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"/>
  </p:sldMasterIdLst>
  <p:notesMasterIdLst>
    <p:notesMasterId r:id="rId23"/>
  </p:notesMasterIdLst>
  <p:handoutMasterIdLst>
    <p:handoutMasterId r:id="rId24"/>
  </p:handoutMasterIdLst>
  <p:sldIdLst>
    <p:sldId id="309" r:id="rId5"/>
    <p:sldId id="311" r:id="rId6"/>
    <p:sldId id="295" r:id="rId7"/>
    <p:sldId id="312" r:id="rId8"/>
    <p:sldId id="310" r:id="rId9"/>
    <p:sldId id="305" r:id="rId10"/>
    <p:sldId id="313" r:id="rId11"/>
    <p:sldId id="319" r:id="rId12"/>
    <p:sldId id="320" r:id="rId13"/>
    <p:sldId id="318" r:id="rId14"/>
    <p:sldId id="315" r:id="rId15"/>
    <p:sldId id="322" r:id="rId16"/>
    <p:sldId id="306" r:id="rId17"/>
    <p:sldId id="314" r:id="rId18"/>
    <p:sldId id="317" r:id="rId19"/>
    <p:sldId id="323" r:id="rId20"/>
    <p:sldId id="316" r:id="rId21"/>
    <p:sldId id="32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FE9FE-37D0-48FA-81ED-8D63AB5C1431}" v="5" dt="2023-09-18T02:22:20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524" autoAdjust="0"/>
  </p:normalViewPr>
  <p:slideViewPr>
    <p:cSldViewPr snapToGrid="0">
      <p:cViewPr varScale="1">
        <p:scale>
          <a:sx n="95" d="100"/>
          <a:sy n="95" d="100"/>
        </p:scale>
        <p:origin x="306" y="78"/>
      </p:cViewPr>
      <p:guideLst>
        <p:guide pos="3840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Cristina Limongi França" userId="f9407d1b-7055-464a-9cf8-92820483e3f8" providerId="ADAL" clId="{572FE9FE-37D0-48FA-81ED-8D63AB5C1431}"/>
    <pc:docChg chg="undo custSel addSld delSld modSld sldOrd">
      <pc:chgData name="Ana Cristina Limongi França" userId="f9407d1b-7055-464a-9cf8-92820483e3f8" providerId="ADAL" clId="{572FE9FE-37D0-48FA-81ED-8D63AB5C1431}" dt="2023-09-18T02:28:51.713" v="611"/>
      <pc:docMkLst>
        <pc:docMk/>
      </pc:docMkLst>
      <pc:sldChg chg="addSp delSp modSp mod setBg delDesignElem">
        <pc:chgData name="Ana Cristina Limongi França" userId="f9407d1b-7055-464a-9cf8-92820483e3f8" providerId="ADAL" clId="{572FE9FE-37D0-48FA-81ED-8D63AB5C1431}" dt="2023-09-18T01:55:44.381" v="202" actId="113"/>
        <pc:sldMkLst>
          <pc:docMk/>
          <pc:sldMk cId="4268866672" sldId="295"/>
        </pc:sldMkLst>
        <pc:spChg chg="mod">
          <ac:chgData name="Ana Cristina Limongi França" userId="f9407d1b-7055-464a-9cf8-92820483e3f8" providerId="ADAL" clId="{572FE9FE-37D0-48FA-81ED-8D63AB5C1431}" dt="2023-09-18T01:51:58.787" v="84"/>
          <ac:spMkLst>
            <pc:docMk/>
            <pc:sldMk cId="4268866672" sldId="295"/>
            <ac:spMk id="5" creationId="{1D394544-C9EA-4CC9-A8CE-78087E866119}"/>
          </ac:spMkLst>
        </pc:spChg>
        <pc:spChg chg="mod">
          <ac:chgData name="Ana Cristina Limongi França" userId="f9407d1b-7055-464a-9cf8-92820483e3f8" providerId="ADAL" clId="{572FE9FE-37D0-48FA-81ED-8D63AB5C1431}" dt="2023-09-18T01:55:44.381" v="202" actId="113"/>
          <ac:spMkLst>
            <pc:docMk/>
            <pc:sldMk cId="4268866672" sldId="295"/>
            <ac:spMk id="7" creationId="{0FB8CEE7-A0F1-CFE1-9E66-1BB420B3B280}"/>
          </ac:spMkLst>
        </pc:spChg>
        <pc:spChg chg="add del">
          <ac:chgData name="Ana Cristina Limongi França" userId="f9407d1b-7055-464a-9cf8-92820483e3f8" providerId="ADAL" clId="{572FE9FE-37D0-48FA-81ED-8D63AB5C1431}" dt="2023-09-18T01:50:38.567" v="65" actId="26606"/>
          <ac:spMkLst>
            <pc:docMk/>
            <pc:sldMk cId="4268866672" sldId="295"/>
            <ac:spMk id="33" creationId="{17424F32-2789-4FF9-8E8A-1252284BF600}"/>
          </ac:spMkLst>
        </pc:spChg>
        <pc:spChg chg="add del">
          <ac:chgData name="Ana Cristina Limongi França" userId="f9407d1b-7055-464a-9cf8-92820483e3f8" providerId="ADAL" clId="{572FE9FE-37D0-48FA-81ED-8D63AB5C1431}" dt="2023-09-18T01:50:38.567" v="65" actId="26606"/>
          <ac:spMkLst>
            <pc:docMk/>
            <pc:sldMk cId="4268866672" sldId="295"/>
            <ac:spMk id="41" creationId="{32D32A60-013B-47A8-8833-D2424080917B}"/>
          </ac:spMkLst>
        </pc:spChg>
        <pc:spChg chg="add del">
          <ac:chgData name="Ana Cristina Limongi França" userId="f9407d1b-7055-464a-9cf8-92820483e3f8" providerId="ADAL" clId="{572FE9FE-37D0-48FA-81ED-8D63AB5C1431}" dt="2023-09-18T01:50:38.567" v="65" actId="26606"/>
          <ac:spMkLst>
            <pc:docMk/>
            <pc:sldMk cId="4268866672" sldId="295"/>
            <ac:spMk id="43" creationId="{AE27932B-B694-4C4C-90D7-A0333A7C5876}"/>
          </ac:spMkLst>
        </pc:spChg>
        <pc:spChg chg="add del">
          <ac:chgData name="Ana Cristina Limongi França" userId="f9407d1b-7055-464a-9cf8-92820483e3f8" providerId="ADAL" clId="{572FE9FE-37D0-48FA-81ED-8D63AB5C1431}" dt="2023-09-18T01:50:38.567" v="65" actId="26606"/>
          <ac:spMkLst>
            <pc:docMk/>
            <pc:sldMk cId="4268866672" sldId="295"/>
            <ac:spMk id="47" creationId="{A9DA474E-6B91-4200-840F-0257B2358A75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4268866672" sldId="295"/>
            <ac:spMk id="53" creationId="{17424F32-2789-4FF9-8E8A-1252284BF600}"/>
          </ac:spMkLst>
        </pc:spChg>
        <pc:graphicFrameChg chg="mod modGraphic">
          <ac:chgData name="Ana Cristina Limongi França" userId="f9407d1b-7055-464a-9cf8-92820483e3f8" providerId="ADAL" clId="{572FE9FE-37D0-48FA-81ED-8D63AB5C1431}" dt="2023-09-18T01:50:38.599" v="66" actId="26606"/>
          <ac:graphicFrameMkLst>
            <pc:docMk/>
            <pc:sldMk cId="4268866672" sldId="295"/>
            <ac:graphicFrameMk id="28" creationId="{0CCB00C4-1D08-BA40-682E-F4F2549DF848}"/>
          </ac:graphicFrameMkLst>
        </pc:graphicFrameChg>
        <pc:picChg chg="add del">
          <ac:chgData name="Ana Cristina Limongi França" userId="f9407d1b-7055-464a-9cf8-92820483e3f8" providerId="ADAL" clId="{572FE9FE-37D0-48FA-81ED-8D63AB5C1431}" dt="2023-09-18T01:50:38.567" v="65" actId="26606"/>
          <ac:picMkLst>
            <pc:docMk/>
            <pc:sldMk cId="4268866672" sldId="295"/>
            <ac:picMk id="35" creationId="{D708C46E-BB60-4B97-8327-D3A475C008E5}"/>
          </ac:picMkLst>
        </pc:picChg>
        <pc:picChg chg="add del">
          <ac:chgData name="Ana Cristina Limongi França" userId="f9407d1b-7055-464a-9cf8-92820483e3f8" providerId="ADAL" clId="{572FE9FE-37D0-48FA-81ED-8D63AB5C1431}" dt="2023-09-18T01:50:38.567" v="65" actId="26606"/>
          <ac:picMkLst>
            <pc:docMk/>
            <pc:sldMk cId="4268866672" sldId="295"/>
            <ac:picMk id="49" creationId="{DF63C9AD-AE6E-4512-8171-91612E84CCFB}"/>
          </ac:picMkLst>
        </pc:pic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4268866672" sldId="295"/>
            <ac:picMk id="54" creationId="{D708C46E-BB60-4B97-8327-D3A475C008E5}"/>
          </ac:picMkLst>
        </pc:picChg>
        <pc:cxnChg chg="add del">
          <ac:chgData name="Ana Cristina Limongi França" userId="f9407d1b-7055-464a-9cf8-92820483e3f8" providerId="ADAL" clId="{572FE9FE-37D0-48FA-81ED-8D63AB5C1431}" dt="2023-09-18T01:50:38.567" v="65" actId="26606"/>
          <ac:cxnSpMkLst>
            <pc:docMk/>
            <pc:sldMk cId="4268866672" sldId="295"/>
            <ac:cxnSpMk id="37" creationId="{8042755C-F24C-4D08-8E4C-E646382C3634}"/>
          </ac:cxnSpMkLst>
        </pc:cxnChg>
        <pc:cxnChg chg="add del">
          <ac:chgData name="Ana Cristina Limongi França" userId="f9407d1b-7055-464a-9cf8-92820483e3f8" providerId="ADAL" clId="{572FE9FE-37D0-48FA-81ED-8D63AB5C1431}" dt="2023-09-18T01:50:38.567" v="65" actId="26606"/>
          <ac:cxnSpMkLst>
            <pc:docMk/>
            <pc:sldMk cId="4268866672" sldId="295"/>
            <ac:cxnSpMk id="39" creationId="{63E94A00-1A92-47F4-9E2D-E51DFF9016D4}"/>
          </ac:cxnSpMkLst>
        </pc:cxnChg>
        <pc:cxnChg chg="add del">
          <ac:chgData name="Ana Cristina Limongi França" userId="f9407d1b-7055-464a-9cf8-92820483e3f8" providerId="ADAL" clId="{572FE9FE-37D0-48FA-81ED-8D63AB5C1431}" dt="2023-09-18T01:50:38.567" v="65" actId="26606"/>
          <ac:cxnSpMkLst>
            <pc:docMk/>
            <pc:sldMk cId="4268866672" sldId="295"/>
            <ac:cxnSpMk id="45" creationId="{9EBB0476-5CF0-4F44-8D68-5D42D7AEE43A}"/>
          </ac:cxnSpMkLst>
        </pc:cxnChg>
        <pc:cxnChg chg="add del">
          <ac:chgData name="Ana Cristina Limongi França" userId="f9407d1b-7055-464a-9cf8-92820483e3f8" providerId="ADAL" clId="{572FE9FE-37D0-48FA-81ED-8D63AB5C1431}" dt="2023-09-18T01:50:38.567" v="65" actId="26606"/>
          <ac:cxnSpMkLst>
            <pc:docMk/>
            <pc:sldMk cId="4268866672" sldId="295"/>
            <ac:cxnSpMk id="51" creationId="{FE1A49CE-B63D-457A-A180-1C883E1A63D2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4268866672" sldId="295"/>
            <ac:cxnSpMk id="55" creationId="{8042755C-F24C-4D08-8E4C-E646382C3634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4268866672" sldId="295"/>
            <ac:cxnSpMk id="56" creationId="{63E94A00-1A92-47F4-9E2D-E51DFF9016D4}"/>
          </ac:cxnSpMkLst>
        </pc:cxnChg>
      </pc:sldChg>
      <pc:sldChg chg="addSp delSp modSp mod setBg delDesignElem">
        <pc:chgData name="Ana Cristina Limongi França" userId="f9407d1b-7055-464a-9cf8-92820483e3f8" providerId="ADAL" clId="{572FE9FE-37D0-48FA-81ED-8D63AB5C1431}" dt="2023-09-18T01:53:08" v="116" actId="26606"/>
        <pc:sldMkLst>
          <pc:docMk/>
          <pc:sldMk cId="2271433138" sldId="305"/>
        </pc:sldMkLst>
        <pc:spChg chg="del">
          <ac:chgData name="Ana Cristina Limongi França" userId="f9407d1b-7055-464a-9cf8-92820483e3f8" providerId="ADAL" clId="{572FE9FE-37D0-48FA-81ED-8D63AB5C1431}" dt="2023-09-18T01:48:51.155" v="0" actId="478"/>
          <ac:spMkLst>
            <pc:docMk/>
            <pc:sldMk cId="2271433138" sldId="305"/>
            <ac:spMk id="2" creationId="{BCCAEE93-8585-46D4-A7EC-F184E317CB2E}"/>
          </ac:spMkLst>
        </pc:spChg>
        <pc:spChg chg="del mod">
          <ac:chgData name="Ana Cristina Limongi França" userId="f9407d1b-7055-464a-9cf8-92820483e3f8" providerId="ADAL" clId="{572FE9FE-37D0-48FA-81ED-8D63AB5C1431}" dt="2023-09-18T01:52:47.938" v="96" actId="478"/>
          <ac:spMkLst>
            <pc:docMk/>
            <pc:sldMk cId="2271433138" sldId="305"/>
            <ac:spMk id="4" creationId="{0020C547-CAAA-4F67-8DFD-712B97B120CC}"/>
          </ac:spMkLst>
        </pc:spChg>
        <pc:spChg chg="add mod">
          <ac:chgData name="Ana Cristina Limongi França" userId="f9407d1b-7055-464a-9cf8-92820483e3f8" providerId="ADAL" clId="{572FE9FE-37D0-48FA-81ED-8D63AB5C1431}" dt="2023-09-18T01:53:08" v="116" actId="26606"/>
          <ac:spMkLst>
            <pc:docMk/>
            <pc:sldMk cId="2271433138" sldId="305"/>
            <ac:spMk id="5" creationId="{E618EF45-B4BF-9DCB-25C8-47247D10E018}"/>
          </ac:spMkLst>
        </pc:spChg>
        <pc:spChg chg="del mod">
          <ac:chgData name="Ana Cristina Limongi França" userId="f9407d1b-7055-464a-9cf8-92820483e3f8" providerId="ADAL" clId="{572FE9FE-37D0-48FA-81ED-8D63AB5C1431}" dt="2023-09-18T01:52:43.567" v="95" actId="478"/>
          <ac:spMkLst>
            <pc:docMk/>
            <pc:sldMk cId="2271433138" sldId="305"/>
            <ac:spMk id="6" creationId="{B15AAE72-0077-4E8E-B3AE-0F0879374130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2271433138" sldId="305"/>
            <ac:spMk id="11" creationId="{23522FE7-5A29-4EF6-B1EF-2CA55748A772}"/>
          </ac:spMkLst>
        </pc:spChg>
        <pc:spChg chg="add del">
          <ac:chgData name="Ana Cristina Limongi França" userId="f9407d1b-7055-464a-9cf8-92820483e3f8" providerId="ADAL" clId="{572FE9FE-37D0-48FA-81ED-8D63AB5C1431}" dt="2023-09-18T01:52:32.793" v="92" actId="26606"/>
          <ac:spMkLst>
            <pc:docMk/>
            <pc:sldMk cId="2271433138" sldId="305"/>
            <ac:spMk id="18" creationId="{762362DE-7747-4D8B-99FA-8E36F0B15FF7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2271433138" sldId="305"/>
            <ac:spMk id="19" creationId="{1EE485E7-7D6D-4CB0-A3AD-261D97B2EFEA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2271433138" sldId="305"/>
            <ac:spMk id="21" creationId="{A55E3208-F0C4-4962-8946-065C94F89635}"/>
          </ac:spMkLst>
        </pc:spChg>
        <pc:spChg chg="add del">
          <ac:chgData name="Ana Cristina Limongi França" userId="f9407d1b-7055-464a-9cf8-92820483e3f8" providerId="ADAL" clId="{572FE9FE-37D0-48FA-81ED-8D63AB5C1431}" dt="2023-09-18T01:52:51.395" v="97" actId="26606"/>
          <ac:spMkLst>
            <pc:docMk/>
            <pc:sldMk cId="2271433138" sldId="305"/>
            <ac:spMk id="38" creationId="{313BE87B-D7FD-4BF3-A7BC-511F522528C2}"/>
          </ac:spMkLst>
        </pc:spChg>
        <pc:spChg chg="add del">
          <ac:chgData name="Ana Cristina Limongi França" userId="f9407d1b-7055-464a-9cf8-92820483e3f8" providerId="ADAL" clId="{572FE9FE-37D0-48FA-81ED-8D63AB5C1431}" dt="2023-09-18T01:52:51.395" v="97" actId="26606"/>
          <ac:spMkLst>
            <pc:docMk/>
            <pc:sldMk cId="2271433138" sldId="305"/>
            <ac:spMk id="39" creationId="{035A481B-C639-4892-B0EF-4D8373A9B06A}"/>
          </ac:spMkLst>
        </pc:spChg>
        <pc:spChg chg="add del">
          <ac:chgData name="Ana Cristina Limongi França" userId="f9407d1b-7055-464a-9cf8-92820483e3f8" providerId="ADAL" clId="{572FE9FE-37D0-48FA-81ED-8D63AB5C1431}" dt="2023-09-18T01:52:51.395" v="97" actId="26606"/>
          <ac:spMkLst>
            <pc:docMk/>
            <pc:sldMk cId="2271433138" sldId="305"/>
            <ac:spMk id="40" creationId="{052BD58B-6284-459E-9FF4-A97F3A569074}"/>
          </ac:spMkLst>
        </pc:spChg>
        <pc:spChg chg="add del">
          <ac:chgData name="Ana Cristina Limongi França" userId="f9407d1b-7055-464a-9cf8-92820483e3f8" providerId="ADAL" clId="{572FE9FE-37D0-48FA-81ED-8D63AB5C1431}" dt="2023-09-18T01:53:08" v="116" actId="26606"/>
          <ac:spMkLst>
            <pc:docMk/>
            <pc:sldMk cId="2271433138" sldId="305"/>
            <ac:spMk id="56" creationId="{4609862E-48F9-45AC-8D44-67A0268A7935}"/>
          </ac:spMkLst>
        </pc:spChg>
        <pc:spChg chg="add">
          <ac:chgData name="Ana Cristina Limongi França" userId="f9407d1b-7055-464a-9cf8-92820483e3f8" providerId="ADAL" clId="{572FE9FE-37D0-48FA-81ED-8D63AB5C1431}" dt="2023-09-18T01:53:08" v="116" actId="26606"/>
          <ac:spMkLst>
            <pc:docMk/>
            <pc:sldMk cId="2271433138" sldId="305"/>
            <ac:spMk id="79" creationId="{8777B48D-7BF2-470D-876B-50CD5CC83EBA}"/>
          </ac:spMkLst>
        </pc:spChg>
        <pc:grpChg chg="add del">
          <ac:chgData name="Ana Cristina Limongi França" userId="f9407d1b-7055-464a-9cf8-92820483e3f8" providerId="ADAL" clId="{572FE9FE-37D0-48FA-81ED-8D63AB5C1431}" dt="2023-09-18T01:52:32.793" v="92" actId="26606"/>
          <ac:grpSpMkLst>
            <pc:docMk/>
            <pc:sldMk cId="2271433138" sldId="305"/>
            <ac:grpSpMk id="20" creationId="{25123E6E-F713-4254-A6BF-358CC8EC6C95}"/>
          </ac:grpSpMkLst>
        </pc:grpChg>
        <pc:grpChg chg="add del">
          <ac:chgData name="Ana Cristina Limongi França" userId="f9407d1b-7055-464a-9cf8-92820483e3f8" providerId="ADAL" clId="{572FE9FE-37D0-48FA-81ED-8D63AB5C1431}" dt="2023-09-18T01:52:51.395" v="97" actId="26606"/>
          <ac:grpSpMkLst>
            <pc:docMk/>
            <pc:sldMk cId="2271433138" sldId="305"/>
            <ac:grpSpMk id="41" creationId="{AE589C21-CEDE-4D90-AC85-6E43B68D1316}"/>
          </ac:grpSpMkLst>
        </pc:grpChg>
        <pc:grpChg chg="add del">
          <ac:chgData name="Ana Cristina Limongi França" userId="f9407d1b-7055-464a-9cf8-92820483e3f8" providerId="ADAL" clId="{572FE9FE-37D0-48FA-81ED-8D63AB5C1431}" dt="2023-09-18T01:53:08" v="116" actId="26606"/>
          <ac:grpSpMkLst>
            <pc:docMk/>
            <pc:sldMk cId="2271433138" sldId="305"/>
            <ac:grpSpMk id="58" creationId="{C97986E7-0E3C-4F64-886E-935DDCB83AA7}"/>
          </ac:grpSpMkLst>
        </pc:grpChg>
        <pc:grpChg chg="add">
          <ac:chgData name="Ana Cristina Limongi França" userId="f9407d1b-7055-464a-9cf8-92820483e3f8" providerId="ADAL" clId="{572FE9FE-37D0-48FA-81ED-8D63AB5C1431}" dt="2023-09-18T01:53:08" v="116" actId="26606"/>
          <ac:grpSpMkLst>
            <pc:docMk/>
            <pc:sldMk cId="2271433138" sldId="305"/>
            <ac:grpSpMk id="81" creationId="{83DA8283-3FF4-47B3-9266-60768C743207}"/>
          </ac:grpSpMkLst>
        </pc:grpChg>
        <pc:picChg chg="add del">
          <ac:chgData name="Ana Cristina Limongi França" userId="f9407d1b-7055-464a-9cf8-92820483e3f8" providerId="ADAL" clId="{572FE9FE-37D0-48FA-81ED-8D63AB5C1431}" dt="2023-09-18T01:52:32.793" v="92" actId="26606"/>
          <ac:picMkLst>
            <pc:docMk/>
            <pc:sldMk cId="2271433138" sldId="305"/>
            <ac:picMk id="10" creationId="{C23F1169-651C-0AA2-91E0-C4B6C0394C21}"/>
          </ac:picMkLst>
        </pc:pic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2271433138" sldId="305"/>
            <ac:picMk id="13" creationId="{C2192E09-EBC7-416C-B887-DFF915D7F43D}"/>
          </ac:picMkLst>
        </pc:pic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2271433138" sldId="305"/>
            <ac:picMk id="25" creationId="{7021C573-B3FF-44B8-A5DE-AB39E9AA6B96}"/>
          </ac:picMkLst>
        </pc:picChg>
        <pc:picChg chg="add">
          <ac:chgData name="Ana Cristina Limongi França" userId="f9407d1b-7055-464a-9cf8-92820483e3f8" providerId="ADAL" clId="{572FE9FE-37D0-48FA-81ED-8D63AB5C1431}" dt="2023-09-18T01:53:08" v="116" actId="26606"/>
          <ac:picMkLst>
            <pc:docMk/>
            <pc:sldMk cId="2271433138" sldId="305"/>
            <ac:picMk id="65" creationId="{5A49209E-A2F1-1C14-29B4-E0D423EECA61}"/>
          </ac:picMkLst>
        </pc:picChg>
        <pc:cxnChg chg="add del">
          <ac:chgData name="Ana Cristina Limongi França" userId="f9407d1b-7055-464a-9cf8-92820483e3f8" providerId="ADAL" clId="{572FE9FE-37D0-48FA-81ED-8D63AB5C1431}" dt="2023-09-18T01:52:32.793" v="92" actId="26606"/>
          <ac:cxnSpMkLst>
            <pc:docMk/>
            <pc:sldMk cId="2271433138" sldId="305"/>
            <ac:cxnSpMk id="8" creationId="{0512F9CB-A1A0-4043-A103-F6A4B94B695A}"/>
          </ac:cxnSpMkLst>
        </pc:cxnChg>
        <pc:cxnChg chg="add del">
          <ac:chgData name="Ana Cristina Limongi França" userId="f9407d1b-7055-464a-9cf8-92820483e3f8" providerId="ADAL" clId="{572FE9FE-37D0-48FA-81ED-8D63AB5C1431}" dt="2023-09-18T01:52:32.793" v="92" actId="26606"/>
          <ac:cxnSpMkLst>
            <pc:docMk/>
            <pc:sldMk cId="2271433138" sldId="305"/>
            <ac:cxnSpMk id="9" creationId="{ADBE6588-EE16-4389-857C-86A156D49E5D}"/>
          </ac:cxnSpMkLst>
        </pc:cxnChg>
        <pc:cxnChg chg="add del">
          <ac:chgData name="Ana Cristina Limongi França" userId="f9407d1b-7055-464a-9cf8-92820483e3f8" providerId="ADAL" clId="{572FE9FE-37D0-48FA-81ED-8D63AB5C1431}" dt="2023-09-18T01:52:32.793" v="92" actId="26606"/>
          <ac:cxnSpMkLst>
            <pc:docMk/>
            <pc:sldMk cId="2271433138" sldId="305"/>
            <ac:cxnSpMk id="12" creationId="{17FD48D2-B0A7-413D-B947-AA55AC1296D5}"/>
          </ac:cxnSpMkLst>
        </pc:cxnChg>
        <pc:cxnChg chg="add del">
          <ac:chgData name="Ana Cristina Limongi França" userId="f9407d1b-7055-464a-9cf8-92820483e3f8" providerId="ADAL" clId="{572FE9FE-37D0-48FA-81ED-8D63AB5C1431}" dt="2023-09-18T01:52:32.793" v="92" actId="26606"/>
          <ac:cxnSpMkLst>
            <pc:docMk/>
            <pc:sldMk cId="2271433138" sldId="305"/>
            <ac:cxnSpMk id="14" creationId="{2BE668D0-D906-4EEE-B32F-8C028624B837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2271433138" sldId="305"/>
            <ac:cxnSpMk id="15" creationId="{2924498D-E084-44BE-A196-CFCE35564350}"/>
          </ac:cxnSpMkLst>
        </pc:cxnChg>
        <pc:cxnChg chg="add del">
          <ac:chgData name="Ana Cristina Limongi França" userId="f9407d1b-7055-464a-9cf8-92820483e3f8" providerId="ADAL" clId="{572FE9FE-37D0-48FA-81ED-8D63AB5C1431}" dt="2023-09-18T01:52:32.793" v="92" actId="26606"/>
          <ac:cxnSpMkLst>
            <pc:docMk/>
            <pc:sldMk cId="2271433138" sldId="305"/>
            <ac:cxnSpMk id="16" creationId="{D1DE67A3-B8F6-4CFD-A8E0-D15200F23152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2271433138" sldId="305"/>
            <ac:cxnSpMk id="17" creationId="{3BBC7667-C352-4842-9AFD-E5C16AD002F4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2271433138" sldId="305"/>
            <ac:cxnSpMk id="23" creationId="{4FAE17D3-C2DC-4665-AF20-33C5BACD5E01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2271433138" sldId="305"/>
            <ac:cxnSpMk id="27" creationId="{50B0CCD4-E9B0-43B2-806F-05EDF57A7628}"/>
          </ac:cxnSpMkLst>
        </pc:cxnChg>
        <pc:cxnChg chg="add del">
          <ac:chgData name="Ana Cristina Limongi França" userId="f9407d1b-7055-464a-9cf8-92820483e3f8" providerId="ADAL" clId="{572FE9FE-37D0-48FA-81ED-8D63AB5C1431}" dt="2023-09-18T01:52:51.395" v="97" actId="26606"/>
          <ac:cxnSpMkLst>
            <pc:docMk/>
            <pc:sldMk cId="2271433138" sldId="305"/>
            <ac:cxnSpMk id="33" creationId="{FEB90296-CFE0-401D-9CA3-32966EC4F01D}"/>
          </ac:cxnSpMkLst>
        </pc:cxnChg>
        <pc:cxnChg chg="add del">
          <ac:chgData name="Ana Cristina Limongi França" userId="f9407d1b-7055-464a-9cf8-92820483e3f8" providerId="ADAL" clId="{572FE9FE-37D0-48FA-81ED-8D63AB5C1431}" dt="2023-09-18T01:52:51.395" v="97" actId="26606"/>
          <ac:cxnSpMkLst>
            <pc:docMk/>
            <pc:sldMk cId="2271433138" sldId="305"/>
            <ac:cxnSpMk id="34" creationId="{08C9B4EE-7611-4ED9-B356-7BDD377C39B0}"/>
          </ac:cxnSpMkLst>
        </pc:cxnChg>
        <pc:cxnChg chg="add del">
          <ac:chgData name="Ana Cristina Limongi França" userId="f9407d1b-7055-464a-9cf8-92820483e3f8" providerId="ADAL" clId="{572FE9FE-37D0-48FA-81ED-8D63AB5C1431}" dt="2023-09-18T01:52:51.395" v="97" actId="26606"/>
          <ac:cxnSpMkLst>
            <pc:docMk/>
            <pc:sldMk cId="2271433138" sldId="305"/>
            <ac:cxnSpMk id="35" creationId="{4A4F266A-F2F7-47CD-8BBC-E3777E982FD2}"/>
          </ac:cxnSpMkLst>
        </pc:cxnChg>
        <pc:cxnChg chg="add del">
          <ac:chgData name="Ana Cristina Limongi França" userId="f9407d1b-7055-464a-9cf8-92820483e3f8" providerId="ADAL" clId="{572FE9FE-37D0-48FA-81ED-8D63AB5C1431}" dt="2023-09-18T01:52:51.395" v="97" actId="26606"/>
          <ac:cxnSpMkLst>
            <pc:docMk/>
            <pc:sldMk cId="2271433138" sldId="305"/>
            <ac:cxnSpMk id="36" creationId="{20D69C80-8919-4A32-B897-F2A21F940574}"/>
          </ac:cxnSpMkLst>
        </pc:cxnChg>
        <pc:cxnChg chg="add del">
          <ac:chgData name="Ana Cristina Limongi França" userId="f9407d1b-7055-464a-9cf8-92820483e3f8" providerId="ADAL" clId="{572FE9FE-37D0-48FA-81ED-8D63AB5C1431}" dt="2023-09-18T01:52:51.395" v="97" actId="26606"/>
          <ac:cxnSpMkLst>
            <pc:docMk/>
            <pc:sldMk cId="2271433138" sldId="305"/>
            <ac:cxnSpMk id="37" creationId="{F427B072-CC5B-481B-9719-8CD4C54444BE}"/>
          </ac:cxnSpMkLst>
        </pc:cxnChg>
        <pc:cxnChg chg="add del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46" creationId="{FEB90296-CFE0-401D-9CA3-32966EC4F01D}"/>
          </ac:cxnSpMkLst>
        </pc:cxnChg>
        <pc:cxnChg chg="add del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48" creationId="{08C9B4EE-7611-4ED9-B356-7BDD377C39B0}"/>
          </ac:cxnSpMkLst>
        </pc:cxnChg>
        <pc:cxnChg chg="add del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50" creationId="{4A4F266A-F2F7-47CD-8BBC-E3777E982FD2}"/>
          </ac:cxnSpMkLst>
        </pc:cxnChg>
        <pc:cxnChg chg="add del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52" creationId="{20D69C80-8919-4A32-B897-F2A21F940574}"/>
          </ac:cxnSpMkLst>
        </pc:cxnChg>
        <pc:cxnChg chg="add del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54" creationId="{F427B072-CC5B-481B-9719-8CD4C54444BE}"/>
          </ac:cxnSpMkLst>
        </pc:cxnChg>
        <pc:cxnChg chg="add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69" creationId="{8FD48FB1-66D8-4676-B0AA-C139A1DB78D1}"/>
          </ac:cxnSpMkLst>
        </pc:cxnChg>
        <pc:cxnChg chg="add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71" creationId="{F033F5AE-6728-4F19-8DED-658E674B31B9}"/>
          </ac:cxnSpMkLst>
        </pc:cxnChg>
        <pc:cxnChg chg="add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73" creationId="{82C7D74A-18BA-4709-A808-44E8815C4430}"/>
          </ac:cxnSpMkLst>
        </pc:cxnChg>
        <pc:cxnChg chg="add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75" creationId="{B5164A3F-1561-4039-8185-AB0EEB713EA7}"/>
          </ac:cxnSpMkLst>
        </pc:cxnChg>
        <pc:cxnChg chg="add">
          <ac:chgData name="Ana Cristina Limongi França" userId="f9407d1b-7055-464a-9cf8-92820483e3f8" providerId="ADAL" clId="{572FE9FE-37D0-48FA-81ED-8D63AB5C1431}" dt="2023-09-18T01:53:08" v="116" actId="26606"/>
          <ac:cxnSpMkLst>
            <pc:docMk/>
            <pc:sldMk cId="2271433138" sldId="305"/>
            <ac:cxnSpMk id="77" creationId="{2A35DB53-42BE-460E-9CA1-1294C98463CB}"/>
          </ac:cxnSpMkLst>
        </pc:cxnChg>
      </pc:sldChg>
      <pc:sldChg chg="modSp mod ord">
        <pc:chgData name="Ana Cristina Limongi França" userId="f9407d1b-7055-464a-9cf8-92820483e3f8" providerId="ADAL" clId="{572FE9FE-37D0-48FA-81ED-8D63AB5C1431}" dt="2023-09-18T02:28:51.713" v="611"/>
        <pc:sldMkLst>
          <pc:docMk/>
          <pc:sldMk cId="1942026059" sldId="306"/>
        </pc:sldMkLst>
        <pc:spChg chg="mod">
          <ac:chgData name="Ana Cristina Limongi França" userId="f9407d1b-7055-464a-9cf8-92820483e3f8" providerId="ADAL" clId="{572FE9FE-37D0-48FA-81ED-8D63AB5C1431}" dt="2023-09-18T01:49:53.359" v="61" actId="27636"/>
          <ac:spMkLst>
            <pc:docMk/>
            <pc:sldMk cId="1942026059" sldId="306"/>
            <ac:spMk id="12" creationId="{3675E7E0-536C-0DB9-95EC-4D53C05006A4}"/>
          </ac:spMkLst>
        </pc:spChg>
      </pc:sldChg>
      <pc:sldChg chg="addSp delSp modSp mod setBg delDesignElem">
        <pc:chgData name="Ana Cristina Limongi França" userId="f9407d1b-7055-464a-9cf8-92820483e3f8" providerId="ADAL" clId="{572FE9FE-37D0-48FA-81ED-8D63AB5C1431}" dt="2023-09-18T01:54:47.604" v="187" actId="20577"/>
        <pc:sldMkLst>
          <pc:docMk/>
          <pc:sldMk cId="3946180162" sldId="309"/>
        </pc:sldMkLst>
        <pc:spChg chg="mod">
          <ac:chgData name="Ana Cristina Limongi França" userId="f9407d1b-7055-464a-9cf8-92820483e3f8" providerId="ADAL" clId="{572FE9FE-37D0-48FA-81ED-8D63AB5C1431}" dt="2023-09-18T01:54:47.604" v="187" actId="20577"/>
          <ac:spMkLst>
            <pc:docMk/>
            <pc:sldMk cId="3946180162" sldId="309"/>
            <ac:spMk id="2" creationId="{216815C6-3AD0-46E6-A74A-1967BD91AF50}"/>
          </ac:spMkLst>
        </pc:spChg>
        <pc:spChg chg="mod ord">
          <ac:chgData name="Ana Cristina Limongi França" userId="f9407d1b-7055-464a-9cf8-92820483e3f8" providerId="ADAL" clId="{572FE9FE-37D0-48FA-81ED-8D63AB5C1431}" dt="2023-09-18T01:54:24.013" v="181" actId="122"/>
          <ac:spMkLst>
            <pc:docMk/>
            <pc:sldMk cId="3946180162" sldId="309"/>
            <ac:spMk id="23" creationId="{4829E901-B0F6-4B1C-8D1C-8B758458B743}"/>
          </ac:spMkLst>
        </pc:spChg>
        <pc:spChg chg="mod">
          <ac:chgData name="Ana Cristina Limongi França" userId="f9407d1b-7055-464a-9cf8-92820483e3f8" providerId="ADAL" clId="{572FE9FE-37D0-48FA-81ED-8D63AB5C1431}" dt="2023-09-18T01:53:22.382" v="117" actId="26606"/>
          <ac:spMkLst>
            <pc:docMk/>
            <pc:sldMk cId="3946180162" sldId="309"/>
            <ac:spMk id="28" creationId="{923E80A8-AD04-78B1-B86D-C71CDA65DEEE}"/>
          </ac:spMkLst>
        </pc:spChg>
        <pc:spChg chg="mod ord">
          <ac:chgData name="Ana Cristina Limongi França" userId="f9407d1b-7055-464a-9cf8-92820483e3f8" providerId="ADAL" clId="{572FE9FE-37D0-48FA-81ED-8D63AB5C1431}" dt="2023-09-18T01:53:22.382" v="117" actId="26606"/>
          <ac:spMkLst>
            <pc:docMk/>
            <pc:sldMk cId="3946180162" sldId="309"/>
            <ac:spMk id="32" creationId="{A534C7CB-AA1C-3CAF-1BA9-902EF7A14F83}"/>
          </ac:spMkLst>
        </pc:spChg>
        <pc:spChg chg="add del">
          <ac:chgData name="Ana Cristina Limongi França" userId="f9407d1b-7055-464a-9cf8-92820483e3f8" providerId="ADAL" clId="{572FE9FE-37D0-48FA-81ED-8D63AB5C1431}" dt="2023-09-18T01:51:30.904" v="75" actId="26606"/>
          <ac:spMkLst>
            <pc:docMk/>
            <pc:sldMk cId="3946180162" sldId="309"/>
            <ac:spMk id="37" creationId="{1CE580D1-F917-4567-AFB4-99AA9B52ADF0}"/>
          </ac:spMkLst>
        </pc:spChg>
        <pc:spChg chg="add">
          <ac:chgData name="Ana Cristina Limongi França" userId="f9407d1b-7055-464a-9cf8-92820483e3f8" providerId="ADAL" clId="{572FE9FE-37D0-48FA-81ED-8D63AB5C1431}" dt="2023-09-18T01:53:22.382" v="117" actId="26606"/>
          <ac:spMkLst>
            <pc:docMk/>
            <pc:sldMk cId="3946180162" sldId="309"/>
            <ac:spMk id="44" creationId="{BADDD09E-8094-4188-9090-C1C7840FE719}"/>
          </ac:spMkLst>
        </pc:spChg>
        <pc:spChg chg="add del">
          <ac:chgData name="Ana Cristina Limongi França" userId="f9407d1b-7055-464a-9cf8-92820483e3f8" providerId="ADAL" clId="{572FE9FE-37D0-48FA-81ED-8D63AB5C1431}" dt="2023-09-18T01:51:30.904" v="75" actId="26606"/>
          <ac:spMkLst>
            <pc:docMk/>
            <pc:sldMk cId="3946180162" sldId="309"/>
            <ac:spMk id="45" creationId="{5BB14454-D00C-4958-BB39-F5F9F3ACD499}"/>
          </ac:spMkLst>
        </pc:spChg>
        <pc:spChg chg="add">
          <ac:chgData name="Ana Cristina Limongi França" userId="f9407d1b-7055-464a-9cf8-92820483e3f8" providerId="ADAL" clId="{572FE9FE-37D0-48FA-81ED-8D63AB5C1431}" dt="2023-09-18T01:53:22.382" v="117" actId="26606"/>
          <ac:spMkLst>
            <pc:docMk/>
            <pc:sldMk cId="3946180162" sldId="309"/>
            <ac:spMk id="46" creationId="{C58F6CE0-025D-40A5-AEF1-00954E3F986B}"/>
          </ac:spMkLst>
        </pc:spChg>
        <pc:spChg chg="add del">
          <ac:chgData name="Ana Cristina Limongi França" userId="f9407d1b-7055-464a-9cf8-92820483e3f8" providerId="ADAL" clId="{572FE9FE-37D0-48FA-81ED-8D63AB5C1431}" dt="2023-09-18T01:51:30.904" v="75" actId="26606"/>
          <ac:spMkLst>
            <pc:docMk/>
            <pc:sldMk cId="3946180162" sldId="309"/>
            <ac:spMk id="49" creationId="{A1084370-0E70-4003-9787-3490FCC20E13}"/>
          </ac:spMkLst>
        </pc:spChg>
        <pc:spChg chg="add del">
          <ac:chgData name="Ana Cristina Limongi França" userId="f9407d1b-7055-464a-9cf8-92820483e3f8" providerId="ADAL" clId="{572FE9FE-37D0-48FA-81ED-8D63AB5C1431}" dt="2023-09-18T01:51:37.782" v="77" actId="26606"/>
          <ac:spMkLst>
            <pc:docMk/>
            <pc:sldMk cId="3946180162" sldId="309"/>
            <ac:spMk id="59" creationId="{1CE580D1-F917-4567-AFB4-99AA9B52ADF0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3946180162" sldId="309"/>
            <ac:spMk id="66" creationId="{1CE580D1-F917-4567-AFB4-99AA9B52ADF0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3946180162" sldId="309"/>
            <ac:spMk id="70" creationId="{5BB14454-D00C-4958-BB39-F5F9F3ACD499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3946180162" sldId="309"/>
            <ac:spMk id="72" creationId="{A1084370-0E70-4003-9787-3490FCC20E13}"/>
          </ac:spMkLst>
        </pc:spChg>
        <pc:grpChg chg="add">
          <ac:chgData name="Ana Cristina Limongi França" userId="f9407d1b-7055-464a-9cf8-92820483e3f8" providerId="ADAL" clId="{572FE9FE-37D0-48FA-81ED-8D63AB5C1431}" dt="2023-09-18T01:53:22.382" v="117" actId="26606"/>
          <ac:grpSpMkLst>
            <pc:docMk/>
            <pc:sldMk cId="3946180162" sldId="309"/>
            <ac:grpSpMk id="34" creationId="{8F1EF17D-1B70-428C-8A8A-A2C5B390E1E9}"/>
          </ac:grpSpMkLst>
        </pc:grpChg>
        <pc:grpChg chg="add">
          <ac:chgData name="Ana Cristina Limongi França" userId="f9407d1b-7055-464a-9cf8-92820483e3f8" providerId="ADAL" clId="{572FE9FE-37D0-48FA-81ED-8D63AB5C1431}" dt="2023-09-18T01:53:22.382" v="117" actId="26606"/>
          <ac:grpSpMkLst>
            <pc:docMk/>
            <pc:sldMk cId="3946180162" sldId="309"/>
            <ac:grpSpMk id="48" creationId="{D8025A22-9C86-4108-A289-BD5650A8EAEA}"/>
          </ac:grpSpMkLst>
        </pc:grpChg>
        <pc:grpChg chg="add del">
          <ac:chgData name="Ana Cristina Limongi França" userId="f9407d1b-7055-464a-9cf8-92820483e3f8" providerId="ADAL" clId="{572FE9FE-37D0-48FA-81ED-8D63AB5C1431}" dt="2023-09-18T01:51:30.904" v="75" actId="26606"/>
          <ac:grpSpMkLst>
            <pc:docMk/>
            <pc:sldMk cId="3946180162" sldId="309"/>
            <ac:grpSpMk id="51" creationId="{2B7C66D2-22E8-4E8F-829B-050BFA7C86C5}"/>
          </ac:grpSpMkLst>
        </pc:grpChg>
        <pc:grpChg chg="add del">
          <ac:chgData name="Ana Cristina Limongi França" userId="f9407d1b-7055-464a-9cf8-92820483e3f8" providerId="ADAL" clId="{572FE9FE-37D0-48FA-81ED-8D63AB5C1431}" dt="2023-09-18T01:51:37.782" v="77" actId="26606"/>
          <ac:grpSpMkLst>
            <pc:docMk/>
            <pc:sldMk cId="3946180162" sldId="309"/>
            <ac:grpSpMk id="63" creationId="{93401815-9C3D-43EE-B4E4-2504090CEF01}"/>
          </ac:grpSpMkLst>
        </pc:grpChg>
        <pc:grpChg chg="add del">
          <ac:chgData name="Ana Cristina Limongi França" userId="f9407d1b-7055-464a-9cf8-92820483e3f8" providerId="ADAL" clId="{572FE9FE-37D0-48FA-81ED-8D63AB5C1431}" dt="2023-09-18T01:51:49.626" v="83"/>
          <ac:grpSpMkLst>
            <pc:docMk/>
            <pc:sldMk cId="3946180162" sldId="309"/>
            <ac:grpSpMk id="73" creationId="{2B7C66D2-22E8-4E8F-829B-050BFA7C86C5}"/>
          </ac:grpSpMkLst>
        </pc:grpChg>
        <pc:picChg chg="mod ord">
          <ac:chgData name="Ana Cristina Limongi França" userId="f9407d1b-7055-464a-9cf8-92820483e3f8" providerId="ADAL" clId="{572FE9FE-37D0-48FA-81ED-8D63AB5C1431}" dt="2023-09-18T01:53:22.382" v="117" actId="26606"/>
          <ac:picMkLst>
            <pc:docMk/>
            <pc:sldMk cId="3946180162" sldId="309"/>
            <ac:picMk id="16" creationId="{AE10A7AB-4E16-4B85-8C75-FABB6412DD5E}"/>
          </ac:picMkLst>
        </pc:picChg>
        <pc:picChg chg="add del">
          <ac:chgData name="Ana Cristina Limongi França" userId="f9407d1b-7055-464a-9cf8-92820483e3f8" providerId="ADAL" clId="{572FE9FE-37D0-48FA-81ED-8D63AB5C1431}" dt="2023-09-18T01:51:30.904" v="75" actId="26606"/>
          <ac:picMkLst>
            <pc:docMk/>
            <pc:sldMk cId="3946180162" sldId="309"/>
            <ac:picMk id="39" creationId="{1F5620B8-A2D8-4568-B566-F0453A0D9167}"/>
          </ac:picMkLst>
        </pc:picChg>
        <pc:picChg chg="add del">
          <ac:chgData name="Ana Cristina Limongi França" userId="f9407d1b-7055-464a-9cf8-92820483e3f8" providerId="ADAL" clId="{572FE9FE-37D0-48FA-81ED-8D63AB5C1431}" dt="2023-09-18T01:51:30.904" v="75" actId="26606"/>
          <ac:picMkLst>
            <pc:docMk/>
            <pc:sldMk cId="3946180162" sldId="309"/>
            <ac:picMk id="55" creationId="{3635D2BC-4EDA-4A3E-83BF-035608099BD5}"/>
          </ac:picMkLst>
        </pc:picChg>
        <pc:picChg chg="add del">
          <ac:chgData name="Ana Cristina Limongi França" userId="f9407d1b-7055-464a-9cf8-92820483e3f8" providerId="ADAL" clId="{572FE9FE-37D0-48FA-81ED-8D63AB5C1431}" dt="2023-09-18T01:51:37.782" v="77" actId="26606"/>
          <ac:picMkLst>
            <pc:docMk/>
            <pc:sldMk cId="3946180162" sldId="309"/>
            <ac:picMk id="60" creationId="{1F5620B8-A2D8-4568-B566-F0453A0D9167}"/>
          </ac:picMkLst>
        </pc:pic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3946180162" sldId="309"/>
            <ac:picMk id="67" creationId="{1F5620B8-A2D8-4568-B566-F0453A0D9167}"/>
          </ac:picMkLst>
        </pc:pic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3946180162" sldId="309"/>
            <ac:picMk id="74" creationId="{3635D2BC-4EDA-4A3E-83BF-035608099BD5}"/>
          </ac:picMkLst>
        </pc:picChg>
        <pc:cxnChg chg="add del">
          <ac:chgData name="Ana Cristina Limongi França" userId="f9407d1b-7055-464a-9cf8-92820483e3f8" providerId="ADAL" clId="{572FE9FE-37D0-48FA-81ED-8D63AB5C1431}" dt="2023-09-18T01:51:30.904" v="75" actId="26606"/>
          <ac:cxnSpMkLst>
            <pc:docMk/>
            <pc:sldMk cId="3946180162" sldId="309"/>
            <ac:cxnSpMk id="41" creationId="{1C7D2BA4-4B7A-4596-8BCC-5CF715423894}"/>
          </ac:cxnSpMkLst>
        </pc:cxnChg>
        <pc:cxnChg chg="add del">
          <ac:chgData name="Ana Cristina Limongi França" userId="f9407d1b-7055-464a-9cf8-92820483e3f8" providerId="ADAL" clId="{572FE9FE-37D0-48FA-81ED-8D63AB5C1431}" dt="2023-09-18T01:51:30.904" v="75" actId="26606"/>
          <ac:cxnSpMkLst>
            <pc:docMk/>
            <pc:sldMk cId="3946180162" sldId="309"/>
            <ac:cxnSpMk id="43" creationId="{C9D4B225-18E9-4C5B-94D8-2ABE6D161E4A}"/>
          </ac:cxnSpMkLst>
        </pc:cxnChg>
        <pc:cxnChg chg="add del">
          <ac:chgData name="Ana Cristina Limongi França" userId="f9407d1b-7055-464a-9cf8-92820483e3f8" providerId="ADAL" clId="{572FE9FE-37D0-48FA-81ED-8D63AB5C1431}" dt="2023-09-18T01:51:30.904" v="75" actId="26606"/>
          <ac:cxnSpMkLst>
            <pc:docMk/>
            <pc:sldMk cId="3946180162" sldId="309"/>
            <ac:cxnSpMk id="47" creationId="{28A657A7-C4E5-425B-98FA-BB817FF7BFB0}"/>
          </ac:cxnSpMkLst>
        </pc:cxnChg>
        <pc:cxnChg chg="add del">
          <ac:chgData name="Ana Cristina Limongi França" userId="f9407d1b-7055-464a-9cf8-92820483e3f8" providerId="ADAL" clId="{572FE9FE-37D0-48FA-81ED-8D63AB5C1431}" dt="2023-09-18T01:51:30.904" v="75" actId="26606"/>
          <ac:cxnSpMkLst>
            <pc:docMk/>
            <pc:sldMk cId="3946180162" sldId="309"/>
            <ac:cxnSpMk id="57" creationId="{A3C86EB9-7FA9-42F7-B348-A7FD17436A94}"/>
          </ac:cxnSpMkLst>
        </pc:cxnChg>
        <pc:cxnChg chg="add del">
          <ac:chgData name="Ana Cristina Limongi França" userId="f9407d1b-7055-464a-9cf8-92820483e3f8" providerId="ADAL" clId="{572FE9FE-37D0-48FA-81ED-8D63AB5C1431}" dt="2023-09-18T01:51:37.782" v="77" actId="26606"/>
          <ac:cxnSpMkLst>
            <pc:docMk/>
            <pc:sldMk cId="3946180162" sldId="309"/>
            <ac:cxnSpMk id="61" creationId="{1C7D2BA4-4B7A-4596-8BCC-5CF715423894}"/>
          </ac:cxnSpMkLst>
        </pc:cxnChg>
        <pc:cxnChg chg="add del">
          <ac:chgData name="Ana Cristina Limongi França" userId="f9407d1b-7055-464a-9cf8-92820483e3f8" providerId="ADAL" clId="{572FE9FE-37D0-48FA-81ED-8D63AB5C1431}" dt="2023-09-18T01:51:37.782" v="77" actId="26606"/>
          <ac:cxnSpMkLst>
            <pc:docMk/>
            <pc:sldMk cId="3946180162" sldId="309"/>
            <ac:cxnSpMk id="62" creationId="{C9D4B225-18E9-4C5B-94D8-2ABE6D161E4A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3946180162" sldId="309"/>
            <ac:cxnSpMk id="68" creationId="{1C7D2BA4-4B7A-4596-8BCC-5CF715423894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3946180162" sldId="309"/>
            <ac:cxnSpMk id="69" creationId="{C9D4B225-18E9-4C5B-94D8-2ABE6D161E4A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3946180162" sldId="309"/>
            <ac:cxnSpMk id="71" creationId="{28A657A7-C4E5-425B-98FA-BB817FF7BFB0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3946180162" sldId="309"/>
            <ac:cxnSpMk id="75" creationId="{A3C86EB9-7FA9-42F7-B348-A7FD17436A94}"/>
          </ac:cxnSpMkLst>
        </pc:cxnChg>
      </pc:sldChg>
      <pc:sldChg chg="modSp mod">
        <pc:chgData name="Ana Cristina Limongi França" userId="f9407d1b-7055-464a-9cf8-92820483e3f8" providerId="ADAL" clId="{572FE9FE-37D0-48FA-81ED-8D63AB5C1431}" dt="2023-09-18T01:52:16.134" v="90" actId="207"/>
        <pc:sldMkLst>
          <pc:docMk/>
          <pc:sldMk cId="1417116157" sldId="310"/>
        </pc:sldMkLst>
        <pc:graphicFrameChg chg="modGraphic">
          <ac:chgData name="Ana Cristina Limongi França" userId="f9407d1b-7055-464a-9cf8-92820483e3f8" providerId="ADAL" clId="{572FE9FE-37D0-48FA-81ED-8D63AB5C1431}" dt="2023-09-18T01:52:16.134" v="90" actId="207"/>
          <ac:graphicFrameMkLst>
            <pc:docMk/>
            <pc:sldMk cId="1417116157" sldId="310"/>
            <ac:graphicFrameMk id="7" creationId="{D2AAF1AB-E67E-9715-2D5F-1BC662BB9C6A}"/>
          </ac:graphicFrameMkLst>
        </pc:graphicFrameChg>
      </pc:sldChg>
      <pc:sldChg chg="addSp delSp modSp mod setBg delDesignElem">
        <pc:chgData name="Ana Cristina Limongi França" userId="f9407d1b-7055-464a-9cf8-92820483e3f8" providerId="ADAL" clId="{572FE9FE-37D0-48FA-81ED-8D63AB5C1431}" dt="2023-09-18T01:55:34.283" v="199" actId="113"/>
        <pc:sldMkLst>
          <pc:docMk/>
          <pc:sldMk cId="1745032233" sldId="311"/>
        </pc:sldMkLst>
        <pc:spChg chg="mod">
          <ac:chgData name="Ana Cristina Limongi França" userId="f9407d1b-7055-464a-9cf8-92820483e3f8" providerId="ADAL" clId="{572FE9FE-37D0-48FA-81ED-8D63AB5C1431}" dt="2023-09-18T01:55:34.283" v="199" actId="113"/>
          <ac:spMkLst>
            <pc:docMk/>
            <pc:sldMk cId="1745032233" sldId="311"/>
            <ac:spMk id="2" creationId="{6719F29B-F233-48AF-8261-F33A4E079E3E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1745032233" sldId="311"/>
            <ac:spMk id="7" creationId="{23522FE7-5A29-4EF6-B1EF-2CA55748A772}"/>
          </ac:spMkLst>
        </pc:spChg>
        <pc:spChg chg="add del">
          <ac:chgData name="Ana Cristina Limongi França" userId="f9407d1b-7055-464a-9cf8-92820483e3f8" providerId="ADAL" clId="{572FE9FE-37D0-48FA-81ED-8D63AB5C1431}" dt="2023-09-18T01:55:04.522" v="190" actId="26606"/>
          <ac:spMkLst>
            <pc:docMk/>
            <pc:sldMk cId="1745032233" sldId="311"/>
            <ac:spMk id="12" creationId="{313BE87B-D7FD-4BF3-A7BC-511F522528C2}"/>
          </ac:spMkLst>
        </pc:spChg>
        <pc:spChg chg="add del">
          <ac:chgData name="Ana Cristina Limongi França" userId="f9407d1b-7055-464a-9cf8-92820483e3f8" providerId="ADAL" clId="{572FE9FE-37D0-48FA-81ED-8D63AB5C1431}" dt="2023-09-18T01:55:04.522" v="190" actId="26606"/>
          <ac:spMkLst>
            <pc:docMk/>
            <pc:sldMk cId="1745032233" sldId="311"/>
            <ac:spMk id="14" creationId="{035A481B-C639-4892-B0EF-4D8373A9B06A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1745032233" sldId="311"/>
            <ac:spMk id="15" creationId="{50FD0717-BEEE-48D4-8750-E44E166E9787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1745032233" sldId="311"/>
            <ac:spMk id="17" creationId="{E4CBA4EB-F997-4F56-9436-88F607540DE6}"/>
          </ac:spMkLst>
        </pc:spChg>
        <pc:spChg chg="add del">
          <ac:chgData name="Ana Cristina Limongi França" userId="f9407d1b-7055-464a-9cf8-92820483e3f8" providerId="ADAL" clId="{572FE9FE-37D0-48FA-81ED-8D63AB5C1431}" dt="2023-09-18T01:55:04.522" v="190" actId="26606"/>
          <ac:spMkLst>
            <pc:docMk/>
            <pc:sldMk cId="1745032233" sldId="311"/>
            <ac:spMk id="21" creationId="{052BD58B-6284-459E-9FF4-A97F3A569074}"/>
          </ac:spMkLst>
        </pc:spChg>
        <pc:spChg chg="add del">
          <ac:chgData name="Ana Cristina Limongi França" userId="f9407d1b-7055-464a-9cf8-92820483e3f8" providerId="ADAL" clId="{572FE9FE-37D0-48FA-81ED-8D63AB5C1431}" dt="2023-09-18T01:51:49.626" v="83"/>
          <ac:spMkLst>
            <pc:docMk/>
            <pc:sldMk cId="1745032233" sldId="311"/>
            <ac:spMk id="23" creationId="{37EE4B41-0C22-468A-BCFF-66786B9C8986}"/>
          </ac:spMkLst>
        </pc:spChg>
        <pc:spChg chg="add">
          <ac:chgData name="Ana Cristina Limongi França" userId="f9407d1b-7055-464a-9cf8-92820483e3f8" providerId="ADAL" clId="{572FE9FE-37D0-48FA-81ED-8D63AB5C1431}" dt="2023-09-18T01:55:04.522" v="190" actId="26606"/>
          <ac:spMkLst>
            <pc:docMk/>
            <pc:sldMk cId="1745032233" sldId="311"/>
            <ac:spMk id="44" creationId="{8777B48D-7BF2-470D-876B-50CD5CC83EBA}"/>
          </ac:spMkLst>
        </pc:spChg>
        <pc:grpChg chg="add del">
          <ac:chgData name="Ana Cristina Limongi França" userId="f9407d1b-7055-464a-9cf8-92820483e3f8" providerId="ADAL" clId="{572FE9FE-37D0-48FA-81ED-8D63AB5C1431}" dt="2023-09-18T01:55:04.522" v="190" actId="26606"/>
          <ac:grpSpMkLst>
            <pc:docMk/>
            <pc:sldMk cId="1745032233" sldId="311"/>
            <ac:grpSpMk id="16" creationId="{AE589C21-CEDE-4D90-AC85-6E43B68D1316}"/>
          </ac:grpSpMkLst>
        </pc:grpChg>
        <pc:grpChg chg="add del">
          <ac:chgData name="Ana Cristina Limongi França" userId="f9407d1b-7055-464a-9cf8-92820483e3f8" providerId="ADAL" clId="{572FE9FE-37D0-48FA-81ED-8D63AB5C1431}" dt="2023-09-18T01:51:49.626" v="83"/>
          <ac:grpSpMkLst>
            <pc:docMk/>
            <pc:sldMk cId="1745032233" sldId="311"/>
            <ac:grpSpMk id="19" creationId="{C2DA450E-1EDD-4D4A-8257-4808EB93716D}"/>
          </ac:grpSpMkLst>
        </pc:grpChg>
        <pc:grpChg chg="add">
          <ac:chgData name="Ana Cristina Limongi França" userId="f9407d1b-7055-464a-9cf8-92820483e3f8" providerId="ADAL" clId="{572FE9FE-37D0-48FA-81ED-8D63AB5C1431}" dt="2023-09-18T01:55:04.522" v="190" actId="26606"/>
          <ac:grpSpMkLst>
            <pc:docMk/>
            <pc:sldMk cId="1745032233" sldId="311"/>
            <ac:grpSpMk id="46" creationId="{83DA8283-3FF4-47B3-9266-60768C743207}"/>
          </ac:grpSpMkLst>
        </pc:grp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1745032233" sldId="311"/>
            <ac:picMk id="9" creationId="{C2192E09-EBC7-416C-B887-DFF915D7F43D}"/>
          </ac:picMkLst>
        </pc:picChg>
        <pc:picChg chg="add del">
          <ac:chgData name="Ana Cristina Limongi França" userId="f9407d1b-7055-464a-9cf8-92820483e3f8" providerId="ADAL" clId="{572FE9FE-37D0-48FA-81ED-8D63AB5C1431}" dt="2023-09-18T01:51:49.626" v="83"/>
          <ac:picMkLst>
            <pc:docMk/>
            <pc:sldMk cId="1745032233" sldId="311"/>
            <ac:picMk id="25" creationId="{8B060F31-12EA-4404-8435-DA25F36C8961}"/>
          </ac:picMkLst>
        </pc:picChg>
        <pc:picChg chg="add">
          <ac:chgData name="Ana Cristina Limongi França" userId="f9407d1b-7055-464a-9cf8-92820483e3f8" providerId="ADAL" clId="{572FE9FE-37D0-48FA-81ED-8D63AB5C1431}" dt="2023-09-18T01:55:04.522" v="190" actId="26606"/>
          <ac:picMkLst>
            <pc:docMk/>
            <pc:sldMk cId="1745032233" sldId="311"/>
            <ac:picMk id="30" creationId="{16197ED7-8472-9F54-6170-2BB42E9C40C5}"/>
          </ac:picMkLst>
        </pc:picChg>
        <pc:cxnChg chg="add del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4" creationId="{FEB90296-CFE0-401D-9CA3-32966EC4F01D}"/>
          </ac:cxnSpMkLst>
        </pc:cxnChg>
        <pc:cxnChg chg="add del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5" creationId="{08C9B4EE-7611-4ED9-B356-7BDD377C39B0}"/>
          </ac:cxnSpMkLst>
        </pc:cxnChg>
        <pc:cxnChg chg="add del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6" creationId="{4A4F266A-F2F7-47CD-8BBC-E3777E982FD2}"/>
          </ac:cxnSpMkLst>
        </pc:cxnChg>
        <pc:cxnChg chg="add del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8" creationId="{20D69C80-8919-4A32-B897-F2A21F940574}"/>
          </ac:cxnSpMkLst>
        </pc:cxnChg>
        <pc:cxnChg chg="add del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10" creationId="{F427B072-CC5B-481B-9719-8CD4C54444BE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1745032233" sldId="311"/>
            <ac:cxnSpMk id="11" creationId="{2924498D-E084-44BE-A196-CFCE35564350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1745032233" sldId="311"/>
            <ac:cxnSpMk id="13" creationId="{3BBC7667-C352-4842-9AFD-E5C16AD002F4}"/>
          </ac:cxnSpMkLst>
        </pc:cxnChg>
        <pc:cxnChg chg="add del">
          <ac:chgData name="Ana Cristina Limongi França" userId="f9407d1b-7055-464a-9cf8-92820483e3f8" providerId="ADAL" clId="{572FE9FE-37D0-48FA-81ED-8D63AB5C1431}" dt="2023-09-18T01:51:49.626" v="83"/>
          <ac:cxnSpMkLst>
            <pc:docMk/>
            <pc:sldMk cId="1745032233" sldId="311"/>
            <ac:cxnSpMk id="27" creationId="{E4F1CB68-9DEB-4A71-8E7C-DE9278F0359E}"/>
          </ac:cxnSpMkLst>
        </pc:cxnChg>
        <pc:cxnChg chg="add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34" creationId="{8FD48FB1-66D8-4676-B0AA-C139A1DB78D1}"/>
          </ac:cxnSpMkLst>
        </pc:cxnChg>
        <pc:cxnChg chg="add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36" creationId="{F033F5AE-6728-4F19-8DED-658E674B31B9}"/>
          </ac:cxnSpMkLst>
        </pc:cxnChg>
        <pc:cxnChg chg="add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38" creationId="{82C7D74A-18BA-4709-A808-44E8815C4430}"/>
          </ac:cxnSpMkLst>
        </pc:cxnChg>
        <pc:cxnChg chg="add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40" creationId="{B5164A3F-1561-4039-8185-AB0EEB713EA7}"/>
          </ac:cxnSpMkLst>
        </pc:cxnChg>
        <pc:cxnChg chg="add">
          <ac:chgData name="Ana Cristina Limongi França" userId="f9407d1b-7055-464a-9cf8-92820483e3f8" providerId="ADAL" clId="{572FE9FE-37D0-48FA-81ED-8D63AB5C1431}" dt="2023-09-18T01:55:04.522" v="190" actId="26606"/>
          <ac:cxnSpMkLst>
            <pc:docMk/>
            <pc:sldMk cId="1745032233" sldId="311"/>
            <ac:cxnSpMk id="42" creationId="{2A35DB53-42BE-460E-9CA1-1294C98463CB}"/>
          </ac:cxnSpMkLst>
        </pc:cxnChg>
      </pc:sldChg>
      <pc:sldChg chg="modSp mod">
        <pc:chgData name="Ana Cristina Limongi França" userId="f9407d1b-7055-464a-9cf8-92820483e3f8" providerId="ADAL" clId="{572FE9FE-37D0-48FA-81ED-8D63AB5C1431}" dt="2023-09-18T01:52:10.195" v="89" actId="207"/>
        <pc:sldMkLst>
          <pc:docMk/>
          <pc:sldMk cId="2642442269" sldId="312"/>
        </pc:sldMkLst>
        <pc:graphicFrameChg chg="modGraphic">
          <ac:chgData name="Ana Cristina Limongi França" userId="f9407d1b-7055-464a-9cf8-92820483e3f8" providerId="ADAL" clId="{572FE9FE-37D0-48FA-81ED-8D63AB5C1431}" dt="2023-09-18T01:52:10.195" v="89" actId="207"/>
          <ac:graphicFrameMkLst>
            <pc:docMk/>
            <pc:sldMk cId="2642442269" sldId="312"/>
            <ac:graphicFrameMk id="7" creationId="{D2AAF1AB-E67E-9715-2D5F-1BC662BB9C6A}"/>
          </ac:graphicFrameMkLst>
        </pc:graphicFrameChg>
      </pc:sldChg>
      <pc:sldChg chg="addSp delSp modSp new mod ord modClrScheme chgLayout">
        <pc:chgData name="Ana Cristina Limongi França" userId="f9407d1b-7055-464a-9cf8-92820483e3f8" providerId="ADAL" clId="{572FE9FE-37D0-48FA-81ED-8D63AB5C1431}" dt="2023-09-18T02:07:15.997" v="360" actId="20577"/>
        <pc:sldMkLst>
          <pc:docMk/>
          <pc:sldMk cId="267694382" sldId="313"/>
        </pc:sldMkLst>
        <pc:spChg chg="del">
          <ac:chgData name="Ana Cristina Limongi França" userId="f9407d1b-7055-464a-9cf8-92820483e3f8" providerId="ADAL" clId="{572FE9FE-37D0-48FA-81ED-8D63AB5C1431}" dt="2023-09-18T01:58:02.880" v="204" actId="700"/>
          <ac:spMkLst>
            <pc:docMk/>
            <pc:sldMk cId="267694382" sldId="313"/>
            <ac:spMk id="2" creationId="{84213112-D1EC-FD30-7C2E-80A5B79DEC05}"/>
          </ac:spMkLst>
        </pc:spChg>
        <pc:spChg chg="del">
          <ac:chgData name="Ana Cristina Limongi França" userId="f9407d1b-7055-464a-9cf8-92820483e3f8" providerId="ADAL" clId="{572FE9FE-37D0-48FA-81ED-8D63AB5C1431}" dt="2023-09-18T01:58:02.880" v="204" actId="700"/>
          <ac:spMkLst>
            <pc:docMk/>
            <pc:sldMk cId="267694382" sldId="313"/>
            <ac:spMk id="3" creationId="{4CB4A822-FC59-1910-166F-9FE37A614579}"/>
          </ac:spMkLst>
        </pc:spChg>
        <pc:spChg chg="del mod ord">
          <ac:chgData name="Ana Cristina Limongi França" userId="f9407d1b-7055-464a-9cf8-92820483e3f8" providerId="ADAL" clId="{572FE9FE-37D0-48FA-81ED-8D63AB5C1431}" dt="2023-09-18T01:58:12.618" v="208" actId="478"/>
          <ac:spMkLst>
            <pc:docMk/>
            <pc:sldMk cId="267694382" sldId="313"/>
            <ac:spMk id="4" creationId="{6BDA4BC6-4569-30EC-33E6-8BC7300E4E20}"/>
          </ac:spMkLst>
        </pc:spChg>
        <pc:spChg chg="del mod ord">
          <ac:chgData name="Ana Cristina Limongi França" userId="f9407d1b-7055-464a-9cf8-92820483e3f8" providerId="ADAL" clId="{572FE9FE-37D0-48FA-81ED-8D63AB5C1431}" dt="2023-09-18T01:58:08.153" v="206" actId="478"/>
          <ac:spMkLst>
            <pc:docMk/>
            <pc:sldMk cId="267694382" sldId="313"/>
            <ac:spMk id="5" creationId="{973FEA42-8EB5-C1C3-48AA-49EA48E5F335}"/>
          </ac:spMkLst>
        </pc:spChg>
        <pc:spChg chg="del mod ord">
          <ac:chgData name="Ana Cristina Limongi França" userId="f9407d1b-7055-464a-9cf8-92820483e3f8" providerId="ADAL" clId="{572FE9FE-37D0-48FA-81ED-8D63AB5C1431}" dt="2023-09-18T01:58:10.876" v="207" actId="478"/>
          <ac:spMkLst>
            <pc:docMk/>
            <pc:sldMk cId="267694382" sldId="313"/>
            <ac:spMk id="6" creationId="{88074625-D1ED-646A-136A-D8D720CDB7DA}"/>
          </ac:spMkLst>
        </pc:spChg>
        <pc:spChg chg="add del mod">
          <ac:chgData name="Ana Cristina Limongi França" userId="f9407d1b-7055-464a-9cf8-92820483e3f8" providerId="ADAL" clId="{572FE9FE-37D0-48FA-81ED-8D63AB5C1431}" dt="2023-09-18T02:01:54.172" v="276" actId="478"/>
          <ac:spMkLst>
            <pc:docMk/>
            <pc:sldMk cId="267694382" sldId="313"/>
            <ac:spMk id="8" creationId="{444C7628-6D44-D2F9-8B50-1C60E29BAED8}"/>
          </ac:spMkLst>
        </pc:spChg>
        <pc:spChg chg="add mod">
          <ac:chgData name="Ana Cristina Limongi França" userId="f9407d1b-7055-464a-9cf8-92820483e3f8" providerId="ADAL" clId="{572FE9FE-37D0-48FA-81ED-8D63AB5C1431}" dt="2023-09-18T02:07:15.997" v="360" actId="20577"/>
          <ac:spMkLst>
            <pc:docMk/>
            <pc:sldMk cId="267694382" sldId="313"/>
            <ac:spMk id="10" creationId="{F95A435A-3D05-6F7E-1B29-90C39D0A286C}"/>
          </ac:spMkLst>
        </pc:spChg>
        <pc:spChg chg="add mod">
          <ac:chgData name="Ana Cristina Limongi França" userId="f9407d1b-7055-464a-9cf8-92820483e3f8" providerId="ADAL" clId="{572FE9FE-37D0-48FA-81ED-8D63AB5C1431}" dt="2023-09-18T02:06:07.537" v="337" actId="20577"/>
          <ac:spMkLst>
            <pc:docMk/>
            <pc:sldMk cId="267694382" sldId="313"/>
            <ac:spMk id="12" creationId="{9ED89584-5909-2D5D-2EDF-DE012C93D6E9}"/>
          </ac:spMkLst>
        </pc:spChg>
      </pc:sldChg>
      <pc:sldChg chg="addSp delSp modSp new mod">
        <pc:chgData name="Ana Cristina Limongi França" userId="f9407d1b-7055-464a-9cf8-92820483e3f8" providerId="ADAL" clId="{572FE9FE-37D0-48FA-81ED-8D63AB5C1431}" dt="2023-09-18T02:01:46.785" v="275" actId="404"/>
        <pc:sldMkLst>
          <pc:docMk/>
          <pc:sldMk cId="3050951377" sldId="314"/>
        </pc:sldMkLst>
        <pc:spChg chg="del">
          <ac:chgData name="Ana Cristina Limongi França" userId="f9407d1b-7055-464a-9cf8-92820483e3f8" providerId="ADAL" clId="{572FE9FE-37D0-48FA-81ED-8D63AB5C1431}" dt="2023-09-18T01:58:37.177" v="214" actId="478"/>
          <ac:spMkLst>
            <pc:docMk/>
            <pc:sldMk cId="3050951377" sldId="314"/>
            <ac:spMk id="2" creationId="{D3082E18-2B34-5957-BDF4-7BCC1AA5F1F7}"/>
          </ac:spMkLst>
        </pc:spChg>
        <pc:spChg chg="del">
          <ac:chgData name="Ana Cristina Limongi França" userId="f9407d1b-7055-464a-9cf8-92820483e3f8" providerId="ADAL" clId="{572FE9FE-37D0-48FA-81ED-8D63AB5C1431}" dt="2023-09-18T01:58:33.390" v="212" actId="478"/>
          <ac:spMkLst>
            <pc:docMk/>
            <pc:sldMk cId="3050951377" sldId="314"/>
            <ac:spMk id="3" creationId="{63D0AFA0-BB3E-7AE4-1F5D-D3B81460EAA4}"/>
          </ac:spMkLst>
        </pc:spChg>
        <pc:spChg chg="del">
          <ac:chgData name="Ana Cristina Limongi França" userId="f9407d1b-7055-464a-9cf8-92820483e3f8" providerId="ADAL" clId="{572FE9FE-37D0-48FA-81ED-8D63AB5C1431}" dt="2023-09-18T01:58:36.128" v="213" actId="478"/>
          <ac:spMkLst>
            <pc:docMk/>
            <pc:sldMk cId="3050951377" sldId="314"/>
            <ac:spMk id="4" creationId="{C8AD2DF0-A2AA-0B67-4E98-BCA46FDAF64E}"/>
          </ac:spMkLst>
        </pc:spChg>
        <pc:spChg chg="add mod">
          <ac:chgData name="Ana Cristina Limongi França" userId="f9407d1b-7055-464a-9cf8-92820483e3f8" providerId="ADAL" clId="{572FE9FE-37D0-48FA-81ED-8D63AB5C1431}" dt="2023-09-18T02:01:46.785" v="275" actId="404"/>
          <ac:spMkLst>
            <pc:docMk/>
            <pc:sldMk cId="3050951377" sldId="314"/>
            <ac:spMk id="6" creationId="{30888A87-DC59-C464-028F-C12B92529374}"/>
          </ac:spMkLst>
        </pc:spChg>
      </pc:sldChg>
      <pc:sldChg chg="addSp delSp modSp add mod ord setBg">
        <pc:chgData name="Ana Cristina Limongi França" userId="f9407d1b-7055-464a-9cf8-92820483e3f8" providerId="ADAL" clId="{572FE9FE-37D0-48FA-81ED-8D63AB5C1431}" dt="2023-09-18T02:16:23.378" v="432"/>
        <pc:sldMkLst>
          <pc:docMk/>
          <pc:sldMk cId="782515455" sldId="315"/>
        </pc:sldMkLst>
        <pc:spChg chg="add mod">
          <ac:chgData name="Ana Cristina Limongi França" userId="f9407d1b-7055-464a-9cf8-92820483e3f8" providerId="ADAL" clId="{572FE9FE-37D0-48FA-81ED-8D63AB5C1431}" dt="2023-09-18T02:15:46.679" v="428" actId="1076"/>
          <ac:spMkLst>
            <pc:docMk/>
            <pc:sldMk cId="782515455" sldId="315"/>
            <ac:spMk id="5" creationId="{681C8B7F-0035-9016-BA46-F6CAB1FB20D2}"/>
          </ac:spMkLst>
        </pc:spChg>
        <pc:spChg chg="add del">
          <ac:chgData name="Ana Cristina Limongi França" userId="f9407d1b-7055-464a-9cf8-92820483e3f8" providerId="ADAL" clId="{572FE9FE-37D0-48FA-81ED-8D63AB5C1431}" dt="2023-09-18T02:11:33.902" v="392" actId="26606"/>
          <ac:spMkLst>
            <pc:docMk/>
            <pc:sldMk cId="782515455" sldId="315"/>
            <ac:spMk id="8" creationId="{5C6ACA56-9AD4-4EE6-8F38-8C18968ACE5C}"/>
          </ac:spMkLst>
        </pc:spChg>
        <pc:spChg chg="add del">
          <ac:chgData name="Ana Cristina Limongi França" userId="f9407d1b-7055-464a-9cf8-92820483e3f8" providerId="ADAL" clId="{572FE9FE-37D0-48FA-81ED-8D63AB5C1431}" dt="2023-09-18T02:11:33.902" v="392" actId="26606"/>
          <ac:spMkLst>
            <pc:docMk/>
            <pc:sldMk cId="782515455" sldId="315"/>
            <ac:spMk id="10" creationId="{BE655210-4EEB-44D9-B394-6FB4139BFC1E}"/>
          </ac:spMkLst>
        </pc:spChg>
        <pc:spChg chg="add del">
          <ac:chgData name="Ana Cristina Limongi França" userId="f9407d1b-7055-464a-9cf8-92820483e3f8" providerId="ADAL" clId="{572FE9FE-37D0-48FA-81ED-8D63AB5C1431}" dt="2023-09-18T02:11:36.758" v="394" actId="26606"/>
          <ac:spMkLst>
            <pc:docMk/>
            <pc:sldMk cId="782515455" sldId="315"/>
            <ac:spMk id="12" creationId="{B1ECD48A-A6CE-48F3-8E89-3399C99382F1}"/>
          </ac:spMkLst>
        </pc:spChg>
        <pc:spChg chg="add del">
          <ac:chgData name="Ana Cristina Limongi França" userId="f9407d1b-7055-464a-9cf8-92820483e3f8" providerId="ADAL" clId="{572FE9FE-37D0-48FA-81ED-8D63AB5C1431}" dt="2023-09-18T02:11:36.758" v="394" actId="26606"/>
          <ac:spMkLst>
            <pc:docMk/>
            <pc:sldMk cId="782515455" sldId="315"/>
            <ac:spMk id="13" creationId="{0A3F7A1B-3080-4A65-A240-2E1A6EF84567}"/>
          </ac:spMkLst>
        </pc:spChg>
        <pc:spChg chg="add">
          <ac:chgData name="Ana Cristina Limongi França" userId="f9407d1b-7055-464a-9cf8-92820483e3f8" providerId="ADAL" clId="{572FE9FE-37D0-48FA-81ED-8D63AB5C1431}" dt="2023-09-18T02:11:36.762" v="395" actId="26606"/>
          <ac:spMkLst>
            <pc:docMk/>
            <pc:sldMk cId="782515455" sldId="315"/>
            <ac:spMk id="15" creationId="{9BEF03C2-E178-4360-9845-C30A60A89327}"/>
          </ac:spMkLst>
        </pc:spChg>
        <pc:spChg chg="add">
          <ac:chgData name="Ana Cristina Limongi França" userId="f9407d1b-7055-464a-9cf8-92820483e3f8" providerId="ADAL" clId="{572FE9FE-37D0-48FA-81ED-8D63AB5C1431}" dt="2023-09-18T02:11:36.762" v="395" actId="26606"/>
          <ac:spMkLst>
            <pc:docMk/>
            <pc:sldMk cId="782515455" sldId="315"/>
            <ac:spMk id="16" creationId="{D5D6DF14-A531-4DD6-A165-8D495415BDA6}"/>
          </ac:spMkLst>
        </pc:spChg>
        <pc:picChg chg="add mod modCrop">
          <ac:chgData name="Ana Cristina Limongi França" userId="f9407d1b-7055-464a-9cf8-92820483e3f8" providerId="ADAL" clId="{572FE9FE-37D0-48FA-81ED-8D63AB5C1431}" dt="2023-09-18T02:12:59.914" v="409" actId="14100"/>
          <ac:picMkLst>
            <pc:docMk/>
            <pc:sldMk cId="782515455" sldId="315"/>
            <ac:picMk id="3" creationId="{4DCA56E8-1AA6-543A-D7CB-504EE2A53E97}"/>
          </ac:picMkLst>
        </pc:picChg>
      </pc:sldChg>
      <pc:sldChg chg="addSp modSp add mod ord">
        <pc:chgData name="Ana Cristina Limongi França" userId="f9407d1b-7055-464a-9cf8-92820483e3f8" providerId="ADAL" clId="{572FE9FE-37D0-48FA-81ED-8D63AB5C1431}" dt="2023-09-18T02:04:26.562" v="316" actId="20577"/>
        <pc:sldMkLst>
          <pc:docMk/>
          <pc:sldMk cId="4725227" sldId="316"/>
        </pc:sldMkLst>
        <pc:spChg chg="add mod">
          <ac:chgData name="Ana Cristina Limongi França" userId="f9407d1b-7055-464a-9cf8-92820483e3f8" providerId="ADAL" clId="{572FE9FE-37D0-48FA-81ED-8D63AB5C1431}" dt="2023-09-18T02:04:26.562" v="316" actId="20577"/>
          <ac:spMkLst>
            <pc:docMk/>
            <pc:sldMk cId="4725227" sldId="316"/>
            <ac:spMk id="3" creationId="{474FA7A4-79C5-DA50-EA20-3F661D82FB34}"/>
          </ac:spMkLst>
        </pc:spChg>
      </pc:sldChg>
      <pc:sldChg chg="addSp modSp add mod">
        <pc:chgData name="Ana Cristina Limongi França" userId="f9407d1b-7055-464a-9cf8-92820483e3f8" providerId="ADAL" clId="{572FE9FE-37D0-48FA-81ED-8D63AB5C1431}" dt="2023-09-18T02:03:25.886" v="302" actId="14100"/>
        <pc:sldMkLst>
          <pc:docMk/>
          <pc:sldMk cId="331641214" sldId="317"/>
        </pc:sldMkLst>
        <pc:spChg chg="add mod">
          <ac:chgData name="Ana Cristina Limongi França" userId="f9407d1b-7055-464a-9cf8-92820483e3f8" providerId="ADAL" clId="{572FE9FE-37D0-48FA-81ED-8D63AB5C1431}" dt="2023-09-18T02:03:25.886" v="302" actId="14100"/>
          <ac:spMkLst>
            <pc:docMk/>
            <pc:sldMk cId="331641214" sldId="317"/>
            <ac:spMk id="3" creationId="{A5711E9D-5E5B-B93D-0B8A-1E26CE571744}"/>
          </ac:spMkLst>
        </pc:spChg>
      </pc:sldChg>
      <pc:sldChg chg="new del">
        <pc:chgData name="Ana Cristina Limongi França" userId="f9407d1b-7055-464a-9cf8-92820483e3f8" providerId="ADAL" clId="{572FE9FE-37D0-48FA-81ED-8D63AB5C1431}" dt="2023-09-18T02:05:29.408" v="320" actId="47"/>
        <pc:sldMkLst>
          <pc:docMk/>
          <pc:sldMk cId="3879793168" sldId="318"/>
        </pc:sldMkLst>
      </pc:sldChg>
      <pc:sldChg chg="addSp delSp modSp add mod ord setBg">
        <pc:chgData name="Ana Cristina Limongi França" userId="f9407d1b-7055-464a-9cf8-92820483e3f8" providerId="ADAL" clId="{572FE9FE-37D0-48FA-81ED-8D63AB5C1431}" dt="2023-09-18T02:16:26.285" v="434"/>
        <pc:sldMkLst>
          <pc:docMk/>
          <pc:sldMk cId="4289090472" sldId="318"/>
        </pc:sldMkLst>
        <pc:spChg chg="add mod">
          <ac:chgData name="Ana Cristina Limongi França" userId="f9407d1b-7055-464a-9cf8-92820483e3f8" providerId="ADAL" clId="{572FE9FE-37D0-48FA-81ED-8D63AB5C1431}" dt="2023-09-18T02:15:34.837" v="426" actId="1076"/>
          <ac:spMkLst>
            <pc:docMk/>
            <pc:sldMk cId="4289090472" sldId="318"/>
            <ac:spMk id="7" creationId="{77660FD2-E5F5-0BA6-9269-885916DFCBC9}"/>
          </ac:spMkLst>
        </pc:spChg>
        <pc:spChg chg="add del">
          <ac:chgData name="Ana Cristina Limongi França" userId="f9407d1b-7055-464a-9cf8-92820483e3f8" providerId="ADAL" clId="{572FE9FE-37D0-48FA-81ED-8D63AB5C1431}" dt="2023-09-18T02:10:26.578" v="386" actId="26606"/>
          <ac:spMkLst>
            <pc:docMk/>
            <pc:sldMk cId="4289090472" sldId="318"/>
            <ac:spMk id="8" creationId="{391F240E-99C9-4C6A-BD0A-15F9E69F337F}"/>
          </ac:spMkLst>
        </pc:spChg>
        <pc:spChg chg="add del">
          <ac:chgData name="Ana Cristina Limongi França" userId="f9407d1b-7055-464a-9cf8-92820483e3f8" providerId="ADAL" clId="{572FE9FE-37D0-48FA-81ED-8D63AB5C1431}" dt="2023-09-18T02:10:26.578" v="386" actId="26606"/>
          <ac:spMkLst>
            <pc:docMk/>
            <pc:sldMk cId="4289090472" sldId="318"/>
            <ac:spMk id="10" creationId="{9C8424AD-EE61-4FBC-ABA0-36E67508F2D0}"/>
          </ac:spMkLst>
        </pc:spChg>
        <pc:spChg chg="add del">
          <ac:chgData name="Ana Cristina Limongi França" userId="f9407d1b-7055-464a-9cf8-92820483e3f8" providerId="ADAL" clId="{572FE9FE-37D0-48FA-81ED-8D63AB5C1431}" dt="2023-09-18T02:14:38.149" v="418" actId="26606"/>
          <ac:spMkLst>
            <pc:docMk/>
            <pc:sldMk cId="4289090472" sldId="318"/>
            <ac:spMk id="12" creationId="{9A212F8F-D812-4A16-BE82-F3500DE32174}"/>
          </ac:spMkLst>
        </pc:spChg>
        <pc:spChg chg="add del">
          <ac:chgData name="Ana Cristina Limongi França" userId="f9407d1b-7055-464a-9cf8-92820483e3f8" providerId="ADAL" clId="{572FE9FE-37D0-48FA-81ED-8D63AB5C1431}" dt="2023-09-18T02:14:38.149" v="418" actId="26606"/>
          <ac:spMkLst>
            <pc:docMk/>
            <pc:sldMk cId="4289090472" sldId="318"/>
            <ac:spMk id="13" creationId="{D2CF1D1B-04ED-443D-A9FE-68BF8859BDD6}"/>
          </ac:spMkLst>
        </pc:spChg>
        <pc:spChg chg="add del">
          <ac:chgData name="Ana Cristina Limongi França" userId="f9407d1b-7055-464a-9cf8-92820483e3f8" providerId="ADAL" clId="{572FE9FE-37D0-48FA-81ED-8D63AB5C1431}" dt="2023-09-18T02:14:38.141" v="417" actId="26606"/>
          <ac:spMkLst>
            <pc:docMk/>
            <pc:sldMk cId="4289090472" sldId="318"/>
            <ac:spMk id="18" creationId="{5C6ACA56-9AD4-4EE6-8F38-8C18968ACE5C}"/>
          </ac:spMkLst>
        </pc:spChg>
        <pc:spChg chg="add del">
          <ac:chgData name="Ana Cristina Limongi França" userId="f9407d1b-7055-464a-9cf8-92820483e3f8" providerId="ADAL" clId="{572FE9FE-37D0-48FA-81ED-8D63AB5C1431}" dt="2023-09-18T02:14:38.141" v="417" actId="26606"/>
          <ac:spMkLst>
            <pc:docMk/>
            <pc:sldMk cId="4289090472" sldId="318"/>
            <ac:spMk id="20" creationId="{BE655210-4EEB-44D9-B394-6FB4139BFC1E}"/>
          </ac:spMkLst>
        </pc:spChg>
        <pc:spChg chg="add">
          <ac:chgData name="Ana Cristina Limongi França" userId="f9407d1b-7055-464a-9cf8-92820483e3f8" providerId="ADAL" clId="{572FE9FE-37D0-48FA-81ED-8D63AB5C1431}" dt="2023-09-18T02:14:38.149" v="418" actId="26606"/>
          <ac:spMkLst>
            <pc:docMk/>
            <pc:sldMk cId="4289090472" sldId="318"/>
            <ac:spMk id="22" creationId="{43F8250A-B5BC-48E8-9E34-320C6AB61351}"/>
          </ac:spMkLst>
        </pc:spChg>
        <pc:spChg chg="add">
          <ac:chgData name="Ana Cristina Limongi França" userId="f9407d1b-7055-464a-9cf8-92820483e3f8" providerId="ADAL" clId="{572FE9FE-37D0-48FA-81ED-8D63AB5C1431}" dt="2023-09-18T02:14:38.149" v="418" actId="26606"/>
          <ac:spMkLst>
            <pc:docMk/>
            <pc:sldMk cId="4289090472" sldId="318"/>
            <ac:spMk id="23" creationId="{A2829537-8D6E-4F27-8454-8F19BEA8C11F}"/>
          </ac:spMkLst>
        </pc:spChg>
        <pc:picChg chg="add del mod">
          <ac:chgData name="Ana Cristina Limongi França" userId="f9407d1b-7055-464a-9cf8-92820483e3f8" providerId="ADAL" clId="{572FE9FE-37D0-48FA-81ED-8D63AB5C1431}" dt="2023-09-18T02:13:18.084" v="410" actId="478"/>
          <ac:picMkLst>
            <pc:docMk/>
            <pc:sldMk cId="4289090472" sldId="318"/>
            <ac:picMk id="3" creationId="{51F876E9-A3F9-91B9-E893-3AB84493C4AC}"/>
          </ac:picMkLst>
        </pc:picChg>
        <pc:picChg chg="add mod modCrop">
          <ac:chgData name="Ana Cristina Limongi França" userId="f9407d1b-7055-464a-9cf8-92820483e3f8" providerId="ADAL" clId="{572FE9FE-37D0-48FA-81ED-8D63AB5C1431}" dt="2023-09-18T02:15:15.760" v="424" actId="14100"/>
          <ac:picMkLst>
            <pc:docMk/>
            <pc:sldMk cId="4289090472" sldId="318"/>
            <ac:picMk id="5" creationId="{CFD2A977-D030-316B-5569-6D3DBE41F3CC}"/>
          </ac:picMkLst>
        </pc:picChg>
      </pc:sldChg>
      <pc:sldChg chg="addSp modSp add mod ord">
        <pc:chgData name="Ana Cristina Limongi França" userId="f9407d1b-7055-464a-9cf8-92820483e3f8" providerId="ADAL" clId="{572FE9FE-37D0-48FA-81ED-8D63AB5C1431}" dt="2023-09-18T02:09:51.266" v="383" actId="1076"/>
        <pc:sldMkLst>
          <pc:docMk/>
          <pc:sldMk cId="3714076576" sldId="319"/>
        </pc:sldMkLst>
        <pc:spChg chg="add mod">
          <ac:chgData name="Ana Cristina Limongi França" userId="f9407d1b-7055-464a-9cf8-92820483e3f8" providerId="ADAL" clId="{572FE9FE-37D0-48FA-81ED-8D63AB5C1431}" dt="2023-09-18T02:09:51.266" v="383" actId="1076"/>
          <ac:spMkLst>
            <pc:docMk/>
            <pc:sldMk cId="3714076576" sldId="319"/>
            <ac:spMk id="3" creationId="{33E49A5D-E376-2C6F-8070-804570F4A121}"/>
          </ac:spMkLst>
        </pc:spChg>
      </pc:sldChg>
      <pc:sldChg chg="addSp delSp modSp new mod">
        <pc:chgData name="Ana Cristina Limongi França" userId="f9407d1b-7055-464a-9cf8-92820483e3f8" providerId="ADAL" clId="{572FE9FE-37D0-48FA-81ED-8D63AB5C1431}" dt="2023-09-18T02:17:54.773" v="453" actId="1076"/>
        <pc:sldMkLst>
          <pc:docMk/>
          <pc:sldMk cId="2708466127" sldId="320"/>
        </pc:sldMkLst>
        <pc:spChg chg="del">
          <ac:chgData name="Ana Cristina Limongi França" userId="f9407d1b-7055-464a-9cf8-92820483e3f8" providerId="ADAL" clId="{572FE9FE-37D0-48FA-81ED-8D63AB5C1431}" dt="2023-09-18T02:17:14.448" v="445" actId="478"/>
          <ac:spMkLst>
            <pc:docMk/>
            <pc:sldMk cId="2708466127" sldId="320"/>
            <ac:spMk id="2" creationId="{4A1075BD-BE18-0114-858F-69369901DA77}"/>
          </ac:spMkLst>
        </pc:spChg>
        <pc:spChg chg="del">
          <ac:chgData name="Ana Cristina Limongi França" userId="f9407d1b-7055-464a-9cf8-92820483e3f8" providerId="ADAL" clId="{572FE9FE-37D0-48FA-81ED-8D63AB5C1431}" dt="2023-09-18T02:17:19.392" v="447" actId="478"/>
          <ac:spMkLst>
            <pc:docMk/>
            <pc:sldMk cId="2708466127" sldId="320"/>
            <ac:spMk id="3" creationId="{A1D57BF4-8BF2-8509-AAC8-A011FB1AA5B4}"/>
          </ac:spMkLst>
        </pc:spChg>
        <pc:spChg chg="del">
          <ac:chgData name="Ana Cristina Limongi França" userId="f9407d1b-7055-464a-9cf8-92820483e3f8" providerId="ADAL" clId="{572FE9FE-37D0-48FA-81ED-8D63AB5C1431}" dt="2023-09-18T02:17:12.056" v="444" actId="478"/>
          <ac:spMkLst>
            <pc:docMk/>
            <pc:sldMk cId="2708466127" sldId="320"/>
            <ac:spMk id="4" creationId="{9ACE026D-4E0E-F143-AF38-C7BA437B3F7A}"/>
          </ac:spMkLst>
        </pc:spChg>
        <pc:spChg chg="add mod">
          <ac:chgData name="Ana Cristina Limongi França" userId="f9407d1b-7055-464a-9cf8-92820483e3f8" providerId="ADAL" clId="{572FE9FE-37D0-48FA-81ED-8D63AB5C1431}" dt="2023-09-18T02:17:54.773" v="453" actId="1076"/>
          <ac:spMkLst>
            <pc:docMk/>
            <pc:sldMk cId="2708466127" sldId="320"/>
            <ac:spMk id="10" creationId="{4BCC62C6-09DB-2890-35C7-A4EC901FB10E}"/>
          </ac:spMkLst>
        </pc:spChg>
        <pc:picChg chg="add mod modCrop">
          <ac:chgData name="Ana Cristina Limongi França" userId="f9407d1b-7055-464a-9cf8-92820483e3f8" providerId="ADAL" clId="{572FE9FE-37D0-48FA-81ED-8D63AB5C1431}" dt="2023-09-18T02:17:33.157" v="451" actId="1076"/>
          <ac:picMkLst>
            <pc:docMk/>
            <pc:sldMk cId="2708466127" sldId="320"/>
            <ac:picMk id="6" creationId="{525A7980-0E43-EB68-C745-24652E4253CE}"/>
          </ac:picMkLst>
        </pc:picChg>
        <pc:picChg chg="add del">
          <ac:chgData name="Ana Cristina Limongi França" userId="f9407d1b-7055-464a-9cf8-92820483e3f8" providerId="ADAL" clId="{572FE9FE-37D0-48FA-81ED-8D63AB5C1431}" dt="2023-09-18T02:17:29.141" v="450" actId="22"/>
          <ac:picMkLst>
            <pc:docMk/>
            <pc:sldMk cId="2708466127" sldId="320"/>
            <ac:picMk id="8" creationId="{277E2162-7097-16F5-8FE3-B19B0CC8ABA9}"/>
          </ac:picMkLst>
        </pc:picChg>
      </pc:sldChg>
      <pc:sldChg chg="addSp delSp modSp new mod">
        <pc:chgData name="Ana Cristina Limongi França" userId="f9407d1b-7055-464a-9cf8-92820483e3f8" providerId="ADAL" clId="{572FE9FE-37D0-48FA-81ED-8D63AB5C1431}" dt="2023-09-18T02:19:39.306" v="466" actId="1076"/>
        <pc:sldMkLst>
          <pc:docMk/>
          <pc:sldMk cId="1330392685" sldId="321"/>
        </pc:sldMkLst>
        <pc:spChg chg="del">
          <ac:chgData name="Ana Cristina Limongi França" userId="f9407d1b-7055-464a-9cf8-92820483e3f8" providerId="ADAL" clId="{572FE9FE-37D0-48FA-81ED-8D63AB5C1431}" dt="2023-09-18T02:18:30.844" v="455" actId="478"/>
          <ac:spMkLst>
            <pc:docMk/>
            <pc:sldMk cId="1330392685" sldId="321"/>
            <ac:spMk id="3" creationId="{2D813A76-0065-40A3-192B-790C09DC85CC}"/>
          </ac:spMkLst>
        </pc:spChg>
        <pc:spChg chg="del">
          <ac:chgData name="Ana Cristina Limongi França" userId="f9407d1b-7055-464a-9cf8-92820483e3f8" providerId="ADAL" clId="{572FE9FE-37D0-48FA-81ED-8D63AB5C1431}" dt="2023-09-18T02:18:33.808" v="456" actId="478"/>
          <ac:spMkLst>
            <pc:docMk/>
            <pc:sldMk cId="1330392685" sldId="321"/>
            <ac:spMk id="4" creationId="{D14158C4-19A0-F8ED-498D-5A0ACA22EECA}"/>
          </ac:spMkLst>
        </pc:spChg>
        <pc:spChg chg="add mod">
          <ac:chgData name="Ana Cristina Limongi França" userId="f9407d1b-7055-464a-9cf8-92820483e3f8" providerId="ADAL" clId="{572FE9FE-37D0-48FA-81ED-8D63AB5C1431}" dt="2023-09-18T02:19:39.306" v="466" actId="1076"/>
          <ac:spMkLst>
            <pc:docMk/>
            <pc:sldMk cId="1330392685" sldId="321"/>
            <ac:spMk id="8" creationId="{45AD05BA-97F8-A937-5C25-3E8AAF0CC0E5}"/>
          </ac:spMkLst>
        </pc:spChg>
        <pc:picChg chg="add mod modCrop">
          <ac:chgData name="Ana Cristina Limongi França" userId="f9407d1b-7055-464a-9cf8-92820483e3f8" providerId="ADAL" clId="{572FE9FE-37D0-48FA-81ED-8D63AB5C1431}" dt="2023-09-18T02:19:09.820" v="464" actId="1076"/>
          <ac:picMkLst>
            <pc:docMk/>
            <pc:sldMk cId="1330392685" sldId="321"/>
            <ac:picMk id="6" creationId="{F2CD6D8B-C884-49B0-AB4D-4142B2C7B93E}"/>
          </ac:picMkLst>
        </pc:picChg>
      </pc:sldChg>
      <pc:sldChg chg="addSp delSp modSp new mod">
        <pc:chgData name="Ana Cristina Limongi França" userId="f9407d1b-7055-464a-9cf8-92820483e3f8" providerId="ADAL" clId="{572FE9FE-37D0-48FA-81ED-8D63AB5C1431}" dt="2023-09-18T02:22:30.015" v="488" actId="1076"/>
        <pc:sldMkLst>
          <pc:docMk/>
          <pc:sldMk cId="1525737971" sldId="322"/>
        </pc:sldMkLst>
        <pc:spChg chg="del">
          <ac:chgData name="Ana Cristina Limongi França" userId="f9407d1b-7055-464a-9cf8-92820483e3f8" providerId="ADAL" clId="{572FE9FE-37D0-48FA-81ED-8D63AB5C1431}" dt="2023-09-18T02:20:40.005" v="470" actId="478"/>
          <ac:spMkLst>
            <pc:docMk/>
            <pc:sldMk cId="1525737971" sldId="322"/>
            <ac:spMk id="2" creationId="{AA8516C9-6A35-612E-EDC3-8426A496536E}"/>
          </ac:spMkLst>
        </pc:spChg>
        <pc:spChg chg="del">
          <ac:chgData name="Ana Cristina Limongi França" userId="f9407d1b-7055-464a-9cf8-92820483e3f8" providerId="ADAL" clId="{572FE9FE-37D0-48FA-81ED-8D63AB5C1431}" dt="2023-09-18T02:20:32.668" v="468" actId="478"/>
          <ac:spMkLst>
            <pc:docMk/>
            <pc:sldMk cId="1525737971" sldId="322"/>
            <ac:spMk id="3" creationId="{0C2D8ED0-E049-8F64-72A7-5385B3E776CC}"/>
          </ac:spMkLst>
        </pc:spChg>
        <pc:spChg chg="del">
          <ac:chgData name="Ana Cristina Limongi França" userId="f9407d1b-7055-464a-9cf8-92820483e3f8" providerId="ADAL" clId="{572FE9FE-37D0-48FA-81ED-8D63AB5C1431}" dt="2023-09-18T02:20:37.229" v="469" actId="478"/>
          <ac:spMkLst>
            <pc:docMk/>
            <pc:sldMk cId="1525737971" sldId="322"/>
            <ac:spMk id="4" creationId="{F63361BC-D22B-384E-4362-295B7914ED47}"/>
          </ac:spMkLst>
        </pc:spChg>
        <pc:picChg chg="add mod modCrop">
          <ac:chgData name="Ana Cristina Limongi França" userId="f9407d1b-7055-464a-9cf8-92820483e3f8" providerId="ADAL" clId="{572FE9FE-37D0-48FA-81ED-8D63AB5C1431}" dt="2023-09-18T02:22:30.015" v="488" actId="1076"/>
          <ac:picMkLst>
            <pc:docMk/>
            <pc:sldMk cId="1525737971" sldId="322"/>
            <ac:picMk id="6" creationId="{58ABB02E-5F7D-B849-4799-DE555EA3DE1A}"/>
          </ac:picMkLst>
        </pc:picChg>
        <pc:picChg chg="add mod">
          <ac:chgData name="Ana Cristina Limongi França" userId="f9407d1b-7055-464a-9cf8-92820483e3f8" providerId="ADAL" clId="{572FE9FE-37D0-48FA-81ED-8D63AB5C1431}" dt="2023-09-18T02:22:28.844" v="487" actId="1076"/>
          <ac:picMkLst>
            <pc:docMk/>
            <pc:sldMk cId="1525737971" sldId="322"/>
            <ac:picMk id="7" creationId="{399D0769-8173-46F0-A25C-B85D3C80D987}"/>
          </ac:picMkLst>
        </pc:picChg>
      </pc:sldChg>
      <pc:sldChg chg="addSp delSp modSp new mod modClrScheme chgLayout">
        <pc:chgData name="Ana Cristina Limongi França" userId="f9407d1b-7055-464a-9cf8-92820483e3f8" providerId="ADAL" clId="{572FE9FE-37D0-48FA-81ED-8D63AB5C1431}" dt="2023-09-18T02:28:07.106" v="609" actId="20577"/>
        <pc:sldMkLst>
          <pc:docMk/>
          <pc:sldMk cId="1288906772" sldId="323"/>
        </pc:sldMkLst>
        <pc:spChg chg="del">
          <ac:chgData name="Ana Cristina Limongi França" userId="f9407d1b-7055-464a-9cf8-92820483e3f8" providerId="ADAL" clId="{572FE9FE-37D0-48FA-81ED-8D63AB5C1431}" dt="2023-09-18T02:26:44.192" v="492" actId="478"/>
          <ac:spMkLst>
            <pc:docMk/>
            <pc:sldMk cId="1288906772" sldId="323"/>
            <ac:spMk id="2" creationId="{821F722B-43FF-75B8-4D51-0535792AC0F5}"/>
          </ac:spMkLst>
        </pc:spChg>
        <pc:spChg chg="del">
          <ac:chgData name="Ana Cristina Limongi França" userId="f9407d1b-7055-464a-9cf8-92820483e3f8" providerId="ADAL" clId="{572FE9FE-37D0-48FA-81ED-8D63AB5C1431}" dt="2023-09-18T02:26:33.037" v="490" actId="478"/>
          <ac:spMkLst>
            <pc:docMk/>
            <pc:sldMk cId="1288906772" sldId="323"/>
            <ac:spMk id="3" creationId="{7ACF42D1-130B-6C75-CEBE-1F0507ABAC0D}"/>
          </ac:spMkLst>
        </pc:spChg>
        <pc:spChg chg="del">
          <ac:chgData name="Ana Cristina Limongi França" userId="f9407d1b-7055-464a-9cf8-92820483e3f8" providerId="ADAL" clId="{572FE9FE-37D0-48FA-81ED-8D63AB5C1431}" dt="2023-09-18T02:26:37.091" v="491" actId="478"/>
          <ac:spMkLst>
            <pc:docMk/>
            <pc:sldMk cId="1288906772" sldId="323"/>
            <ac:spMk id="4" creationId="{B328476E-3822-5E9E-0746-9932965CC2BB}"/>
          </ac:spMkLst>
        </pc:spChg>
        <pc:spChg chg="add mod">
          <ac:chgData name="Ana Cristina Limongi França" userId="f9407d1b-7055-464a-9cf8-92820483e3f8" providerId="ADAL" clId="{572FE9FE-37D0-48FA-81ED-8D63AB5C1431}" dt="2023-09-18T02:28:07.106" v="609" actId="20577"/>
          <ac:spMkLst>
            <pc:docMk/>
            <pc:sldMk cId="1288906772" sldId="323"/>
            <ac:spMk id="5" creationId="{0B122FC9-F69E-0032-593C-66AB12E5C5DB}"/>
          </ac:spMkLst>
        </pc:spChg>
        <pc:spChg chg="add del mod">
          <ac:chgData name="Ana Cristina Limongi França" userId="f9407d1b-7055-464a-9cf8-92820483e3f8" providerId="ADAL" clId="{572FE9FE-37D0-48FA-81ED-8D63AB5C1431}" dt="2023-09-18T02:27:59" v="589" actId="478"/>
          <ac:spMkLst>
            <pc:docMk/>
            <pc:sldMk cId="1288906772" sldId="323"/>
            <ac:spMk id="6" creationId="{4A87DBE4-6F9C-5CFE-84E2-4D096A193EE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23D2EA-D737-4CDE-93D3-5EA185E4EE2E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CC807E7-103A-4B59-B5DA-03A3F3775B1D}">
      <dgm:prSet phldrT="[Texto]"/>
      <dgm:spPr/>
      <dgm:t>
        <a:bodyPr/>
        <a:lstStyle/>
        <a:p>
          <a:r>
            <a:rPr lang="pt-BR"/>
            <a:t>Processos funcionais</a:t>
          </a:r>
        </a:p>
      </dgm:t>
    </dgm:pt>
    <dgm:pt modelId="{442ADA03-C338-457E-AB5C-3ECFC20B5797}" type="parTrans" cxnId="{EFA230DA-2454-461D-98AD-2316BC95A629}">
      <dgm:prSet/>
      <dgm:spPr/>
      <dgm:t>
        <a:bodyPr/>
        <a:lstStyle/>
        <a:p>
          <a:endParaRPr lang="pt-BR" sz="1400"/>
        </a:p>
      </dgm:t>
    </dgm:pt>
    <dgm:pt modelId="{3A91563C-6ADB-4024-BA89-FA5D21067F5F}" type="sibTrans" cxnId="{EFA230DA-2454-461D-98AD-2316BC95A629}">
      <dgm:prSet/>
      <dgm:spPr/>
      <dgm:t>
        <a:bodyPr/>
        <a:lstStyle/>
        <a:p>
          <a:endParaRPr lang="pt-BR"/>
        </a:p>
      </dgm:t>
    </dgm:pt>
    <dgm:pt modelId="{D3FE99A5-2A0F-4DFC-8DA5-0DDF3F6DD93D}">
      <dgm:prSet phldrT="[Texto]"/>
      <dgm:spPr/>
      <dgm:t>
        <a:bodyPr/>
        <a:lstStyle/>
        <a:p>
          <a:r>
            <a:rPr lang="pt-BR"/>
            <a:t>Processos operacionais</a:t>
          </a:r>
        </a:p>
      </dgm:t>
    </dgm:pt>
    <dgm:pt modelId="{19BF7211-59C7-4F8D-8187-D8377A1D518B}" type="parTrans" cxnId="{37916C9F-85EC-4D6F-8AAF-CB83781E0B04}">
      <dgm:prSet/>
      <dgm:spPr/>
      <dgm:t>
        <a:bodyPr/>
        <a:lstStyle/>
        <a:p>
          <a:endParaRPr lang="pt-BR" sz="1400"/>
        </a:p>
      </dgm:t>
    </dgm:pt>
    <dgm:pt modelId="{A41A0389-40A6-461B-B0AE-104DB248F3F2}" type="sibTrans" cxnId="{37916C9F-85EC-4D6F-8AAF-CB83781E0B04}">
      <dgm:prSet/>
      <dgm:spPr/>
      <dgm:t>
        <a:bodyPr/>
        <a:lstStyle/>
        <a:p>
          <a:endParaRPr lang="pt-BR"/>
        </a:p>
      </dgm:t>
    </dgm:pt>
    <dgm:pt modelId="{5695F106-D8F7-4DCA-9BAC-C4A4159469E3}">
      <dgm:prSet phldrT="[Texto]"/>
      <dgm:spPr/>
      <dgm:t>
        <a:bodyPr/>
        <a:lstStyle/>
        <a:p>
          <a:r>
            <a:rPr lang="pt-BR"/>
            <a:t>Processos matriciais</a:t>
          </a:r>
        </a:p>
      </dgm:t>
    </dgm:pt>
    <dgm:pt modelId="{E5F895AC-A297-4D5C-9AA1-9B50425A48B3}" type="parTrans" cxnId="{0929A3DE-ADAA-4359-BF95-FB00C41D5E93}">
      <dgm:prSet/>
      <dgm:spPr/>
      <dgm:t>
        <a:bodyPr/>
        <a:lstStyle/>
        <a:p>
          <a:endParaRPr lang="pt-BR" sz="1400"/>
        </a:p>
      </dgm:t>
    </dgm:pt>
    <dgm:pt modelId="{E153694D-709D-4112-99E8-87B969859888}" type="sibTrans" cxnId="{0929A3DE-ADAA-4359-BF95-FB00C41D5E93}">
      <dgm:prSet/>
      <dgm:spPr/>
      <dgm:t>
        <a:bodyPr/>
        <a:lstStyle/>
        <a:p>
          <a:endParaRPr lang="pt-BR"/>
        </a:p>
      </dgm:t>
    </dgm:pt>
    <dgm:pt modelId="{1FF9F23D-59B1-4A6B-B8BB-2ECE59A5304E}" type="pres">
      <dgm:prSet presAssocID="{B723D2EA-D737-4CDE-93D3-5EA185E4EE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85664F-F5A2-4316-9136-92F9E57BC0D3}" type="pres">
      <dgm:prSet presAssocID="{6CC807E7-103A-4B59-B5DA-03A3F3775B1D}" presName="hierRoot1" presStyleCnt="0"/>
      <dgm:spPr/>
    </dgm:pt>
    <dgm:pt modelId="{0475B6C3-03C0-47E1-B306-60CBA497F019}" type="pres">
      <dgm:prSet presAssocID="{6CC807E7-103A-4B59-B5DA-03A3F3775B1D}" presName="composite" presStyleCnt="0"/>
      <dgm:spPr/>
    </dgm:pt>
    <dgm:pt modelId="{D80B10D0-E79D-4640-BCB5-DCA8B0C8656B}" type="pres">
      <dgm:prSet presAssocID="{6CC807E7-103A-4B59-B5DA-03A3F3775B1D}" presName="background" presStyleLbl="node0" presStyleIdx="0" presStyleCnt="3"/>
      <dgm:spPr/>
    </dgm:pt>
    <dgm:pt modelId="{EFD32576-6A8F-4DC7-8C1E-AA40A1E50AD0}" type="pres">
      <dgm:prSet presAssocID="{6CC807E7-103A-4B59-B5DA-03A3F3775B1D}" presName="text" presStyleLbl="fgAcc0" presStyleIdx="0" presStyleCnt="3">
        <dgm:presLayoutVars>
          <dgm:chPref val="3"/>
        </dgm:presLayoutVars>
      </dgm:prSet>
      <dgm:spPr/>
    </dgm:pt>
    <dgm:pt modelId="{157C3F24-943D-4AFF-BECF-F76B3ECB8007}" type="pres">
      <dgm:prSet presAssocID="{6CC807E7-103A-4B59-B5DA-03A3F3775B1D}" presName="hierChild2" presStyleCnt="0"/>
      <dgm:spPr/>
    </dgm:pt>
    <dgm:pt modelId="{B5C1CDC8-EA49-438D-B3CD-168355A74E62}" type="pres">
      <dgm:prSet presAssocID="{D3FE99A5-2A0F-4DFC-8DA5-0DDF3F6DD93D}" presName="hierRoot1" presStyleCnt="0"/>
      <dgm:spPr/>
    </dgm:pt>
    <dgm:pt modelId="{41916449-B693-4C11-96DD-1586B8AA436A}" type="pres">
      <dgm:prSet presAssocID="{D3FE99A5-2A0F-4DFC-8DA5-0DDF3F6DD93D}" presName="composite" presStyleCnt="0"/>
      <dgm:spPr/>
    </dgm:pt>
    <dgm:pt modelId="{60B6DD73-82D2-42CC-A196-8D59C55DA803}" type="pres">
      <dgm:prSet presAssocID="{D3FE99A5-2A0F-4DFC-8DA5-0DDF3F6DD93D}" presName="background" presStyleLbl="node0" presStyleIdx="1" presStyleCnt="3"/>
      <dgm:spPr/>
    </dgm:pt>
    <dgm:pt modelId="{7FEAB808-3D88-4089-868C-5F136318D485}" type="pres">
      <dgm:prSet presAssocID="{D3FE99A5-2A0F-4DFC-8DA5-0DDF3F6DD93D}" presName="text" presStyleLbl="fgAcc0" presStyleIdx="1" presStyleCnt="3">
        <dgm:presLayoutVars>
          <dgm:chPref val="3"/>
        </dgm:presLayoutVars>
      </dgm:prSet>
      <dgm:spPr/>
    </dgm:pt>
    <dgm:pt modelId="{10E80BE2-3868-48FF-9E5A-FED8AF193AE0}" type="pres">
      <dgm:prSet presAssocID="{D3FE99A5-2A0F-4DFC-8DA5-0DDF3F6DD93D}" presName="hierChild2" presStyleCnt="0"/>
      <dgm:spPr/>
    </dgm:pt>
    <dgm:pt modelId="{631BFE89-0262-434F-903B-256F9A9B96FE}" type="pres">
      <dgm:prSet presAssocID="{5695F106-D8F7-4DCA-9BAC-C4A4159469E3}" presName="hierRoot1" presStyleCnt="0"/>
      <dgm:spPr/>
    </dgm:pt>
    <dgm:pt modelId="{BE547071-01E2-4DF2-9680-DC61D3213DC7}" type="pres">
      <dgm:prSet presAssocID="{5695F106-D8F7-4DCA-9BAC-C4A4159469E3}" presName="composite" presStyleCnt="0"/>
      <dgm:spPr/>
    </dgm:pt>
    <dgm:pt modelId="{09EDD645-9A20-4FB1-B8FC-DFDE3422EDC0}" type="pres">
      <dgm:prSet presAssocID="{5695F106-D8F7-4DCA-9BAC-C4A4159469E3}" presName="background" presStyleLbl="node0" presStyleIdx="2" presStyleCnt="3"/>
      <dgm:spPr/>
    </dgm:pt>
    <dgm:pt modelId="{2B956434-3C6B-4591-9369-BC9995C20014}" type="pres">
      <dgm:prSet presAssocID="{5695F106-D8F7-4DCA-9BAC-C4A4159469E3}" presName="text" presStyleLbl="fgAcc0" presStyleIdx="2" presStyleCnt="3">
        <dgm:presLayoutVars>
          <dgm:chPref val="3"/>
        </dgm:presLayoutVars>
      </dgm:prSet>
      <dgm:spPr/>
    </dgm:pt>
    <dgm:pt modelId="{CD708187-5AD0-4954-9415-C0037861DAD3}" type="pres">
      <dgm:prSet presAssocID="{5695F106-D8F7-4DCA-9BAC-C4A4159469E3}" presName="hierChild2" presStyleCnt="0"/>
      <dgm:spPr/>
    </dgm:pt>
  </dgm:ptLst>
  <dgm:cxnLst>
    <dgm:cxn modelId="{3DC88C25-4EDB-444E-94EF-C4888FBFC106}" type="presOf" srcId="{5695F106-D8F7-4DCA-9BAC-C4A4159469E3}" destId="{2B956434-3C6B-4591-9369-BC9995C20014}" srcOrd="0" destOrd="0" presId="urn:microsoft.com/office/officeart/2005/8/layout/hierarchy1"/>
    <dgm:cxn modelId="{697DA65D-130A-4F26-9A59-751DF2255083}" type="presOf" srcId="{B723D2EA-D737-4CDE-93D3-5EA185E4EE2E}" destId="{1FF9F23D-59B1-4A6B-B8BB-2ECE59A5304E}" srcOrd="0" destOrd="0" presId="urn:microsoft.com/office/officeart/2005/8/layout/hierarchy1"/>
    <dgm:cxn modelId="{37916C9F-85EC-4D6F-8AAF-CB83781E0B04}" srcId="{B723D2EA-D737-4CDE-93D3-5EA185E4EE2E}" destId="{D3FE99A5-2A0F-4DFC-8DA5-0DDF3F6DD93D}" srcOrd="1" destOrd="0" parTransId="{19BF7211-59C7-4F8D-8187-D8377A1D518B}" sibTransId="{A41A0389-40A6-461B-B0AE-104DB248F3F2}"/>
    <dgm:cxn modelId="{08FA7EC8-31D0-49ED-8DD7-A1BA2D2BCADC}" type="presOf" srcId="{D3FE99A5-2A0F-4DFC-8DA5-0DDF3F6DD93D}" destId="{7FEAB808-3D88-4089-868C-5F136318D485}" srcOrd="0" destOrd="0" presId="urn:microsoft.com/office/officeart/2005/8/layout/hierarchy1"/>
    <dgm:cxn modelId="{EFA230DA-2454-461D-98AD-2316BC95A629}" srcId="{B723D2EA-D737-4CDE-93D3-5EA185E4EE2E}" destId="{6CC807E7-103A-4B59-B5DA-03A3F3775B1D}" srcOrd="0" destOrd="0" parTransId="{442ADA03-C338-457E-AB5C-3ECFC20B5797}" sibTransId="{3A91563C-6ADB-4024-BA89-FA5D21067F5F}"/>
    <dgm:cxn modelId="{0929A3DE-ADAA-4359-BF95-FB00C41D5E93}" srcId="{B723D2EA-D737-4CDE-93D3-5EA185E4EE2E}" destId="{5695F106-D8F7-4DCA-9BAC-C4A4159469E3}" srcOrd="2" destOrd="0" parTransId="{E5F895AC-A297-4D5C-9AA1-9B50425A48B3}" sibTransId="{E153694D-709D-4112-99E8-87B969859888}"/>
    <dgm:cxn modelId="{5FF604EE-A462-480F-ADF2-914F13754654}" type="presOf" srcId="{6CC807E7-103A-4B59-B5DA-03A3F3775B1D}" destId="{EFD32576-6A8F-4DC7-8C1E-AA40A1E50AD0}" srcOrd="0" destOrd="0" presId="urn:microsoft.com/office/officeart/2005/8/layout/hierarchy1"/>
    <dgm:cxn modelId="{D631E439-ADBC-412F-B822-2F993B04FF41}" type="presParOf" srcId="{1FF9F23D-59B1-4A6B-B8BB-2ECE59A5304E}" destId="{7085664F-F5A2-4316-9136-92F9E57BC0D3}" srcOrd="0" destOrd="0" presId="urn:microsoft.com/office/officeart/2005/8/layout/hierarchy1"/>
    <dgm:cxn modelId="{CA621513-9986-4D81-A297-D2AEFAADB76C}" type="presParOf" srcId="{7085664F-F5A2-4316-9136-92F9E57BC0D3}" destId="{0475B6C3-03C0-47E1-B306-60CBA497F019}" srcOrd="0" destOrd="0" presId="urn:microsoft.com/office/officeart/2005/8/layout/hierarchy1"/>
    <dgm:cxn modelId="{370A11D8-A5D7-4E84-A790-D4CC7957E174}" type="presParOf" srcId="{0475B6C3-03C0-47E1-B306-60CBA497F019}" destId="{D80B10D0-E79D-4640-BCB5-DCA8B0C8656B}" srcOrd="0" destOrd="0" presId="urn:microsoft.com/office/officeart/2005/8/layout/hierarchy1"/>
    <dgm:cxn modelId="{223E8082-E9FF-473E-897A-FBA78EE64A8E}" type="presParOf" srcId="{0475B6C3-03C0-47E1-B306-60CBA497F019}" destId="{EFD32576-6A8F-4DC7-8C1E-AA40A1E50AD0}" srcOrd="1" destOrd="0" presId="urn:microsoft.com/office/officeart/2005/8/layout/hierarchy1"/>
    <dgm:cxn modelId="{1D0B2053-9EC0-4552-8779-A017F457CBAE}" type="presParOf" srcId="{7085664F-F5A2-4316-9136-92F9E57BC0D3}" destId="{157C3F24-943D-4AFF-BECF-F76B3ECB8007}" srcOrd="1" destOrd="0" presId="urn:microsoft.com/office/officeart/2005/8/layout/hierarchy1"/>
    <dgm:cxn modelId="{27E09C22-6D3F-40A4-A21A-32B262442CD1}" type="presParOf" srcId="{1FF9F23D-59B1-4A6B-B8BB-2ECE59A5304E}" destId="{B5C1CDC8-EA49-438D-B3CD-168355A74E62}" srcOrd="1" destOrd="0" presId="urn:microsoft.com/office/officeart/2005/8/layout/hierarchy1"/>
    <dgm:cxn modelId="{05CE6175-6985-4FAE-9364-EF8AB46D1F23}" type="presParOf" srcId="{B5C1CDC8-EA49-438D-B3CD-168355A74E62}" destId="{41916449-B693-4C11-96DD-1586B8AA436A}" srcOrd="0" destOrd="0" presId="urn:microsoft.com/office/officeart/2005/8/layout/hierarchy1"/>
    <dgm:cxn modelId="{D1753CC1-4D31-4B63-A492-FAF0E92D0AF2}" type="presParOf" srcId="{41916449-B693-4C11-96DD-1586B8AA436A}" destId="{60B6DD73-82D2-42CC-A196-8D59C55DA803}" srcOrd="0" destOrd="0" presId="urn:microsoft.com/office/officeart/2005/8/layout/hierarchy1"/>
    <dgm:cxn modelId="{A5B4BDD5-3556-4743-9F01-1E81314559E2}" type="presParOf" srcId="{41916449-B693-4C11-96DD-1586B8AA436A}" destId="{7FEAB808-3D88-4089-868C-5F136318D485}" srcOrd="1" destOrd="0" presId="urn:microsoft.com/office/officeart/2005/8/layout/hierarchy1"/>
    <dgm:cxn modelId="{9799A2D1-9B93-4DDF-88DE-53734EC0CB09}" type="presParOf" srcId="{B5C1CDC8-EA49-438D-B3CD-168355A74E62}" destId="{10E80BE2-3868-48FF-9E5A-FED8AF193AE0}" srcOrd="1" destOrd="0" presId="urn:microsoft.com/office/officeart/2005/8/layout/hierarchy1"/>
    <dgm:cxn modelId="{64FFE45C-2B76-48CA-B28A-239F9D8A6D95}" type="presParOf" srcId="{1FF9F23D-59B1-4A6B-B8BB-2ECE59A5304E}" destId="{631BFE89-0262-434F-903B-256F9A9B96FE}" srcOrd="2" destOrd="0" presId="urn:microsoft.com/office/officeart/2005/8/layout/hierarchy1"/>
    <dgm:cxn modelId="{72A4D8A5-F49F-44FF-BC05-361F51EDEEB4}" type="presParOf" srcId="{631BFE89-0262-434F-903B-256F9A9B96FE}" destId="{BE547071-01E2-4DF2-9680-DC61D3213DC7}" srcOrd="0" destOrd="0" presId="urn:microsoft.com/office/officeart/2005/8/layout/hierarchy1"/>
    <dgm:cxn modelId="{26CB4D1E-0299-46C6-9EE4-FF446C5444D4}" type="presParOf" srcId="{BE547071-01E2-4DF2-9680-DC61D3213DC7}" destId="{09EDD645-9A20-4FB1-B8FC-DFDE3422EDC0}" srcOrd="0" destOrd="0" presId="urn:microsoft.com/office/officeart/2005/8/layout/hierarchy1"/>
    <dgm:cxn modelId="{B211BA98-9E40-4932-B8C9-9FCFB0C5E295}" type="presParOf" srcId="{BE547071-01E2-4DF2-9680-DC61D3213DC7}" destId="{2B956434-3C6B-4591-9369-BC9995C20014}" srcOrd="1" destOrd="0" presId="urn:microsoft.com/office/officeart/2005/8/layout/hierarchy1"/>
    <dgm:cxn modelId="{4EA0CD5C-9A73-480F-966E-FF06AB2FD307}" type="presParOf" srcId="{631BFE89-0262-434F-903B-256F9A9B96FE}" destId="{CD708187-5AD0-4954-9415-C0037861DA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9A2C5-D4F3-4B99-9AB8-9498087E42F0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D4F2DA3-2378-40A9-AFA1-B8AC0B5B6D7C}">
      <dgm:prSet phldrT="[Texto]" custT="1"/>
      <dgm:spPr/>
      <dgm:t>
        <a:bodyPr/>
        <a:lstStyle/>
        <a:p>
          <a:r>
            <a:rPr lang="pt-BR" sz="2400" b="1" i="0" dirty="0">
              <a:solidFill>
                <a:schemeClr val="bg1"/>
              </a:solidFill>
            </a:rPr>
            <a:t>“Evolução dos processos: </a:t>
          </a:r>
          <a:r>
            <a:rPr lang="pt-BR" sz="2400" b="0" i="0" dirty="0">
              <a:solidFill>
                <a:schemeClr val="bg1"/>
              </a:solidFill>
            </a:rPr>
            <a:t>Desde que os ancestrais do ser humano aprenderam a fazer ferramentas, os processos de fabricação existem. Então, foram se aprimorando ao longo das eras, desde a Idade da Pedra Lascada (2,5 milhões a 100 mil anos atrás), passando pela Idade dos Metais – quando se deu a manipulação de materiais como cobre e ferro – além da Revolução Industrial, a qual alavancou o aperfeiçoamento de todos os tipos de processos de fabricação.</a:t>
          </a:r>
          <a:endParaRPr lang="pt-BR" sz="2400" dirty="0">
            <a:solidFill>
              <a:schemeClr val="bg1"/>
            </a:solidFill>
          </a:endParaRPr>
        </a:p>
      </dgm:t>
    </dgm:pt>
    <dgm:pt modelId="{CF88E3FF-7126-480D-8AD9-14D593945FD3}" type="parTrans" cxnId="{A26A1D58-E480-4900-961C-50F0E1FA0CD9}">
      <dgm:prSet/>
      <dgm:spPr/>
      <dgm:t>
        <a:bodyPr/>
        <a:lstStyle/>
        <a:p>
          <a:endParaRPr lang="pt-BR" sz="4000"/>
        </a:p>
      </dgm:t>
    </dgm:pt>
    <dgm:pt modelId="{EA6D3F9E-5CE8-41FE-A62E-A1CF2DD49FA5}" type="sibTrans" cxnId="{A26A1D58-E480-4900-961C-50F0E1FA0CD9}">
      <dgm:prSet/>
      <dgm:spPr/>
      <dgm:t>
        <a:bodyPr/>
        <a:lstStyle/>
        <a:p>
          <a:endParaRPr lang="pt-BR" sz="4000"/>
        </a:p>
      </dgm:t>
    </dgm:pt>
    <dgm:pt modelId="{5B93BD70-EA60-4E20-993F-C5F65F4D6B66}" type="pres">
      <dgm:prSet presAssocID="{C409A2C5-D4F3-4B99-9AB8-9498087E42F0}" presName="vert0" presStyleCnt="0">
        <dgm:presLayoutVars>
          <dgm:dir/>
          <dgm:animOne val="branch"/>
          <dgm:animLvl val="lvl"/>
        </dgm:presLayoutVars>
      </dgm:prSet>
      <dgm:spPr/>
    </dgm:pt>
    <dgm:pt modelId="{526784E1-F65C-4447-8D49-C1E8D1AE9A1C}" type="pres">
      <dgm:prSet presAssocID="{3D4F2DA3-2378-40A9-AFA1-B8AC0B5B6D7C}" presName="thickLine" presStyleLbl="alignNode1" presStyleIdx="0" presStyleCnt="1"/>
      <dgm:spPr/>
    </dgm:pt>
    <dgm:pt modelId="{38AF2748-625F-4A0B-8D8B-8AA0CB836499}" type="pres">
      <dgm:prSet presAssocID="{3D4F2DA3-2378-40A9-AFA1-B8AC0B5B6D7C}" presName="horz1" presStyleCnt="0"/>
      <dgm:spPr/>
    </dgm:pt>
    <dgm:pt modelId="{52FAD173-FD1F-4666-90AE-5EC39DA2257A}" type="pres">
      <dgm:prSet presAssocID="{3D4F2DA3-2378-40A9-AFA1-B8AC0B5B6D7C}" presName="tx1" presStyleLbl="revTx" presStyleIdx="0" presStyleCnt="1" custLinFactNeighborX="-1337" custLinFactNeighborY="4118"/>
      <dgm:spPr/>
    </dgm:pt>
    <dgm:pt modelId="{9A6CD30D-7DB8-4B0E-A264-57CD2AEB72B6}" type="pres">
      <dgm:prSet presAssocID="{3D4F2DA3-2378-40A9-AFA1-B8AC0B5B6D7C}" presName="vert1" presStyleCnt="0"/>
      <dgm:spPr/>
    </dgm:pt>
  </dgm:ptLst>
  <dgm:cxnLst>
    <dgm:cxn modelId="{A26A1D58-E480-4900-961C-50F0E1FA0CD9}" srcId="{C409A2C5-D4F3-4B99-9AB8-9498087E42F0}" destId="{3D4F2DA3-2378-40A9-AFA1-B8AC0B5B6D7C}" srcOrd="0" destOrd="0" parTransId="{CF88E3FF-7126-480D-8AD9-14D593945FD3}" sibTransId="{EA6D3F9E-5CE8-41FE-A62E-A1CF2DD49FA5}"/>
    <dgm:cxn modelId="{B8321E7D-CA1A-4405-BE3A-F8D35F52FE86}" type="presOf" srcId="{3D4F2DA3-2378-40A9-AFA1-B8AC0B5B6D7C}" destId="{52FAD173-FD1F-4666-90AE-5EC39DA2257A}" srcOrd="0" destOrd="0" presId="urn:microsoft.com/office/officeart/2008/layout/LinedList"/>
    <dgm:cxn modelId="{6DB920BA-FB2E-450C-9E71-95973637178C}" type="presOf" srcId="{C409A2C5-D4F3-4B99-9AB8-9498087E42F0}" destId="{5B93BD70-EA60-4E20-993F-C5F65F4D6B66}" srcOrd="0" destOrd="0" presId="urn:microsoft.com/office/officeart/2008/layout/LinedList"/>
    <dgm:cxn modelId="{D4435537-6641-488C-989F-80D187156D3E}" type="presParOf" srcId="{5B93BD70-EA60-4E20-993F-C5F65F4D6B66}" destId="{526784E1-F65C-4447-8D49-C1E8D1AE9A1C}" srcOrd="0" destOrd="0" presId="urn:microsoft.com/office/officeart/2008/layout/LinedList"/>
    <dgm:cxn modelId="{58D56256-1724-41C2-B059-1106674A13A7}" type="presParOf" srcId="{5B93BD70-EA60-4E20-993F-C5F65F4D6B66}" destId="{38AF2748-625F-4A0B-8D8B-8AA0CB836499}" srcOrd="1" destOrd="0" presId="urn:microsoft.com/office/officeart/2008/layout/LinedList"/>
    <dgm:cxn modelId="{CF0E9F3B-DFAF-4108-88B7-9C8F5C5FC0A2}" type="presParOf" srcId="{38AF2748-625F-4A0B-8D8B-8AA0CB836499}" destId="{52FAD173-FD1F-4666-90AE-5EC39DA2257A}" srcOrd="0" destOrd="0" presId="urn:microsoft.com/office/officeart/2008/layout/LinedList"/>
    <dgm:cxn modelId="{62E403E6-DD41-4E28-860D-E68182AD733C}" type="presParOf" srcId="{38AF2748-625F-4A0B-8D8B-8AA0CB836499}" destId="{9A6CD30D-7DB8-4B0E-A264-57CD2AEB72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09A2C5-D4F3-4B99-9AB8-9498087E42F0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3D4F2DA3-2378-40A9-AFA1-B8AC0B5B6D7C}">
      <dgm:prSet phldrT="[Texto]" custT="1"/>
      <dgm:spPr/>
      <dgm:t>
        <a:bodyPr/>
        <a:lstStyle/>
        <a:p>
          <a:r>
            <a:rPr lang="pt-BR" sz="2400" b="0" i="0" dirty="0">
              <a:solidFill>
                <a:schemeClr val="bg1"/>
              </a:solidFill>
            </a:rPr>
            <a:t>Processo de fabricação é um processo em que se transforma matéria prima em um produto acabado, seguindo planos bem organizados, intrinsecamente ligado ao conceito de manufatura. A manufatura tem uma parcela considerável dos </a:t>
          </a:r>
          <a:r>
            <a:rPr lang="pt-BR" sz="2400" b="0" i="0" dirty="0" err="1">
              <a:solidFill>
                <a:schemeClr val="bg1"/>
              </a:solidFill>
            </a:rPr>
            <a:t>PIB’s</a:t>
          </a:r>
          <a:r>
            <a:rPr lang="pt-BR" sz="2400" b="0" i="0" dirty="0">
              <a:solidFill>
                <a:schemeClr val="bg1"/>
              </a:solidFill>
            </a:rPr>
            <a:t> nos países considerados industrializados.</a:t>
          </a:r>
          <a:endParaRPr lang="pt-BR" sz="2400" dirty="0">
            <a:solidFill>
              <a:schemeClr val="bg1"/>
            </a:solidFill>
          </a:endParaRPr>
        </a:p>
      </dgm:t>
    </dgm:pt>
    <dgm:pt modelId="{CF88E3FF-7126-480D-8AD9-14D593945FD3}" type="parTrans" cxnId="{A26A1D58-E480-4900-961C-50F0E1FA0CD9}">
      <dgm:prSet/>
      <dgm:spPr/>
      <dgm:t>
        <a:bodyPr/>
        <a:lstStyle/>
        <a:p>
          <a:endParaRPr lang="pt-BR" sz="4000">
            <a:solidFill>
              <a:schemeClr val="bg1"/>
            </a:solidFill>
          </a:endParaRPr>
        </a:p>
      </dgm:t>
    </dgm:pt>
    <dgm:pt modelId="{EA6D3F9E-5CE8-41FE-A62E-A1CF2DD49FA5}" type="sibTrans" cxnId="{A26A1D58-E480-4900-961C-50F0E1FA0CD9}">
      <dgm:prSet/>
      <dgm:spPr/>
      <dgm:t>
        <a:bodyPr/>
        <a:lstStyle/>
        <a:p>
          <a:endParaRPr lang="pt-BR" sz="4000">
            <a:solidFill>
              <a:schemeClr val="bg1"/>
            </a:solidFill>
          </a:endParaRPr>
        </a:p>
      </dgm:t>
    </dgm:pt>
    <dgm:pt modelId="{9CA11C2C-E2A3-4FE8-A45C-E2EE23574CC9}">
      <dgm:prSet custT="1"/>
      <dgm:spPr/>
      <dgm:t>
        <a:bodyPr/>
        <a:lstStyle/>
        <a:p>
          <a:r>
            <a:rPr lang="pt-BR" sz="2400" b="0" i="0" dirty="0">
              <a:solidFill>
                <a:schemeClr val="bg1"/>
              </a:solidFill>
            </a:rPr>
            <a:t>Existem diversos processos de fabricação. Podem ser classificados em: usinagem, soldagem, fundição, metalurgia do pó e conformação mecânica. Neste texto, portanto, </a:t>
          </a:r>
          <a:r>
            <a:rPr lang="pt-BR" sz="2400" b="0" i="0" dirty="0" err="1">
              <a:solidFill>
                <a:schemeClr val="bg1"/>
              </a:solidFill>
            </a:rPr>
            <a:t>dará-se</a:t>
          </a:r>
          <a:r>
            <a:rPr lang="pt-BR" sz="2400" b="0" i="0" dirty="0">
              <a:solidFill>
                <a:schemeClr val="bg1"/>
              </a:solidFill>
            </a:rPr>
            <a:t> destaque à usinagem e, em especial, à conformação mecânica, detalhando seus processos.”</a:t>
          </a:r>
        </a:p>
      </dgm:t>
    </dgm:pt>
    <dgm:pt modelId="{1DCF72A1-4E80-4973-A277-DEF8BA876DDD}" type="parTrans" cxnId="{8BB6648B-40B8-4200-8CCA-E0D0438EE289}">
      <dgm:prSet/>
      <dgm:spPr/>
      <dgm:t>
        <a:bodyPr/>
        <a:lstStyle/>
        <a:p>
          <a:endParaRPr lang="pt-BR" sz="4000">
            <a:solidFill>
              <a:schemeClr val="bg1"/>
            </a:solidFill>
          </a:endParaRPr>
        </a:p>
      </dgm:t>
    </dgm:pt>
    <dgm:pt modelId="{4ABC0872-7AB4-49BA-AA4E-42D9FA57C167}" type="sibTrans" cxnId="{8BB6648B-40B8-4200-8CCA-E0D0438EE289}">
      <dgm:prSet/>
      <dgm:spPr/>
      <dgm:t>
        <a:bodyPr/>
        <a:lstStyle/>
        <a:p>
          <a:endParaRPr lang="pt-BR" sz="4000">
            <a:solidFill>
              <a:schemeClr val="bg1"/>
            </a:solidFill>
          </a:endParaRPr>
        </a:p>
      </dgm:t>
    </dgm:pt>
    <dgm:pt modelId="{5B93BD70-EA60-4E20-993F-C5F65F4D6B66}" type="pres">
      <dgm:prSet presAssocID="{C409A2C5-D4F3-4B99-9AB8-9498087E42F0}" presName="vert0" presStyleCnt="0">
        <dgm:presLayoutVars>
          <dgm:dir/>
          <dgm:animOne val="branch"/>
          <dgm:animLvl val="lvl"/>
        </dgm:presLayoutVars>
      </dgm:prSet>
      <dgm:spPr/>
    </dgm:pt>
    <dgm:pt modelId="{526784E1-F65C-4447-8D49-C1E8D1AE9A1C}" type="pres">
      <dgm:prSet presAssocID="{3D4F2DA3-2378-40A9-AFA1-B8AC0B5B6D7C}" presName="thickLine" presStyleLbl="alignNode1" presStyleIdx="0" presStyleCnt="2"/>
      <dgm:spPr/>
    </dgm:pt>
    <dgm:pt modelId="{38AF2748-625F-4A0B-8D8B-8AA0CB836499}" type="pres">
      <dgm:prSet presAssocID="{3D4F2DA3-2378-40A9-AFA1-B8AC0B5B6D7C}" presName="horz1" presStyleCnt="0"/>
      <dgm:spPr/>
    </dgm:pt>
    <dgm:pt modelId="{52FAD173-FD1F-4666-90AE-5EC39DA2257A}" type="pres">
      <dgm:prSet presAssocID="{3D4F2DA3-2378-40A9-AFA1-B8AC0B5B6D7C}" presName="tx1" presStyleLbl="revTx" presStyleIdx="0" presStyleCnt="2" custLinFactNeighborX="-1337" custLinFactNeighborY="4118"/>
      <dgm:spPr/>
    </dgm:pt>
    <dgm:pt modelId="{9A6CD30D-7DB8-4B0E-A264-57CD2AEB72B6}" type="pres">
      <dgm:prSet presAssocID="{3D4F2DA3-2378-40A9-AFA1-B8AC0B5B6D7C}" presName="vert1" presStyleCnt="0"/>
      <dgm:spPr/>
    </dgm:pt>
    <dgm:pt modelId="{455CD4F1-8E0B-42B8-A3FD-B9F000E71EAA}" type="pres">
      <dgm:prSet presAssocID="{9CA11C2C-E2A3-4FE8-A45C-E2EE23574CC9}" presName="thickLine" presStyleLbl="alignNode1" presStyleIdx="1" presStyleCnt="2"/>
      <dgm:spPr/>
    </dgm:pt>
    <dgm:pt modelId="{B8F2CD6E-DE73-44CD-83D6-4B6AABFE88FD}" type="pres">
      <dgm:prSet presAssocID="{9CA11C2C-E2A3-4FE8-A45C-E2EE23574CC9}" presName="horz1" presStyleCnt="0"/>
      <dgm:spPr/>
    </dgm:pt>
    <dgm:pt modelId="{C501057A-8BC1-4E49-A725-697BA111C02C}" type="pres">
      <dgm:prSet presAssocID="{9CA11C2C-E2A3-4FE8-A45C-E2EE23574CC9}" presName="tx1" presStyleLbl="revTx" presStyleIdx="1" presStyleCnt="2"/>
      <dgm:spPr/>
    </dgm:pt>
    <dgm:pt modelId="{0A5C5A03-6002-419E-BE5F-2F854428C041}" type="pres">
      <dgm:prSet presAssocID="{9CA11C2C-E2A3-4FE8-A45C-E2EE23574CC9}" presName="vert1" presStyleCnt="0"/>
      <dgm:spPr/>
    </dgm:pt>
  </dgm:ptLst>
  <dgm:cxnLst>
    <dgm:cxn modelId="{A26A1D58-E480-4900-961C-50F0E1FA0CD9}" srcId="{C409A2C5-D4F3-4B99-9AB8-9498087E42F0}" destId="{3D4F2DA3-2378-40A9-AFA1-B8AC0B5B6D7C}" srcOrd="0" destOrd="0" parTransId="{CF88E3FF-7126-480D-8AD9-14D593945FD3}" sibTransId="{EA6D3F9E-5CE8-41FE-A62E-A1CF2DD49FA5}"/>
    <dgm:cxn modelId="{B8321E7D-CA1A-4405-BE3A-F8D35F52FE86}" type="presOf" srcId="{3D4F2DA3-2378-40A9-AFA1-B8AC0B5B6D7C}" destId="{52FAD173-FD1F-4666-90AE-5EC39DA2257A}" srcOrd="0" destOrd="0" presId="urn:microsoft.com/office/officeart/2008/layout/LinedList"/>
    <dgm:cxn modelId="{8BB6648B-40B8-4200-8CCA-E0D0438EE289}" srcId="{C409A2C5-D4F3-4B99-9AB8-9498087E42F0}" destId="{9CA11C2C-E2A3-4FE8-A45C-E2EE23574CC9}" srcOrd="1" destOrd="0" parTransId="{1DCF72A1-4E80-4973-A277-DEF8BA876DDD}" sibTransId="{4ABC0872-7AB4-49BA-AA4E-42D9FA57C167}"/>
    <dgm:cxn modelId="{6DB920BA-FB2E-450C-9E71-95973637178C}" type="presOf" srcId="{C409A2C5-D4F3-4B99-9AB8-9498087E42F0}" destId="{5B93BD70-EA60-4E20-993F-C5F65F4D6B66}" srcOrd="0" destOrd="0" presId="urn:microsoft.com/office/officeart/2008/layout/LinedList"/>
    <dgm:cxn modelId="{E3594BF5-3A57-4742-B271-17512F4570A1}" type="presOf" srcId="{9CA11C2C-E2A3-4FE8-A45C-E2EE23574CC9}" destId="{C501057A-8BC1-4E49-A725-697BA111C02C}" srcOrd="0" destOrd="0" presId="urn:microsoft.com/office/officeart/2008/layout/LinedList"/>
    <dgm:cxn modelId="{D4435537-6641-488C-989F-80D187156D3E}" type="presParOf" srcId="{5B93BD70-EA60-4E20-993F-C5F65F4D6B66}" destId="{526784E1-F65C-4447-8D49-C1E8D1AE9A1C}" srcOrd="0" destOrd="0" presId="urn:microsoft.com/office/officeart/2008/layout/LinedList"/>
    <dgm:cxn modelId="{58D56256-1724-41C2-B059-1106674A13A7}" type="presParOf" srcId="{5B93BD70-EA60-4E20-993F-C5F65F4D6B66}" destId="{38AF2748-625F-4A0B-8D8B-8AA0CB836499}" srcOrd="1" destOrd="0" presId="urn:microsoft.com/office/officeart/2008/layout/LinedList"/>
    <dgm:cxn modelId="{CF0E9F3B-DFAF-4108-88B7-9C8F5C5FC0A2}" type="presParOf" srcId="{38AF2748-625F-4A0B-8D8B-8AA0CB836499}" destId="{52FAD173-FD1F-4666-90AE-5EC39DA2257A}" srcOrd="0" destOrd="0" presId="urn:microsoft.com/office/officeart/2008/layout/LinedList"/>
    <dgm:cxn modelId="{62E403E6-DD41-4E28-860D-E68182AD733C}" type="presParOf" srcId="{38AF2748-625F-4A0B-8D8B-8AA0CB836499}" destId="{9A6CD30D-7DB8-4B0E-A264-57CD2AEB72B6}" srcOrd="1" destOrd="0" presId="urn:microsoft.com/office/officeart/2008/layout/LinedList"/>
    <dgm:cxn modelId="{AEA7F423-B7E3-42A2-B03C-4231036D5D76}" type="presParOf" srcId="{5B93BD70-EA60-4E20-993F-C5F65F4D6B66}" destId="{455CD4F1-8E0B-42B8-A3FD-B9F000E71EAA}" srcOrd="2" destOrd="0" presId="urn:microsoft.com/office/officeart/2008/layout/LinedList"/>
    <dgm:cxn modelId="{D9030D56-17E2-421A-A11F-8D64467F4375}" type="presParOf" srcId="{5B93BD70-EA60-4E20-993F-C5F65F4D6B66}" destId="{B8F2CD6E-DE73-44CD-83D6-4B6AABFE88FD}" srcOrd="3" destOrd="0" presId="urn:microsoft.com/office/officeart/2008/layout/LinedList"/>
    <dgm:cxn modelId="{F69E07E0-5169-47E4-886D-AABF739120FA}" type="presParOf" srcId="{B8F2CD6E-DE73-44CD-83D6-4B6AABFE88FD}" destId="{C501057A-8BC1-4E49-A725-697BA111C02C}" srcOrd="0" destOrd="0" presId="urn:microsoft.com/office/officeart/2008/layout/LinedList"/>
    <dgm:cxn modelId="{BEF17C7E-04ED-41BA-A52B-6F704CA22821}" type="presParOf" srcId="{B8F2CD6E-DE73-44CD-83D6-4B6AABFE88FD}" destId="{0A5C5A03-6002-419E-BE5F-2F854428C04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B10D0-E79D-4640-BCB5-DCA8B0C8656B}">
      <dsp:nvSpPr>
        <dsp:cNvPr id="0" name=""/>
        <dsp:cNvSpPr/>
      </dsp:nvSpPr>
      <dsp:spPr>
        <a:xfrm>
          <a:off x="0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D32576-6A8F-4DC7-8C1E-AA40A1E50AD0}">
      <dsp:nvSpPr>
        <dsp:cNvPr id="0" name=""/>
        <dsp:cNvSpPr/>
      </dsp:nvSpPr>
      <dsp:spPr>
        <a:xfrm>
          <a:off x="300136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Processos funcionais</a:t>
          </a:r>
        </a:p>
      </dsp:txBody>
      <dsp:txXfrm>
        <a:off x="350375" y="997410"/>
        <a:ext cx="2600752" cy="1614803"/>
      </dsp:txXfrm>
    </dsp:sp>
    <dsp:sp modelId="{60B6DD73-82D2-42CC-A196-8D59C55DA803}">
      <dsp:nvSpPr>
        <dsp:cNvPr id="0" name=""/>
        <dsp:cNvSpPr/>
      </dsp:nvSpPr>
      <dsp:spPr>
        <a:xfrm>
          <a:off x="3301503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EAB808-3D88-4089-868C-5F136318D485}">
      <dsp:nvSpPr>
        <dsp:cNvPr id="0" name=""/>
        <dsp:cNvSpPr/>
      </dsp:nvSpPr>
      <dsp:spPr>
        <a:xfrm>
          <a:off x="3601640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Processos operacionais</a:t>
          </a:r>
        </a:p>
      </dsp:txBody>
      <dsp:txXfrm>
        <a:off x="3651879" y="997410"/>
        <a:ext cx="2600752" cy="1614803"/>
      </dsp:txXfrm>
    </dsp:sp>
    <dsp:sp modelId="{09EDD645-9A20-4FB1-B8FC-DFDE3422EDC0}">
      <dsp:nvSpPr>
        <dsp:cNvPr id="0" name=""/>
        <dsp:cNvSpPr/>
      </dsp:nvSpPr>
      <dsp:spPr>
        <a:xfrm>
          <a:off x="6603007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956434-3C6B-4591-9369-BC9995C20014}">
      <dsp:nvSpPr>
        <dsp:cNvPr id="0" name=""/>
        <dsp:cNvSpPr/>
      </dsp:nvSpPr>
      <dsp:spPr>
        <a:xfrm>
          <a:off x="6903144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Processos matriciais</a:t>
          </a:r>
        </a:p>
      </dsp:txBody>
      <dsp:txXfrm>
        <a:off x="6953383" y="997410"/>
        <a:ext cx="2600752" cy="1614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784E1-F65C-4447-8D49-C1E8D1AE9A1C}">
      <dsp:nvSpPr>
        <dsp:cNvPr id="0" name=""/>
        <dsp:cNvSpPr/>
      </dsp:nvSpPr>
      <dsp:spPr>
        <a:xfrm>
          <a:off x="0" y="1235"/>
          <a:ext cx="1034784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AD173-FD1F-4666-90AE-5EC39DA2257A}">
      <dsp:nvSpPr>
        <dsp:cNvPr id="0" name=""/>
        <dsp:cNvSpPr/>
      </dsp:nvSpPr>
      <dsp:spPr>
        <a:xfrm>
          <a:off x="0" y="2471"/>
          <a:ext cx="10347843" cy="2527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>
              <a:solidFill>
                <a:schemeClr val="bg1"/>
              </a:solidFill>
            </a:rPr>
            <a:t>“Evolução dos processos: </a:t>
          </a:r>
          <a:r>
            <a:rPr lang="pt-BR" sz="2400" b="0" i="0" kern="1200" dirty="0">
              <a:solidFill>
                <a:schemeClr val="bg1"/>
              </a:solidFill>
            </a:rPr>
            <a:t>Desde que os ancestrais do ser humano aprenderam a fazer ferramentas, os processos de fabricação existem. Então, foram se aprimorando ao longo das eras, desde a Idade da Pedra Lascada (2,5 milhões a 100 mil anos atrás), passando pela Idade dos Metais – quando se deu a manipulação de materiais como cobre e ferro – além da Revolução Industrial, a qual alavancou o aperfeiçoamento de todos os tipos de processos de fabricação.</a:t>
          </a:r>
          <a:endParaRPr lang="pt-BR" sz="2400" kern="1200" dirty="0">
            <a:solidFill>
              <a:schemeClr val="bg1"/>
            </a:solidFill>
          </a:endParaRPr>
        </a:p>
      </dsp:txBody>
      <dsp:txXfrm>
        <a:off x="0" y="2471"/>
        <a:ext cx="10347843" cy="25279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784E1-F65C-4447-8D49-C1E8D1AE9A1C}">
      <dsp:nvSpPr>
        <dsp:cNvPr id="0" name=""/>
        <dsp:cNvSpPr/>
      </dsp:nvSpPr>
      <dsp:spPr>
        <a:xfrm>
          <a:off x="0" y="0"/>
          <a:ext cx="1034784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AD173-FD1F-4666-90AE-5EC39DA2257A}">
      <dsp:nvSpPr>
        <dsp:cNvPr id="0" name=""/>
        <dsp:cNvSpPr/>
      </dsp:nvSpPr>
      <dsp:spPr>
        <a:xfrm>
          <a:off x="0" y="83512"/>
          <a:ext cx="10347843" cy="2027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>
              <a:solidFill>
                <a:schemeClr val="bg1"/>
              </a:solidFill>
            </a:rPr>
            <a:t>Processo de fabricação é um processo em que se transforma matéria prima em um produto acabado, seguindo planos bem organizados, intrinsecamente ligado ao conceito de manufatura. A manufatura tem uma parcela considerável dos </a:t>
          </a:r>
          <a:r>
            <a:rPr lang="pt-BR" sz="2400" b="0" i="0" kern="1200" dirty="0" err="1">
              <a:solidFill>
                <a:schemeClr val="bg1"/>
              </a:solidFill>
            </a:rPr>
            <a:t>PIB’s</a:t>
          </a:r>
          <a:r>
            <a:rPr lang="pt-BR" sz="2400" b="0" i="0" kern="1200" dirty="0">
              <a:solidFill>
                <a:schemeClr val="bg1"/>
              </a:solidFill>
            </a:rPr>
            <a:t> nos países considerados industrializados.</a:t>
          </a:r>
          <a:endParaRPr lang="pt-BR" sz="2400" kern="1200" dirty="0">
            <a:solidFill>
              <a:schemeClr val="bg1"/>
            </a:solidFill>
          </a:endParaRPr>
        </a:p>
      </dsp:txBody>
      <dsp:txXfrm>
        <a:off x="0" y="83512"/>
        <a:ext cx="10347843" cy="2027976"/>
      </dsp:txXfrm>
    </dsp:sp>
    <dsp:sp modelId="{455CD4F1-8E0B-42B8-A3FD-B9F000E71EAA}">
      <dsp:nvSpPr>
        <dsp:cNvPr id="0" name=""/>
        <dsp:cNvSpPr/>
      </dsp:nvSpPr>
      <dsp:spPr>
        <a:xfrm>
          <a:off x="0" y="2027976"/>
          <a:ext cx="1034784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1057A-8BC1-4E49-A725-697BA111C02C}">
      <dsp:nvSpPr>
        <dsp:cNvPr id="0" name=""/>
        <dsp:cNvSpPr/>
      </dsp:nvSpPr>
      <dsp:spPr>
        <a:xfrm>
          <a:off x="0" y="2027976"/>
          <a:ext cx="10347843" cy="2027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>
              <a:solidFill>
                <a:schemeClr val="bg1"/>
              </a:solidFill>
            </a:rPr>
            <a:t>Existem diversos processos de fabricação. Podem ser classificados em: usinagem, soldagem, fundição, metalurgia do pó e conformação mecânica. Neste texto, portanto, </a:t>
          </a:r>
          <a:r>
            <a:rPr lang="pt-BR" sz="2400" b="0" i="0" kern="1200" dirty="0" err="1">
              <a:solidFill>
                <a:schemeClr val="bg1"/>
              </a:solidFill>
            </a:rPr>
            <a:t>dará-se</a:t>
          </a:r>
          <a:r>
            <a:rPr lang="pt-BR" sz="2400" b="0" i="0" kern="1200" dirty="0">
              <a:solidFill>
                <a:schemeClr val="bg1"/>
              </a:solidFill>
            </a:rPr>
            <a:t> destaque à usinagem e, em especial, à conformação mecânica, detalhando seus processos.”</a:t>
          </a:r>
        </a:p>
      </dsp:txBody>
      <dsp:txXfrm>
        <a:off x="0" y="2027976"/>
        <a:ext cx="10347843" cy="2027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141ACC-16E0-46D1-9E1B-0EDCF08DE687}" type="datetime1">
              <a:rPr lang="pt-BR" smtClean="0"/>
              <a:t>17/09/2023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3CD4-E842-4575-AC70-763E032FEACA}" type="datetime1">
              <a:rPr lang="pt-BR" smtClean="0"/>
              <a:pPr/>
              <a:t>17/09/2023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716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32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73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83445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176561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3739576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566846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38304319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79583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0469191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2044864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82736174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ito de negóc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pt-BR" sz="3600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37787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4" name="Espaço Reservado para Texto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Texto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6" name="Espaço Reservado para Texto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0" name="Espaço Reservado para Imagem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7" name="Espaço Reservado para Texto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8" name="Espaço Reservado para Texto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11" name="Espaço Reservado para Imagem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9" name="Espaço Reservado para Texto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20" name="Espaço Reservado para Texto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9909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13876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áfico 4_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21" name="Espaço reservado para o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elemento gráfico SmartArt</a:t>
            </a:r>
          </a:p>
        </p:txBody>
      </p:sp>
    </p:spTree>
    <p:extLst>
      <p:ext uri="{BB962C8B-B14F-4D97-AF65-F5344CB8AC3E}">
        <p14:creationId xmlns:p14="http://schemas.microsoft.com/office/powerpoint/2010/main" val="111142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13" descr="close de foto de folhas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49530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8" descr="foto de folha de palmeira em fundo rosa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laração de mis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Foto de folhas de palmeira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spaço Reservado para Imagem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7" descr="close de foto de plantas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de mer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4" name="Espaço Reservado para Texto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Título do item</a:t>
            </a:r>
          </a:p>
        </p:txBody>
      </p:sp>
      <p:sp>
        <p:nvSpPr>
          <p:cNvPr id="38" name="Espaço Reservado para Texto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Ano</a:t>
            </a:r>
          </a:p>
        </p:txBody>
      </p:sp>
      <p:sp>
        <p:nvSpPr>
          <p:cNvPr id="39" name="Espaço Reservado para Texto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0" name="Espaço Reservado para Texto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1" name="Espaço Reservado para Texto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2" name="Espaço Reservado para Texto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4" name="Espaço Reservado para Texto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5" name="Espaço Reservado para Texto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6" name="Espaço Reservado para Texto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8" name="Espaço Reservado para Texto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9" name="Espaço Reservado para Texto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7" name="Espaço Reservado para Texto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0" name="Espaço Reservado para Texto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1" name="Espaço Reservado para Texto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43" name="Espaço Reservado para Texto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Ano</a:t>
            </a:r>
          </a:p>
        </p:txBody>
      </p:sp>
      <p:sp>
        <p:nvSpPr>
          <p:cNvPr id="52" name="Espaço Reservado para Texto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3" name="Espaço Reservado para Texto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4" name="Espaço Reservado para Texto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5" name="Espaço Reservado para Texto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6" name="Espaço Reservado para Texto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7" name="Espaço Reservado para Texto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8" name="Espaço Reservado para Texto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60" name="Espaço Reservado para Texto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61" name="Espaço Reservado para Texto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59" name="Espaço Reservado para Texto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62" name="Espaço Reservado para Texto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63" name="Espaço Reservado para Texto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MM</a:t>
            </a:r>
          </a:p>
        </p:txBody>
      </p:sp>
      <p:sp>
        <p:nvSpPr>
          <p:cNvPr id="33" name="Espaço Reservado para Data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34" name="Espaço Reservado para Rodapé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35" name="Espaço Reservado para o Número do Slide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cos e recompen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44" descr="Foto de folhas de palmeira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8" descr="foto do teclado de um notebook cercado por 2 folhas de palmeira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80743873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is conce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pt-BR" noProof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4185330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7851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85016741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163110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210470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237391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pt-BR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pt-BR" noProof="0"/>
              <a:t>Plano de negócios da Contoso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B5CEABB6-07DC-46E8-9B57-56EC44A396E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66506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649" r:id="rId22"/>
    <p:sldLayoutId id="2147483665" r:id="rId23"/>
    <p:sldLayoutId id="2147483667" r:id="rId24"/>
    <p:sldLayoutId id="2147483666" r:id="rId25"/>
    <p:sldLayoutId id="2147483651" r:id="rId26"/>
    <p:sldLayoutId id="2147483672" r:id="rId27"/>
    <p:sldLayoutId id="2147483653" r:id="rId28"/>
    <p:sldLayoutId id="2147483674" r:id="rId29"/>
    <p:sldLayoutId id="2147483668" r:id="rId30"/>
    <p:sldLayoutId id="2147483673" r:id="rId3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6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8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40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2208210"/>
            <a:ext cx="5672457" cy="20422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Gestão</a:t>
            </a: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Processos</a:t>
            </a:r>
            <a:br>
              <a:rPr lang="en-US" sz="3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6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Espaço Reservado para Imagem 15" descr="foto de dois homens esboçando um gráfico&#10;">
            <a:extLst>
              <a:ext uri="{FF2B5EF4-FFF2-40B4-BE49-F238E27FC236}">
                <a16:creationId xmlns:a16="http://schemas.microsoft.com/office/drawing/2014/main" id="{AE10A7AB-4E16-4B85-8C75-FABB6412DD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89" b="4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</p:spPr>
      </p:pic>
      <p:sp>
        <p:nvSpPr>
          <p:cNvPr id="23" name="Subtítulo 22">
            <a:extLst>
              <a:ext uri="{FF2B5EF4-FFF2-40B4-BE49-F238E27FC236}">
                <a16:creationId xmlns:a16="http://schemas.microsoft.com/office/drawing/2014/main" id="{4829E901-B0F6-4B1C-8D1C-8B758458B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5660573" cy="146314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Profa. Ana Cristina Limongi-França</a:t>
            </a:r>
          </a:p>
          <a:p>
            <a:pPr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PRO3811 – 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</a:rPr>
              <a:t>Fundamentos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 de 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</a:rPr>
              <a:t>Administração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</a:rPr>
              <a:t>Setembro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, 2023</a:t>
            </a: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id="{923E80A8-AD04-78B1-B86D-C71CDA65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2" y="6172200"/>
            <a:ext cx="1600200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noProof="0">
                <a:solidFill>
                  <a:schemeClr val="bg2">
                    <a:lumMod val="50000"/>
                  </a:schemeClr>
                </a:solidFill>
              </a:rPr>
              <a:t>20XX</a:t>
            </a: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A534C7CB-AA1C-3CAF-1BA9-902EF7A1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B5CEABB6-07DC-46E8-9B57-56EC44A396E5}" type="slidenum">
              <a:rPr lang="en-US" noProof="0" smtClean="0">
                <a:solidFill>
                  <a:schemeClr val="bg2">
                    <a:lumMod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</a:t>
            </a:fld>
            <a:endParaRPr lang="en-US" noProof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4" name="Straight Connector 48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0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1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52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43F8250A-B5BC-48E8-9E34-320C6AB6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24">
            <a:extLst>
              <a:ext uri="{FF2B5EF4-FFF2-40B4-BE49-F238E27FC236}">
                <a16:creationId xmlns:a16="http://schemas.microsoft.com/office/drawing/2014/main" id="{A2829537-8D6E-4F27-8454-8F19BEA8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D2A977-D030-316B-5569-6D3DBE41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7" t="8320" r="16676" b="16936"/>
          <a:stretch/>
        </p:blipFill>
        <p:spPr>
          <a:xfrm>
            <a:off x="1068779" y="819397"/>
            <a:ext cx="10177153" cy="492276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7660FD2-E5F5-0BA6-9269-885916DFCBC9}"/>
              </a:ext>
            </a:extLst>
          </p:cNvPr>
          <p:cNvSpPr txBox="1"/>
          <p:nvPr/>
        </p:nvSpPr>
        <p:spPr>
          <a:xfrm>
            <a:off x="2248978" y="5538228"/>
            <a:ext cx="610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33339A"/>
                </a:solidFill>
                <a:latin typeface="Verdana-Bold"/>
              </a:rPr>
              <a:t>(prof. André Fleury)</a:t>
            </a:r>
            <a:endParaRPr lang="pt-BR" sz="1800" b="1" i="0" u="none" strike="noStrike" baseline="0" dirty="0">
              <a:solidFill>
                <a:srgbClr val="33339A"/>
              </a:solidFill>
              <a:latin typeface="Verdana-Bold"/>
            </a:endParaRPr>
          </a:p>
        </p:txBody>
      </p:sp>
    </p:spTree>
    <p:extLst>
      <p:ext uri="{BB962C8B-B14F-4D97-AF65-F5344CB8AC3E}">
        <p14:creationId xmlns:p14="http://schemas.microsoft.com/office/powerpoint/2010/main" val="428909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9BEF03C2-E178-4360-9845-C30A60A89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D5D6DF14-A531-4DD6-A165-8D495415B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rgbClr val="FFA61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CA56E8-1AA6-543A-D7CB-504EE2A5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1" t="6607" r="13409" b="4819"/>
          <a:stretch/>
        </p:blipFill>
        <p:spPr>
          <a:xfrm>
            <a:off x="1306286" y="803868"/>
            <a:ext cx="9957916" cy="54261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81C8B7F-0035-9016-BA46-F6CAB1FB20D2}"/>
              </a:ext>
            </a:extLst>
          </p:cNvPr>
          <p:cNvSpPr txBox="1"/>
          <p:nvPr/>
        </p:nvSpPr>
        <p:spPr>
          <a:xfrm>
            <a:off x="3376247" y="6369120"/>
            <a:ext cx="610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33339A"/>
                </a:solidFill>
                <a:latin typeface="Verdana-Bold"/>
              </a:rPr>
              <a:t>(prof. André Fleury)</a:t>
            </a:r>
            <a:endParaRPr lang="pt-BR" sz="1800" b="1" i="0" u="none" strike="noStrike" baseline="0" dirty="0">
              <a:solidFill>
                <a:srgbClr val="33339A"/>
              </a:solidFill>
              <a:latin typeface="Verdana-Bold"/>
            </a:endParaRPr>
          </a:p>
        </p:txBody>
      </p:sp>
    </p:spTree>
    <p:extLst>
      <p:ext uri="{BB962C8B-B14F-4D97-AF65-F5344CB8AC3E}">
        <p14:creationId xmlns:p14="http://schemas.microsoft.com/office/powerpoint/2010/main" val="782515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8ABB02E-5F7D-B849-4799-DE555EA3D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1" t="5370" r="25292" b="9957"/>
          <a:stretch/>
        </p:blipFill>
        <p:spPr>
          <a:xfrm>
            <a:off x="1951512" y="525483"/>
            <a:ext cx="8288976" cy="58070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99D0769-8173-46F0-A25C-B85D3C80D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630" y="970232"/>
            <a:ext cx="610262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7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35CB369E-FF22-BB98-5476-5D6D8A690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31"/>
          <a:stretch/>
        </p:blipFill>
        <p:spPr>
          <a:xfrm>
            <a:off x="1524" y="1566250"/>
            <a:ext cx="12188952" cy="5290892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675E7E0-536C-0DB9-95EC-4D53C05006A4}"/>
              </a:ext>
            </a:extLst>
          </p:cNvPr>
          <p:cNvSpPr txBox="1"/>
          <p:nvPr/>
        </p:nvSpPr>
        <p:spPr>
          <a:xfrm>
            <a:off x="6811993" y="1188823"/>
            <a:ext cx="4416552" cy="57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2000"/>
              </a:lnSpc>
              <a:spcBef>
                <a:spcPts val="1000"/>
              </a:spcBef>
            </a:pPr>
            <a:r>
              <a:rPr lang="pt-BR" sz="1400" kern="1200" dirty="0">
                <a:latin typeface="+mn-lt"/>
                <a:ea typeface="+mn-ea"/>
                <a:cs typeface="+mn-cs"/>
              </a:rPr>
              <a:t>https://www.youtube.com/watch?v=nFGmnIV47bw&amp;t=32s</a:t>
            </a:r>
          </a:p>
        </p:txBody>
      </p:sp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0888A87-DC59-C464-028F-C12B92529374}"/>
              </a:ext>
            </a:extLst>
          </p:cNvPr>
          <p:cNvSpPr txBox="1"/>
          <p:nvPr/>
        </p:nvSpPr>
        <p:spPr>
          <a:xfrm>
            <a:off x="1426865" y="771160"/>
            <a:ext cx="904351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rgbClr val="33339A"/>
                </a:solidFill>
                <a:latin typeface="Verdana-Bold"/>
              </a:rPr>
              <a:t>Estratégia</a:t>
            </a:r>
          </a:p>
          <a:p>
            <a:pPr algn="ctr"/>
            <a:r>
              <a:rPr lang="pt-BR" sz="1400" b="1" dirty="0">
                <a:solidFill>
                  <a:srgbClr val="33339A"/>
                </a:solidFill>
                <a:latin typeface="Verdana-Bold"/>
              </a:rPr>
              <a:t>(prof. André Fleury)</a:t>
            </a:r>
            <a:endParaRPr lang="pt-BR" sz="1400" b="1" i="0" u="none" strike="noStrike" baseline="0" dirty="0">
              <a:solidFill>
                <a:srgbClr val="33339A"/>
              </a:solidFill>
              <a:latin typeface="Verdana-Bold"/>
            </a:endParaRPr>
          </a:p>
          <a:p>
            <a:pPr algn="l"/>
            <a:endParaRPr lang="pt-BR" sz="12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ctr"/>
            <a:r>
              <a:rPr lang="pt-BR" b="1" i="0" u="none" strike="noStrike" baseline="0" dirty="0">
                <a:solidFill>
                  <a:srgbClr val="000000"/>
                </a:solidFill>
                <a:latin typeface="Arial-BoldMT"/>
              </a:rPr>
              <a:t>Missão: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Razão da existência da organização.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Fins para atender à sociedade e ao mercado</a:t>
            </a:r>
          </a:p>
          <a:p>
            <a:pPr algn="ctr"/>
            <a:endParaRPr lang="pt-BR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ctr"/>
            <a:r>
              <a:rPr lang="pt-BR" b="1" i="0" u="none" strike="noStrike" baseline="0" dirty="0">
                <a:solidFill>
                  <a:srgbClr val="000000"/>
                </a:solidFill>
                <a:latin typeface="Arial-BoldMT"/>
              </a:rPr>
              <a:t>Visão: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Aquilo que a organização deseja ser ou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se tornar</a:t>
            </a:r>
          </a:p>
          <a:p>
            <a:pPr algn="ctr"/>
            <a:endParaRPr lang="pt-BR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ctr"/>
            <a:r>
              <a:rPr lang="pt-BR" b="1" i="0" u="none" strike="noStrike" baseline="0" dirty="0">
                <a:solidFill>
                  <a:srgbClr val="000000"/>
                </a:solidFill>
                <a:latin typeface="Arial-BoldMT"/>
              </a:rPr>
              <a:t>Objetivos Estratégicos: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Realizações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operacionais necessárias para atingir a Visão</a:t>
            </a:r>
          </a:p>
          <a:p>
            <a:pPr algn="ctr"/>
            <a:endParaRPr lang="pt-BR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ctr"/>
            <a:r>
              <a:rPr lang="pt-BR" b="1" i="0" u="none" strike="noStrike" baseline="0" dirty="0">
                <a:solidFill>
                  <a:srgbClr val="000000"/>
                </a:solidFill>
                <a:latin typeface="Arial-BoldMT"/>
              </a:rPr>
              <a:t>FCS: Fatores Críticos de Sucesso: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Competências essenciais e necessárias para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atingir os objetivos</a:t>
            </a:r>
          </a:p>
          <a:p>
            <a:pPr algn="ctr"/>
            <a:endParaRPr lang="pt-BR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ctr"/>
            <a:endParaRPr lang="pt-BR" b="1" dirty="0">
              <a:solidFill>
                <a:srgbClr val="000000"/>
              </a:solidFill>
              <a:latin typeface="Arial-BoldMT"/>
            </a:endParaRPr>
          </a:p>
          <a:p>
            <a:pPr algn="ctr"/>
            <a:r>
              <a:rPr lang="pt-BR" b="1" i="0" u="none" strike="noStrike" baseline="0" dirty="0">
                <a:solidFill>
                  <a:srgbClr val="000000"/>
                </a:solidFill>
                <a:latin typeface="Arial-BoldMT"/>
              </a:rPr>
              <a:t>Indicadores:  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Conjunto de medidas, como base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para a gestão definida</a:t>
            </a:r>
          </a:p>
          <a:p>
            <a:pPr algn="ctr"/>
            <a:r>
              <a:rPr lang="pt-BR" b="1" i="0" u="none" strike="noStrike" baseline="0" dirty="0">
                <a:solidFill>
                  <a:srgbClr val="000000"/>
                </a:solidFill>
                <a:latin typeface="Arial-BoldMT"/>
              </a:rPr>
              <a:t>Planos de Ação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: Conjunto de ações para</a:t>
            </a:r>
          </a:p>
          <a:p>
            <a:pPr algn="ctr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alcançar as metas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095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5711E9D-5E5B-B93D-0B8A-1E26CE571744}"/>
              </a:ext>
            </a:extLst>
          </p:cNvPr>
          <p:cNvSpPr txBox="1"/>
          <p:nvPr/>
        </p:nvSpPr>
        <p:spPr>
          <a:xfrm>
            <a:off x="381837" y="1493712"/>
            <a:ext cx="1063115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33339A"/>
                </a:solidFill>
                <a:latin typeface="Verdana-Bold"/>
              </a:rPr>
              <a:t>Missão</a:t>
            </a:r>
          </a:p>
          <a:p>
            <a:pPr algn="ctr"/>
            <a:r>
              <a:rPr lang="pt-BR" b="1" dirty="0">
                <a:solidFill>
                  <a:srgbClr val="33339A"/>
                </a:solidFill>
                <a:latin typeface="Verdana-Bold"/>
              </a:rPr>
              <a:t>(prof. André Fleury)</a:t>
            </a:r>
            <a:endParaRPr lang="pt-BR" b="1" i="0" u="none" strike="noStrike" baseline="0" dirty="0">
              <a:solidFill>
                <a:srgbClr val="33339A"/>
              </a:solidFill>
              <a:latin typeface="Verdana-Bold"/>
            </a:endParaRPr>
          </a:p>
          <a:p>
            <a:pPr algn="ctr"/>
            <a:endParaRPr lang="pt-BR" sz="16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ctr"/>
            <a:endParaRPr lang="pt-BR" sz="3200" b="1" i="0" u="none" strike="noStrike" baseline="0" dirty="0">
              <a:solidFill>
                <a:srgbClr val="33339A"/>
              </a:solidFill>
              <a:latin typeface="Verdana-Bold"/>
            </a:endParaRP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BR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missão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da organização explica a razão de sua existência em termos de seus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propósitos e valores básicos. A missão deve responder às seguintes perguntas:</a:t>
            </a:r>
          </a:p>
          <a:p>
            <a:pPr lvl="4"/>
            <a:endParaRPr lang="pt-BR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pt-BR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Quem somos?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Toda organização tem um sentido principal de existência que é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evidenciado pela resposta desta questão.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pt-BR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 que fazemos?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Ao responder a esta pergunta, a organização identifica quais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são suas atividades principais.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pt-BR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Por que fazemos o que fazemos? </a:t>
            </a: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Esta pergunta visa caracterizar a motivação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da sua existência, ou seja, justificar a execução das atividades que são</a:t>
            </a:r>
          </a:p>
          <a:p>
            <a:pPr lvl="4"/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realizadas.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64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B122FC9-F69E-0032-593C-66AB12E5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Pesquisar sobre:</a:t>
            </a:r>
            <a:br>
              <a:rPr lang="pt-BR" dirty="0"/>
            </a:br>
            <a:r>
              <a:rPr lang="pt-BR" dirty="0"/>
              <a:t>SWOT, FORÇAS COMPETITIVAS,  </a:t>
            </a:r>
            <a:r>
              <a:rPr lang="pt-BR" dirty="0" err="1"/>
              <a:t>PivotageM</a:t>
            </a:r>
            <a:r>
              <a:rPr lang="pt-BR" dirty="0"/>
              <a:t> E  Parcerias, </a:t>
            </a:r>
          </a:p>
        </p:txBody>
      </p:sp>
    </p:spTree>
    <p:extLst>
      <p:ext uri="{BB962C8B-B14F-4D97-AF65-F5344CB8AC3E}">
        <p14:creationId xmlns:p14="http://schemas.microsoft.com/office/powerpoint/2010/main" val="128890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74FA7A4-79C5-DA50-EA20-3F661D82FB34}"/>
              </a:ext>
            </a:extLst>
          </p:cNvPr>
          <p:cNvSpPr txBox="1"/>
          <p:nvPr/>
        </p:nvSpPr>
        <p:spPr>
          <a:xfrm>
            <a:off x="1125414" y="2031129"/>
            <a:ext cx="90334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0" u="none" strike="noStrike" baseline="0" dirty="0">
                <a:solidFill>
                  <a:srgbClr val="33339A"/>
                </a:solidFill>
                <a:latin typeface="Verdana-Bold"/>
              </a:rPr>
              <a:t>Visão</a:t>
            </a:r>
          </a:p>
          <a:p>
            <a:pPr algn="ctr"/>
            <a:r>
              <a:rPr lang="pt-BR" sz="2000" b="1" dirty="0">
                <a:solidFill>
                  <a:srgbClr val="33339A"/>
                </a:solidFill>
                <a:latin typeface="Verdana-Bold"/>
              </a:rPr>
              <a:t>(prof. André Fleury)</a:t>
            </a:r>
            <a:endParaRPr lang="pt-BR" sz="2000" b="1" i="0" u="none" strike="noStrike" baseline="0" dirty="0">
              <a:solidFill>
                <a:srgbClr val="33339A"/>
              </a:solidFill>
              <a:latin typeface="Verdana-Bold"/>
            </a:endParaRPr>
          </a:p>
          <a:p>
            <a:pPr algn="ctr"/>
            <a:endParaRPr lang="pt-BR" sz="3200" b="1" i="0" u="none" strike="noStrike" baseline="0" dirty="0">
              <a:solidFill>
                <a:srgbClr val="33339A"/>
              </a:solidFill>
              <a:latin typeface="Verdana-Bold"/>
            </a:endParaRPr>
          </a:p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visão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representa uma proposta ou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objetivo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almejado pela organização para um</a:t>
            </a:r>
          </a:p>
          <a:p>
            <a:pPr algn="ctr"/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futuro distante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visão envolve alguma necessidade de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mudança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que se mostra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desafiadora</a:t>
            </a:r>
          </a:p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para a organização e que inclui adequações a novas tendências do mercado, da</a:t>
            </a:r>
          </a:p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economia e da sociedade.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25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90CFA57-FCF8-B0B7-69BF-41B560B2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20XX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2CD6D8B-C884-49B0-AB4D-4142B2C7B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1" t="9525" r="16818" b="4676"/>
          <a:stretch/>
        </p:blipFill>
        <p:spPr>
          <a:xfrm>
            <a:off x="2052451" y="617517"/>
            <a:ext cx="8087097" cy="5884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5AD05BA-97F8-A937-5C25-3E8AAF0CC0E5}"/>
              </a:ext>
            </a:extLst>
          </p:cNvPr>
          <p:cNvSpPr txBox="1"/>
          <p:nvPr/>
        </p:nvSpPr>
        <p:spPr>
          <a:xfrm>
            <a:off x="2479203" y="745264"/>
            <a:ext cx="610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Verdana-Bold"/>
                <a:ea typeface="+mn-ea"/>
                <a:cs typeface="+mn-cs"/>
              </a:rPr>
              <a:t>(prof. André Fleury)</a:t>
            </a:r>
          </a:p>
        </p:txBody>
      </p:sp>
    </p:spTree>
    <p:extLst>
      <p:ext uri="{BB962C8B-B14F-4D97-AF65-F5344CB8AC3E}">
        <p14:creationId xmlns:p14="http://schemas.microsoft.com/office/powerpoint/2010/main" val="1330392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9" y="1009403"/>
            <a:ext cx="5788024" cy="264819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Gestão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processos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é: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Sequência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Ordenada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atividades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.”</a:t>
            </a: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Prof. Dr. Mario </a:t>
            </a:r>
            <a:r>
              <a:rPr lang="en-US" sz="1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Salermo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2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197ED7-8472-9F54-6170-2BB42E9C4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7" r="18379" b="2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503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FB8CEE7-A0F1-CFE1-9E66-1BB420B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5" y="804519"/>
            <a:ext cx="10411759" cy="10492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Fases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funções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produção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um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produto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serviço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D394544-C9EA-4CC9-A8CE-78087E86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0CCB00C4-1D08-BA40-682E-F4F2549DF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350118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886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B0CDD-3699-7F54-C39A-2A8CA895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215"/>
            <a:ext cx="10451471" cy="123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pt-BR" sz="2700" b="1" dirty="0">
                <a:solidFill>
                  <a:srgbClr val="002060"/>
                </a:solidFill>
              </a:rPr>
              <a:t>Processo de Fabricação</a:t>
            </a:r>
            <a:br>
              <a:rPr lang="pt-BR" sz="2700" dirty="0">
                <a:solidFill>
                  <a:srgbClr val="002060"/>
                </a:solidFill>
              </a:rPr>
            </a:br>
            <a:r>
              <a:rPr lang="pt-BR" sz="1800" b="0" i="0" dirty="0">
                <a:solidFill>
                  <a:srgbClr val="002060"/>
                </a:solidFill>
              </a:rPr>
              <a:t>Fonte: TMJ </a:t>
            </a:r>
            <a:br>
              <a:rPr lang="pt-BR" sz="1800" b="0" i="0" dirty="0">
                <a:solidFill>
                  <a:srgbClr val="002060"/>
                </a:solidFill>
              </a:rPr>
            </a:br>
            <a:r>
              <a:rPr lang="pt-BR" sz="1800" b="0" i="0" dirty="0">
                <a:solidFill>
                  <a:srgbClr val="002060"/>
                </a:solidFill>
              </a:rPr>
              <a:t>25/06/2020 </a:t>
            </a:r>
            <a:endParaRPr lang="pt-BR" dirty="0">
              <a:solidFill>
                <a:srgbClr val="002060"/>
              </a:solidFill>
            </a:endParaRPr>
          </a:p>
        </p:txBody>
      </p:sp>
      <p:graphicFrame>
        <p:nvGraphicFramePr>
          <p:cNvPr id="7" name="Espaço Reservado para SmartArt 6">
            <a:extLst>
              <a:ext uri="{FF2B5EF4-FFF2-40B4-BE49-F238E27FC236}">
                <a16:creationId xmlns:a16="http://schemas.microsoft.com/office/drawing/2014/main" id="{D2AAF1AB-E67E-9715-2D5F-1BC662BB9C6A}"/>
              </a:ext>
            </a:extLst>
          </p:cNvPr>
          <p:cNvGraphicFramePr>
            <a:graphicFrameLocks noGrp="1"/>
          </p:cNvGraphicFramePr>
          <p:nvPr>
            <p:ph type="dgm" sz="quarter" idx="27"/>
            <p:extLst>
              <p:ext uri="{D42A27DB-BD31-4B8C-83A1-F6EECF244321}">
                <p14:modId xmlns:p14="http://schemas.microsoft.com/office/powerpoint/2010/main" val="329843174"/>
              </p:ext>
            </p:extLst>
          </p:nvPr>
        </p:nvGraphicFramePr>
        <p:xfrm>
          <a:off x="1127692" y="2462545"/>
          <a:ext cx="10347843" cy="2530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BEFE08A-5621-90BB-8A87-ADC9FAA13174}"/>
              </a:ext>
            </a:extLst>
          </p:cNvPr>
          <p:cNvSpPr txBox="1"/>
          <p:nvPr/>
        </p:nvSpPr>
        <p:spPr>
          <a:xfrm>
            <a:off x="1602463" y="6207392"/>
            <a:ext cx="8123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https://tmjr.com.br/processos-de-fabricacao/?https://www.tmjr.com.br/single-post/</a:t>
            </a:r>
          </a:p>
        </p:txBody>
      </p:sp>
    </p:spTree>
    <p:extLst>
      <p:ext uri="{BB962C8B-B14F-4D97-AF65-F5344CB8AC3E}">
        <p14:creationId xmlns:p14="http://schemas.microsoft.com/office/powerpoint/2010/main" val="264244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B0CDD-3699-7F54-C39A-2A8CA895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215"/>
            <a:ext cx="10451471" cy="123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pt-BR" sz="2700" b="1" dirty="0">
                <a:solidFill>
                  <a:srgbClr val="002060"/>
                </a:solidFill>
              </a:rPr>
              <a:t>Processo de Fabricação</a:t>
            </a:r>
            <a:br>
              <a:rPr lang="pt-BR" sz="2700" dirty="0">
                <a:solidFill>
                  <a:srgbClr val="002060"/>
                </a:solidFill>
              </a:rPr>
            </a:br>
            <a:r>
              <a:rPr lang="pt-BR" sz="1800" b="0" i="0" dirty="0">
                <a:solidFill>
                  <a:srgbClr val="002060"/>
                </a:solidFill>
              </a:rPr>
              <a:t>Fonte: TMJ </a:t>
            </a:r>
            <a:br>
              <a:rPr lang="pt-BR" sz="1800" b="0" i="0" dirty="0">
                <a:solidFill>
                  <a:srgbClr val="002060"/>
                </a:solidFill>
              </a:rPr>
            </a:br>
            <a:r>
              <a:rPr lang="pt-BR" sz="1800" b="0" i="0" dirty="0">
                <a:solidFill>
                  <a:srgbClr val="002060"/>
                </a:solidFill>
              </a:rPr>
              <a:t>25/06/2020 </a:t>
            </a:r>
            <a:endParaRPr lang="pt-BR" dirty="0">
              <a:solidFill>
                <a:srgbClr val="002060"/>
              </a:solidFill>
            </a:endParaRPr>
          </a:p>
        </p:txBody>
      </p:sp>
      <p:graphicFrame>
        <p:nvGraphicFramePr>
          <p:cNvPr id="7" name="Espaço Reservado para SmartArt 6">
            <a:extLst>
              <a:ext uri="{FF2B5EF4-FFF2-40B4-BE49-F238E27FC236}">
                <a16:creationId xmlns:a16="http://schemas.microsoft.com/office/drawing/2014/main" id="{D2AAF1AB-E67E-9715-2D5F-1BC662BB9C6A}"/>
              </a:ext>
            </a:extLst>
          </p:cNvPr>
          <p:cNvGraphicFramePr>
            <a:graphicFrameLocks noGrp="1"/>
          </p:cNvGraphicFramePr>
          <p:nvPr>
            <p:ph type="dgm" sz="quarter" idx="27"/>
            <p:extLst>
              <p:ext uri="{D42A27DB-BD31-4B8C-83A1-F6EECF244321}">
                <p14:modId xmlns:p14="http://schemas.microsoft.com/office/powerpoint/2010/main" val="2875857654"/>
              </p:ext>
            </p:extLst>
          </p:nvPr>
        </p:nvGraphicFramePr>
        <p:xfrm>
          <a:off x="1005957" y="1991762"/>
          <a:ext cx="10347843" cy="4055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BEFE08A-5621-90BB-8A87-ADC9FAA13174}"/>
              </a:ext>
            </a:extLst>
          </p:cNvPr>
          <p:cNvSpPr txBox="1"/>
          <p:nvPr/>
        </p:nvSpPr>
        <p:spPr>
          <a:xfrm>
            <a:off x="1602463" y="6207392"/>
            <a:ext cx="8123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https://tmjr.com.br/processos-de-fabricacao/?https://www.tmjr.com.br/single-post/</a:t>
            </a:r>
          </a:p>
        </p:txBody>
      </p:sp>
    </p:spTree>
    <p:extLst>
      <p:ext uri="{BB962C8B-B14F-4D97-AF65-F5344CB8AC3E}">
        <p14:creationId xmlns:p14="http://schemas.microsoft.com/office/powerpoint/2010/main" val="141711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618EF45-B4BF-9DCB-25C8-47247D10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799"/>
            <a:ext cx="478114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/>
              <a:t>Processos e estratégias DEVEm Caminhar juntos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A49209E-A2F1-1C14-29B4-E0D423EEC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3" r="26560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143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F95A435A-3D05-6F7E-1B29-90C39D0A286C}"/>
              </a:ext>
            </a:extLst>
          </p:cNvPr>
          <p:cNvSpPr txBox="1"/>
          <p:nvPr/>
        </p:nvSpPr>
        <p:spPr>
          <a:xfrm>
            <a:off x="447152" y="1914271"/>
            <a:ext cx="11068259" cy="3883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pt-BR" sz="1800" b="1" i="0" u="none" strike="noStrike" baseline="0" dirty="0">
                <a:solidFill>
                  <a:schemeClr val="tx1">
                    <a:lumMod val="95000"/>
                  </a:schemeClr>
                </a:solidFill>
                <a:latin typeface="ArialMT"/>
              </a:rPr>
              <a:t>• </a:t>
            </a:r>
            <a:r>
              <a:rPr lang="pt-BR" sz="1800" b="1" i="0" u="none" strike="noStrike" baseline="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Uma série de tarefas logicamente relacionadas que, quando executadas, produzem algo de valor para o cliente ou beneficiário.</a:t>
            </a:r>
          </a:p>
          <a:p>
            <a:pPr algn="l">
              <a:lnSpc>
                <a:spcPct val="200000"/>
              </a:lnSpc>
            </a:pPr>
            <a:endParaRPr lang="pt-BR" sz="1800" b="1" i="0" u="none" strike="noStrike" baseline="0" dirty="0">
              <a:solidFill>
                <a:schemeClr val="tx1">
                  <a:lumMod val="95000"/>
                </a:schemeClr>
              </a:solidFill>
              <a:latin typeface="ArialMT"/>
            </a:endParaRPr>
          </a:p>
          <a:p>
            <a:pPr algn="l">
              <a:lnSpc>
                <a:spcPct val="200000"/>
              </a:lnSpc>
            </a:pPr>
            <a:r>
              <a:rPr lang="pt-BR" sz="1800" b="1" i="0" u="none" strike="noStrike" baseline="0" dirty="0">
                <a:solidFill>
                  <a:schemeClr val="tx1">
                    <a:lumMod val="95000"/>
                  </a:schemeClr>
                </a:solidFill>
                <a:latin typeface="ArialMT"/>
              </a:rPr>
              <a:t>• </a:t>
            </a:r>
            <a:r>
              <a:rPr lang="pt-BR" sz="1800" b="1" i="0" u="none" strike="noStrike" baseline="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Meios logicamente estruturados pelos quais recursos são transformados em algo de maior valor.</a:t>
            </a:r>
          </a:p>
          <a:p>
            <a:pPr algn="l">
              <a:lnSpc>
                <a:spcPct val="200000"/>
              </a:lnSpc>
            </a:pPr>
            <a:endParaRPr lang="pt-BR" sz="1800" b="1" i="0" u="none" strike="noStrike" baseline="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pt-BR" sz="1800" b="1" i="0" u="none" strike="noStrike" baseline="0" dirty="0">
                <a:solidFill>
                  <a:schemeClr val="tx1">
                    <a:lumMod val="95000"/>
                  </a:schemeClr>
                </a:solidFill>
                <a:latin typeface="ArialMT"/>
              </a:rPr>
              <a:t>• </a:t>
            </a:r>
            <a:r>
              <a:rPr lang="pt-BR" sz="1800" b="1" i="0" u="none" strike="noStrike" baseline="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</a:rPr>
              <a:t>Um conjunto estruturado de atividades / causas orientadas para produzir uma saída específica, quer para um cliente particular ou um mercado.</a:t>
            </a:r>
            <a:endParaRPr lang="pt-BR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D89584-5909-2D5D-2EDF-DE012C93D6E9}"/>
              </a:ext>
            </a:extLst>
          </p:cNvPr>
          <p:cNvSpPr txBox="1"/>
          <p:nvPr/>
        </p:nvSpPr>
        <p:spPr>
          <a:xfrm>
            <a:off x="2743201" y="580237"/>
            <a:ext cx="61093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Verdana-Bold"/>
                <a:ea typeface="+mn-ea"/>
                <a:cs typeface="+mn-cs"/>
              </a:rPr>
              <a:t>Processos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Verdana-Bold"/>
                <a:ea typeface="+mn-ea"/>
                <a:cs typeface="+mn-cs"/>
              </a:rPr>
              <a:t>(prof. André Fleury)</a:t>
            </a:r>
          </a:p>
        </p:txBody>
      </p:sp>
    </p:spTree>
    <p:extLst>
      <p:ext uri="{BB962C8B-B14F-4D97-AF65-F5344CB8AC3E}">
        <p14:creationId xmlns:p14="http://schemas.microsoft.com/office/powerpoint/2010/main" val="26769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E49A5D-E376-2C6F-8070-804570F4A121}"/>
              </a:ext>
            </a:extLst>
          </p:cNvPr>
          <p:cNvSpPr txBox="1"/>
          <p:nvPr/>
        </p:nvSpPr>
        <p:spPr>
          <a:xfrm>
            <a:off x="1065125" y="787384"/>
            <a:ext cx="92746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visão por </a:t>
            </a:r>
            <a:r>
              <a:rPr lang="pt-BR" sz="3200" b="1" i="0" u="none" strike="noStrike" baseline="0" dirty="0">
                <a:solidFill>
                  <a:srgbClr val="33339A"/>
                </a:solidFill>
                <a:latin typeface="Arial" panose="020B0604020202020204" pitchFamily="34" charset="0"/>
              </a:rPr>
              <a:t>processos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 uma organização inclui os cinco elementos que descrevem um processo</a:t>
            </a:r>
          </a:p>
          <a:p>
            <a:pPr algn="ctr"/>
            <a:endParaRPr lang="pt-BR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pt-BR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Fornecedor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SegoeUISymbol"/>
              </a:rPr>
              <a:t>➔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Entrada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SegoeUISymbol"/>
              </a:rPr>
              <a:t>➔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Processo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SegoeUISymbol"/>
              </a:rPr>
              <a:t>➔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Saída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SegoeUISymbol"/>
              </a:rPr>
              <a:t>➔ </a:t>
            </a:r>
            <a:r>
              <a:rPr lang="pt-BR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Cliente</a:t>
            </a:r>
          </a:p>
          <a:p>
            <a:pPr algn="ctr"/>
            <a:r>
              <a:rPr lang="pt-BR" sz="3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F-E-P-S-C</a:t>
            </a:r>
          </a:p>
          <a:p>
            <a:pPr algn="ctr"/>
            <a:endParaRPr lang="pt-BR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pt-BR" sz="32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3200" b="1" i="0" u="none" strike="noStrike" baseline="0" dirty="0">
                <a:solidFill>
                  <a:srgbClr val="33339A"/>
                </a:solidFill>
                <a:latin typeface="Verdana-Bold"/>
              </a:rPr>
              <a:t>Visão mais sistêmica</a:t>
            </a:r>
          </a:p>
        </p:txBody>
      </p:sp>
    </p:spTree>
    <p:extLst>
      <p:ext uri="{BB962C8B-B14F-4D97-AF65-F5344CB8AC3E}">
        <p14:creationId xmlns:p14="http://schemas.microsoft.com/office/powerpoint/2010/main" val="371407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25A7980-0E43-EB68-C745-24652E425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6" t="4676" r="17598" b="4676"/>
          <a:stretch/>
        </p:blipFill>
        <p:spPr>
          <a:xfrm>
            <a:off x="1283369" y="0"/>
            <a:ext cx="9792351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BCC62C6-09DB-2890-35C7-A4EC901FB10E}"/>
              </a:ext>
            </a:extLst>
          </p:cNvPr>
          <p:cNvSpPr txBox="1"/>
          <p:nvPr/>
        </p:nvSpPr>
        <p:spPr>
          <a:xfrm>
            <a:off x="2971572" y="6162449"/>
            <a:ext cx="61039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33339A"/>
                </a:solidFill>
                <a:latin typeface="Verdana-Bold"/>
              </a:rPr>
              <a:t>(prof. André Fleury)</a:t>
            </a:r>
            <a:endParaRPr lang="pt-BR" sz="1800" b="1" i="0" u="none" strike="noStrike" baseline="0" dirty="0">
              <a:solidFill>
                <a:srgbClr val="33339A"/>
              </a:solidFill>
              <a:latin typeface="Verdana-Bold"/>
            </a:endParaRPr>
          </a:p>
          <a:p>
            <a:pPr algn="l"/>
            <a:endParaRPr lang="pt-BR" sz="1600" b="1" i="0" u="none" strike="noStrike" baseline="0" dirty="0">
              <a:solidFill>
                <a:srgbClr val="000000"/>
              </a:solidFill>
              <a:latin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2708466127"/>
      </p:ext>
    </p:extLst>
  </p:cSld>
  <p:clrMapOvr>
    <a:masterClrMapping/>
  </p:clrMapOvr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148</TotalTime>
  <Words>696</Words>
  <Application>Microsoft Office PowerPoint</Application>
  <PresentationFormat>Widescreen</PresentationFormat>
  <Paragraphs>91</Paragraphs>
  <Slides>18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Arial</vt:lpstr>
      <vt:lpstr>Arial-BoldMT</vt:lpstr>
      <vt:lpstr>ArialMT</vt:lpstr>
      <vt:lpstr>Calibri</vt:lpstr>
      <vt:lpstr>Century Gothic</vt:lpstr>
      <vt:lpstr>SegoeUISymbol</vt:lpstr>
      <vt:lpstr>Verdana-Bold</vt:lpstr>
      <vt:lpstr>Wingdings 3</vt:lpstr>
      <vt:lpstr>Fatia</vt:lpstr>
      <vt:lpstr> Gestão de Processos   </vt:lpstr>
      <vt:lpstr>Gestão de processos é:  “Sequência Ordenada de atividades.”  Prof. Dr. Mario Salermo </vt:lpstr>
      <vt:lpstr>Fases e funções para produção de um produto ou serviço.</vt:lpstr>
      <vt:lpstr>Processo de Fabricação Fonte: TMJ  25/06/2020 </vt:lpstr>
      <vt:lpstr>Processo de Fabricação Fonte: TMJ  25/06/2020 </vt:lpstr>
      <vt:lpstr>Processos e estratégias DEVEm Caminhar juntos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Pesquisar sobre: SWOT, FORÇAS COMPETITIVAS,  PivotageM E  Parcerias,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Processos</dc:title>
  <dc:creator>Ana Cristina Limongi França</dc:creator>
  <cp:lastModifiedBy>Ana Cristina Limongi França</cp:lastModifiedBy>
  <cp:revision>3</cp:revision>
  <dcterms:created xsi:type="dcterms:W3CDTF">2023-04-27T00:20:18Z</dcterms:created>
  <dcterms:modified xsi:type="dcterms:W3CDTF">2023-09-18T02:28:54Z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