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66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82"/>
    <p:restoredTop sz="94694"/>
  </p:normalViewPr>
  <p:slideViewPr>
    <p:cSldViewPr>
      <p:cViewPr varScale="1">
        <p:scale>
          <a:sx n="121" d="100"/>
          <a:sy n="121" d="100"/>
        </p:scale>
        <p:origin x="251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7C21-5897-40EE-A1AC-E7A398A06B7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E552-DD81-44B4-9B56-ED4F646F6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455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7C21-5897-40EE-A1AC-E7A398A06B7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E552-DD81-44B4-9B56-ED4F646F6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125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7C21-5897-40EE-A1AC-E7A398A06B7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E552-DD81-44B4-9B56-ED4F646F6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29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7C21-5897-40EE-A1AC-E7A398A06B7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E552-DD81-44B4-9B56-ED4F646F6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717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7C21-5897-40EE-A1AC-E7A398A06B7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E552-DD81-44B4-9B56-ED4F646F6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52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7C21-5897-40EE-A1AC-E7A398A06B7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E552-DD81-44B4-9B56-ED4F646F6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721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7C21-5897-40EE-A1AC-E7A398A06B7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E552-DD81-44B4-9B56-ED4F646F6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986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7C21-5897-40EE-A1AC-E7A398A06B7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E552-DD81-44B4-9B56-ED4F646F6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24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7C21-5897-40EE-A1AC-E7A398A06B7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E552-DD81-44B4-9B56-ED4F646F6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15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7C21-5897-40EE-A1AC-E7A398A06B7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E552-DD81-44B4-9B56-ED4F646F6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96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7C21-5897-40EE-A1AC-E7A398A06B7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E552-DD81-44B4-9B56-ED4F646F6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573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27C21-5897-40EE-A1AC-E7A398A06B7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0E552-DD81-44B4-9B56-ED4F646F6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57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Nano </a:t>
            </a:r>
            <a:r>
              <a:rPr lang="pt-BR" dirty="0" err="1"/>
              <a:t>Class</a:t>
            </a:r>
            <a:r>
              <a:rPr lang="pt-BR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3969978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93372"/>
            <a:ext cx="5486399" cy="418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267200" y="2286000"/>
            <a:ext cx="533400" cy="533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133600" y="4267200"/>
            <a:ext cx="2667000" cy="13137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07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45766"/>
              </p:ext>
            </p:extLst>
          </p:nvPr>
        </p:nvGraphicFramePr>
        <p:xfrm>
          <a:off x="381000" y="2359040"/>
          <a:ext cx="8534400" cy="358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Independent Variables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666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Levels 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66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5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(-1) 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ctr"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 (0)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(+1) 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Surfactant </a:t>
                      </a:r>
                      <a:br>
                        <a:rPr lang="en-CA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CA" sz="17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(%w/w) </a:t>
                      </a:r>
                      <a:endParaRPr lang="pt-BR" sz="17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time </a:t>
                      </a:r>
                      <a:r>
                        <a:rPr lang="en-CA" sz="17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(days) </a:t>
                      </a:r>
                      <a:endParaRPr lang="pt-BR" sz="17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Stirring speed </a:t>
                      </a:r>
                      <a:r>
                        <a:rPr lang="en-CA" sz="17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(rpm)</a:t>
                      </a:r>
                      <a:endParaRPr lang="pt-BR" sz="17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491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Dependent variable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ctr">
                    <a:solidFill>
                      <a:srgbClr val="C866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2451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Hydrodynamic diameter (HD, z-average) of the nanocrystals</a:t>
                      </a:r>
                      <a:endParaRPr lang="pt-BR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10413"/>
            <a:ext cx="868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l" fontAlgn="base">
              <a:spcAft>
                <a:spcPct val="0"/>
              </a:spcAft>
            </a:pPr>
            <a:r>
              <a:rPr kumimoji="0" lang="en-GB" altLang="pt-B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1</a:t>
            </a:r>
            <a:r>
              <a:rPr kumimoji="0" lang="en-GB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Variables and levels in design of experiments (DoE) to prepare nanocrystals.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386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794681"/>
              </p:ext>
            </p:extLst>
          </p:nvPr>
        </p:nvGraphicFramePr>
        <p:xfrm>
          <a:off x="228603" y="279156"/>
          <a:ext cx="8686798" cy="6055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85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Formulation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</a:t>
                      </a: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pt-B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Blocks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Surfactant</a:t>
                      </a:r>
                      <a:r>
                        <a:rPr lang="pt-BR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(% w/w)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Stirring</a:t>
                      </a:r>
                      <a:r>
                        <a:rPr lang="pt-BR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speed</a:t>
                      </a:r>
                      <a:r>
                        <a:rPr lang="pt-BR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(rpm)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</a:t>
                      </a:r>
                      <a:r>
                        <a:rPr lang="pt-BR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time (</a:t>
                      </a:r>
                      <a:r>
                        <a:rPr lang="pt-BR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days</a:t>
                      </a:r>
                      <a:r>
                        <a:rPr lang="pt-BR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04800" y="0"/>
            <a:ext cx="79045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kumimoji="0" lang="en-GB" altLang="pt-B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2</a:t>
            </a:r>
            <a:r>
              <a:rPr kumimoji="0" lang="en-GB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Design</a:t>
            </a:r>
            <a:r>
              <a:rPr kumimoji="0" lang="en-GB" altLang="pt-BR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experiments (DoE)</a:t>
            </a:r>
            <a:r>
              <a:rPr kumimoji="0" lang="en-GB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/>
              <a:t>– Surface response design.</a:t>
            </a:r>
            <a:endParaRPr lang="pt-BR" sz="1200" dirty="0"/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921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633335"/>
              </p:ext>
            </p:extLst>
          </p:nvPr>
        </p:nvGraphicFramePr>
        <p:xfrm>
          <a:off x="228603" y="279156"/>
          <a:ext cx="8686797" cy="6536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8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57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85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Surfactant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Speed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HD ± SD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PdI</a:t>
                      </a: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± SD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313.0 ± 29.3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0.441 ± 0.027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196.4 ± 0.9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0.129 ± 0.004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190.4 ± 1.1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0.120 ± 0.006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229.7 ± 1.7 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0.150 ± 0.014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216.1 ± 1.6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0.136 ± 0.012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265.9 ± 8.8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0.150 ± 0.051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239.9 ± 1.4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0.120 ± 0.035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225.3 ± 2.1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0.104 ± 0.017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228.2 ± 1.9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0.144 ± 0.007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265.3 ± 1.0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0.144 ± 0.024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219.1 ± 2.0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0.143 ± 0.006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189.4 ± 0.7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0.127 ± 0.010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234.6 ± 2.0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0.144 ± 0.011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239.5 ± 1.7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0.144 ± 0.016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198.3 ± 1.4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0.157 ± 0.018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171.9 ± 2.2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0.166 ± 0.011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416.6 ± 9.6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0.209 ± 0.030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201.3 ± 1.0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0.109 ± 0.006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338.1 ± 3.4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0.147 ± 0.036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65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657" marR="21657" marT="21657" marB="2165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253.3 ± 2.1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0.156 ± 0.004</a:t>
                      </a:r>
                      <a:endParaRPr lang="pt-BR" sz="16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04800" y="0"/>
            <a:ext cx="79045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kumimoji="0" lang="en-GB" altLang="pt-B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2</a:t>
            </a:r>
            <a:r>
              <a:rPr kumimoji="0" lang="en-GB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Design</a:t>
            </a:r>
            <a:r>
              <a:rPr kumimoji="0" lang="en-GB" altLang="pt-BR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experiments (DoE)</a:t>
            </a:r>
            <a:r>
              <a:rPr kumimoji="0" lang="en-GB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/>
              <a:t>– Box-</a:t>
            </a:r>
            <a:r>
              <a:rPr lang="en-US" sz="1200" dirty="0" err="1"/>
              <a:t>Behnken</a:t>
            </a:r>
            <a:r>
              <a:rPr lang="en-US" sz="1200" dirty="0"/>
              <a:t> Design – and observed results.</a:t>
            </a:r>
            <a:endParaRPr lang="pt-BR" sz="1200" dirty="0"/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534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" y="-76200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Minitab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1905000" y="228600"/>
            <a:ext cx="6000750" cy="6317776"/>
            <a:chOff x="1905000" y="228600"/>
            <a:chExt cx="6000750" cy="6317776"/>
          </a:xfrm>
        </p:grpSpPr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7400" y="3717451"/>
              <a:ext cx="5848350" cy="282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228600"/>
              <a:ext cx="5851478" cy="3500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Retângulo 4"/>
          <p:cNvSpPr/>
          <p:nvPr/>
        </p:nvSpPr>
        <p:spPr>
          <a:xfrm>
            <a:off x="2057400" y="1524000"/>
            <a:ext cx="4267200" cy="609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057400" y="2514600"/>
            <a:ext cx="4267200" cy="228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2057400" y="3505200"/>
            <a:ext cx="4267200" cy="228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23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2" y="2438400"/>
            <a:ext cx="5943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685800"/>
            <a:ext cx="4219575" cy="1139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604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09662"/>
            <a:ext cx="6565107" cy="437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7680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Após ajuste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990600"/>
            <a:ext cx="4838700" cy="3497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87660"/>
            <a:ext cx="7696200" cy="897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562600"/>
            <a:ext cx="3390900" cy="93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863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1219200"/>
            <a:ext cx="6591300" cy="439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8295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531</Words>
  <Application>Microsoft Macintosh PowerPoint</Application>
  <PresentationFormat>Apresentação na tela (4:3)</PresentationFormat>
  <Paragraphs>340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do Office</vt:lpstr>
      <vt:lpstr>Nano Class 2020</vt:lpstr>
      <vt:lpstr>Table 1 - Variables and levels in design of experiments (DoE) to prepare nanocrystals.</vt:lpstr>
      <vt:lpstr>Apresentação do PowerPoint</vt:lpstr>
      <vt:lpstr>Apresentação do PowerPoint</vt:lpstr>
      <vt:lpstr>Minitab</vt:lpstr>
      <vt:lpstr>Apresentação do PowerPoint</vt:lpstr>
      <vt:lpstr>Apresentação do PowerPoint</vt:lpstr>
      <vt:lpstr>Após ajuste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Nataly</dc:creator>
  <cp:lastModifiedBy>Nadia araci bou chacra</cp:lastModifiedBy>
  <cp:revision>10</cp:revision>
  <dcterms:created xsi:type="dcterms:W3CDTF">2020-10-28T03:34:23Z</dcterms:created>
  <dcterms:modified xsi:type="dcterms:W3CDTF">2020-11-05T14:42:02Z</dcterms:modified>
</cp:coreProperties>
</file>