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9.jpg" ContentType="image/jpeg"/>
  <Override PartName="/ppt/media/image50.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478" r:id="rId5"/>
    <p:sldId id="481" r:id="rId6"/>
    <p:sldId id="479" r:id="rId7"/>
    <p:sldId id="259" r:id="rId8"/>
    <p:sldId id="260" r:id="rId9"/>
    <p:sldId id="470" r:id="rId10"/>
    <p:sldId id="261" r:id="rId11"/>
    <p:sldId id="262" r:id="rId12"/>
    <p:sldId id="263" r:id="rId13"/>
    <p:sldId id="264" r:id="rId14"/>
    <p:sldId id="429" r:id="rId15"/>
    <p:sldId id="266" r:id="rId16"/>
    <p:sldId id="430" r:id="rId17"/>
    <p:sldId id="267" r:id="rId18"/>
    <p:sldId id="268" r:id="rId19"/>
    <p:sldId id="269" r:id="rId20"/>
    <p:sldId id="270" r:id="rId21"/>
    <p:sldId id="271" r:id="rId22"/>
    <p:sldId id="272" r:id="rId23"/>
    <p:sldId id="469" r:id="rId24"/>
    <p:sldId id="447" r:id="rId25"/>
    <p:sldId id="273" r:id="rId26"/>
    <p:sldId id="274" r:id="rId27"/>
    <p:sldId id="275" r:id="rId28"/>
    <p:sldId id="276" r:id="rId29"/>
    <p:sldId id="277" r:id="rId30"/>
    <p:sldId id="278" r:id="rId31"/>
    <p:sldId id="279" r:id="rId32"/>
    <p:sldId id="281" r:id="rId33"/>
    <p:sldId id="282" r:id="rId34"/>
    <p:sldId id="283" r:id="rId35"/>
    <p:sldId id="284" r:id="rId36"/>
    <p:sldId id="285" r:id="rId37"/>
    <p:sldId id="286" r:id="rId38"/>
    <p:sldId id="287" r:id="rId39"/>
    <p:sldId id="407" r:id="rId40"/>
    <p:sldId id="291" r:id="rId41"/>
    <p:sldId id="451" r:id="rId42"/>
    <p:sldId id="452" r:id="rId43"/>
    <p:sldId id="482" r:id="rId44"/>
    <p:sldId id="483" r:id="rId45"/>
    <p:sldId id="434" r:id="rId46"/>
    <p:sldId id="476" r:id="rId47"/>
    <p:sldId id="477" r:id="rId48"/>
    <p:sldId id="297" r:id="rId49"/>
    <p:sldId id="298" r:id="rId50"/>
    <p:sldId id="299" r:id="rId51"/>
    <p:sldId id="484" r:id="rId52"/>
    <p:sldId id="300" r:id="rId53"/>
    <p:sldId id="302" r:id="rId54"/>
    <p:sldId id="301" r:id="rId55"/>
    <p:sldId id="304" r:id="rId56"/>
    <p:sldId id="305" r:id="rId57"/>
    <p:sldId id="306" r:id="rId58"/>
    <p:sldId id="474" r:id="rId59"/>
    <p:sldId id="409" r:id="rId60"/>
    <p:sldId id="475" r:id="rId61"/>
    <p:sldId id="308" r:id="rId62"/>
    <p:sldId id="309" r:id="rId63"/>
    <p:sldId id="310" r:id="rId64"/>
    <p:sldId id="471" r:id="rId65"/>
    <p:sldId id="311" r:id="rId66"/>
    <p:sldId id="312" r:id="rId67"/>
    <p:sldId id="314" r:id="rId68"/>
    <p:sldId id="485" r:id="rId69"/>
    <p:sldId id="313" r:id="rId70"/>
    <p:sldId id="318" r:id="rId71"/>
    <p:sldId id="319" r:id="rId72"/>
    <p:sldId id="320" r:id="rId73"/>
    <p:sldId id="435" r:id="rId74"/>
    <p:sldId id="323" r:id="rId75"/>
    <p:sldId id="436" r:id="rId76"/>
    <p:sldId id="437" r:id="rId77"/>
    <p:sldId id="324" r:id="rId78"/>
    <p:sldId id="325" r:id="rId79"/>
    <p:sldId id="326" r:id="rId80"/>
    <p:sldId id="327" r:id="rId81"/>
    <p:sldId id="486" r:id="rId82"/>
    <p:sldId id="438" r:id="rId83"/>
    <p:sldId id="439" r:id="rId84"/>
    <p:sldId id="328" r:id="rId85"/>
    <p:sldId id="329" r:id="rId86"/>
    <p:sldId id="466" r:id="rId87"/>
    <p:sldId id="453" r:id="rId88"/>
    <p:sldId id="331" r:id="rId89"/>
    <p:sldId id="334" r:id="rId90"/>
    <p:sldId id="454" r:id="rId91"/>
    <p:sldId id="414" r:id="rId92"/>
    <p:sldId id="337" r:id="rId93"/>
    <p:sldId id="338" r:id="rId94"/>
    <p:sldId id="340" r:id="rId95"/>
    <p:sldId id="416" r:id="rId96"/>
    <p:sldId id="418" r:id="rId97"/>
    <p:sldId id="419" r:id="rId98"/>
    <p:sldId id="342" r:id="rId99"/>
    <p:sldId id="410" r:id="rId100"/>
    <p:sldId id="411" r:id="rId101"/>
    <p:sldId id="420" r:id="rId102"/>
    <p:sldId id="344" r:id="rId103"/>
    <p:sldId id="346" r:id="rId104"/>
    <p:sldId id="347" r:id="rId105"/>
    <p:sldId id="348" r:id="rId106"/>
    <p:sldId id="349" r:id="rId107"/>
    <p:sldId id="350" r:id="rId108"/>
    <p:sldId id="351" r:id="rId109"/>
    <p:sldId id="352" r:id="rId110"/>
    <p:sldId id="353" r:id="rId111"/>
    <p:sldId id="468" r:id="rId112"/>
    <p:sldId id="423" r:id="rId113"/>
    <p:sldId id="354" r:id="rId114"/>
    <p:sldId id="355" r:id="rId115"/>
    <p:sldId id="356" r:id="rId116"/>
    <p:sldId id="357" r:id="rId117"/>
    <p:sldId id="358" r:id="rId118"/>
    <p:sldId id="359" r:id="rId119"/>
    <p:sldId id="360" r:id="rId120"/>
    <p:sldId id="361" r:id="rId121"/>
    <p:sldId id="362" r:id="rId122"/>
    <p:sldId id="465" r:id="rId123"/>
    <p:sldId id="459" r:id="rId124"/>
    <p:sldId id="460" r:id="rId125"/>
    <p:sldId id="461" r:id="rId126"/>
    <p:sldId id="462" r:id="rId127"/>
    <p:sldId id="463" r:id="rId128"/>
    <p:sldId id="464" r:id="rId129"/>
    <p:sldId id="456" r:id="rId130"/>
    <p:sldId id="457" r:id="rId131"/>
    <p:sldId id="458" r:id="rId132"/>
    <p:sldId id="363" r:id="rId133"/>
    <p:sldId id="364" r:id="rId134"/>
    <p:sldId id="365" r:id="rId135"/>
    <p:sldId id="366" r:id="rId136"/>
    <p:sldId id="367" r:id="rId137"/>
    <p:sldId id="368" r:id="rId138"/>
    <p:sldId id="472" r:id="rId139"/>
    <p:sldId id="473" r:id="rId140"/>
    <p:sldId id="370" r:id="rId141"/>
    <p:sldId id="371" r:id="rId142"/>
    <p:sldId id="372" r:id="rId143"/>
    <p:sldId id="373" r:id="rId144"/>
    <p:sldId id="374" r:id="rId145"/>
    <p:sldId id="375" r:id="rId146"/>
    <p:sldId id="376" r:id="rId147"/>
    <p:sldId id="377" r:id="rId148"/>
    <p:sldId id="378" r:id="rId149"/>
    <p:sldId id="379" r:id="rId150"/>
    <p:sldId id="385" r:id="rId151"/>
    <p:sldId id="386" r:id="rId152"/>
    <p:sldId id="387" r:id="rId153"/>
    <p:sldId id="388" r:id="rId154"/>
    <p:sldId id="389" r:id="rId155"/>
    <p:sldId id="390" r:id="rId156"/>
    <p:sldId id="391" r:id="rId157"/>
    <p:sldId id="392" r:id="rId158"/>
    <p:sldId id="393" r:id="rId159"/>
    <p:sldId id="394" r:id="rId160"/>
    <p:sldId id="424" r:id="rId161"/>
    <p:sldId id="425" r:id="rId162"/>
    <p:sldId id="427" r:id="rId163"/>
    <p:sldId id="395" r:id="rId164"/>
    <p:sldId id="396" r:id="rId165"/>
    <p:sldId id="426" r:id="rId166"/>
    <p:sldId id="397" r:id="rId167"/>
    <p:sldId id="398" r:id="rId168"/>
    <p:sldId id="399" r:id="rId169"/>
    <p:sldId id="400" r:id="rId170"/>
    <p:sldId id="401" r:id="rId171"/>
    <p:sldId id="402" r:id="rId172"/>
    <p:sldId id="403" r:id="rId173"/>
    <p:sldId id="412" r:id="rId174"/>
    <p:sldId id="405" r:id="rId175"/>
    <p:sldId id="449" r:id="rId176"/>
  </p:sldIdLst>
  <p:sldSz cx="9144000" cy="6858000" type="screen4x3"/>
  <p:notesSz cx="10234613" cy="710406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1" autoAdjust="0"/>
    <p:restoredTop sz="94660"/>
  </p:normalViewPr>
  <p:slideViewPr>
    <p:cSldViewPr>
      <p:cViewPr varScale="1">
        <p:scale>
          <a:sx n="96" d="100"/>
          <a:sy n="96" d="100"/>
        </p:scale>
        <p:origin x="1046" y="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riscila\Desktop\Tabel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Plan2!$B$1</c:f>
              <c:strCache>
                <c:ptCount val="1"/>
                <c:pt idx="0">
                  <c:v>Cotação CME US$/sc 60 kg</c:v>
                </c:pt>
              </c:strCache>
            </c:strRef>
          </c:tx>
          <c:spPr>
            <a:ln w="28575" cap="rnd">
              <a:solidFill>
                <a:schemeClr val="accent1"/>
              </a:solidFill>
              <a:round/>
            </a:ln>
            <a:effectLst/>
          </c:spPr>
          <c:marker>
            <c:symbol val="none"/>
          </c:marker>
          <c:cat>
            <c:numRef>
              <c:f>Plan2!$A$2:$A$43</c:f>
              <c:numCache>
                <c:formatCode>m/d/yyyy</c:formatCode>
                <c:ptCount val="42"/>
                <c:pt idx="0">
                  <c:v>42156</c:v>
                </c:pt>
                <c:pt idx="1">
                  <c:v>42157</c:v>
                </c:pt>
                <c:pt idx="2">
                  <c:v>42158</c:v>
                </c:pt>
                <c:pt idx="3">
                  <c:v>42160</c:v>
                </c:pt>
                <c:pt idx="4">
                  <c:v>42163</c:v>
                </c:pt>
                <c:pt idx="5">
                  <c:v>42164</c:v>
                </c:pt>
                <c:pt idx="6">
                  <c:v>42165</c:v>
                </c:pt>
                <c:pt idx="7">
                  <c:v>42166</c:v>
                </c:pt>
                <c:pt idx="8">
                  <c:v>42167</c:v>
                </c:pt>
                <c:pt idx="9">
                  <c:v>42170</c:v>
                </c:pt>
                <c:pt idx="10">
                  <c:v>42171</c:v>
                </c:pt>
                <c:pt idx="11">
                  <c:v>42172</c:v>
                </c:pt>
                <c:pt idx="12">
                  <c:v>42173</c:v>
                </c:pt>
                <c:pt idx="13">
                  <c:v>42174</c:v>
                </c:pt>
                <c:pt idx="14">
                  <c:v>42177</c:v>
                </c:pt>
                <c:pt idx="15">
                  <c:v>42178</c:v>
                </c:pt>
                <c:pt idx="16">
                  <c:v>42179</c:v>
                </c:pt>
                <c:pt idx="17">
                  <c:v>42180</c:v>
                </c:pt>
                <c:pt idx="18">
                  <c:v>42181</c:v>
                </c:pt>
                <c:pt idx="19">
                  <c:v>42184</c:v>
                </c:pt>
                <c:pt idx="20">
                  <c:v>42185</c:v>
                </c:pt>
                <c:pt idx="21">
                  <c:v>42186</c:v>
                </c:pt>
                <c:pt idx="22">
                  <c:v>42187</c:v>
                </c:pt>
                <c:pt idx="23">
                  <c:v>42191</c:v>
                </c:pt>
                <c:pt idx="24">
                  <c:v>42192</c:v>
                </c:pt>
                <c:pt idx="25">
                  <c:v>42193</c:v>
                </c:pt>
                <c:pt idx="26">
                  <c:v>42194</c:v>
                </c:pt>
                <c:pt idx="27">
                  <c:v>42195</c:v>
                </c:pt>
                <c:pt idx="28">
                  <c:v>42198</c:v>
                </c:pt>
                <c:pt idx="29">
                  <c:v>42199</c:v>
                </c:pt>
                <c:pt idx="30">
                  <c:v>42200</c:v>
                </c:pt>
                <c:pt idx="31">
                  <c:v>42201</c:v>
                </c:pt>
                <c:pt idx="32">
                  <c:v>42202</c:v>
                </c:pt>
                <c:pt idx="33">
                  <c:v>42205</c:v>
                </c:pt>
                <c:pt idx="34">
                  <c:v>42206</c:v>
                </c:pt>
                <c:pt idx="35">
                  <c:v>42207</c:v>
                </c:pt>
                <c:pt idx="36">
                  <c:v>42208</c:v>
                </c:pt>
                <c:pt idx="37">
                  <c:v>42209</c:v>
                </c:pt>
                <c:pt idx="38">
                  <c:v>42212</c:v>
                </c:pt>
                <c:pt idx="39">
                  <c:v>42213</c:v>
                </c:pt>
                <c:pt idx="40">
                  <c:v>42214</c:v>
                </c:pt>
                <c:pt idx="41">
                  <c:v>42215</c:v>
                </c:pt>
              </c:numCache>
            </c:numRef>
          </c:cat>
          <c:val>
            <c:numRef>
              <c:f>Plan2!$B$2:$B$43</c:f>
              <c:numCache>
                <c:formatCode>General</c:formatCode>
                <c:ptCount val="42"/>
                <c:pt idx="0">
                  <c:v>20.414503400000001</c:v>
                </c:pt>
                <c:pt idx="1">
                  <c:v>20.739680425</c:v>
                </c:pt>
                <c:pt idx="2">
                  <c:v>20.618427974999999</c:v>
                </c:pt>
                <c:pt idx="3">
                  <c:v>20.673542725000001</c:v>
                </c:pt>
                <c:pt idx="4">
                  <c:v>20.816841074999999</c:v>
                </c:pt>
                <c:pt idx="5">
                  <c:v>20.976673850000001</c:v>
                </c:pt>
                <c:pt idx="6">
                  <c:v>20.932582050000001</c:v>
                </c:pt>
                <c:pt idx="7">
                  <c:v>20.723146</c:v>
                </c:pt>
                <c:pt idx="8">
                  <c:v>20.723146</c:v>
                </c:pt>
                <c:pt idx="9">
                  <c:v>20.673542725000001</c:v>
                </c:pt>
                <c:pt idx="10">
                  <c:v>21.108949249999998</c:v>
                </c:pt>
                <c:pt idx="11">
                  <c:v>21.3624771</c:v>
                </c:pt>
                <c:pt idx="12">
                  <c:v>21.555378725000001</c:v>
                </c:pt>
                <c:pt idx="13">
                  <c:v>21.417591850000001</c:v>
                </c:pt>
                <c:pt idx="14">
                  <c:v>21.81441805</c:v>
                </c:pt>
                <c:pt idx="15">
                  <c:v>21.77032625</c:v>
                </c:pt>
                <c:pt idx="16">
                  <c:v>21.643562325000001</c:v>
                </c:pt>
                <c:pt idx="17">
                  <c:v>22.051411475000002</c:v>
                </c:pt>
                <c:pt idx="18">
                  <c:v>22.0899918</c:v>
                </c:pt>
                <c:pt idx="19">
                  <c:v>22.101014750000001</c:v>
                </c:pt>
                <c:pt idx="20">
                  <c:v>23.285981875000001</c:v>
                </c:pt>
                <c:pt idx="21">
                  <c:v>23.0159196</c:v>
                </c:pt>
                <c:pt idx="22">
                  <c:v>23.043476975000001</c:v>
                </c:pt>
                <c:pt idx="23">
                  <c:v>22.789949125</c:v>
                </c:pt>
                <c:pt idx="24">
                  <c:v>22.0899918</c:v>
                </c:pt>
                <c:pt idx="25">
                  <c:v>22.183686874999999</c:v>
                </c:pt>
                <c:pt idx="26">
                  <c:v>22.878132725</c:v>
                </c:pt>
                <c:pt idx="27">
                  <c:v>23.004896649999999</c:v>
                </c:pt>
                <c:pt idx="28">
                  <c:v>23.043476975000001</c:v>
                </c:pt>
                <c:pt idx="29">
                  <c:v>22.905690100000001</c:v>
                </c:pt>
                <c:pt idx="30">
                  <c:v>22.597047499999999</c:v>
                </c:pt>
                <c:pt idx="31">
                  <c:v>22.464772100000001</c:v>
                </c:pt>
                <c:pt idx="32">
                  <c:v>22.371077025000002</c:v>
                </c:pt>
                <c:pt idx="33">
                  <c:v>22.216755724999999</c:v>
                </c:pt>
                <c:pt idx="34">
                  <c:v>22.459260624999999</c:v>
                </c:pt>
                <c:pt idx="35">
                  <c:v>22.503352424999999</c:v>
                </c:pt>
                <c:pt idx="36">
                  <c:v>22.266359000000001</c:v>
                </c:pt>
                <c:pt idx="37">
                  <c:v>21.852998374999999</c:v>
                </c:pt>
                <c:pt idx="38">
                  <c:v>21.191621375</c:v>
                </c:pt>
                <c:pt idx="39">
                  <c:v>21.489241025000002</c:v>
                </c:pt>
                <c:pt idx="40">
                  <c:v>21.671119700000002</c:v>
                </c:pt>
                <c:pt idx="41">
                  <c:v>21.830952475</c:v>
                </c:pt>
              </c:numCache>
            </c:numRef>
          </c:val>
          <c:smooth val="0"/>
          <c:extLst>
            <c:ext xmlns:c16="http://schemas.microsoft.com/office/drawing/2014/chart" uri="{C3380CC4-5D6E-409C-BE32-E72D297353CC}">
              <c16:uniqueId val="{00000000-B154-42CB-AC26-90433A28A0AC}"/>
            </c:ext>
          </c:extLst>
        </c:ser>
        <c:ser>
          <c:idx val="1"/>
          <c:order val="1"/>
          <c:tx>
            <c:strRef>
              <c:f>Plan2!$C$1</c:f>
              <c:strCache>
                <c:ptCount val="1"/>
                <c:pt idx="0">
                  <c:v>Cotação Alto Araguaia US$/sc 60 kg</c:v>
                </c:pt>
              </c:strCache>
            </c:strRef>
          </c:tx>
          <c:spPr>
            <a:ln w="28575" cap="rnd">
              <a:solidFill>
                <a:schemeClr val="accent2"/>
              </a:solidFill>
              <a:round/>
            </a:ln>
            <a:effectLst/>
          </c:spPr>
          <c:marker>
            <c:symbol val="none"/>
          </c:marker>
          <c:cat>
            <c:numRef>
              <c:f>Plan2!$A$2:$A$43</c:f>
              <c:numCache>
                <c:formatCode>m/d/yyyy</c:formatCode>
                <c:ptCount val="42"/>
                <c:pt idx="0">
                  <c:v>42156</c:v>
                </c:pt>
                <c:pt idx="1">
                  <c:v>42157</c:v>
                </c:pt>
                <c:pt idx="2">
                  <c:v>42158</c:v>
                </c:pt>
                <c:pt idx="3">
                  <c:v>42160</c:v>
                </c:pt>
                <c:pt idx="4">
                  <c:v>42163</c:v>
                </c:pt>
                <c:pt idx="5">
                  <c:v>42164</c:v>
                </c:pt>
                <c:pt idx="6">
                  <c:v>42165</c:v>
                </c:pt>
                <c:pt idx="7">
                  <c:v>42166</c:v>
                </c:pt>
                <c:pt idx="8">
                  <c:v>42167</c:v>
                </c:pt>
                <c:pt idx="9">
                  <c:v>42170</c:v>
                </c:pt>
                <c:pt idx="10">
                  <c:v>42171</c:v>
                </c:pt>
                <c:pt idx="11">
                  <c:v>42172</c:v>
                </c:pt>
                <c:pt idx="12">
                  <c:v>42173</c:v>
                </c:pt>
                <c:pt idx="13">
                  <c:v>42174</c:v>
                </c:pt>
                <c:pt idx="14">
                  <c:v>42177</c:v>
                </c:pt>
                <c:pt idx="15">
                  <c:v>42178</c:v>
                </c:pt>
                <c:pt idx="16">
                  <c:v>42179</c:v>
                </c:pt>
                <c:pt idx="17">
                  <c:v>42180</c:v>
                </c:pt>
                <c:pt idx="18">
                  <c:v>42181</c:v>
                </c:pt>
                <c:pt idx="19">
                  <c:v>42184</c:v>
                </c:pt>
                <c:pt idx="20">
                  <c:v>42185</c:v>
                </c:pt>
                <c:pt idx="21">
                  <c:v>42186</c:v>
                </c:pt>
                <c:pt idx="22">
                  <c:v>42187</c:v>
                </c:pt>
                <c:pt idx="23">
                  <c:v>42191</c:v>
                </c:pt>
                <c:pt idx="24">
                  <c:v>42192</c:v>
                </c:pt>
                <c:pt idx="25">
                  <c:v>42193</c:v>
                </c:pt>
                <c:pt idx="26">
                  <c:v>42194</c:v>
                </c:pt>
                <c:pt idx="27">
                  <c:v>42195</c:v>
                </c:pt>
                <c:pt idx="28">
                  <c:v>42198</c:v>
                </c:pt>
                <c:pt idx="29">
                  <c:v>42199</c:v>
                </c:pt>
                <c:pt idx="30">
                  <c:v>42200</c:v>
                </c:pt>
                <c:pt idx="31">
                  <c:v>42201</c:v>
                </c:pt>
                <c:pt idx="32">
                  <c:v>42202</c:v>
                </c:pt>
                <c:pt idx="33">
                  <c:v>42205</c:v>
                </c:pt>
                <c:pt idx="34">
                  <c:v>42206</c:v>
                </c:pt>
                <c:pt idx="35">
                  <c:v>42207</c:v>
                </c:pt>
                <c:pt idx="36">
                  <c:v>42208</c:v>
                </c:pt>
                <c:pt idx="37">
                  <c:v>42209</c:v>
                </c:pt>
                <c:pt idx="38">
                  <c:v>42212</c:v>
                </c:pt>
                <c:pt idx="39">
                  <c:v>42213</c:v>
                </c:pt>
                <c:pt idx="40">
                  <c:v>42214</c:v>
                </c:pt>
                <c:pt idx="41">
                  <c:v>42215</c:v>
                </c:pt>
              </c:numCache>
            </c:numRef>
          </c:cat>
          <c:val>
            <c:numRef>
              <c:f>Plan2!$C$2:$C$43</c:f>
              <c:numCache>
                <c:formatCode>General</c:formatCode>
                <c:ptCount val="42"/>
                <c:pt idx="0">
                  <c:v>17.867815911164239</c:v>
                </c:pt>
                <c:pt idx="1">
                  <c:v>18.128041217441083</c:v>
                </c:pt>
                <c:pt idx="2">
                  <c:v>18.278604412519243</c:v>
                </c:pt>
                <c:pt idx="3">
                  <c:v>17.99015275849009</c:v>
                </c:pt>
                <c:pt idx="4">
                  <c:v>18.114780378326387</c:v>
                </c:pt>
                <c:pt idx="5">
                  <c:v>18.069762189022619</c:v>
                </c:pt>
                <c:pt idx="6">
                  <c:v>18.318581201569238</c:v>
                </c:pt>
                <c:pt idx="7">
                  <c:v>17.674684267309768</c:v>
                </c:pt>
                <c:pt idx="8">
                  <c:v>18.066673096087698</c:v>
                </c:pt>
                <c:pt idx="9">
                  <c:v>17.914679726768913</c:v>
                </c:pt>
                <c:pt idx="10">
                  <c:v>18.17772344122</c:v>
                </c:pt>
                <c:pt idx="11">
                  <c:v>18.393623543838135</c:v>
                </c:pt>
                <c:pt idx="12">
                  <c:v>18.869782095038065</c:v>
                </c:pt>
                <c:pt idx="13">
                  <c:v>18.838508509809014</c:v>
                </c:pt>
                <c:pt idx="14">
                  <c:v>19.020060474038431</c:v>
                </c:pt>
                <c:pt idx="15">
                  <c:v>19.103150570195218</c:v>
                </c:pt>
                <c:pt idx="16">
                  <c:v>19.026319201348375</c:v>
                </c:pt>
                <c:pt idx="17">
                  <c:v>19.023053361276801</c:v>
                </c:pt>
                <c:pt idx="18">
                  <c:v>19.027213712385276</c:v>
                </c:pt>
                <c:pt idx="19">
                  <c:v>18.636508442179039</c:v>
                </c:pt>
                <c:pt idx="20">
                  <c:v>19.177464062399281</c:v>
                </c:pt>
                <c:pt idx="21">
                  <c:v>18.915712865890804</c:v>
                </c:pt>
                <c:pt idx="22">
                  <c:v>19.087030443011578</c:v>
                </c:pt>
                <c:pt idx="23">
                  <c:v>18.803092488307723</c:v>
                </c:pt>
                <c:pt idx="24">
                  <c:v>18.705397843377661</c:v>
                </c:pt>
                <c:pt idx="25">
                  <c:v>18.663651570534661</c:v>
                </c:pt>
                <c:pt idx="26">
                  <c:v>18.732705282467432</c:v>
                </c:pt>
                <c:pt idx="27">
                  <c:v>19.124055553813836</c:v>
                </c:pt>
                <c:pt idx="28">
                  <c:v>19.149205545356711</c:v>
                </c:pt>
                <c:pt idx="29">
                  <c:v>19.532500800512327</c:v>
                </c:pt>
                <c:pt idx="30">
                  <c:v>19.345426867943676</c:v>
                </c:pt>
                <c:pt idx="31">
                  <c:v>19.123505976095615</c:v>
                </c:pt>
                <c:pt idx="32">
                  <c:v>19.006031666247804</c:v>
                </c:pt>
                <c:pt idx="33">
                  <c:v>18.974151606581852</c:v>
                </c:pt>
                <c:pt idx="34">
                  <c:v>19.174551284066265</c:v>
                </c:pt>
                <c:pt idx="35">
                  <c:v>19.240356452919549</c:v>
                </c:pt>
                <c:pt idx="36">
                  <c:v>18.87366818873668</c:v>
                </c:pt>
                <c:pt idx="37">
                  <c:v>18.794731460876886</c:v>
                </c:pt>
                <c:pt idx="38">
                  <c:v>18.029025240635335</c:v>
                </c:pt>
                <c:pt idx="39">
                  <c:v>18.482921780275028</c:v>
                </c:pt>
                <c:pt idx="40">
                  <c:v>18.552320536221909</c:v>
                </c:pt>
                <c:pt idx="41">
                  <c:v>18.64673719244027</c:v>
                </c:pt>
              </c:numCache>
            </c:numRef>
          </c:val>
          <c:smooth val="0"/>
          <c:extLst>
            <c:ext xmlns:c16="http://schemas.microsoft.com/office/drawing/2014/chart" uri="{C3380CC4-5D6E-409C-BE32-E72D297353CC}">
              <c16:uniqueId val="{00000001-B154-42CB-AC26-90433A28A0AC}"/>
            </c:ext>
          </c:extLst>
        </c:ser>
        <c:ser>
          <c:idx val="2"/>
          <c:order val="2"/>
          <c:tx>
            <c:strRef>
              <c:f>Plan2!$D$1</c:f>
              <c:strCache>
                <c:ptCount val="1"/>
                <c:pt idx="0">
                  <c:v>BASE</c:v>
                </c:pt>
              </c:strCache>
            </c:strRef>
          </c:tx>
          <c:spPr>
            <a:ln w="28575" cap="rnd">
              <a:solidFill>
                <a:schemeClr val="accent3"/>
              </a:solidFill>
              <a:round/>
            </a:ln>
            <a:effectLst/>
          </c:spPr>
          <c:marker>
            <c:symbol val="none"/>
          </c:marker>
          <c:cat>
            <c:numRef>
              <c:f>Plan2!$A$2:$A$43</c:f>
              <c:numCache>
                <c:formatCode>m/d/yyyy</c:formatCode>
                <c:ptCount val="42"/>
                <c:pt idx="0">
                  <c:v>42156</c:v>
                </c:pt>
                <c:pt idx="1">
                  <c:v>42157</c:v>
                </c:pt>
                <c:pt idx="2">
                  <c:v>42158</c:v>
                </c:pt>
                <c:pt idx="3">
                  <c:v>42160</c:v>
                </c:pt>
                <c:pt idx="4">
                  <c:v>42163</c:v>
                </c:pt>
                <c:pt idx="5">
                  <c:v>42164</c:v>
                </c:pt>
                <c:pt idx="6">
                  <c:v>42165</c:v>
                </c:pt>
                <c:pt idx="7">
                  <c:v>42166</c:v>
                </c:pt>
                <c:pt idx="8">
                  <c:v>42167</c:v>
                </c:pt>
                <c:pt idx="9">
                  <c:v>42170</c:v>
                </c:pt>
                <c:pt idx="10">
                  <c:v>42171</c:v>
                </c:pt>
                <c:pt idx="11">
                  <c:v>42172</c:v>
                </c:pt>
                <c:pt idx="12">
                  <c:v>42173</c:v>
                </c:pt>
                <c:pt idx="13">
                  <c:v>42174</c:v>
                </c:pt>
                <c:pt idx="14">
                  <c:v>42177</c:v>
                </c:pt>
                <c:pt idx="15">
                  <c:v>42178</c:v>
                </c:pt>
                <c:pt idx="16">
                  <c:v>42179</c:v>
                </c:pt>
                <c:pt idx="17">
                  <c:v>42180</c:v>
                </c:pt>
                <c:pt idx="18">
                  <c:v>42181</c:v>
                </c:pt>
                <c:pt idx="19">
                  <c:v>42184</c:v>
                </c:pt>
                <c:pt idx="20">
                  <c:v>42185</c:v>
                </c:pt>
                <c:pt idx="21">
                  <c:v>42186</c:v>
                </c:pt>
                <c:pt idx="22">
                  <c:v>42187</c:v>
                </c:pt>
                <c:pt idx="23">
                  <c:v>42191</c:v>
                </c:pt>
                <c:pt idx="24">
                  <c:v>42192</c:v>
                </c:pt>
                <c:pt idx="25">
                  <c:v>42193</c:v>
                </c:pt>
                <c:pt idx="26">
                  <c:v>42194</c:v>
                </c:pt>
                <c:pt idx="27">
                  <c:v>42195</c:v>
                </c:pt>
                <c:pt idx="28">
                  <c:v>42198</c:v>
                </c:pt>
                <c:pt idx="29">
                  <c:v>42199</c:v>
                </c:pt>
                <c:pt idx="30">
                  <c:v>42200</c:v>
                </c:pt>
                <c:pt idx="31">
                  <c:v>42201</c:v>
                </c:pt>
                <c:pt idx="32">
                  <c:v>42202</c:v>
                </c:pt>
                <c:pt idx="33">
                  <c:v>42205</c:v>
                </c:pt>
                <c:pt idx="34">
                  <c:v>42206</c:v>
                </c:pt>
                <c:pt idx="35">
                  <c:v>42207</c:v>
                </c:pt>
                <c:pt idx="36">
                  <c:v>42208</c:v>
                </c:pt>
                <c:pt idx="37">
                  <c:v>42209</c:v>
                </c:pt>
                <c:pt idx="38">
                  <c:v>42212</c:v>
                </c:pt>
                <c:pt idx="39">
                  <c:v>42213</c:v>
                </c:pt>
                <c:pt idx="40">
                  <c:v>42214</c:v>
                </c:pt>
                <c:pt idx="41">
                  <c:v>42215</c:v>
                </c:pt>
              </c:numCache>
            </c:numRef>
          </c:cat>
          <c:val>
            <c:numRef>
              <c:f>Plan2!$D$2:$D$43</c:f>
              <c:numCache>
                <c:formatCode>General</c:formatCode>
                <c:ptCount val="42"/>
                <c:pt idx="0">
                  <c:v>-2.5466874888357616</c:v>
                </c:pt>
                <c:pt idx="1">
                  <c:v>-2.6116392075589161</c:v>
                </c:pt>
                <c:pt idx="2">
                  <c:v>-2.3398235624807562</c:v>
                </c:pt>
                <c:pt idx="3">
                  <c:v>-2.6833899665099104</c:v>
                </c:pt>
                <c:pt idx="4">
                  <c:v>-2.7020606966736125</c:v>
                </c:pt>
                <c:pt idx="5">
                  <c:v>-2.9069116609773822</c:v>
                </c:pt>
                <c:pt idx="6">
                  <c:v>-2.6140008484307629</c:v>
                </c:pt>
                <c:pt idx="7">
                  <c:v>-3.0484617326902317</c:v>
                </c:pt>
                <c:pt idx="8">
                  <c:v>-2.6564729039123023</c:v>
                </c:pt>
                <c:pt idx="9">
                  <c:v>-2.7588629982310877</c:v>
                </c:pt>
                <c:pt idx="10">
                  <c:v>-2.9312258087799989</c:v>
                </c:pt>
                <c:pt idx="11">
                  <c:v>-2.9688535561618643</c:v>
                </c:pt>
                <c:pt idx="12">
                  <c:v>-2.6855966299619354</c:v>
                </c:pt>
                <c:pt idx="13">
                  <c:v>-2.5790833401909872</c:v>
                </c:pt>
                <c:pt idx="14">
                  <c:v>-2.7943575759615698</c:v>
                </c:pt>
                <c:pt idx="15">
                  <c:v>-2.6671756798047817</c:v>
                </c:pt>
                <c:pt idx="16">
                  <c:v>-2.617243123651626</c:v>
                </c:pt>
                <c:pt idx="17">
                  <c:v>-3.0283581137232005</c:v>
                </c:pt>
                <c:pt idx="18">
                  <c:v>-3.0627780876147241</c:v>
                </c:pt>
                <c:pt idx="19">
                  <c:v>-3.4645063078209617</c:v>
                </c:pt>
                <c:pt idx="20">
                  <c:v>-4.10851781260072</c:v>
                </c:pt>
                <c:pt idx="21">
                  <c:v>-4.1002067341091966</c:v>
                </c:pt>
                <c:pt idx="22">
                  <c:v>-3.9564465319884228</c:v>
                </c:pt>
                <c:pt idx="23">
                  <c:v>-3.9868566366922771</c:v>
                </c:pt>
                <c:pt idx="24">
                  <c:v>-3.3845939566223393</c:v>
                </c:pt>
                <c:pt idx="25">
                  <c:v>-3.5200353044653383</c:v>
                </c:pt>
                <c:pt idx="26">
                  <c:v>-4.1454274425325686</c:v>
                </c:pt>
                <c:pt idx="27">
                  <c:v>-3.8808410961861632</c:v>
                </c:pt>
                <c:pt idx="28">
                  <c:v>-3.8942714296432897</c:v>
                </c:pt>
                <c:pt idx="29">
                  <c:v>-3.3731892994876738</c:v>
                </c:pt>
                <c:pt idx="30">
                  <c:v>-3.2516206320563228</c:v>
                </c:pt>
                <c:pt idx="31">
                  <c:v>-3.3412661239043864</c:v>
                </c:pt>
                <c:pt idx="32">
                  <c:v>-3.365045358752198</c:v>
                </c:pt>
                <c:pt idx="33">
                  <c:v>-3.2426041184181464</c:v>
                </c:pt>
                <c:pt idx="34">
                  <c:v>-3.284709340933734</c:v>
                </c:pt>
                <c:pt idx="35">
                  <c:v>-3.26299597208045</c:v>
                </c:pt>
                <c:pt idx="36">
                  <c:v>-3.3926908112633214</c:v>
                </c:pt>
                <c:pt idx="37">
                  <c:v>-3.0582669141231129</c:v>
                </c:pt>
                <c:pt idx="38">
                  <c:v>-3.1625961343646658</c:v>
                </c:pt>
                <c:pt idx="39">
                  <c:v>-3.006319244724974</c:v>
                </c:pt>
                <c:pt idx="40">
                  <c:v>-3.1187991637780925</c:v>
                </c:pt>
                <c:pt idx="41">
                  <c:v>-3.1842152825597303</c:v>
                </c:pt>
              </c:numCache>
            </c:numRef>
          </c:val>
          <c:smooth val="0"/>
          <c:extLst>
            <c:ext xmlns:c16="http://schemas.microsoft.com/office/drawing/2014/chart" uri="{C3380CC4-5D6E-409C-BE32-E72D297353CC}">
              <c16:uniqueId val="{00000002-B154-42CB-AC26-90433A28A0AC}"/>
            </c:ext>
          </c:extLst>
        </c:ser>
        <c:dLbls>
          <c:showLegendKey val="0"/>
          <c:showVal val="0"/>
          <c:showCatName val="0"/>
          <c:showSerName val="0"/>
          <c:showPercent val="0"/>
          <c:showBubbleSize val="0"/>
        </c:dLbls>
        <c:smooth val="0"/>
        <c:axId val="-14968448"/>
        <c:axId val="-14963008"/>
      </c:lineChart>
      <c:dateAx>
        <c:axId val="-14968448"/>
        <c:scaling>
          <c:orientation val="minMax"/>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4963008"/>
        <c:crosses val="autoZero"/>
        <c:auto val="1"/>
        <c:lblOffset val="100"/>
        <c:baseTimeUnit val="days"/>
        <c:majorUnit val="3"/>
        <c:majorTimeUnit val="days"/>
      </c:dateAx>
      <c:valAx>
        <c:axId val="-1496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496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CC2F-E991-4F20-9E1A-232EE9CCE19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79F3578-4317-4CFD-BB49-85448A2C3630}">
      <dgm:prSet phldrT="[Texto]"/>
      <dgm:spPr/>
      <dgm:t>
        <a:bodyPr/>
        <a:lstStyle/>
        <a:p>
          <a:r>
            <a:rPr lang="pt-BR" dirty="0"/>
            <a:t>Mercado </a:t>
          </a:r>
          <a:r>
            <a:rPr lang="pt-BR" i="1" dirty="0"/>
            <a:t>Spot</a:t>
          </a:r>
          <a:endParaRPr lang="en-US" dirty="0"/>
        </a:p>
      </dgm:t>
    </dgm:pt>
    <dgm:pt modelId="{ABC020A6-6765-4337-A668-3C3718D9BD82}" type="parTrans" cxnId="{AB7DAB82-2943-4E07-9CF4-67EDE5B93B18}">
      <dgm:prSet/>
      <dgm:spPr/>
      <dgm:t>
        <a:bodyPr/>
        <a:lstStyle/>
        <a:p>
          <a:endParaRPr lang="en-US"/>
        </a:p>
      </dgm:t>
    </dgm:pt>
    <dgm:pt modelId="{27EA759E-AB70-4C67-B46D-2B30BFADBB27}" type="sibTrans" cxnId="{AB7DAB82-2943-4E07-9CF4-67EDE5B93B18}">
      <dgm:prSet/>
      <dgm:spPr/>
      <dgm:t>
        <a:bodyPr/>
        <a:lstStyle/>
        <a:p>
          <a:endParaRPr lang="en-US"/>
        </a:p>
      </dgm:t>
    </dgm:pt>
    <dgm:pt modelId="{9487ADF8-890A-4C93-AC8D-86CBBEB081C3}">
      <dgm:prSet phldrT="[Texto]"/>
      <dgm:spPr/>
      <dgm:t>
        <a:bodyPr/>
        <a:lstStyle/>
        <a:p>
          <a:r>
            <a:rPr lang="pt-BR" dirty="0"/>
            <a:t>Troca do produto físico por dinheiro</a:t>
          </a:r>
          <a:endParaRPr lang="en-US" dirty="0"/>
        </a:p>
      </dgm:t>
    </dgm:pt>
    <dgm:pt modelId="{58B3D461-9ED3-44BB-A634-F4EA57EF000E}" type="parTrans" cxnId="{FF5A2CFB-C849-4450-AD0D-3F9A58D27657}">
      <dgm:prSet/>
      <dgm:spPr/>
      <dgm:t>
        <a:bodyPr/>
        <a:lstStyle/>
        <a:p>
          <a:endParaRPr lang="en-US"/>
        </a:p>
      </dgm:t>
    </dgm:pt>
    <dgm:pt modelId="{B1D555B3-E8EE-40F8-B763-B2F0B1D9AC8B}" type="sibTrans" cxnId="{FF5A2CFB-C849-4450-AD0D-3F9A58D27657}">
      <dgm:prSet/>
      <dgm:spPr/>
      <dgm:t>
        <a:bodyPr/>
        <a:lstStyle/>
        <a:p>
          <a:endParaRPr lang="en-US"/>
        </a:p>
      </dgm:t>
    </dgm:pt>
    <dgm:pt modelId="{34814A5A-6498-40B6-9796-018E93836E04}">
      <dgm:prSet phldrT="[Texto]"/>
      <dgm:spPr/>
      <dgm:t>
        <a:bodyPr/>
        <a:lstStyle/>
        <a:p>
          <a:r>
            <a:rPr lang="pt-BR" dirty="0"/>
            <a:t>Liquidação financeira (caso soja)</a:t>
          </a:r>
          <a:endParaRPr lang="en-US" dirty="0"/>
        </a:p>
      </dgm:t>
    </dgm:pt>
    <dgm:pt modelId="{B9D9F20D-959F-4993-BBA1-8DC5C79538E7}">
      <dgm:prSet phldrT="[Texto]"/>
      <dgm:spPr/>
      <dgm:t>
        <a:bodyPr/>
        <a:lstStyle/>
        <a:p>
          <a:r>
            <a:rPr lang="pt-BR" dirty="0"/>
            <a:t>Negociados em bolsas, contratos de produtos padrão</a:t>
          </a:r>
          <a:endParaRPr lang="en-US" dirty="0"/>
        </a:p>
      </dgm:t>
    </dgm:pt>
    <dgm:pt modelId="{0DA96DBB-3745-4A35-9FBD-5A5C4252A0AE}">
      <dgm:prSet phldrT="[Texto]"/>
      <dgm:spPr/>
      <dgm:t>
        <a:bodyPr/>
        <a:lstStyle/>
        <a:p>
          <a:r>
            <a:rPr lang="pt-BR" dirty="0"/>
            <a:t>Mercado Futuro </a:t>
          </a:r>
          <a:endParaRPr lang="en-US" dirty="0"/>
        </a:p>
      </dgm:t>
    </dgm:pt>
    <dgm:pt modelId="{8542F529-9879-4F85-A44F-BCEDB72C3BD5}" type="sibTrans" cxnId="{95D40006-FBF6-4160-9DB6-0B8918A3CC71}">
      <dgm:prSet/>
      <dgm:spPr/>
      <dgm:t>
        <a:bodyPr/>
        <a:lstStyle/>
        <a:p>
          <a:endParaRPr lang="en-US"/>
        </a:p>
      </dgm:t>
    </dgm:pt>
    <dgm:pt modelId="{8A7B0E21-76E0-4242-884D-0417580B213D}" type="parTrans" cxnId="{95D40006-FBF6-4160-9DB6-0B8918A3CC71}">
      <dgm:prSet/>
      <dgm:spPr/>
      <dgm:t>
        <a:bodyPr/>
        <a:lstStyle/>
        <a:p>
          <a:endParaRPr lang="en-US"/>
        </a:p>
      </dgm:t>
    </dgm:pt>
    <dgm:pt modelId="{A2BE3A1B-8B9B-4F80-8AD3-F4EF80430A3B}" type="sibTrans" cxnId="{EF3AD0E5-025C-452E-A6C5-2ED46ED23E28}">
      <dgm:prSet/>
      <dgm:spPr/>
      <dgm:t>
        <a:bodyPr/>
        <a:lstStyle/>
        <a:p>
          <a:endParaRPr lang="en-US"/>
        </a:p>
      </dgm:t>
    </dgm:pt>
    <dgm:pt modelId="{87AF5587-4F9A-4B54-8135-2E7D47410D02}" type="parTrans" cxnId="{EF3AD0E5-025C-452E-A6C5-2ED46ED23E28}">
      <dgm:prSet/>
      <dgm:spPr/>
      <dgm:t>
        <a:bodyPr/>
        <a:lstStyle/>
        <a:p>
          <a:endParaRPr lang="en-US"/>
        </a:p>
      </dgm:t>
    </dgm:pt>
    <dgm:pt modelId="{59A39C3B-9758-4712-83B2-7C405C35EE32}" type="sibTrans" cxnId="{6B4CFE91-5AF0-48C7-9C6A-6B63ED854C0C}">
      <dgm:prSet/>
      <dgm:spPr/>
      <dgm:t>
        <a:bodyPr/>
        <a:lstStyle/>
        <a:p>
          <a:endParaRPr lang="en-US"/>
        </a:p>
      </dgm:t>
    </dgm:pt>
    <dgm:pt modelId="{9663FCCA-84A9-49B1-AF5A-99954462F988}" type="parTrans" cxnId="{6B4CFE91-5AF0-48C7-9C6A-6B63ED854C0C}">
      <dgm:prSet/>
      <dgm:spPr/>
      <dgm:t>
        <a:bodyPr/>
        <a:lstStyle/>
        <a:p>
          <a:endParaRPr lang="en-US"/>
        </a:p>
      </dgm:t>
    </dgm:pt>
    <dgm:pt modelId="{627E0D84-032C-4AC4-ABD1-20DF96F11C67}">
      <dgm:prSet phldrT="[Texto]"/>
      <dgm:spPr/>
      <dgm:t>
        <a:bodyPr/>
        <a:lstStyle/>
        <a:p>
          <a:r>
            <a:rPr lang="pt-BR" dirty="0"/>
            <a:t>Interesse da </a:t>
          </a:r>
          <a:r>
            <a:rPr lang="pt-BR" i="1" dirty="0"/>
            <a:t>trading </a:t>
          </a:r>
          <a:r>
            <a:rPr lang="pt-BR" i="0" dirty="0"/>
            <a:t>pela </a:t>
          </a:r>
          <a:r>
            <a:rPr lang="pt-BR" dirty="0"/>
            <a:t>entrega do produto </a:t>
          </a:r>
          <a:endParaRPr lang="en-US" dirty="0"/>
        </a:p>
      </dgm:t>
    </dgm:pt>
    <dgm:pt modelId="{F581AF8C-5F9F-4C96-85C6-16C18438890C}">
      <dgm:prSet phldrT="[Texto]"/>
      <dgm:spPr/>
      <dgm:t>
        <a:bodyPr/>
        <a:lstStyle/>
        <a:p>
          <a:r>
            <a:rPr lang="pt-BR" dirty="0"/>
            <a:t>Data, Preço, Local, Tipo de Entrega/Retirada combinados</a:t>
          </a:r>
          <a:endParaRPr lang="en-US" dirty="0"/>
        </a:p>
      </dgm:t>
    </dgm:pt>
    <dgm:pt modelId="{B1BA2ED1-9819-487B-9DBA-66BEDD822B41}">
      <dgm:prSet phldrT="[Texto]"/>
      <dgm:spPr/>
      <dgm:t>
        <a:bodyPr/>
        <a:lstStyle/>
        <a:p>
          <a:r>
            <a:rPr lang="pt-BR" dirty="0"/>
            <a:t>Mercado a Termo</a:t>
          </a:r>
        </a:p>
      </dgm:t>
    </dgm:pt>
    <dgm:pt modelId="{AAD7EF17-CC53-4181-90BB-22EF23C5FD6D}" type="sibTrans" cxnId="{3601CD70-2DBA-4CAC-BA37-1C3AD2BAC98C}">
      <dgm:prSet/>
      <dgm:spPr/>
      <dgm:t>
        <a:bodyPr/>
        <a:lstStyle/>
        <a:p>
          <a:endParaRPr lang="en-US"/>
        </a:p>
      </dgm:t>
    </dgm:pt>
    <dgm:pt modelId="{05810C23-EA43-4608-9CEB-6F3BFA4A3B92}" type="parTrans" cxnId="{3601CD70-2DBA-4CAC-BA37-1C3AD2BAC98C}">
      <dgm:prSet/>
      <dgm:spPr/>
      <dgm:t>
        <a:bodyPr/>
        <a:lstStyle/>
        <a:p>
          <a:endParaRPr lang="en-US"/>
        </a:p>
      </dgm:t>
    </dgm:pt>
    <dgm:pt modelId="{38AF5518-100A-4EA3-8B39-F37EBEF90744}" type="sibTrans" cxnId="{CB2181D2-06DA-4727-9FDA-93B72958CDE0}">
      <dgm:prSet/>
      <dgm:spPr/>
      <dgm:t>
        <a:bodyPr/>
        <a:lstStyle/>
        <a:p>
          <a:endParaRPr lang="en-US"/>
        </a:p>
      </dgm:t>
    </dgm:pt>
    <dgm:pt modelId="{F9DC73AE-C8AB-47B9-A6BD-4D282823DB37}" type="parTrans" cxnId="{CB2181D2-06DA-4727-9FDA-93B72958CDE0}">
      <dgm:prSet/>
      <dgm:spPr/>
      <dgm:t>
        <a:bodyPr/>
        <a:lstStyle/>
        <a:p>
          <a:endParaRPr lang="en-US"/>
        </a:p>
      </dgm:t>
    </dgm:pt>
    <dgm:pt modelId="{E7233D95-C42B-4E5C-8901-ACC33D8E613E}" type="sibTrans" cxnId="{3F8FE3AE-0481-49C4-9395-E6F58CEAAD37}">
      <dgm:prSet/>
      <dgm:spPr/>
      <dgm:t>
        <a:bodyPr/>
        <a:lstStyle/>
        <a:p>
          <a:endParaRPr lang="en-US"/>
        </a:p>
      </dgm:t>
    </dgm:pt>
    <dgm:pt modelId="{E273F430-6F15-4364-A419-9252C3EF0F8D}" type="parTrans" cxnId="{3F8FE3AE-0481-49C4-9395-E6F58CEAAD37}">
      <dgm:prSet/>
      <dgm:spPr/>
      <dgm:t>
        <a:bodyPr/>
        <a:lstStyle/>
        <a:p>
          <a:endParaRPr lang="en-US"/>
        </a:p>
      </dgm:t>
    </dgm:pt>
    <dgm:pt modelId="{A2144758-58B1-47AE-A773-80EC66BAFA9F}">
      <dgm:prSet phldrT="[Texto]"/>
      <dgm:spPr/>
      <dgm:t>
        <a:bodyPr/>
        <a:lstStyle/>
        <a:p>
          <a:r>
            <a:rPr lang="pt-BR" dirty="0"/>
            <a:t>Compra e venda imediata</a:t>
          </a:r>
          <a:endParaRPr lang="en-US" dirty="0"/>
        </a:p>
      </dgm:t>
    </dgm:pt>
    <dgm:pt modelId="{2DD6344F-7047-4C7A-B625-BE5C3DBE85DE}" type="parTrans" cxnId="{77EE06B2-A5D4-42FF-9383-D79EFBC055A8}">
      <dgm:prSet/>
      <dgm:spPr/>
      <dgm:t>
        <a:bodyPr/>
        <a:lstStyle/>
        <a:p>
          <a:endParaRPr lang="en-US"/>
        </a:p>
      </dgm:t>
    </dgm:pt>
    <dgm:pt modelId="{7173C0E1-5535-48FA-B674-41EB5C371009}" type="sibTrans" cxnId="{77EE06B2-A5D4-42FF-9383-D79EFBC055A8}">
      <dgm:prSet/>
      <dgm:spPr/>
      <dgm:t>
        <a:bodyPr/>
        <a:lstStyle/>
        <a:p>
          <a:endParaRPr lang="en-US"/>
        </a:p>
      </dgm:t>
    </dgm:pt>
    <dgm:pt modelId="{EE9EC7CA-E84B-4183-8033-84D4A71AFA4B}" type="pres">
      <dgm:prSet presAssocID="{5C72CC2F-E991-4F20-9E1A-232EE9CCE19C}" presName="linear" presStyleCnt="0">
        <dgm:presLayoutVars>
          <dgm:dir/>
          <dgm:resizeHandles val="exact"/>
        </dgm:presLayoutVars>
      </dgm:prSet>
      <dgm:spPr/>
    </dgm:pt>
    <dgm:pt modelId="{D3C5B4FF-2B4D-47E0-B75F-414404D06F6B}" type="pres">
      <dgm:prSet presAssocID="{579F3578-4317-4CFD-BB49-85448A2C3630}" presName="comp" presStyleCnt="0"/>
      <dgm:spPr/>
    </dgm:pt>
    <dgm:pt modelId="{8159E80B-0F51-4341-BDAB-1038EFCBCC2A}" type="pres">
      <dgm:prSet presAssocID="{579F3578-4317-4CFD-BB49-85448A2C3630}" presName="box" presStyleLbl="node1" presStyleIdx="0" presStyleCnt="3"/>
      <dgm:spPr/>
    </dgm:pt>
    <dgm:pt modelId="{E1AF0C0F-4F0E-443E-A259-FACC7483ABA1}" type="pres">
      <dgm:prSet presAssocID="{579F3578-4317-4CFD-BB49-85448A2C3630}"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pt>
    <dgm:pt modelId="{B7600FE7-D663-45FC-958B-E2610362D3DD}" type="pres">
      <dgm:prSet presAssocID="{579F3578-4317-4CFD-BB49-85448A2C3630}" presName="text" presStyleLbl="node1" presStyleIdx="0" presStyleCnt="3">
        <dgm:presLayoutVars>
          <dgm:bulletEnabled val="1"/>
        </dgm:presLayoutVars>
      </dgm:prSet>
      <dgm:spPr/>
    </dgm:pt>
    <dgm:pt modelId="{5418AD78-1291-4C74-9039-2107244BA1BA}" type="pres">
      <dgm:prSet presAssocID="{27EA759E-AB70-4C67-B46D-2B30BFADBB27}" presName="spacer" presStyleCnt="0"/>
      <dgm:spPr/>
    </dgm:pt>
    <dgm:pt modelId="{0BEAF150-2182-47C3-90CC-79F78AFCFC9D}" type="pres">
      <dgm:prSet presAssocID="{B1BA2ED1-9819-487B-9DBA-66BEDD822B41}" presName="comp" presStyleCnt="0"/>
      <dgm:spPr/>
    </dgm:pt>
    <dgm:pt modelId="{D0EF58DA-91CA-43E6-8801-A9044F59CAAB}" type="pres">
      <dgm:prSet presAssocID="{B1BA2ED1-9819-487B-9DBA-66BEDD822B41}" presName="box" presStyleLbl="node1" presStyleIdx="1" presStyleCnt="3"/>
      <dgm:spPr/>
    </dgm:pt>
    <dgm:pt modelId="{56DDAED7-A401-4B97-A925-3A801CD52AE7}" type="pres">
      <dgm:prSet presAssocID="{B1BA2ED1-9819-487B-9DBA-66BEDD822B41}"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DED2149B-DE1B-45BB-AFD8-9AF9907F979B}" type="pres">
      <dgm:prSet presAssocID="{B1BA2ED1-9819-487B-9DBA-66BEDD822B41}" presName="text" presStyleLbl="node1" presStyleIdx="1" presStyleCnt="3">
        <dgm:presLayoutVars>
          <dgm:bulletEnabled val="1"/>
        </dgm:presLayoutVars>
      </dgm:prSet>
      <dgm:spPr/>
    </dgm:pt>
    <dgm:pt modelId="{1F36C498-200F-4812-8A40-6B0F1BA4CA67}" type="pres">
      <dgm:prSet presAssocID="{AAD7EF17-CC53-4181-90BB-22EF23C5FD6D}" presName="spacer" presStyleCnt="0"/>
      <dgm:spPr/>
    </dgm:pt>
    <dgm:pt modelId="{43BBB407-A6C2-4556-B372-06F2B468B289}" type="pres">
      <dgm:prSet presAssocID="{0DA96DBB-3745-4A35-9FBD-5A5C4252A0AE}" presName="comp" presStyleCnt="0"/>
      <dgm:spPr/>
    </dgm:pt>
    <dgm:pt modelId="{9D0D1126-98DD-4CD7-9744-14FAC01777C6}" type="pres">
      <dgm:prSet presAssocID="{0DA96DBB-3745-4A35-9FBD-5A5C4252A0AE}" presName="box" presStyleLbl="node1" presStyleIdx="2" presStyleCnt="3"/>
      <dgm:spPr/>
    </dgm:pt>
    <dgm:pt modelId="{10A30E4B-1616-48C0-9948-20B351F4862B}" type="pres">
      <dgm:prSet presAssocID="{0DA96DBB-3745-4A35-9FBD-5A5C4252A0AE}"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6D9DB057-6F5A-4736-B24B-B24A88E5FDBC}" type="pres">
      <dgm:prSet presAssocID="{0DA96DBB-3745-4A35-9FBD-5A5C4252A0AE}" presName="text" presStyleLbl="node1" presStyleIdx="2" presStyleCnt="3">
        <dgm:presLayoutVars>
          <dgm:bulletEnabled val="1"/>
        </dgm:presLayoutVars>
      </dgm:prSet>
      <dgm:spPr/>
    </dgm:pt>
  </dgm:ptLst>
  <dgm:cxnLst>
    <dgm:cxn modelId="{041C5B00-C992-4881-A3E0-4CC511CEB21F}" type="presOf" srcId="{0DA96DBB-3745-4A35-9FBD-5A5C4252A0AE}" destId="{6D9DB057-6F5A-4736-B24B-B24A88E5FDBC}" srcOrd="1" destOrd="0" presId="urn:microsoft.com/office/officeart/2005/8/layout/vList4"/>
    <dgm:cxn modelId="{95D40006-FBF6-4160-9DB6-0B8918A3CC71}" srcId="{5C72CC2F-E991-4F20-9E1A-232EE9CCE19C}" destId="{0DA96DBB-3745-4A35-9FBD-5A5C4252A0AE}" srcOrd="2" destOrd="0" parTransId="{8A7B0E21-76E0-4242-884D-0417580B213D}" sibTransId="{8542F529-9879-4F85-A44F-BCEDB72C3BD5}"/>
    <dgm:cxn modelId="{2EDFFA1A-A4EC-431E-97F7-ACE40573A405}" type="presOf" srcId="{F581AF8C-5F9F-4C96-85C6-16C18438890C}" destId="{DED2149B-DE1B-45BB-AFD8-9AF9907F979B}" srcOrd="1" destOrd="1" presId="urn:microsoft.com/office/officeart/2005/8/layout/vList4"/>
    <dgm:cxn modelId="{7DBDD221-03BB-42C8-A612-4E6F6A2BFFB1}" type="presOf" srcId="{B9D9F20D-959F-4993-BBA1-8DC5C79538E7}" destId="{9D0D1126-98DD-4CD7-9744-14FAC01777C6}" srcOrd="0" destOrd="1" presId="urn:microsoft.com/office/officeart/2005/8/layout/vList4"/>
    <dgm:cxn modelId="{FF301922-DD65-4FB3-9E13-FCFFE06D8FED}" type="presOf" srcId="{579F3578-4317-4CFD-BB49-85448A2C3630}" destId="{B7600FE7-D663-45FC-958B-E2610362D3DD}" srcOrd="1" destOrd="0" presId="urn:microsoft.com/office/officeart/2005/8/layout/vList4"/>
    <dgm:cxn modelId="{6E6D2D2A-FC40-43F5-A713-3FBF0E077451}" type="presOf" srcId="{34814A5A-6498-40B6-9796-018E93836E04}" destId="{9D0D1126-98DD-4CD7-9744-14FAC01777C6}" srcOrd="0" destOrd="2" presId="urn:microsoft.com/office/officeart/2005/8/layout/vList4"/>
    <dgm:cxn modelId="{7A0BD335-674D-4B85-ACAF-C13C2F6C2072}" type="presOf" srcId="{0DA96DBB-3745-4A35-9FBD-5A5C4252A0AE}" destId="{9D0D1126-98DD-4CD7-9744-14FAC01777C6}" srcOrd="0" destOrd="0" presId="urn:microsoft.com/office/officeart/2005/8/layout/vList4"/>
    <dgm:cxn modelId="{0A91B73F-C141-48F4-B4F3-A7B1CE4A5043}" type="presOf" srcId="{5C72CC2F-E991-4F20-9E1A-232EE9CCE19C}" destId="{EE9EC7CA-E84B-4183-8033-84D4A71AFA4B}" srcOrd="0" destOrd="0" presId="urn:microsoft.com/office/officeart/2005/8/layout/vList4"/>
    <dgm:cxn modelId="{3B85275C-5901-4BE1-A8C9-E2E8B6D13E0B}" type="presOf" srcId="{9487ADF8-890A-4C93-AC8D-86CBBEB081C3}" destId="{8159E80B-0F51-4341-BDAB-1038EFCBCC2A}" srcOrd="0" destOrd="1" presId="urn:microsoft.com/office/officeart/2005/8/layout/vList4"/>
    <dgm:cxn modelId="{9A5BC260-3713-4537-83BD-8C95E93E4FBE}" type="presOf" srcId="{579F3578-4317-4CFD-BB49-85448A2C3630}" destId="{8159E80B-0F51-4341-BDAB-1038EFCBCC2A}" srcOrd="0" destOrd="0" presId="urn:microsoft.com/office/officeart/2005/8/layout/vList4"/>
    <dgm:cxn modelId="{E7190E62-93EB-4E47-830D-9D5688D9D89A}" type="presOf" srcId="{627E0D84-032C-4AC4-ABD1-20DF96F11C67}" destId="{DED2149B-DE1B-45BB-AFD8-9AF9907F979B}" srcOrd="1" destOrd="2" presId="urn:microsoft.com/office/officeart/2005/8/layout/vList4"/>
    <dgm:cxn modelId="{E77D0569-18F1-488F-B71A-4FE44F4D31E3}" type="presOf" srcId="{34814A5A-6498-40B6-9796-018E93836E04}" destId="{6D9DB057-6F5A-4736-B24B-B24A88E5FDBC}" srcOrd="1" destOrd="2" presId="urn:microsoft.com/office/officeart/2005/8/layout/vList4"/>
    <dgm:cxn modelId="{5C670150-BF68-4300-9A86-993DBCD5D35A}" type="presOf" srcId="{627E0D84-032C-4AC4-ABD1-20DF96F11C67}" destId="{D0EF58DA-91CA-43E6-8801-A9044F59CAAB}" srcOrd="0" destOrd="2" presId="urn:microsoft.com/office/officeart/2005/8/layout/vList4"/>
    <dgm:cxn modelId="{3601CD70-2DBA-4CAC-BA37-1C3AD2BAC98C}" srcId="{5C72CC2F-E991-4F20-9E1A-232EE9CCE19C}" destId="{B1BA2ED1-9819-487B-9DBA-66BEDD822B41}" srcOrd="1" destOrd="0" parTransId="{05810C23-EA43-4608-9CEB-6F3BFA4A3B92}" sibTransId="{AAD7EF17-CC53-4181-90BB-22EF23C5FD6D}"/>
    <dgm:cxn modelId="{266E4B76-9DCB-42EB-92F8-53A27B8D8827}" type="presOf" srcId="{A2144758-58B1-47AE-A773-80EC66BAFA9F}" destId="{B7600FE7-D663-45FC-958B-E2610362D3DD}" srcOrd="1" destOrd="2" presId="urn:microsoft.com/office/officeart/2005/8/layout/vList4"/>
    <dgm:cxn modelId="{FF1F987C-F6C9-48E2-9F4F-6DBF521E36AC}" type="presOf" srcId="{B9D9F20D-959F-4993-BBA1-8DC5C79538E7}" destId="{6D9DB057-6F5A-4736-B24B-B24A88E5FDBC}" srcOrd="1" destOrd="1" presId="urn:microsoft.com/office/officeart/2005/8/layout/vList4"/>
    <dgm:cxn modelId="{AB7DAB82-2943-4E07-9CF4-67EDE5B93B18}" srcId="{5C72CC2F-E991-4F20-9E1A-232EE9CCE19C}" destId="{579F3578-4317-4CFD-BB49-85448A2C3630}" srcOrd="0" destOrd="0" parTransId="{ABC020A6-6765-4337-A668-3C3718D9BD82}" sibTransId="{27EA759E-AB70-4C67-B46D-2B30BFADBB27}"/>
    <dgm:cxn modelId="{383F7786-AA9B-4056-940B-8A3CE808E7CA}" type="presOf" srcId="{F581AF8C-5F9F-4C96-85C6-16C18438890C}" destId="{D0EF58DA-91CA-43E6-8801-A9044F59CAAB}" srcOrd="0" destOrd="1" presId="urn:microsoft.com/office/officeart/2005/8/layout/vList4"/>
    <dgm:cxn modelId="{46A9E290-E4BB-4B60-B37E-A16F4788EA73}" type="presOf" srcId="{B1BA2ED1-9819-487B-9DBA-66BEDD822B41}" destId="{DED2149B-DE1B-45BB-AFD8-9AF9907F979B}" srcOrd="1" destOrd="0" presId="urn:microsoft.com/office/officeart/2005/8/layout/vList4"/>
    <dgm:cxn modelId="{6B4CFE91-5AF0-48C7-9C6A-6B63ED854C0C}" srcId="{0DA96DBB-3745-4A35-9FBD-5A5C4252A0AE}" destId="{B9D9F20D-959F-4993-BBA1-8DC5C79538E7}" srcOrd="0" destOrd="0" parTransId="{9663FCCA-84A9-49B1-AF5A-99954462F988}" sibTransId="{59A39C3B-9758-4712-83B2-7C405C35EE32}"/>
    <dgm:cxn modelId="{3F8FE3AE-0481-49C4-9395-E6F58CEAAD37}" srcId="{B1BA2ED1-9819-487B-9DBA-66BEDD822B41}" destId="{F581AF8C-5F9F-4C96-85C6-16C18438890C}" srcOrd="0" destOrd="0" parTransId="{E273F430-6F15-4364-A419-9252C3EF0F8D}" sibTransId="{E7233D95-C42B-4E5C-8901-ACC33D8E613E}"/>
    <dgm:cxn modelId="{77EE06B2-A5D4-42FF-9383-D79EFBC055A8}" srcId="{579F3578-4317-4CFD-BB49-85448A2C3630}" destId="{A2144758-58B1-47AE-A773-80EC66BAFA9F}" srcOrd="1" destOrd="0" parTransId="{2DD6344F-7047-4C7A-B625-BE5C3DBE85DE}" sibTransId="{7173C0E1-5535-48FA-B674-41EB5C371009}"/>
    <dgm:cxn modelId="{5A11C2B5-0E5E-49EC-9660-2E47A9B5DC20}" type="presOf" srcId="{9487ADF8-890A-4C93-AC8D-86CBBEB081C3}" destId="{B7600FE7-D663-45FC-958B-E2610362D3DD}" srcOrd="1" destOrd="1" presId="urn:microsoft.com/office/officeart/2005/8/layout/vList4"/>
    <dgm:cxn modelId="{CB2181D2-06DA-4727-9FDA-93B72958CDE0}" srcId="{B1BA2ED1-9819-487B-9DBA-66BEDD822B41}" destId="{627E0D84-032C-4AC4-ABD1-20DF96F11C67}" srcOrd="1" destOrd="0" parTransId="{F9DC73AE-C8AB-47B9-A6BD-4D282823DB37}" sibTransId="{38AF5518-100A-4EA3-8B39-F37EBEF90744}"/>
    <dgm:cxn modelId="{44CF1ED7-556C-4849-BF4F-1CBEB36D5ABC}" type="presOf" srcId="{A2144758-58B1-47AE-A773-80EC66BAFA9F}" destId="{8159E80B-0F51-4341-BDAB-1038EFCBCC2A}" srcOrd="0" destOrd="2" presId="urn:microsoft.com/office/officeart/2005/8/layout/vList4"/>
    <dgm:cxn modelId="{EF3AD0E5-025C-452E-A6C5-2ED46ED23E28}" srcId="{0DA96DBB-3745-4A35-9FBD-5A5C4252A0AE}" destId="{34814A5A-6498-40B6-9796-018E93836E04}" srcOrd="1" destOrd="0" parTransId="{87AF5587-4F9A-4B54-8135-2E7D47410D02}" sibTransId="{A2BE3A1B-8B9B-4F80-8AD3-F4EF80430A3B}"/>
    <dgm:cxn modelId="{08BEDCED-B2E3-41D6-B3DF-CE2536FA57B9}" type="presOf" srcId="{B1BA2ED1-9819-487B-9DBA-66BEDD822B41}" destId="{D0EF58DA-91CA-43E6-8801-A9044F59CAAB}" srcOrd="0" destOrd="0" presId="urn:microsoft.com/office/officeart/2005/8/layout/vList4"/>
    <dgm:cxn modelId="{FF5A2CFB-C849-4450-AD0D-3F9A58D27657}" srcId="{579F3578-4317-4CFD-BB49-85448A2C3630}" destId="{9487ADF8-890A-4C93-AC8D-86CBBEB081C3}" srcOrd="0" destOrd="0" parTransId="{58B3D461-9ED3-44BB-A634-F4EA57EF000E}" sibTransId="{B1D555B3-E8EE-40F8-B763-B2F0B1D9AC8B}"/>
    <dgm:cxn modelId="{DF96ADFE-C8C5-4337-8F60-F2B3DB4F50C3}" type="presParOf" srcId="{EE9EC7CA-E84B-4183-8033-84D4A71AFA4B}" destId="{D3C5B4FF-2B4D-47E0-B75F-414404D06F6B}" srcOrd="0" destOrd="0" presId="urn:microsoft.com/office/officeart/2005/8/layout/vList4"/>
    <dgm:cxn modelId="{E0153E36-C387-4403-83FD-7F76C2630E2A}" type="presParOf" srcId="{D3C5B4FF-2B4D-47E0-B75F-414404D06F6B}" destId="{8159E80B-0F51-4341-BDAB-1038EFCBCC2A}" srcOrd="0" destOrd="0" presId="urn:microsoft.com/office/officeart/2005/8/layout/vList4"/>
    <dgm:cxn modelId="{BD639BBF-A315-4728-B474-3CB939EA65D7}" type="presParOf" srcId="{D3C5B4FF-2B4D-47E0-B75F-414404D06F6B}" destId="{E1AF0C0F-4F0E-443E-A259-FACC7483ABA1}" srcOrd="1" destOrd="0" presId="urn:microsoft.com/office/officeart/2005/8/layout/vList4"/>
    <dgm:cxn modelId="{46A97F1A-8103-4B54-8129-5E82879DC5DA}" type="presParOf" srcId="{D3C5B4FF-2B4D-47E0-B75F-414404D06F6B}" destId="{B7600FE7-D663-45FC-958B-E2610362D3DD}" srcOrd="2" destOrd="0" presId="urn:microsoft.com/office/officeart/2005/8/layout/vList4"/>
    <dgm:cxn modelId="{44EC13EC-95F1-47D4-968E-F26575279FCE}" type="presParOf" srcId="{EE9EC7CA-E84B-4183-8033-84D4A71AFA4B}" destId="{5418AD78-1291-4C74-9039-2107244BA1BA}" srcOrd="1" destOrd="0" presId="urn:microsoft.com/office/officeart/2005/8/layout/vList4"/>
    <dgm:cxn modelId="{F286EB75-115C-42C4-B72D-8D5995CF9C24}" type="presParOf" srcId="{EE9EC7CA-E84B-4183-8033-84D4A71AFA4B}" destId="{0BEAF150-2182-47C3-90CC-79F78AFCFC9D}" srcOrd="2" destOrd="0" presId="urn:microsoft.com/office/officeart/2005/8/layout/vList4"/>
    <dgm:cxn modelId="{5E11E7C1-EEC4-4BB9-B1FC-1964D3592E47}" type="presParOf" srcId="{0BEAF150-2182-47C3-90CC-79F78AFCFC9D}" destId="{D0EF58DA-91CA-43E6-8801-A9044F59CAAB}" srcOrd="0" destOrd="0" presId="urn:microsoft.com/office/officeart/2005/8/layout/vList4"/>
    <dgm:cxn modelId="{A091274D-751F-4129-847E-E384B9F5D746}" type="presParOf" srcId="{0BEAF150-2182-47C3-90CC-79F78AFCFC9D}" destId="{56DDAED7-A401-4B97-A925-3A801CD52AE7}" srcOrd="1" destOrd="0" presId="urn:microsoft.com/office/officeart/2005/8/layout/vList4"/>
    <dgm:cxn modelId="{4411E524-0793-4411-A28A-CE21B409E045}" type="presParOf" srcId="{0BEAF150-2182-47C3-90CC-79F78AFCFC9D}" destId="{DED2149B-DE1B-45BB-AFD8-9AF9907F979B}" srcOrd="2" destOrd="0" presId="urn:microsoft.com/office/officeart/2005/8/layout/vList4"/>
    <dgm:cxn modelId="{98BA626C-2928-430C-993C-2A275293DD54}" type="presParOf" srcId="{EE9EC7CA-E84B-4183-8033-84D4A71AFA4B}" destId="{1F36C498-200F-4812-8A40-6B0F1BA4CA67}" srcOrd="3" destOrd="0" presId="urn:microsoft.com/office/officeart/2005/8/layout/vList4"/>
    <dgm:cxn modelId="{44ED6C9C-D61F-4758-B21D-691BE3F4D95A}" type="presParOf" srcId="{EE9EC7CA-E84B-4183-8033-84D4A71AFA4B}" destId="{43BBB407-A6C2-4556-B372-06F2B468B289}" srcOrd="4" destOrd="0" presId="urn:microsoft.com/office/officeart/2005/8/layout/vList4"/>
    <dgm:cxn modelId="{47581D31-D1A1-414B-8E2B-52B808978C1C}" type="presParOf" srcId="{43BBB407-A6C2-4556-B372-06F2B468B289}" destId="{9D0D1126-98DD-4CD7-9744-14FAC01777C6}" srcOrd="0" destOrd="0" presId="urn:microsoft.com/office/officeart/2005/8/layout/vList4"/>
    <dgm:cxn modelId="{49433A10-7166-4F81-B967-BFC39EFB3CA2}" type="presParOf" srcId="{43BBB407-A6C2-4556-B372-06F2B468B289}" destId="{10A30E4B-1616-48C0-9948-20B351F4862B}" srcOrd="1" destOrd="0" presId="urn:microsoft.com/office/officeart/2005/8/layout/vList4"/>
    <dgm:cxn modelId="{D4563096-149E-434E-8EF5-4A1BF4ACF719}" type="presParOf" srcId="{43BBB407-A6C2-4556-B372-06F2B468B289}" destId="{6D9DB057-6F5A-4736-B24B-B24A88E5FD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39656-13A4-4EC4-9657-FC5D8A1D56B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60DE55C-6112-4923-8FDD-C5C38E621A7A}">
      <dgm:prSet phldrT="[Texto]"/>
      <dgm:spPr/>
      <dgm:t>
        <a:bodyPr/>
        <a:lstStyle/>
        <a:p>
          <a:r>
            <a:rPr lang="pt-BR" dirty="0"/>
            <a:t>Adiantamento</a:t>
          </a:r>
        </a:p>
      </dgm:t>
    </dgm:pt>
    <dgm:pt modelId="{3970368F-9866-4966-8F78-E7DD782C24E2}" type="parTrans" cxnId="{706664FE-EA89-4377-89B6-6CECE66A1FBB}">
      <dgm:prSet/>
      <dgm:spPr/>
      <dgm:t>
        <a:bodyPr/>
        <a:lstStyle/>
        <a:p>
          <a:endParaRPr lang="en-US"/>
        </a:p>
      </dgm:t>
    </dgm:pt>
    <dgm:pt modelId="{07DEAF6A-2683-4CD8-8BA5-E0A8CA0B2ACF}" type="sibTrans" cxnId="{706664FE-EA89-4377-89B6-6CECE66A1FBB}">
      <dgm:prSet/>
      <dgm:spPr/>
      <dgm:t>
        <a:bodyPr/>
        <a:lstStyle/>
        <a:p>
          <a:endParaRPr lang="en-US"/>
        </a:p>
      </dgm:t>
    </dgm:pt>
    <dgm:pt modelId="{0CEE63D1-8D2F-4808-B8F6-48B87BCAB620}">
      <dgm:prSet phldrT="[Texto]"/>
      <dgm:spPr/>
      <dgm:t>
        <a:bodyPr/>
        <a:lstStyle/>
        <a:p>
          <a:r>
            <a:rPr lang="pt-BR" dirty="0"/>
            <a:t>Obrigação de entrega da soja, sem preço fixo</a:t>
          </a:r>
          <a:endParaRPr lang="en-US" dirty="0"/>
        </a:p>
      </dgm:t>
    </dgm:pt>
    <dgm:pt modelId="{FA892025-8287-48CE-ACD2-F3A221BA7409}" type="parTrans" cxnId="{27F1F4E0-F3F9-4ED9-AE83-A3BC3C308606}">
      <dgm:prSet/>
      <dgm:spPr/>
      <dgm:t>
        <a:bodyPr/>
        <a:lstStyle/>
        <a:p>
          <a:endParaRPr lang="en-US"/>
        </a:p>
      </dgm:t>
    </dgm:pt>
    <dgm:pt modelId="{3EA7A110-65EC-4382-BA92-EE2328EB8456}" type="sibTrans" cxnId="{27F1F4E0-F3F9-4ED9-AE83-A3BC3C308606}">
      <dgm:prSet/>
      <dgm:spPr/>
      <dgm:t>
        <a:bodyPr/>
        <a:lstStyle/>
        <a:p>
          <a:endParaRPr lang="en-US"/>
        </a:p>
      </dgm:t>
    </dgm:pt>
    <dgm:pt modelId="{16BAF417-CF54-4ADC-89F8-FF8AEED627EA}">
      <dgm:prSet phldrT="[Texto]"/>
      <dgm:spPr/>
      <dgm:t>
        <a:bodyPr/>
        <a:lstStyle/>
        <a:p>
          <a:r>
            <a:rPr lang="pt-BR" dirty="0"/>
            <a:t>Adiantamento em dinheiro</a:t>
          </a:r>
          <a:endParaRPr lang="en-US" dirty="0"/>
        </a:p>
      </dgm:t>
    </dgm:pt>
    <dgm:pt modelId="{23042974-5A82-4B2C-814E-D62EFCF576B2}" type="parTrans" cxnId="{2A7B49EB-B8E9-4AB5-B849-3D9B64164CE0}">
      <dgm:prSet/>
      <dgm:spPr/>
      <dgm:t>
        <a:bodyPr/>
        <a:lstStyle/>
        <a:p>
          <a:endParaRPr lang="en-US"/>
        </a:p>
      </dgm:t>
    </dgm:pt>
    <dgm:pt modelId="{61B8AB20-05E6-4670-A0BA-53CDE4039CE9}" type="sibTrans" cxnId="{2A7B49EB-B8E9-4AB5-B849-3D9B64164CE0}">
      <dgm:prSet/>
      <dgm:spPr/>
      <dgm:t>
        <a:bodyPr/>
        <a:lstStyle/>
        <a:p>
          <a:endParaRPr lang="en-US"/>
        </a:p>
      </dgm:t>
    </dgm:pt>
    <dgm:pt modelId="{0608520D-5D6A-427E-8F9E-08460D878FA0}">
      <dgm:prSet phldrT="[Texto]"/>
      <dgm:spPr/>
      <dgm:t>
        <a:bodyPr/>
        <a:lstStyle/>
        <a:p>
          <a:r>
            <a:rPr lang="pt-BR" dirty="0"/>
            <a:t>Aproximadamente US$ 15,00/</a:t>
          </a:r>
          <a:r>
            <a:rPr lang="pt-BR" dirty="0" err="1"/>
            <a:t>sc</a:t>
          </a:r>
          <a:r>
            <a:rPr lang="pt-BR" dirty="0"/>
            <a:t> (70% do preço da saca)</a:t>
          </a:r>
          <a:endParaRPr lang="en-US" dirty="0"/>
        </a:p>
      </dgm:t>
    </dgm:pt>
    <dgm:pt modelId="{3B55912B-9A42-4E13-902B-05047F588BC4}" type="parTrans" cxnId="{F95E37C7-F27A-4FFB-8FF7-522875A39CFC}">
      <dgm:prSet/>
      <dgm:spPr/>
      <dgm:t>
        <a:bodyPr/>
        <a:lstStyle/>
        <a:p>
          <a:endParaRPr lang="en-US"/>
        </a:p>
      </dgm:t>
    </dgm:pt>
    <dgm:pt modelId="{53E29A8D-97FD-488B-ACA6-BB522E70910C}" type="sibTrans" cxnId="{F95E37C7-F27A-4FFB-8FF7-522875A39CFC}">
      <dgm:prSet/>
      <dgm:spPr/>
      <dgm:t>
        <a:bodyPr/>
        <a:lstStyle/>
        <a:p>
          <a:endParaRPr lang="en-US"/>
        </a:p>
      </dgm:t>
    </dgm:pt>
    <dgm:pt modelId="{B48CC8C6-90A4-449A-8881-8404D50B4698}">
      <dgm:prSet phldrT="[Texto]"/>
      <dgm:spPr/>
      <dgm:t>
        <a:bodyPr/>
        <a:lstStyle/>
        <a:p>
          <a:r>
            <a:rPr lang="pt-BR" i="1" dirty="0"/>
            <a:t>Trading </a:t>
          </a:r>
          <a:r>
            <a:rPr lang="pt-BR" i="0" dirty="0"/>
            <a:t>garantir matéria prima</a:t>
          </a:r>
          <a:endParaRPr lang="en-US" i="1" dirty="0"/>
        </a:p>
      </dgm:t>
    </dgm:pt>
    <dgm:pt modelId="{F5142902-8245-4308-B95E-EF159612192D}" type="parTrans" cxnId="{1D3E13BD-009A-48AD-98D7-B78B41C98E93}">
      <dgm:prSet/>
      <dgm:spPr/>
      <dgm:t>
        <a:bodyPr/>
        <a:lstStyle/>
        <a:p>
          <a:endParaRPr lang="en-US"/>
        </a:p>
      </dgm:t>
    </dgm:pt>
    <dgm:pt modelId="{9EB64023-C523-474C-BA46-A8FD85D51BF0}" type="sibTrans" cxnId="{1D3E13BD-009A-48AD-98D7-B78B41C98E93}">
      <dgm:prSet/>
      <dgm:spPr/>
      <dgm:t>
        <a:bodyPr/>
        <a:lstStyle/>
        <a:p>
          <a:endParaRPr lang="en-US"/>
        </a:p>
      </dgm:t>
    </dgm:pt>
    <dgm:pt modelId="{C613480B-7411-4095-919B-F6C8C189B3A3}">
      <dgm:prSet phldrT="[Texto]"/>
      <dgm:spPr/>
      <dgm:t>
        <a:bodyPr/>
        <a:lstStyle/>
        <a:p>
          <a:r>
            <a:rPr lang="pt-BR" i="0" dirty="0"/>
            <a:t>Produtor</a:t>
          </a:r>
          <a:r>
            <a:rPr lang="pt-BR" i="1" dirty="0"/>
            <a:t> </a:t>
          </a:r>
          <a:r>
            <a:rPr lang="pt-BR" i="0" dirty="0"/>
            <a:t>se financiar</a:t>
          </a:r>
          <a:endParaRPr lang="en-US" i="1" dirty="0"/>
        </a:p>
      </dgm:t>
    </dgm:pt>
    <dgm:pt modelId="{CBF57FB5-8B5A-45E3-9386-7F6F53192318}" type="parTrans" cxnId="{8A26EE58-31EF-449A-A20F-F3C5D4505B29}">
      <dgm:prSet/>
      <dgm:spPr/>
      <dgm:t>
        <a:bodyPr/>
        <a:lstStyle/>
        <a:p>
          <a:endParaRPr lang="en-US"/>
        </a:p>
      </dgm:t>
    </dgm:pt>
    <dgm:pt modelId="{596DE828-ECEC-49F9-AA8F-DF3FE6B0FB0F}" type="sibTrans" cxnId="{8A26EE58-31EF-449A-A20F-F3C5D4505B29}">
      <dgm:prSet/>
      <dgm:spPr/>
      <dgm:t>
        <a:bodyPr/>
        <a:lstStyle/>
        <a:p>
          <a:endParaRPr lang="en-US"/>
        </a:p>
      </dgm:t>
    </dgm:pt>
    <dgm:pt modelId="{E99016A2-4AB8-462A-9A68-4C4B47D555FC}">
      <dgm:prSet phldrT="[Texto]"/>
      <dgm:spPr/>
      <dgm:t>
        <a:bodyPr/>
        <a:lstStyle/>
        <a:p>
          <a:r>
            <a:rPr lang="pt-BR" i="0" dirty="0"/>
            <a:t>Bastante comum no CO, recurso oficial insuficiente</a:t>
          </a:r>
          <a:endParaRPr lang="en-US" i="0" dirty="0"/>
        </a:p>
      </dgm:t>
    </dgm:pt>
    <dgm:pt modelId="{266B64E3-339C-4B9A-B19F-6AC023E9A018}" type="parTrans" cxnId="{3FBC3CAB-0541-47A1-9B19-2CCA934A1445}">
      <dgm:prSet/>
      <dgm:spPr/>
      <dgm:t>
        <a:bodyPr/>
        <a:lstStyle/>
        <a:p>
          <a:endParaRPr lang="en-US"/>
        </a:p>
      </dgm:t>
    </dgm:pt>
    <dgm:pt modelId="{505BBC30-F3D7-4629-9DC8-98C6BCF5BFE6}" type="sibTrans" cxnId="{3FBC3CAB-0541-47A1-9B19-2CCA934A1445}">
      <dgm:prSet/>
      <dgm:spPr/>
      <dgm:t>
        <a:bodyPr/>
        <a:lstStyle/>
        <a:p>
          <a:endParaRPr lang="en-US"/>
        </a:p>
      </dgm:t>
    </dgm:pt>
    <dgm:pt modelId="{9E1153B2-EC94-47F4-980D-73486D102535}">
      <dgm:prSet phldrT="[Texto]"/>
      <dgm:spPr/>
      <dgm:t>
        <a:bodyPr/>
        <a:lstStyle/>
        <a:p>
          <a:r>
            <a:rPr lang="pt-BR" i="0" dirty="0"/>
            <a:t>Risco para </a:t>
          </a:r>
          <a:r>
            <a:rPr lang="pt-BR" i="1" dirty="0"/>
            <a:t>trading</a:t>
          </a:r>
          <a:r>
            <a:rPr lang="pt-BR" i="0" dirty="0"/>
            <a:t> (utilização correta pelo produtor)</a:t>
          </a:r>
          <a:endParaRPr lang="en-US" i="0" dirty="0"/>
        </a:p>
      </dgm:t>
    </dgm:pt>
    <dgm:pt modelId="{71B60B20-0725-4701-B570-9163E8271150}" type="parTrans" cxnId="{3751B5CA-BEC9-4593-9913-8CA0BD6036FD}">
      <dgm:prSet/>
      <dgm:spPr/>
      <dgm:t>
        <a:bodyPr/>
        <a:lstStyle/>
        <a:p>
          <a:endParaRPr lang="en-US"/>
        </a:p>
      </dgm:t>
    </dgm:pt>
    <dgm:pt modelId="{955F14EE-BE31-4B4F-9DB9-5ABB6C5776CC}" type="sibTrans" cxnId="{3751B5CA-BEC9-4593-9913-8CA0BD6036FD}">
      <dgm:prSet/>
      <dgm:spPr/>
      <dgm:t>
        <a:bodyPr/>
        <a:lstStyle/>
        <a:p>
          <a:endParaRPr lang="en-US"/>
        </a:p>
      </dgm:t>
    </dgm:pt>
    <dgm:pt modelId="{1AA4B549-6094-4ABD-82D7-CE860572EE35}" type="pres">
      <dgm:prSet presAssocID="{42739656-13A4-4EC4-9657-FC5D8A1D56BD}" presName="Name0" presStyleCnt="0">
        <dgm:presLayoutVars>
          <dgm:dir/>
          <dgm:animLvl val="lvl"/>
          <dgm:resizeHandles val="exact"/>
        </dgm:presLayoutVars>
      </dgm:prSet>
      <dgm:spPr/>
    </dgm:pt>
    <dgm:pt modelId="{F9643F83-1F83-49F7-B1DB-4D4A8E1CE3C6}" type="pres">
      <dgm:prSet presAssocID="{C60DE55C-6112-4923-8FDD-C5C38E621A7A}" presName="composite" presStyleCnt="0"/>
      <dgm:spPr/>
    </dgm:pt>
    <dgm:pt modelId="{8664DF27-7B7C-4390-87C2-822D026213AC}" type="pres">
      <dgm:prSet presAssocID="{C60DE55C-6112-4923-8FDD-C5C38E621A7A}" presName="parTx" presStyleLbl="alignNode1" presStyleIdx="0" presStyleCnt="1">
        <dgm:presLayoutVars>
          <dgm:chMax val="0"/>
          <dgm:chPref val="0"/>
          <dgm:bulletEnabled val="1"/>
        </dgm:presLayoutVars>
      </dgm:prSet>
      <dgm:spPr/>
    </dgm:pt>
    <dgm:pt modelId="{97B59B49-092E-4F1E-B601-15560EC936ED}" type="pres">
      <dgm:prSet presAssocID="{C60DE55C-6112-4923-8FDD-C5C38E621A7A}" presName="desTx" presStyleLbl="alignAccFollowNode1" presStyleIdx="0" presStyleCnt="1">
        <dgm:presLayoutVars>
          <dgm:bulletEnabled val="1"/>
        </dgm:presLayoutVars>
      </dgm:prSet>
      <dgm:spPr/>
    </dgm:pt>
  </dgm:ptLst>
  <dgm:cxnLst>
    <dgm:cxn modelId="{52E0D115-CDC8-4D2B-B9C5-0768353ED0D2}" type="presOf" srcId="{B48CC8C6-90A4-449A-8881-8404D50B4698}" destId="{97B59B49-092E-4F1E-B601-15560EC936ED}" srcOrd="0" destOrd="3" presId="urn:microsoft.com/office/officeart/2005/8/layout/hList1"/>
    <dgm:cxn modelId="{A7F5315E-32BE-4F32-B10B-93DD9C673941}" type="presOf" srcId="{0CEE63D1-8D2F-4808-B8F6-48B87BCAB620}" destId="{97B59B49-092E-4F1E-B601-15560EC936ED}" srcOrd="0" destOrd="0" presId="urn:microsoft.com/office/officeart/2005/8/layout/hList1"/>
    <dgm:cxn modelId="{E7F3C544-8D64-49ED-9F9C-D01975DE7900}" type="presOf" srcId="{C613480B-7411-4095-919B-F6C8C189B3A3}" destId="{97B59B49-092E-4F1E-B601-15560EC936ED}" srcOrd="0" destOrd="4" presId="urn:microsoft.com/office/officeart/2005/8/layout/hList1"/>
    <dgm:cxn modelId="{782A4565-4D12-4FC7-A255-4ED6719D08EC}" type="presOf" srcId="{9E1153B2-EC94-47F4-980D-73486D102535}" destId="{97B59B49-092E-4F1E-B601-15560EC936ED}" srcOrd="0" destOrd="6" presId="urn:microsoft.com/office/officeart/2005/8/layout/hList1"/>
    <dgm:cxn modelId="{8A26EE58-31EF-449A-A20F-F3C5D4505B29}" srcId="{C60DE55C-6112-4923-8FDD-C5C38E621A7A}" destId="{C613480B-7411-4095-919B-F6C8C189B3A3}" srcOrd="4" destOrd="0" parTransId="{CBF57FB5-8B5A-45E3-9386-7F6F53192318}" sibTransId="{596DE828-ECEC-49F9-AA8F-DF3FE6B0FB0F}"/>
    <dgm:cxn modelId="{43C2C3A6-B645-4D32-9EDB-D2A92DE07D3B}" type="presOf" srcId="{42739656-13A4-4EC4-9657-FC5D8A1D56BD}" destId="{1AA4B549-6094-4ABD-82D7-CE860572EE35}" srcOrd="0" destOrd="0" presId="urn:microsoft.com/office/officeart/2005/8/layout/hList1"/>
    <dgm:cxn modelId="{3FBC3CAB-0541-47A1-9B19-2CCA934A1445}" srcId="{C60DE55C-6112-4923-8FDD-C5C38E621A7A}" destId="{E99016A2-4AB8-462A-9A68-4C4B47D555FC}" srcOrd="5" destOrd="0" parTransId="{266B64E3-339C-4B9A-B19F-6AC023E9A018}" sibTransId="{505BBC30-F3D7-4629-9DC8-98C6BCF5BFE6}"/>
    <dgm:cxn modelId="{ADEBC2B7-BC10-4992-9655-613553DAB662}" type="presOf" srcId="{16BAF417-CF54-4ADC-89F8-FF8AEED627EA}" destId="{97B59B49-092E-4F1E-B601-15560EC936ED}" srcOrd="0" destOrd="1" presId="urn:microsoft.com/office/officeart/2005/8/layout/hList1"/>
    <dgm:cxn modelId="{1D3E13BD-009A-48AD-98D7-B78B41C98E93}" srcId="{C60DE55C-6112-4923-8FDD-C5C38E621A7A}" destId="{B48CC8C6-90A4-449A-8881-8404D50B4698}" srcOrd="3" destOrd="0" parTransId="{F5142902-8245-4308-B95E-EF159612192D}" sibTransId="{9EB64023-C523-474C-BA46-A8FD85D51BF0}"/>
    <dgm:cxn modelId="{F95E37C7-F27A-4FFB-8FF7-522875A39CFC}" srcId="{C60DE55C-6112-4923-8FDD-C5C38E621A7A}" destId="{0608520D-5D6A-427E-8F9E-08460D878FA0}" srcOrd="2" destOrd="0" parTransId="{3B55912B-9A42-4E13-902B-05047F588BC4}" sibTransId="{53E29A8D-97FD-488B-ACA6-BB522E70910C}"/>
    <dgm:cxn modelId="{7FBBD6C9-6F12-4EB6-B5EE-BFC7C1551F32}" type="presOf" srcId="{C60DE55C-6112-4923-8FDD-C5C38E621A7A}" destId="{8664DF27-7B7C-4390-87C2-822D026213AC}" srcOrd="0" destOrd="0" presId="urn:microsoft.com/office/officeart/2005/8/layout/hList1"/>
    <dgm:cxn modelId="{3751B5CA-BEC9-4593-9913-8CA0BD6036FD}" srcId="{C60DE55C-6112-4923-8FDD-C5C38E621A7A}" destId="{9E1153B2-EC94-47F4-980D-73486D102535}" srcOrd="6" destOrd="0" parTransId="{71B60B20-0725-4701-B570-9163E8271150}" sibTransId="{955F14EE-BE31-4B4F-9DB9-5ABB6C5776CC}"/>
    <dgm:cxn modelId="{DCEBCEDC-01D7-4D7E-BD93-689163E6B132}" type="presOf" srcId="{0608520D-5D6A-427E-8F9E-08460D878FA0}" destId="{97B59B49-092E-4F1E-B601-15560EC936ED}" srcOrd="0" destOrd="2" presId="urn:microsoft.com/office/officeart/2005/8/layout/hList1"/>
    <dgm:cxn modelId="{C5CACBE0-E322-4B4A-ABDD-BFA7622B790E}" type="presOf" srcId="{E99016A2-4AB8-462A-9A68-4C4B47D555FC}" destId="{97B59B49-092E-4F1E-B601-15560EC936ED}" srcOrd="0" destOrd="5" presId="urn:microsoft.com/office/officeart/2005/8/layout/hList1"/>
    <dgm:cxn modelId="{27F1F4E0-F3F9-4ED9-AE83-A3BC3C308606}" srcId="{C60DE55C-6112-4923-8FDD-C5C38E621A7A}" destId="{0CEE63D1-8D2F-4808-B8F6-48B87BCAB620}" srcOrd="0" destOrd="0" parTransId="{FA892025-8287-48CE-ACD2-F3A221BA7409}" sibTransId="{3EA7A110-65EC-4382-BA92-EE2328EB8456}"/>
    <dgm:cxn modelId="{2A7B49EB-B8E9-4AB5-B849-3D9B64164CE0}" srcId="{C60DE55C-6112-4923-8FDD-C5C38E621A7A}" destId="{16BAF417-CF54-4ADC-89F8-FF8AEED627EA}" srcOrd="1" destOrd="0" parTransId="{23042974-5A82-4B2C-814E-D62EFCF576B2}" sibTransId="{61B8AB20-05E6-4670-A0BA-53CDE4039CE9}"/>
    <dgm:cxn modelId="{706664FE-EA89-4377-89B6-6CECE66A1FBB}" srcId="{42739656-13A4-4EC4-9657-FC5D8A1D56BD}" destId="{C60DE55C-6112-4923-8FDD-C5C38E621A7A}" srcOrd="0" destOrd="0" parTransId="{3970368F-9866-4966-8F78-E7DD782C24E2}" sibTransId="{07DEAF6A-2683-4CD8-8BA5-E0A8CA0B2ACF}"/>
    <dgm:cxn modelId="{BC04EDF2-0A46-4045-8C2B-2064DF11BEF8}" type="presParOf" srcId="{1AA4B549-6094-4ABD-82D7-CE860572EE35}" destId="{F9643F83-1F83-49F7-B1DB-4D4A8E1CE3C6}" srcOrd="0" destOrd="0" presId="urn:microsoft.com/office/officeart/2005/8/layout/hList1"/>
    <dgm:cxn modelId="{4FADE0DA-2A14-4B8C-9C38-2EC920DEB5E2}" type="presParOf" srcId="{F9643F83-1F83-49F7-B1DB-4D4A8E1CE3C6}" destId="{8664DF27-7B7C-4390-87C2-822D026213AC}" srcOrd="0" destOrd="0" presId="urn:microsoft.com/office/officeart/2005/8/layout/hList1"/>
    <dgm:cxn modelId="{8376FBFD-ED4D-469A-9AA9-2BA542A52F67}" type="presParOf" srcId="{F9643F83-1F83-49F7-B1DB-4D4A8E1CE3C6}" destId="{97B59B49-092E-4F1E-B601-15560EC936E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6DF47D-3D68-4E8B-B337-634CD5B0021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B89A176-33D4-483B-8B96-11E4AAC03BEA}">
      <dgm:prSet phldrT="[Texto]"/>
      <dgm:spPr/>
      <dgm:t>
        <a:bodyPr/>
        <a:lstStyle/>
        <a:p>
          <a:r>
            <a:rPr lang="pt-BR" dirty="0"/>
            <a:t>Troca insumos por produtos (Operação de </a:t>
          </a:r>
          <a:r>
            <a:rPr lang="pt-BR" dirty="0" err="1"/>
            <a:t>Barter</a:t>
          </a:r>
          <a:r>
            <a:rPr lang="pt-BR" dirty="0"/>
            <a:t>)</a:t>
          </a:r>
        </a:p>
        <a:p>
          <a:endParaRPr lang="en-US" dirty="0"/>
        </a:p>
      </dgm:t>
    </dgm:pt>
    <dgm:pt modelId="{15765351-B5D4-4989-A162-AA09E9C28183}" type="parTrans" cxnId="{D7B8FD37-9213-41D4-B549-36FC2273B68A}">
      <dgm:prSet/>
      <dgm:spPr/>
      <dgm:t>
        <a:bodyPr/>
        <a:lstStyle/>
        <a:p>
          <a:endParaRPr lang="en-US"/>
        </a:p>
      </dgm:t>
    </dgm:pt>
    <dgm:pt modelId="{58D967A2-530A-46C1-A912-1509EF97BA2E}" type="sibTrans" cxnId="{D7B8FD37-9213-41D4-B549-36FC2273B68A}">
      <dgm:prSet/>
      <dgm:spPr/>
      <dgm:t>
        <a:bodyPr/>
        <a:lstStyle/>
        <a:p>
          <a:endParaRPr lang="en-US"/>
        </a:p>
      </dgm:t>
    </dgm:pt>
    <dgm:pt modelId="{A44DEBA0-B340-43F0-8B22-39DE7F32B006}">
      <dgm:prSet phldrT="[Texto]"/>
      <dgm:spPr/>
      <dgm:t>
        <a:bodyPr/>
        <a:lstStyle/>
        <a:p>
          <a:r>
            <a:rPr lang="pt-BR" dirty="0"/>
            <a:t>Venda do insumo por determinado volume de produto</a:t>
          </a:r>
          <a:endParaRPr lang="en-US" dirty="0"/>
        </a:p>
      </dgm:t>
    </dgm:pt>
    <dgm:pt modelId="{21B362D1-435D-4F4D-A794-942BDDD92ADB}" type="parTrans" cxnId="{E1FE0AE9-4DDB-4EA3-8B4D-C6403B2FFC84}">
      <dgm:prSet/>
      <dgm:spPr/>
      <dgm:t>
        <a:bodyPr/>
        <a:lstStyle/>
        <a:p>
          <a:endParaRPr lang="en-US"/>
        </a:p>
      </dgm:t>
    </dgm:pt>
    <dgm:pt modelId="{072C12F8-C1FC-4F7C-9F30-7E2B6CC50129}" type="sibTrans" cxnId="{E1FE0AE9-4DDB-4EA3-8B4D-C6403B2FFC84}">
      <dgm:prSet/>
      <dgm:spPr/>
      <dgm:t>
        <a:bodyPr/>
        <a:lstStyle/>
        <a:p>
          <a:endParaRPr lang="en-US"/>
        </a:p>
      </dgm:t>
    </dgm:pt>
    <dgm:pt modelId="{DAB5A2B8-49CA-46F5-A7FE-F4B8B264A4C9}">
      <dgm:prSet phldrT="[Texto]"/>
      <dgm:spPr/>
      <dgm:t>
        <a:bodyPr/>
        <a:lstStyle/>
        <a:p>
          <a:r>
            <a:rPr lang="pt-BR" dirty="0"/>
            <a:t>Produtor recebe o insumo </a:t>
          </a:r>
          <a:endParaRPr lang="en-US" dirty="0"/>
        </a:p>
      </dgm:t>
    </dgm:pt>
    <dgm:pt modelId="{C877A5F3-C0D8-4149-BC3F-8353CBA17A83}" type="parTrans" cxnId="{6A347C40-E39D-4795-91CE-838ABD852A42}">
      <dgm:prSet/>
      <dgm:spPr/>
      <dgm:t>
        <a:bodyPr/>
        <a:lstStyle/>
        <a:p>
          <a:endParaRPr lang="en-US"/>
        </a:p>
      </dgm:t>
    </dgm:pt>
    <dgm:pt modelId="{3DBB2DB6-AA19-48E9-AEB8-6254B20AB99D}" type="sibTrans" cxnId="{6A347C40-E39D-4795-91CE-838ABD852A42}">
      <dgm:prSet/>
      <dgm:spPr/>
      <dgm:t>
        <a:bodyPr/>
        <a:lstStyle/>
        <a:p>
          <a:endParaRPr lang="en-US"/>
        </a:p>
      </dgm:t>
    </dgm:pt>
    <dgm:pt modelId="{1EED2AD2-95CF-435E-90AB-E5A160F49189}">
      <dgm:prSet phldrT="[Texto]"/>
      <dgm:spPr/>
      <dgm:t>
        <a:bodyPr/>
        <a:lstStyle/>
        <a:p>
          <a:r>
            <a:rPr lang="pt-BR" dirty="0"/>
            <a:t>Entrega para </a:t>
          </a:r>
          <a:r>
            <a:rPr lang="pt-BR" i="1" dirty="0"/>
            <a:t>trading</a:t>
          </a:r>
          <a:endParaRPr lang="en-US" dirty="0"/>
        </a:p>
      </dgm:t>
    </dgm:pt>
    <dgm:pt modelId="{2081B897-21A7-47E4-AB2E-FF10E3A55924}" type="parTrans" cxnId="{050D87A0-CA8D-4BB0-972C-C8DE66E887F3}">
      <dgm:prSet/>
      <dgm:spPr/>
      <dgm:t>
        <a:bodyPr/>
        <a:lstStyle/>
        <a:p>
          <a:endParaRPr lang="en-US"/>
        </a:p>
      </dgm:t>
    </dgm:pt>
    <dgm:pt modelId="{27902C7F-F4FC-40E2-997D-5AB18609D6BD}" type="sibTrans" cxnId="{050D87A0-CA8D-4BB0-972C-C8DE66E887F3}">
      <dgm:prSet/>
      <dgm:spPr/>
      <dgm:t>
        <a:bodyPr/>
        <a:lstStyle/>
        <a:p>
          <a:endParaRPr lang="en-US"/>
        </a:p>
      </dgm:t>
    </dgm:pt>
    <dgm:pt modelId="{84003AAE-B824-4765-BB65-79EC071A54A5}">
      <dgm:prSet phldrT="[Texto]"/>
      <dgm:spPr/>
      <dgm:t>
        <a:bodyPr/>
        <a:lstStyle/>
        <a:p>
          <a:r>
            <a:rPr lang="pt-BR" i="1" dirty="0"/>
            <a:t>Trading </a:t>
          </a:r>
          <a:r>
            <a:rPr lang="pt-BR" i="0" dirty="0"/>
            <a:t>paga fornecedor de insumos</a:t>
          </a:r>
          <a:endParaRPr lang="en-US" i="1" dirty="0"/>
        </a:p>
      </dgm:t>
    </dgm:pt>
    <dgm:pt modelId="{802938E9-C2B7-4299-B98A-2C40633CD621}" type="parTrans" cxnId="{295FCA0E-BAAE-496B-9259-C324995EB595}">
      <dgm:prSet/>
      <dgm:spPr/>
      <dgm:t>
        <a:bodyPr/>
        <a:lstStyle/>
        <a:p>
          <a:endParaRPr lang="en-US"/>
        </a:p>
      </dgm:t>
    </dgm:pt>
    <dgm:pt modelId="{B52923B4-3867-45DD-824A-FA822F7B415A}" type="sibTrans" cxnId="{295FCA0E-BAAE-496B-9259-C324995EB595}">
      <dgm:prSet/>
      <dgm:spPr/>
      <dgm:t>
        <a:bodyPr/>
        <a:lstStyle/>
        <a:p>
          <a:endParaRPr lang="en-US"/>
        </a:p>
      </dgm:t>
    </dgm:pt>
    <dgm:pt modelId="{E1B4B06C-3D06-4B15-B620-FE390B176D58}">
      <dgm:prSet phldrT="[Texto]"/>
      <dgm:spPr/>
      <dgm:t>
        <a:bodyPr/>
        <a:lstStyle/>
        <a:p>
          <a:r>
            <a:rPr lang="pt-BR" i="0" dirty="0"/>
            <a:t>Muito vantajoso para </a:t>
          </a:r>
          <a:r>
            <a:rPr lang="pt-BR" i="1" dirty="0"/>
            <a:t>trading e para fornecedores de insumos</a:t>
          </a:r>
          <a:endParaRPr lang="en-US" i="0" dirty="0"/>
        </a:p>
      </dgm:t>
    </dgm:pt>
    <dgm:pt modelId="{8B621EFB-8247-4378-87CE-E80967B2EC3D}" type="parTrans" cxnId="{ED28F2AF-68C8-493B-9FEB-D256FF3397CB}">
      <dgm:prSet/>
      <dgm:spPr/>
      <dgm:t>
        <a:bodyPr/>
        <a:lstStyle/>
        <a:p>
          <a:endParaRPr lang="en-US"/>
        </a:p>
      </dgm:t>
    </dgm:pt>
    <dgm:pt modelId="{B75FE5DC-0E92-4F22-A1B6-6A4E3729DA60}" type="sibTrans" cxnId="{ED28F2AF-68C8-493B-9FEB-D256FF3397CB}">
      <dgm:prSet/>
      <dgm:spPr/>
      <dgm:t>
        <a:bodyPr/>
        <a:lstStyle/>
        <a:p>
          <a:endParaRPr lang="en-US"/>
        </a:p>
      </dgm:t>
    </dgm:pt>
    <dgm:pt modelId="{FF36BD09-E9BE-48FF-8C58-A5B3F58370FE}">
      <dgm:prSet phldrT="[Texto]"/>
      <dgm:spPr/>
      <dgm:t>
        <a:bodyPr/>
        <a:lstStyle/>
        <a:p>
          <a:r>
            <a:rPr lang="pt-BR" i="0" dirty="0"/>
            <a:t>Pode ser um adiantamento em um contrato preço fixo e a fixar</a:t>
          </a:r>
          <a:endParaRPr lang="en-US" i="0" dirty="0"/>
        </a:p>
      </dgm:t>
    </dgm:pt>
    <dgm:pt modelId="{43706388-EB33-4CEB-981C-5A12E5A702AD}" type="parTrans" cxnId="{B4D3F451-3B6C-4602-A760-5163AFED8258}">
      <dgm:prSet/>
      <dgm:spPr/>
      <dgm:t>
        <a:bodyPr/>
        <a:lstStyle/>
        <a:p>
          <a:endParaRPr lang="en-US"/>
        </a:p>
      </dgm:t>
    </dgm:pt>
    <dgm:pt modelId="{162D45BC-66F6-438D-A63E-3414E900E4BE}" type="sibTrans" cxnId="{B4D3F451-3B6C-4602-A760-5163AFED8258}">
      <dgm:prSet/>
      <dgm:spPr/>
      <dgm:t>
        <a:bodyPr/>
        <a:lstStyle/>
        <a:p>
          <a:endParaRPr lang="en-US"/>
        </a:p>
      </dgm:t>
    </dgm:pt>
    <dgm:pt modelId="{BCDAF7D9-8BBE-45CC-8F13-8E112B6CBB33}">
      <dgm:prSet phldrT="[Texto]"/>
      <dgm:spPr/>
      <dgm:t>
        <a:bodyPr/>
        <a:lstStyle/>
        <a:p>
          <a:r>
            <a:rPr lang="pt-BR" i="0" dirty="0"/>
            <a:t>Economia de tempo na compra de insumos e na venda da produção</a:t>
          </a:r>
          <a:endParaRPr lang="en-US" i="0" dirty="0"/>
        </a:p>
      </dgm:t>
    </dgm:pt>
    <dgm:pt modelId="{28D23DEA-BF40-409A-AB30-F1642FE1F6C0}" type="parTrans" cxnId="{C7BE9713-D3FA-42E3-8AB8-84C4625F35C1}">
      <dgm:prSet/>
      <dgm:spPr/>
      <dgm:t>
        <a:bodyPr/>
        <a:lstStyle/>
        <a:p>
          <a:endParaRPr lang="en-US"/>
        </a:p>
      </dgm:t>
    </dgm:pt>
    <dgm:pt modelId="{66F6D092-4963-4787-9E33-E79E3122A959}" type="sibTrans" cxnId="{C7BE9713-D3FA-42E3-8AB8-84C4625F35C1}">
      <dgm:prSet/>
      <dgm:spPr/>
      <dgm:t>
        <a:bodyPr/>
        <a:lstStyle/>
        <a:p>
          <a:endParaRPr lang="en-US"/>
        </a:p>
      </dgm:t>
    </dgm:pt>
    <dgm:pt modelId="{C3FC3D7E-7D86-4D02-9C9A-0CBA74807306}" type="pres">
      <dgm:prSet presAssocID="{356DF47D-3D68-4E8B-B337-634CD5B00211}" presName="Name0" presStyleCnt="0">
        <dgm:presLayoutVars>
          <dgm:dir/>
          <dgm:animLvl val="lvl"/>
          <dgm:resizeHandles val="exact"/>
        </dgm:presLayoutVars>
      </dgm:prSet>
      <dgm:spPr/>
    </dgm:pt>
    <dgm:pt modelId="{4BBE3D37-9573-4044-944F-3878BE464255}" type="pres">
      <dgm:prSet presAssocID="{FB89A176-33D4-483B-8B96-11E4AAC03BEA}" presName="composite" presStyleCnt="0"/>
      <dgm:spPr/>
    </dgm:pt>
    <dgm:pt modelId="{A4FA654D-F61C-4BC1-8F9C-6C64604730CA}" type="pres">
      <dgm:prSet presAssocID="{FB89A176-33D4-483B-8B96-11E4AAC03BEA}" presName="parTx" presStyleLbl="alignNode1" presStyleIdx="0" presStyleCnt="1">
        <dgm:presLayoutVars>
          <dgm:chMax val="0"/>
          <dgm:chPref val="0"/>
          <dgm:bulletEnabled val="1"/>
        </dgm:presLayoutVars>
      </dgm:prSet>
      <dgm:spPr/>
    </dgm:pt>
    <dgm:pt modelId="{CB16E7EC-B46D-42FE-AA7B-62E2AB26FCFB}" type="pres">
      <dgm:prSet presAssocID="{FB89A176-33D4-483B-8B96-11E4AAC03BEA}" presName="desTx" presStyleLbl="alignAccFollowNode1" presStyleIdx="0" presStyleCnt="1" custLinFactNeighborY="218">
        <dgm:presLayoutVars>
          <dgm:bulletEnabled val="1"/>
        </dgm:presLayoutVars>
      </dgm:prSet>
      <dgm:spPr/>
    </dgm:pt>
  </dgm:ptLst>
  <dgm:cxnLst>
    <dgm:cxn modelId="{295FCA0E-BAAE-496B-9259-C324995EB595}" srcId="{FB89A176-33D4-483B-8B96-11E4AAC03BEA}" destId="{84003AAE-B824-4765-BB65-79EC071A54A5}" srcOrd="3" destOrd="0" parTransId="{802938E9-C2B7-4299-B98A-2C40633CD621}" sibTransId="{B52923B4-3867-45DD-824A-FA822F7B415A}"/>
    <dgm:cxn modelId="{C7BE9713-D3FA-42E3-8AB8-84C4625F35C1}" srcId="{FB89A176-33D4-483B-8B96-11E4AAC03BEA}" destId="{BCDAF7D9-8BBE-45CC-8F13-8E112B6CBB33}" srcOrd="5" destOrd="0" parTransId="{28D23DEA-BF40-409A-AB30-F1642FE1F6C0}" sibTransId="{66F6D092-4963-4787-9E33-E79E3122A959}"/>
    <dgm:cxn modelId="{D7B8FD37-9213-41D4-B549-36FC2273B68A}" srcId="{356DF47D-3D68-4E8B-B337-634CD5B00211}" destId="{FB89A176-33D4-483B-8B96-11E4AAC03BEA}" srcOrd="0" destOrd="0" parTransId="{15765351-B5D4-4989-A162-AA09E9C28183}" sibTransId="{58D967A2-530A-46C1-A912-1509EF97BA2E}"/>
    <dgm:cxn modelId="{6A347C40-E39D-4795-91CE-838ABD852A42}" srcId="{FB89A176-33D4-483B-8B96-11E4AAC03BEA}" destId="{DAB5A2B8-49CA-46F5-A7FE-F4B8B264A4C9}" srcOrd="1" destOrd="0" parTransId="{C877A5F3-C0D8-4149-BC3F-8353CBA17A83}" sibTransId="{3DBB2DB6-AA19-48E9-AEB8-6254B20AB99D}"/>
    <dgm:cxn modelId="{80C46C61-EE00-4A55-857B-1876F03FB565}" type="presOf" srcId="{A44DEBA0-B340-43F0-8B22-39DE7F32B006}" destId="{CB16E7EC-B46D-42FE-AA7B-62E2AB26FCFB}" srcOrd="0" destOrd="0" presId="urn:microsoft.com/office/officeart/2005/8/layout/hList1"/>
    <dgm:cxn modelId="{0C563547-BDB3-44EE-AED7-A20EF0453D90}" type="presOf" srcId="{1EED2AD2-95CF-435E-90AB-E5A160F49189}" destId="{CB16E7EC-B46D-42FE-AA7B-62E2AB26FCFB}" srcOrd="0" destOrd="2" presId="urn:microsoft.com/office/officeart/2005/8/layout/hList1"/>
    <dgm:cxn modelId="{3D63834A-D013-4D0C-A2C7-D3FBB0DFE425}" type="presOf" srcId="{356DF47D-3D68-4E8B-B337-634CD5B00211}" destId="{C3FC3D7E-7D86-4D02-9C9A-0CBA74807306}" srcOrd="0" destOrd="0" presId="urn:microsoft.com/office/officeart/2005/8/layout/hList1"/>
    <dgm:cxn modelId="{B4D3F451-3B6C-4602-A760-5163AFED8258}" srcId="{FB89A176-33D4-483B-8B96-11E4AAC03BEA}" destId="{FF36BD09-E9BE-48FF-8C58-A5B3F58370FE}" srcOrd="6" destOrd="0" parTransId="{43706388-EB33-4CEB-981C-5A12E5A702AD}" sibTransId="{162D45BC-66F6-438D-A63E-3414E900E4BE}"/>
    <dgm:cxn modelId="{E7FF9C7B-3A4F-43F0-941B-AEFDC18ED142}" type="presOf" srcId="{DAB5A2B8-49CA-46F5-A7FE-F4B8B264A4C9}" destId="{CB16E7EC-B46D-42FE-AA7B-62E2AB26FCFB}" srcOrd="0" destOrd="1" presId="urn:microsoft.com/office/officeart/2005/8/layout/hList1"/>
    <dgm:cxn modelId="{BE7DBC7E-3096-4BA9-8B53-B0238D364700}" type="presOf" srcId="{FB89A176-33D4-483B-8B96-11E4AAC03BEA}" destId="{A4FA654D-F61C-4BC1-8F9C-6C64604730CA}" srcOrd="0" destOrd="0" presId="urn:microsoft.com/office/officeart/2005/8/layout/hList1"/>
    <dgm:cxn modelId="{3532BB89-0B5B-48C8-9C59-0CB7830A0A29}" type="presOf" srcId="{BCDAF7D9-8BBE-45CC-8F13-8E112B6CBB33}" destId="{CB16E7EC-B46D-42FE-AA7B-62E2AB26FCFB}" srcOrd="0" destOrd="5" presId="urn:microsoft.com/office/officeart/2005/8/layout/hList1"/>
    <dgm:cxn modelId="{4E219D99-51F8-4F3D-B536-59C962E1AF61}" type="presOf" srcId="{FF36BD09-E9BE-48FF-8C58-A5B3F58370FE}" destId="{CB16E7EC-B46D-42FE-AA7B-62E2AB26FCFB}" srcOrd="0" destOrd="6" presId="urn:microsoft.com/office/officeart/2005/8/layout/hList1"/>
    <dgm:cxn modelId="{050D87A0-CA8D-4BB0-972C-C8DE66E887F3}" srcId="{FB89A176-33D4-483B-8B96-11E4AAC03BEA}" destId="{1EED2AD2-95CF-435E-90AB-E5A160F49189}" srcOrd="2" destOrd="0" parTransId="{2081B897-21A7-47E4-AB2E-FF10E3A55924}" sibTransId="{27902C7F-F4FC-40E2-997D-5AB18609D6BD}"/>
    <dgm:cxn modelId="{ED28F2AF-68C8-493B-9FEB-D256FF3397CB}" srcId="{FB89A176-33D4-483B-8B96-11E4AAC03BEA}" destId="{E1B4B06C-3D06-4B15-B620-FE390B176D58}" srcOrd="4" destOrd="0" parTransId="{8B621EFB-8247-4378-87CE-E80967B2EC3D}" sibTransId="{B75FE5DC-0E92-4F22-A1B6-6A4E3729DA60}"/>
    <dgm:cxn modelId="{873B92C0-B3F3-4665-A56A-184B3C8B36C8}" type="presOf" srcId="{E1B4B06C-3D06-4B15-B620-FE390B176D58}" destId="{CB16E7EC-B46D-42FE-AA7B-62E2AB26FCFB}" srcOrd="0" destOrd="4" presId="urn:microsoft.com/office/officeart/2005/8/layout/hList1"/>
    <dgm:cxn modelId="{CF205DE2-3D17-4E70-A56E-77D7DE5408EF}" type="presOf" srcId="{84003AAE-B824-4765-BB65-79EC071A54A5}" destId="{CB16E7EC-B46D-42FE-AA7B-62E2AB26FCFB}" srcOrd="0" destOrd="3" presId="urn:microsoft.com/office/officeart/2005/8/layout/hList1"/>
    <dgm:cxn modelId="{E1FE0AE9-4DDB-4EA3-8B4D-C6403B2FFC84}" srcId="{FB89A176-33D4-483B-8B96-11E4AAC03BEA}" destId="{A44DEBA0-B340-43F0-8B22-39DE7F32B006}" srcOrd="0" destOrd="0" parTransId="{21B362D1-435D-4F4D-A794-942BDDD92ADB}" sibTransId="{072C12F8-C1FC-4F7C-9F30-7E2B6CC50129}"/>
    <dgm:cxn modelId="{03171BE2-9942-4B80-9E7F-CF3391CB9497}" type="presParOf" srcId="{C3FC3D7E-7D86-4D02-9C9A-0CBA74807306}" destId="{4BBE3D37-9573-4044-944F-3878BE464255}" srcOrd="0" destOrd="0" presId="urn:microsoft.com/office/officeart/2005/8/layout/hList1"/>
    <dgm:cxn modelId="{5E1FDE94-68AD-481A-971C-4EE9391F5AAA}" type="presParOf" srcId="{4BBE3D37-9573-4044-944F-3878BE464255}" destId="{A4FA654D-F61C-4BC1-8F9C-6C64604730CA}" srcOrd="0" destOrd="0" presId="urn:microsoft.com/office/officeart/2005/8/layout/hList1"/>
    <dgm:cxn modelId="{87454504-B6FE-4B02-9681-7A95E7179E02}" type="presParOf" srcId="{4BBE3D37-9573-4044-944F-3878BE464255}" destId="{CB16E7EC-B46D-42FE-AA7B-62E2AB26FCF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9E80B-0F51-4341-BDAB-1038EFCBCC2A}">
      <dsp:nvSpPr>
        <dsp:cNvPr id="0" name=""/>
        <dsp:cNvSpPr/>
      </dsp:nvSpPr>
      <dsp:spPr>
        <a:xfrm>
          <a:off x="0" y="0"/>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a:t>
          </a:r>
          <a:r>
            <a:rPr lang="pt-BR" sz="2800" i="1" kern="1200" dirty="0"/>
            <a:t>Spot</a:t>
          </a:r>
          <a:endParaRPr lang="en-US" sz="2800" kern="1200" dirty="0"/>
        </a:p>
        <a:p>
          <a:pPr marL="228600" lvl="1" indent="-228600" algn="l" defTabSz="977900">
            <a:lnSpc>
              <a:spcPct val="90000"/>
            </a:lnSpc>
            <a:spcBef>
              <a:spcPct val="0"/>
            </a:spcBef>
            <a:spcAft>
              <a:spcPct val="15000"/>
            </a:spcAft>
            <a:buChar char="•"/>
          </a:pPr>
          <a:r>
            <a:rPr lang="pt-BR" sz="2200" kern="1200" dirty="0"/>
            <a:t>Troca do produto físico por dinheiro</a:t>
          </a:r>
          <a:endParaRPr lang="en-US" sz="2200" kern="1200" dirty="0"/>
        </a:p>
        <a:p>
          <a:pPr marL="228600" lvl="1" indent="-228600" algn="l" defTabSz="977900">
            <a:lnSpc>
              <a:spcPct val="90000"/>
            </a:lnSpc>
            <a:spcBef>
              <a:spcPct val="0"/>
            </a:spcBef>
            <a:spcAft>
              <a:spcPct val="15000"/>
            </a:spcAft>
            <a:buChar char="•"/>
          </a:pPr>
          <a:r>
            <a:rPr lang="pt-BR" sz="2200" kern="1200" dirty="0"/>
            <a:t>Compra e venda imediata</a:t>
          </a:r>
          <a:endParaRPr lang="en-US" sz="2200" kern="1200" dirty="0"/>
        </a:p>
      </dsp:txBody>
      <dsp:txXfrm>
        <a:off x="1931491" y="0"/>
        <a:ext cx="6952735" cy="1546459"/>
      </dsp:txXfrm>
    </dsp:sp>
    <dsp:sp modelId="{E1AF0C0F-4F0E-443E-A259-FACC7483ABA1}">
      <dsp:nvSpPr>
        <dsp:cNvPr id="0" name=""/>
        <dsp:cNvSpPr/>
      </dsp:nvSpPr>
      <dsp:spPr>
        <a:xfrm>
          <a:off x="154645" y="154645"/>
          <a:ext cx="1776845" cy="123716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EF58DA-91CA-43E6-8801-A9044F59CAAB}">
      <dsp:nvSpPr>
        <dsp:cNvPr id="0" name=""/>
        <dsp:cNvSpPr/>
      </dsp:nvSpPr>
      <dsp:spPr>
        <a:xfrm>
          <a:off x="0" y="1701105"/>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a Termo</a:t>
          </a:r>
        </a:p>
        <a:p>
          <a:pPr marL="228600" lvl="1" indent="-228600" algn="l" defTabSz="977900">
            <a:lnSpc>
              <a:spcPct val="90000"/>
            </a:lnSpc>
            <a:spcBef>
              <a:spcPct val="0"/>
            </a:spcBef>
            <a:spcAft>
              <a:spcPct val="15000"/>
            </a:spcAft>
            <a:buChar char="•"/>
          </a:pPr>
          <a:r>
            <a:rPr lang="pt-BR" sz="2200" kern="1200" dirty="0"/>
            <a:t>Data, Preço, Local, Tipo de Entrega/Retirada combinados</a:t>
          </a:r>
          <a:endParaRPr lang="en-US" sz="2200" kern="1200" dirty="0"/>
        </a:p>
        <a:p>
          <a:pPr marL="228600" lvl="1" indent="-228600" algn="l" defTabSz="977900">
            <a:lnSpc>
              <a:spcPct val="90000"/>
            </a:lnSpc>
            <a:spcBef>
              <a:spcPct val="0"/>
            </a:spcBef>
            <a:spcAft>
              <a:spcPct val="15000"/>
            </a:spcAft>
            <a:buChar char="•"/>
          </a:pPr>
          <a:r>
            <a:rPr lang="pt-BR" sz="2200" kern="1200" dirty="0"/>
            <a:t>Interesse da </a:t>
          </a:r>
          <a:r>
            <a:rPr lang="pt-BR" sz="2200" i="1" kern="1200" dirty="0"/>
            <a:t>trading </a:t>
          </a:r>
          <a:r>
            <a:rPr lang="pt-BR" sz="2200" i="0" kern="1200" dirty="0"/>
            <a:t>pela </a:t>
          </a:r>
          <a:r>
            <a:rPr lang="pt-BR" sz="2200" kern="1200" dirty="0"/>
            <a:t>entrega do produto </a:t>
          </a:r>
          <a:endParaRPr lang="en-US" sz="2200" kern="1200" dirty="0"/>
        </a:p>
      </dsp:txBody>
      <dsp:txXfrm>
        <a:off x="1931491" y="1701105"/>
        <a:ext cx="6952735" cy="1546459"/>
      </dsp:txXfrm>
    </dsp:sp>
    <dsp:sp modelId="{56DDAED7-A401-4B97-A925-3A801CD52AE7}">
      <dsp:nvSpPr>
        <dsp:cNvPr id="0" name=""/>
        <dsp:cNvSpPr/>
      </dsp:nvSpPr>
      <dsp:spPr>
        <a:xfrm>
          <a:off x="154645" y="1855751"/>
          <a:ext cx="1776845" cy="12371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0D1126-98DD-4CD7-9744-14FAC01777C6}">
      <dsp:nvSpPr>
        <dsp:cNvPr id="0" name=""/>
        <dsp:cNvSpPr/>
      </dsp:nvSpPr>
      <dsp:spPr>
        <a:xfrm>
          <a:off x="0" y="3402210"/>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Futuro </a:t>
          </a:r>
          <a:endParaRPr lang="en-US" sz="2800" kern="1200" dirty="0"/>
        </a:p>
        <a:p>
          <a:pPr marL="228600" lvl="1" indent="-228600" algn="l" defTabSz="977900">
            <a:lnSpc>
              <a:spcPct val="90000"/>
            </a:lnSpc>
            <a:spcBef>
              <a:spcPct val="0"/>
            </a:spcBef>
            <a:spcAft>
              <a:spcPct val="15000"/>
            </a:spcAft>
            <a:buChar char="•"/>
          </a:pPr>
          <a:r>
            <a:rPr lang="pt-BR" sz="2200" kern="1200" dirty="0"/>
            <a:t>Negociados em bolsas, contratos de produtos padrão</a:t>
          </a:r>
          <a:endParaRPr lang="en-US" sz="2200" kern="1200" dirty="0"/>
        </a:p>
        <a:p>
          <a:pPr marL="228600" lvl="1" indent="-228600" algn="l" defTabSz="977900">
            <a:lnSpc>
              <a:spcPct val="90000"/>
            </a:lnSpc>
            <a:spcBef>
              <a:spcPct val="0"/>
            </a:spcBef>
            <a:spcAft>
              <a:spcPct val="15000"/>
            </a:spcAft>
            <a:buChar char="•"/>
          </a:pPr>
          <a:r>
            <a:rPr lang="pt-BR" sz="2200" kern="1200" dirty="0"/>
            <a:t>Liquidação financeira (caso soja)</a:t>
          </a:r>
          <a:endParaRPr lang="en-US" sz="2200" kern="1200" dirty="0"/>
        </a:p>
      </dsp:txBody>
      <dsp:txXfrm>
        <a:off x="1931491" y="3402210"/>
        <a:ext cx="6952735" cy="1546459"/>
      </dsp:txXfrm>
    </dsp:sp>
    <dsp:sp modelId="{10A30E4B-1616-48C0-9948-20B351F4862B}">
      <dsp:nvSpPr>
        <dsp:cNvPr id="0" name=""/>
        <dsp:cNvSpPr/>
      </dsp:nvSpPr>
      <dsp:spPr>
        <a:xfrm>
          <a:off x="154645" y="3556856"/>
          <a:ext cx="1776845" cy="12371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4DF27-7B7C-4390-87C2-822D026213AC}">
      <dsp:nvSpPr>
        <dsp:cNvPr id="0" name=""/>
        <dsp:cNvSpPr/>
      </dsp:nvSpPr>
      <dsp:spPr>
        <a:xfrm>
          <a:off x="0" y="272579"/>
          <a:ext cx="9008918" cy="835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pt-BR" sz="2900" kern="1200" dirty="0"/>
            <a:t>Adiantamento</a:t>
          </a:r>
        </a:p>
      </dsp:txBody>
      <dsp:txXfrm>
        <a:off x="0" y="272579"/>
        <a:ext cx="9008918" cy="835200"/>
      </dsp:txXfrm>
    </dsp:sp>
    <dsp:sp modelId="{97B59B49-092E-4F1E-B601-15560EC936ED}">
      <dsp:nvSpPr>
        <dsp:cNvPr id="0" name=""/>
        <dsp:cNvSpPr/>
      </dsp:nvSpPr>
      <dsp:spPr>
        <a:xfrm>
          <a:off x="0" y="1107779"/>
          <a:ext cx="9008918" cy="366183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pt-BR" sz="2900" kern="1200" dirty="0"/>
            <a:t>Obrigação de entrega da soja, sem preço fixo</a:t>
          </a:r>
          <a:endParaRPr lang="en-US" sz="2900" kern="1200" dirty="0"/>
        </a:p>
        <a:p>
          <a:pPr marL="285750" lvl="1" indent="-285750" algn="l" defTabSz="1289050">
            <a:lnSpc>
              <a:spcPct val="90000"/>
            </a:lnSpc>
            <a:spcBef>
              <a:spcPct val="0"/>
            </a:spcBef>
            <a:spcAft>
              <a:spcPct val="15000"/>
            </a:spcAft>
            <a:buChar char="•"/>
          </a:pPr>
          <a:r>
            <a:rPr lang="pt-BR" sz="2900" kern="1200" dirty="0"/>
            <a:t>Adiantamento em dinheiro</a:t>
          </a:r>
          <a:endParaRPr lang="en-US" sz="2900" kern="1200" dirty="0"/>
        </a:p>
        <a:p>
          <a:pPr marL="285750" lvl="1" indent="-285750" algn="l" defTabSz="1289050">
            <a:lnSpc>
              <a:spcPct val="90000"/>
            </a:lnSpc>
            <a:spcBef>
              <a:spcPct val="0"/>
            </a:spcBef>
            <a:spcAft>
              <a:spcPct val="15000"/>
            </a:spcAft>
            <a:buChar char="•"/>
          </a:pPr>
          <a:r>
            <a:rPr lang="pt-BR" sz="2900" kern="1200" dirty="0"/>
            <a:t>Aproximadamente US$ 15,00/</a:t>
          </a:r>
          <a:r>
            <a:rPr lang="pt-BR" sz="2900" kern="1200" dirty="0" err="1"/>
            <a:t>sc</a:t>
          </a:r>
          <a:r>
            <a:rPr lang="pt-BR" sz="2900" kern="1200" dirty="0"/>
            <a:t> (70% do preço da saca)</a:t>
          </a:r>
          <a:endParaRPr lang="en-US" sz="2900" kern="1200" dirty="0"/>
        </a:p>
        <a:p>
          <a:pPr marL="285750" lvl="1" indent="-285750" algn="l" defTabSz="1289050">
            <a:lnSpc>
              <a:spcPct val="90000"/>
            </a:lnSpc>
            <a:spcBef>
              <a:spcPct val="0"/>
            </a:spcBef>
            <a:spcAft>
              <a:spcPct val="15000"/>
            </a:spcAft>
            <a:buChar char="•"/>
          </a:pPr>
          <a:r>
            <a:rPr lang="pt-BR" sz="2900" i="1" kern="1200" dirty="0"/>
            <a:t>Trading </a:t>
          </a:r>
          <a:r>
            <a:rPr lang="pt-BR" sz="2900" i="0" kern="1200" dirty="0"/>
            <a:t>garantir matéria prima</a:t>
          </a:r>
          <a:endParaRPr lang="en-US" sz="2900" i="1" kern="1200" dirty="0"/>
        </a:p>
        <a:p>
          <a:pPr marL="285750" lvl="1" indent="-285750" algn="l" defTabSz="1289050">
            <a:lnSpc>
              <a:spcPct val="90000"/>
            </a:lnSpc>
            <a:spcBef>
              <a:spcPct val="0"/>
            </a:spcBef>
            <a:spcAft>
              <a:spcPct val="15000"/>
            </a:spcAft>
            <a:buChar char="•"/>
          </a:pPr>
          <a:r>
            <a:rPr lang="pt-BR" sz="2900" i="0" kern="1200" dirty="0"/>
            <a:t>Produtor</a:t>
          </a:r>
          <a:r>
            <a:rPr lang="pt-BR" sz="2900" i="1" kern="1200" dirty="0"/>
            <a:t> </a:t>
          </a:r>
          <a:r>
            <a:rPr lang="pt-BR" sz="2900" i="0" kern="1200" dirty="0"/>
            <a:t>se financiar</a:t>
          </a:r>
          <a:endParaRPr lang="en-US" sz="2900" i="1" kern="1200" dirty="0"/>
        </a:p>
        <a:p>
          <a:pPr marL="285750" lvl="1" indent="-285750" algn="l" defTabSz="1289050">
            <a:lnSpc>
              <a:spcPct val="90000"/>
            </a:lnSpc>
            <a:spcBef>
              <a:spcPct val="0"/>
            </a:spcBef>
            <a:spcAft>
              <a:spcPct val="15000"/>
            </a:spcAft>
            <a:buChar char="•"/>
          </a:pPr>
          <a:r>
            <a:rPr lang="pt-BR" sz="2900" i="0" kern="1200" dirty="0"/>
            <a:t>Bastante comum no CO, recurso oficial insuficiente</a:t>
          </a:r>
          <a:endParaRPr lang="en-US" sz="2900" i="0" kern="1200" dirty="0"/>
        </a:p>
        <a:p>
          <a:pPr marL="285750" lvl="1" indent="-285750" algn="l" defTabSz="1289050">
            <a:lnSpc>
              <a:spcPct val="90000"/>
            </a:lnSpc>
            <a:spcBef>
              <a:spcPct val="0"/>
            </a:spcBef>
            <a:spcAft>
              <a:spcPct val="15000"/>
            </a:spcAft>
            <a:buChar char="•"/>
          </a:pPr>
          <a:r>
            <a:rPr lang="pt-BR" sz="2900" i="0" kern="1200" dirty="0"/>
            <a:t>Risco para </a:t>
          </a:r>
          <a:r>
            <a:rPr lang="pt-BR" sz="2900" i="1" kern="1200" dirty="0"/>
            <a:t>trading</a:t>
          </a:r>
          <a:r>
            <a:rPr lang="pt-BR" sz="2900" i="0" kern="1200" dirty="0"/>
            <a:t> (utilização correta pelo produtor)</a:t>
          </a:r>
          <a:endParaRPr lang="en-US" sz="2900" i="0" kern="1200" dirty="0"/>
        </a:p>
      </dsp:txBody>
      <dsp:txXfrm>
        <a:off x="0" y="1107779"/>
        <a:ext cx="9008918" cy="3661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A654D-F61C-4BC1-8F9C-6C64604730CA}">
      <dsp:nvSpPr>
        <dsp:cNvPr id="0" name=""/>
        <dsp:cNvSpPr/>
      </dsp:nvSpPr>
      <dsp:spPr>
        <a:xfrm>
          <a:off x="0" y="135077"/>
          <a:ext cx="8790710" cy="106953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pt-BR" sz="2500" kern="1200" dirty="0"/>
            <a:t>Troca insumos por produtos (Operação de </a:t>
          </a:r>
          <a:r>
            <a:rPr lang="pt-BR" sz="2500" kern="1200" dirty="0" err="1"/>
            <a:t>Barter</a:t>
          </a:r>
          <a:r>
            <a:rPr lang="pt-BR" sz="2500" kern="1200" dirty="0"/>
            <a:t>)</a:t>
          </a:r>
        </a:p>
        <a:p>
          <a:pPr marL="0" lvl="0" indent="0" algn="ctr" defTabSz="1111250">
            <a:lnSpc>
              <a:spcPct val="90000"/>
            </a:lnSpc>
            <a:spcBef>
              <a:spcPct val="0"/>
            </a:spcBef>
            <a:spcAft>
              <a:spcPct val="35000"/>
            </a:spcAft>
            <a:buNone/>
          </a:pPr>
          <a:endParaRPr lang="en-US" sz="2500" kern="1200" dirty="0"/>
        </a:p>
      </dsp:txBody>
      <dsp:txXfrm>
        <a:off x="0" y="135077"/>
        <a:ext cx="8790710" cy="1069535"/>
      </dsp:txXfrm>
    </dsp:sp>
    <dsp:sp modelId="{CB16E7EC-B46D-42FE-AA7B-62E2AB26FCFB}">
      <dsp:nvSpPr>
        <dsp:cNvPr id="0" name=""/>
        <dsp:cNvSpPr/>
      </dsp:nvSpPr>
      <dsp:spPr>
        <a:xfrm>
          <a:off x="0" y="1212242"/>
          <a:ext cx="8790710" cy="34998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pt-BR" sz="2500" kern="1200" dirty="0"/>
            <a:t>Venda do insumo por determinado volume de produto</a:t>
          </a:r>
          <a:endParaRPr lang="en-US" sz="2500" kern="1200" dirty="0"/>
        </a:p>
        <a:p>
          <a:pPr marL="228600" lvl="1" indent="-228600" algn="l" defTabSz="1111250">
            <a:lnSpc>
              <a:spcPct val="90000"/>
            </a:lnSpc>
            <a:spcBef>
              <a:spcPct val="0"/>
            </a:spcBef>
            <a:spcAft>
              <a:spcPct val="15000"/>
            </a:spcAft>
            <a:buChar char="•"/>
          </a:pPr>
          <a:r>
            <a:rPr lang="pt-BR" sz="2500" kern="1200" dirty="0"/>
            <a:t>Produtor recebe o insumo </a:t>
          </a:r>
          <a:endParaRPr lang="en-US" sz="2500" kern="1200" dirty="0"/>
        </a:p>
        <a:p>
          <a:pPr marL="228600" lvl="1" indent="-228600" algn="l" defTabSz="1111250">
            <a:lnSpc>
              <a:spcPct val="90000"/>
            </a:lnSpc>
            <a:spcBef>
              <a:spcPct val="0"/>
            </a:spcBef>
            <a:spcAft>
              <a:spcPct val="15000"/>
            </a:spcAft>
            <a:buChar char="•"/>
          </a:pPr>
          <a:r>
            <a:rPr lang="pt-BR" sz="2500" kern="1200" dirty="0"/>
            <a:t>Entrega para </a:t>
          </a:r>
          <a:r>
            <a:rPr lang="pt-BR" sz="2500" i="1" kern="1200" dirty="0"/>
            <a:t>trading</a:t>
          </a:r>
          <a:endParaRPr lang="en-US" sz="2500" kern="1200" dirty="0"/>
        </a:p>
        <a:p>
          <a:pPr marL="228600" lvl="1" indent="-228600" algn="l" defTabSz="1111250">
            <a:lnSpc>
              <a:spcPct val="90000"/>
            </a:lnSpc>
            <a:spcBef>
              <a:spcPct val="0"/>
            </a:spcBef>
            <a:spcAft>
              <a:spcPct val="15000"/>
            </a:spcAft>
            <a:buChar char="•"/>
          </a:pPr>
          <a:r>
            <a:rPr lang="pt-BR" sz="2500" i="1" kern="1200" dirty="0"/>
            <a:t>Trading </a:t>
          </a:r>
          <a:r>
            <a:rPr lang="pt-BR" sz="2500" i="0" kern="1200" dirty="0"/>
            <a:t>paga fornecedor de insumos</a:t>
          </a:r>
          <a:endParaRPr lang="en-US" sz="2500" i="1" kern="1200" dirty="0"/>
        </a:p>
        <a:p>
          <a:pPr marL="228600" lvl="1" indent="-228600" algn="l" defTabSz="1111250">
            <a:lnSpc>
              <a:spcPct val="90000"/>
            </a:lnSpc>
            <a:spcBef>
              <a:spcPct val="0"/>
            </a:spcBef>
            <a:spcAft>
              <a:spcPct val="15000"/>
            </a:spcAft>
            <a:buChar char="•"/>
          </a:pPr>
          <a:r>
            <a:rPr lang="pt-BR" sz="2500" i="0" kern="1200" dirty="0"/>
            <a:t>Muito vantajoso para </a:t>
          </a:r>
          <a:r>
            <a:rPr lang="pt-BR" sz="2500" i="1" kern="1200" dirty="0"/>
            <a:t>trading e para fornecedores de insumos</a:t>
          </a:r>
          <a:endParaRPr lang="en-US" sz="2500" i="0" kern="1200" dirty="0"/>
        </a:p>
        <a:p>
          <a:pPr marL="228600" lvl="1" indent="-228600" algn="l" defTabSz="1111250">
            <a:lnSpc>
              <a:spcPct val="90000"/>
            </a:lnSpc>
            <a:spcBef>
              <a:spcPct val="0"/>
            </a:spcBef>
            <a:spcAft>
              <a:spcPct val="15000"/>
            </a:spcAft>
            <a:buChar char="•"/>
          </a:pPr>
          <a:r>
            <a:rPr lang="pt-BR" sz="2500" i="0" kern="1200" dirty="0"/>
            <a:t>Economia de tempo na compra de insumos e na venda da produção</a:t>
          </a:r>
          <a:endParaRPr lang="en-US" sz="2500" i="0" kern="1200" dirty="0"/>
        </a:p>
        <a:p>
          <a:pPr marL="228600" lvl="1" indent="-228600" algn="l" defTabSz="1111250">
            <a:lnSpc>
              <a:spcPct val="90000"/>
            </a:lnSpc>
            <a:spcBef>
              <a:spcPct val="0"/>
            </a:spcBef>
            <a:spcAft>
              <a:spcPct val="15000"/>
            </a:spcAft>
            <a:buChar char="•"/>
          </a:pPr>
          <a:r>
            <a:rPr lang="pt-BR" sz="2500" i="0" kern="1200" dirty="0"/>
            <a:t>Pode ser um adiantamento em um contrato preço fixo e a fixar</a:t>
          </a:r>
          <a:endParaRPr lang="en-US" sz="2500" i="0" kern="1200" dirty="0"/>
        </a:p>
      </dsp:txBody>
      <dsp:txXfrm>
        <a:off x="0" y="1212242"/>
        <a:ext cx="8790710" cy="349987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78408" y="68118"/>
            <a:ext cx="5987183" cy="857250"/>
          </a:xfrm>
          <a:prstGeom prst="rect">
            <a:avLst/>
          </a:prstGeom>
        </p:spPr>
        <p:txBody>
          <a:bodyPr wrap="square" lIns="0" tIns="0" rIns="0" bIns="0">
            <a:spAutoFit/>
          </a:bodyPr>
          <a:lstStyle>
            <a:lvl1pPr>
              <a:defRPr sz="2800"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3/7/2017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3/7/2017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77940"/>
            <a:ext cx="2103120" cy="276999"/>
          </a:xfrm>
        </p:spPr>
        <p:txBody>
          <a:bodyPr/>
          <a:lstStyle/>
          <a:p>
            <a:fld id="{F1C7EF55-F1A5-4329-AC9C-5CFE40A54901}" type="datetimeFigureOut">
              <a:rPr lang="en-US" smtClean="0"/>
              <a:t>3/7/2017</a:t>
            </a:fld>
            <a:endParaRPr lang="en-US"/>
          </a:p>
        </p:txBody>
      </p:sp>
      <p:sp>
        <p:nvSpPr>
          <p:cNvPr id="3" name="Espaço Reservado para Rodapé 2"/>
          <p:cNvSpPr>
            <a:spLocks noGrp="1"/>
          </p:cNvSpPr>
          <p:nvPr>
            <p:ph type="ftr" sz="quarter" idx="11"/>
          </p:nvPr>
        </p:nvSpPr>
        <p:spPr>
          <a:xfrm>
            <a:off x="3108960" y="6377940"/>
            <a:ext cx="2926080" cy="276999"/>
          </a:xfrm>
        </p:spPr>
        <p:txBody>
          <a:bodyPr/>
          <a:lstStyle/>
          <a:p>
            <a:endParaRPr lang="en-US"/>
          </a:p>
        </p:txBody>
      </p:sp>
      <p:sp>
        <p:nvSpPr>
          <p:cNvPr id="4" name="Espaço Reservado para Número de Slide 3"/>
          <p:cNvSpPr>
            <a:spLocks noGrp="1"/>
          </p:cNvSpPr>
          <p:nvPr>
            <p:ph type="sldNum" sz="quarter" idx="12"/>
          </p:nvPr>
        </p:nvSpPr>
        <p:spPr>
          <a:xfrm>
            <a:off x="6583680" y="6377940"/>
            <a:ext cx="2103120" cy="276999"/>
          </a:xfrm>
        </p:spPr>
        <p:txBody>
          <a:bodyPr/>
          <a:lstStyle/>
          <a:p>
            <a:fld id="{2E96630B-6B6F-47B9-B772-08CBAED3EDD9}" type="slidenum">
              <a:rPr lang="en-US" smtClean="0"/>
              <a:t>‹nº›</a:t>
            </a:fld>
            <a:endParaRPr lang="en-US"/>
          </a:p>
        </p:txBody>
      </p:sp>
    </p:spTree>
    <p:extLst>
      <p:ext uri="{BB962C8B-B14F-4D97-AF65-F5344CB8AC3E}">
        <p14:creationId xmlns:p14="http://schemas.microsoft.com/office/powerpoint/2010/main" val="360813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3981" cy="6857986"/>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758823" y="215771"/>
            <a:ext cx="7626353" cy="677544"/>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3/7/2017</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0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8" Type="http://schemas.openxmlformats.org/officeDocument/2006/relationships/image" Target="../media/image444.png"/><Relationship Id="rId13" Type="http://schemas.openxmlformats.org/officeDocument/2006/relationships/image" Target="../media/image449.png"/><Relationship Id="rId3" Type="http://schemas.openxmlformats.org/officeDocument/2006/relationships/image" Target="../media/image439.png"/><Relationship Id="rId7" Type="http://schemas.openxmlformats.org/officeDocument/2006/relationships/image" Target="../media/image443.png"/><Relationship Id="rId12" Type="http://schemas.openxmlformats.org/officeDocument/2006/relationships/image" Target="../media/image448.png"/><Relationship Id="rId2" Type="http://schemas.openxmlformats.org/officeDocument/2006/relationships/image" Target="../media/image438.png"/><Relationship Id="rId1" Type="http://schemas.openxmlformats.org/officeDocument/2006/relationships/slideLayout" Target="../slideLayouts/slideLayout5.xml"/><Relationship Id="rId6" Type="http://schemas.openxmlformats.org/officeDocument/2006/relationships/image" Target="../media/image442.png"/><Relationship Id="rId11" Type="http://schemas.openxmlformats.org/officeDocument/2006/relationships/image" Target="../media/image447.png"/><Relationship Id="rId5" Type="http://schemas.openxmlformats.org/officeDocument/2006/relationships/image" Target="../media/image441.png"/><Relationship Id="rId10" Type="http://schemas.openxmlformats.org/officeDocument/2006/relationships/image" Target="../media/image446.png"/><Relationship Id="rId4" Type="http://schemas.openxmlformats.org/officeDocument/2006/relationships/image" Target="../media/image440.png"/><Relationship Id="rId9" Type="http://schemas.openxmlformats.org/officeDocument/2006/relationships/image" Target="../media/image445.png"/><Relationship Id="rId14" Type="http://schemas.openxmlformats.org/officeDocument/2006/relationships/image" Target="../media/image450.png"/></Relationships>
</file>

<file path=ppt/slides/_rels/slide104.xml.rels><?xml version="1.0" encoding="UTF-8" standalone="yes"?>
<Relationships xmlns="http://schemas.openxmlformats.org/package/2006/relationships"><Relationship Id="rId8" Type="http://schemas.openxmlformats.org/officeDocument/2006/relationships/image" Target="../media/image457.png"/><Relationship Id="rId13" Type="http://schemas.openxmlformats.org/officeDocument/2006/relationships/image" Target="../media/image462.png"/><Relationship Id="rId3" Type="http://schemas.openxmlformats.org/officeDocument/2006/relationships/image" Target="../media/image452.png"/><Relationship Id="rId7" Type="http://schemas.openxmlformats.org/officeDocument/2006/relationships/image" Target="../media/image456.png"/><Relationship Id="rId12" Type="http://schemas.openxmlformats.org/officeDocument/2006/relationships/image" Target="../media/image461.png"/><Relationship Id="rId2" Type="http://schemas.openxmlformats.org/officeDocument/2006/relationships/image" Target="../media/image451.png"/><Relationship Id="rId1" Type="http://schemas.openxmlformats.org/officeDocument/2006/relationships/slideLayout" Target="../slideLayouts/slideLayout5.xml"/><Relationship Id="rId6" Type="http://schemas.openxmlformats.org/officeDocument/2006/relationships/image" Target="../media/image455.png"/><Relationship Id="rId11" Type="http://schemas.openxmlformats.org/officeDocument/2006/relationships/image" Target="../media/image460.png"/><Relationship Id="rId5" Type="http://schemas.openxmlformats.org/officeDocument/2006/relationships/image" Target="../media/image454.png"/><Relationship Id="rId10" Type="http://schemas.openxmlformats.org/officeDocument/2006/relationships/image" Target="../media/image459.png"/><Relationship Id="rId4" Type="http://schemas.openxmlformats.org/officeDocument/2006/relationships/image" Target="../media/image453.png"/><Relationship Id="rId9" Type="http://schemas.openxmlformats.org/officeDocument/2006/relationships/image" Target="../media/image458.png"/><Relationship Id="rId14" Type="http://schemas.openxmlformats.org/officeDocument/2006/relationships/image" Target="../media/image463.png"/></Relationships>
</file>

<file path=ppt/slides/_rels/slide105.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475.png"/><Relationship Id="rId3" Type="http://schemas.openxmlformats.org/officeDocument/2006/relationships/image" Target="../media/image465.png"/><Relationship Id="rId7" Type="http://schemas.openxmlformats.org/officeDocument/2006/relationships/image" Target="../media/image469.png"/><Relationship Id="rId12" Type="http://schemas.openxmlformats.org/officeDocument/2006/relationships/image" Target="../media/image474.png"/><Relationship Id="rId2" Type="http://schemas.openxmlformats.org/officeDocument/2006/relationships/image" Target="../media/image464.png"/><Relationship Id="rId1" Type="http://schemas.openxmlformats.org/officeDocument/2006/relationships/slideLayout" Target="../slideLayouts/slideLayout5.xml"/><Relationship Id="rId6" Type="http://schemas.openxmlformats.org/officeDocument/2006/relationships/image" Target="../media/image468.png"/><Relationship Id="rId11" Type="http://schemas.openxmlformats.org/officeDocument/2006/relationships/image" Target="../media/image473.png"/><Relationship Id="rId5" Type="http://schemas.openxmlformats.org/officeDocument/2006/relationships/image" Target="../media/image467.png"/><Relationship Id="rId10" Type="http://schemas.openxmlformats.org/officeDocument/2006/relationships/image" Target="../media/image472.png"/><Relationship Id="rId4" Type="http://schemas.openxmlformats.org/officeDocument/2006/relationships/image" Target="../media/image466.png"/><Relationship Id="rId9" Type="http://schemas.openxmlformats.org/officeDocument/2006/relationships/image" Target="../media/image471.png"/><Relationship Id="rId14" Type="http://schemas.openxmlformats.org/officeDocument/2006/relationships/image" Target="../media/image476.png"/></Relationships>
</file>

<file path=ppt/slides/_rels/slide106.xml.rels><?xml version="1.0" encoding="UTF-8" standalone="yes"?>
<Relationships xmlns="http://schemas.openxmlformats.org/package/2006/relationships"><Relationship Id="rId8" Type="http://schemas.openxmlformats.org/officeDocument/2006/relationships/image" Target="../media/image481.png"/><Relationship Id="rId13" Type="http://schemas.openxmlformats.org/officeDocument/2006/relationships/image" Target="../media/image485.png"/><Relationship Id="rId3" Type="http://schemas.openxmlformats.org/officeDocument/2006/relationships/image" Target="../media/image478.png"/><Relationship Id="rId7" Type="http://schemas.openxmlformats.org/officeDocument/2006/relationships/image" Target="../media/image480.png"/><Relationship Id="rId12" Type="http://schemas.openxmlformats.org/officeDocument/2006/relationships/image" Target="../media/image484.png"/><Relationship Id="rId2" Type="http://schemas.openxmlformats.org/officeDocument/2006/relationships/image" Target="../media/image477.png"/><Relationship Id="rId1" Type="http://schemas.openxmlformats.org/officeDocument/2006/relationships/slideLayout" Target="../slideLayouts/slideLayout5.xml"/><Relationship Id="rId6" Type="http://schemas.openxmlformats.org/officeDocument/2006/relationships/image" Target="../media/image479.png"/><Relationship Id="rId11" Type="http://schemas.openxmlformats.org/officeDocument/2006/relationships/image" Target="../media/image483.png"/><Relationship Id="rId5" Type="http://schemas.openxmlformats.org/officeDocument/2006/relationships/image" Target="../media/image467.png"/><Relationship Id="rId10" Type="http://schemas.openxmlformats.org/officeDocument/2006/relationships/image" Target="../media/image482.png"/><Relationship Id="rId4" Type="http://schemas.openxmlformats.org/officeDocument/2006/relationships/image" Target="../media/image466.png"/><Relationship Id="rId9" Type="http://schemas.openxmlformats.org/officeDocument/2006/relationships/image" Target="../media/image458.png"/><Relationship Id="rId14" Type="http://schemas.openxmlformats.org/officeDocument/2006/relationships/image" Target="../media/image486.png"/></Relationships>
</file>

<file path=ppt/slides/_rels/slide107.xml.rels><?xml version="1.0" encoding="UTF-8" standalone="yes"?>
<Relationships xmlns="http://schemas.openxmlformats.org/package/2006/relationships"><Relationship Id="rId8" Type="http://schemas.openxmlformats.org/officeDocument/2006/relationships/image" Target="../media/image492.png"/><Relationship Id="rId13" Type="http://schemas.openxmlformats.org/officeDocument/2006/relationships/image" Target="../media/image496.png"/><Relationship Id="rId3" Type="http://schemas.openxmlformats.org/officeDocument/2006/relationships/image" Target="../media/image488.png"/><Relationship Id="rId7" Type="http://schemas.openxmlformats.org/officeDocument/2006/relationships/image" Target="../media/image491.png"/><Relationship Id="rId12" Type="http://schemas.openxmlformats.org/officeDocument/2006/relationships/image" Target="../media/image495.png"/><Relationship Id="rId2" Type="http://schemas.openxmlformats.org/officeDocument/2006/relationships/image" Target="../media/image487.png"/><Relationship Id="rId1" Type="http://schemas.openxmlformats.org/officeDocument/2006/relationships/slideLayout" Target="../slideLayouts/slideLayout5.xml"/><Relationship Id="rId6" Type="http://schemas.openxmlformats.org/officeDocument/2006/relationships/image" Target="../media/image490.png"/><Relationship Id="rId11" Type="http://schemas.openxmlformats.org/officeDocument/2006/relationships/image" Target="../media/image494.png"/><Relationship Id="rId5" Type="http://schemas.openxmlformats.org/officeDocument/2006/relationships/image" Target="../media/image489.png"/><Relationship Id="rId10" Type="http://schemas.openxmlformats.org/officeDocument/2006/relationships/image" Target="../media/image493.png"/><Relationship Id="rId4" Type="http://schemas.openxmlformats.org/officeDocument/2006/relationships/image" Target="../media/image440.png"/><Relationship Id="rId9" Type="http://schemas.openxmlformats.org/officeDocument/2006/relationships/image" Target="../media/image471.png"/><Relationship Id="rId14" Type="http://schemas.openxmlformats.org/officeDocument/2006/relationships/image" Target="../media/image497.png"/></Relationships>
</file>

<file path=ppt/slides/_rels/slide108.xml.rels><?xml version="1.0" encoding="UTF-8" standalone="yes"?>
<Relationships xmlns="http://schemas.openxmlformats.org/package/2006/relationships"><Relationship Id="rId8" Type="http://schemas.openxmlformats.org/officeDocument/2006/relationships/image" Target="../media/image504.png"/><Relationship Id="rId13" Type="http://schemas.openxmlformats.org/officeDocument/2006/relationships/image" Target="../media/image508.png"/><Relationship Id="rId3" Type="http://schemas.openxmlformats.org/officeDocument/2006/relationships/image" Target="../media/image499.png"/><Relationship Id="rId7" Type="http://schemas.openxmlformats.org/officeDocument/2006/relationships/image" Target="../media/image503.png"/><Relationship Id="rId12" Type="http://schemas.openxmlformats.org/officeDocument/2006/relationships/image" Target="../media/image507.png"/><Relationship Id="rId2" Type="http://schemas.openxmlformats.org/officeDocument/2006/relationships/image" Target="../media/image498.png"/><Relationship Id="rId1" Type="http://schemas.openxmlformats.org/officeDocument/2006/relationships/slideLayout" Target="../slideLayouts/slideLayout5.xml"/><Relationship Id="rId6" Type="http://schemas.openxmlformats.org/officeDocument/2006/relationships/image" Target="../media/image502.png"/><Relationship Id="rId11" Type="http://schemas.openxmlformats.org/officeDocument/2006/relationships/image" Target="../media/image506.png"/><Relationship Id="rId5" Type="http://schemas.openxmlformats.org/officeDocument/2006/relationships/image" Target="../media/image501.png"/><Relationship Id="rId10" Type="http://schemas.openxmlformats.org/officeDocument/2006/relationships/image" Target="../media/image459.png"/><Relationship Id="rId4" Type="http://schemas.openxmlformats.org/officeDocument/2006/relationships/image" Target="../media/image500.png"/><Relationship Id="rId9" Type="http://schemas.openxmlformats.org/officeDocument/2006/relationships/image" Target="../media/image505.png"/><Relationship Id="rId14" Type="http://schemas.openxmlformats.org/officeDocument/2006/relationships/image" Target="../media/image509.png"/></Relationships>
</file>

<file path=ppt/slides/_rels/slide109.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5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0.xml.rels><?xml version="1.0" encoding="UTF-8" standalone="yes"?>
<Relationships xmlns="http://schemas.openxmlformats.org/package/2006/relationships"><Relationship Id="rId8" Type="http://schemas.openxmlformats.org/officeDocument/2006/relationships/image" Target="../media/image518.png"/><Relationship Id="rId13" Type="http://schemas.openxmlformats.org/officeDocument/2006/relationships/image" Target="../media/image523.pn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png"/><Relationship Id="rId17" Type="http://schemas.openxmlformats.org/officeDocument/2006/relationships/image" Target="../media/image527.png"/><Relationship Id="rId2" Type="http://schemas.openxmlformats.org/officeDocument/2006/relationships/image" Target="../media/image512.png"/><Relationship Id="rId16" Type="http://schemas.openxmlformats.org/officeDocument/2006/relationships/image" Target="../media/image526.png"/><Relationship Id="rId1" Type="http://schemas.openxmlformats.org/officeDocument/2006/relationships/slideLayout" Target="../slideLayouts/slideLayout5.xml"/><Relationship Id="rId6" Type="http://schemas.openxmlformats.org/officeDocument/2006/relationships/image" Target="../media/image516.pn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png"/><Relationship Id="rId4" Type="http://schemas.openxmlformats.org/officeDocument/2006/relationships/image" Target="../media/image514.png"/><Relationship Id="rId9" Type="http://schemas.openxmlformats.org/officeDocument/2006/relationships/image" Target="../media/image519.png"/><Relationship Id="rId14" Type="http://schemas.openxmlformats.org/officeDocument/2006/relationships/image" Target="../media/image52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534.png"/><Relationship Id="rId3" Type="http://schemas.openxmlformats.org/officeDocument/2006/relationships/image" Target="../media/image529.png"/><Relationship Id="rId7" Type="http://schemas.openxmlformats.org/officeDocument/2006/relationships/image" Target="../media/image533.png"/><Relationship Id="rId2" Type="http://schemas.openxmlformats.org/officeDocument/2006/relationships/image" Target="../media/image528.png"/><Relationship Id="rId1" Type="http://schemas.openxmlformats.org/officeDocument/2006/relationships/slideLayout" Target="../slideLayouts/slideLayout5.xml"/><Relationship Id="rId6" Type="http://schemas.openxmlformats.org/officeDocument/2006/relationships/image" Target="../media/image532.png"/><Relationship Id="rId5" Type="http://schemas.openxmlformats.org/officeDocument/2006/relationships/image" Target="../media/image531.png"/><Relationship Id="rId4" Type="http://schemas.openxmlformats.org/officeDocument/2006/relationships/image" Target="../media/image530.png"/><Relationship Id="rId9" Type="http://schemas.openxmlformats.org/officeDocument/2006/relationships/image" Target="../media/image535.png"/></Relationships>
</file>

<file path=ppt/slides/_rels/slide114.xml.rels><?xml version="1.0" encoding="UTF-8" standalone="yes"?>
<Relationships xmlns="http://schemas.openxmlformats.org/package/2006/relationships"><Relationship Id="rId3" Type="http://schemas.openxmlformats.org/officeDocument/2006/relationships/image" Target="../media/image537.png"/><Relationship Id="rId2" Type="http://schemas.openxmlformats.org/officeDocument/2006/relationships/image" Target="../media/image536.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8" Type="http://schemas.openxmlformats.org/officeDocument/2006/relationships/image" Target="../media/image544.png"/><Relationship Id="rId13" Type="http://schemas.openxmlformats.org/officeDocument/2006/relationships/image" Target="../media/image549.png"/><Relationship Id="rId3" Type="http://schemas.openxmlformats.org/officeDocument/2006/relationships/image" Target="../media/image539.png"/><Relationship Id="rId7" Type="http://schemas.openxmlformats.org/officeDocument/2006/relationships/image" Target="../media/image543.png"/><Relationship Id="rId12" Type="http://schemas.openxmlformats.org/officeDocument/2006/relationships/image" Target="../media/image548.png"/><Relationship Id="rId2" Type="http://schemas.openxmlformats.org/officeDocument/2006/relationships/image" Target="../media/image538.png"/><Relationship Id="rId1" Type="http://schemas.openxmlformats.org/officeDocument/2006/relationships/slideLayout" Target="../slideLayouts/slideLayout5.xml"/><Relationship Id="rId6" Type="http://schemas.openxmlformats.org/officeDocument/2006/relationships/image" Target="../media/image542.png"/><Relationship Id="rId11" Type="http://schemas.openxmlformats.org/officeDocument/2006/relationships/image" Target="../media/image547.png"/><Relationship Id="rId5" Type="http://schemas.openxmlformats.org/officeDocument/2006/relationships/image" Target="../media/image541.png"/><Relationship Id="rId10" Type="http://schemas.openxmlformats.org/officeDocument/2006/relationships/image" Target="../media/image546.png"/><Relationship Id="rId4" Type="http://schemas.openxmlformats.org/officeDocument/2006/relationships/image" Target="../media/image540.png"/><Relationship Id="rId9" Type="http://schemas.openxmlformats.org/officeDocument/2006/relationships/image" Target="../media/image545.png"/><Relationship Id="rId14" Type="http://schemas.openxmlformats.org/officeDocument/2006/relationships/image" Target="../media/image550.png"/></Relationships>
</file>

<file path=ppt/slides/_rels/slide116.xml.rels><?xml version="1.0" encoding="UTF-8" standalone="yes"?>
<Relationships xmlns="http://schemas.openxmlformats.org/package/2006/relationships"><Relationship Id="rId3" Type="http://schemas.openxmlformats.org/officeDocument/2006/relationships/image" Target="../media/image552.png"/><Relationship Id="rId2" Type="http://schemas.openxmlformats.org/officeDocument/2006/relationships/image" Target="../media/image551.jp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554.png"/><Relationship Id="rId2" Type="http://schemas.openxmlformats.org/officeDocument/2006/relationships/image" Target="../media/image553.png"/><Relationship Id="rId1" Type="http://schemas.openxmlformats.org/officeDocument/2006/relationships/slideLayout" Target="../slideLayouts/slideLayout5.xml"/><Relationship Id="rId5" Type="http://schemas.openxmlformats.org/officeDocument/2006/relationships/image" Target="../media/image556.png"/><Relationship Id="rId4" Type="http://schemas.openxmlformats.org/officeDocument/2006/relationships/image" Target="../media/image555.png"/></Relationships>
</file>

<file path=ppt/slides/_rels/slide118.xml.rels><?xml version="1.0" encoding="UTF-8" standalone="yes"?>
<Relationships xmlns="http://schemas.openxmlformats.org/package/2006/relationships"><Relationship Id="rId3" Type="http://schemas.openxmlformats.org/officeDocument/2006/relationships/image" Target="../media/image558.jpg"/><Relationship Id="rId7" Type="http://schemas.openxmlformats.org/officeDocument/2006/relationships/image" Target="../media/image562.png"/><Relationship Id="rId2" Type="http://schemas.openxmlformats.org/officeDocument/2006/relationships/image" Target="../media/image557.png"/><Relationship Id="rId1" Type="http://schemas.openxmlformats.org/officeDocument/2006/relationships/slideLayout" Target="../slideLayouts/slideLayout5.xml"/><Relationship Id="rId6" Type="http://schemas.openxmlformats.org/officeDocument/2006/relationships/image" Target="../media/image561.png"/><Relationship Id="rId5" Type="http://schemas.openxmlformats.org/officeDocument/2006/relationships/image" Target="../media/image560.png"/><Relationship Id="rId4" Type="http://schemas.openxmlformats.org/officeDocument/2006/relationships/image" Target="../media/image559.jpg"/></Relationships>
</file>

<file path=ppt/slides/_rels/slide119.xml.rels><?xml version="1.0" encoding="UTF-8" standalone="yes"?>
<Relationships xmlns="http://schemas.openxmlformats.org/package/2006/relationships"><Relationship Id="rId3" Type="http://schemas.openxmlformats.org/officeDocument/2006/relationships/image" Target="../media/image564.png"/><Relationship Id="rId2" Type="http://schemas.openxmlformats.org/officeDocument/2006/relationships/image" Target="../media/image563.png"/><Relationship Id="rId1" Type="http://schemas.openxmlformats.org/officeDocument/2006/relationships/slideLayout" Target="../slideLayouts/slideLayout5.xml"/><Relationship Id="rId5" Type="http://schemas.openxmlformats.org/officeDocument/2006/relationships/image" Target="../media/image566.jpg"/><Relationship Id="rId4" Type="http://schemas.openxmlformats.org/officeDocument/2006/relationships/image" Target="../media/image565.jp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20.xml.rels><?xml version="1.0" encoding="UTF-8" standalone="yes"?>
<Relationships xmlns="http://schemas.openxmlformats.org/package/2006/relationships"><Relationship Id="rId3" Type="http://schemas.openxmlformats.org/officeDocument/2006/relationships/image" Target="../media/image568.jpg"/><Relationship Id="rId2" Type="http://schemas.openxmlformats.org/officeDocument/2006/relationships/image" Target="../media/image567.png"/><Relationship Id="rId1" Type="http://schemas.openxmlformats.org/officeDocument/2006/relationships/slideLayout" Target="../slideLayouts/slideLayout5.xml"/><Relationship Id="rId4" Type="http://schemas.openxmlformats.org/officeDocument/2006/relationships/image" Target="../media/image569.png"/></Relationships>
</file>

<file path=ppt/slides/_rels/slide121.xml.rels><?xml version="1.0" encoding="UTF-8" standalone="yes"?>
<Relationships xmlns="http://schemas.openxmlformats.org/package/2006/relationships"><Relationship Id="rId8" Type="http://schemas.openxmlformats.org/officeDocument/2006/relationships/image" Target="../media/image576.png"/><Relationship Id="rId3" Type="http://schemas.openxmlformats.org/officeDocument/2006/relationships/image" Target="../media/image571.png"/><Relationship Id="rId7" Type="http://schemas.openxmlformats.org/officeDocument/2006/relationships/image" Target="../media/image575.png"/><Relationship Id="rId2" Type="http://schemas.openxmlformats.org/officeDocument/2006/relationships/image" Target="../media/image570.png"/><Relationship Id="rId1" Type="http://schemas.openxmlformats.org/officeDocument/2006/relationships/slideLayout" Target="../slideLayouts/slideLayout5.xml"/><Relationship Id="rId6" Type="http://schemas.openxmlformats.org/officeDocument/2006/relationships/image" Target="../media/image574.png"/><Relationship Id="rId11" Type="http://schemas.openxmlformats.org/officeDocument/2006/relationships/image" Target="../media/image579.png"/><Relationship Id="rId5" Type="http://schemas.openxmlformats.org/officeDocument/2006/relationships/image" Target="../media/image573.png"/><Relationship Id="rId10" Type="http://schemas.openxmlformats.org/officeDocument/2006/relationships/image" Target="../media/image578.png"/><Relationship Id="rId4" Type="http://schemas.openxmlformats.org/officeDocument/2006/relationships/image" Target="../media/image572.png"/><Relationship Id="rId9" Type="http://schemas.openxmlformats.org/officeDocument/2006/relationships/image" Target="../media/image577.png"/></Relationships>
</file>

<file path=ppt/slides/_rels/slide122.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image" Target="../media/image580.png"/><Relationship Id="rId1" Type="http://schemas.openxmlformats.org/officeDocument/2006/relationships/slideLayout" Target="../slideLayouts/slideLayout5.xml"/><Relationship Id="rId5" Type="http://schemas.openxmlformats.org/officeDocument/2006/relationships/image" Target="../media/image583.png"/><Relationship Id="rId4" Type="http://schemas.openxmlformats.org/officeDocument/2006/relationships/image" Target="../media/image58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8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86.jpeg"/><Relationship Id="rId2" Type="http://schemas.openxmlformats.org/officeDocument/2006/relationships/image" Target="../media/image585.jpeg"/><Relationship Id="rId1" Type="http://schemas.openxmlformats.org/officeDocument/2006/relationships/slideLayout" Target="../slideLayouts/slideLayout2.xml"/><Relationship Id="rId4" Type="http://schemas.openxmlformats.org/officeDocument/2006/relationships/image" Target="../media/image587.jpeg"/></Relationships>
</file>

<file path=ppt/slides/_rels/slide127.xml.rels><?xml version="1.0" encoding="UTF-8" standalone="yes"?>
<Relationships xmlns="http://schemas.openxmlformats.org/package/2006/relationships"><Relationship Id="rId3" Type="http://schemas.openxmlformats.org/officeDocument/2006/relationships/image" Target="../media/image589.jpeg"/><Relationship Id="rId2" Type="http://schemas.openxmlformats.org/officeDocument/2006/relationships/image" Target="../media/image58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91.jpeg"/><Relationship Id="rId2" Type="http://schemas.openxmlformats.org/officeDocument/2006/relationships/image" Target="../media/image590.jpeg"/><Relationship Id="rId1" Type="http://schemas.openxmlformats.org/officeDocument/2006/relationships/slideLayout" Target="../slideLayouts/slideLayout2.xml"/><Relationship Id="rId5" Type="http://schemas.openxmlformats.org/officeDocument/2006/relationships/image" Target="../media/image593.jpeg"/><Relationship Id="rId4" Type="http://schemas.openxmlformats.org/officeDocument/2006/relationships/image" Target="../media/image592.jpeg"/></Relationships>
</file>

<file path=ppt/slides/_rels/slide129.xml.rels><?xml version="1.0" encoding="UTF-8" standalone="yes"?>
<Relationships xmlns="http://schemas.openxmlformats.org/package/2006/relationships"><Relationship Id="rId3" Type="http://schemas.openxmlformats.org/officeDocument/2006/relationships/image" Target="../media/image595.png"/><Relationship Id="rId2" Type="http://schemas.openxmlformats.org/officeDocument/2006/relationships/image" Target="../media/image594.png"/><Relationship Id="rId1" Type="http://schemas.openxmlformats.org/officeDocument/2006/relationships/slideLayout" Target="../slideLayouts/slideLayout5.xml"/><Relationship Id="rId4" Type="http://schemas.openxmlformats.org/officeDocument/2006/relationships/image" Target="../media/image596.png"/></Relationships>
</file>

<file path=ppt/slides/_rels/slide1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30.xml.rels><?xml version="1.0" encoding="UTF-8" standalone="yes"?>
<Relationships xmlns="http://schemas.openxmlformats.org/package/2006/relationships"><Relationship Id="rId3" Type="http://schemas.openxmlformats.org/officeDocument/2006/relationships/image" Target="../media/image598.png"/><Relationship Id="rId2" Type="http://schemas.openxmlformats.org/officeDocument/2006/relationships/image" Target="../media/image597.png"/><Relationship Id="rId1" Type="http://schemas.openxmlformats.org/officeDocument/2006/relationships/slideLayout" Target="../slideLayouts/slideLayout5.xml"/><Relationship Id="rId4" Type="http://schemas.openxmlformats.org/officeDocument/2006/relationships/image" Target="../media/image599.png"/></Relationships>
</file>

<file path=ppt/slides/_rels/slide131.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image" Target="../media/image600.png"/><Relationship Id="rId1" Type="http://schemas.openxmlformats.org/officeDocument/2006/relationships/slideLayout" Target="../slideLayouts/slideLayout5.xml"/><Relationship Id="rId4" Type="http://schemas.openxmlformats.org/officeDocument/2006/relationships/image" Target="../media/image602.png"/></Relationships>
</file>

<file path=ppt/slides/_rels/slide132.xml.rels><?xml version="1.0" encoding="UTF-8" standalone="yes"?>
<Relationships xmlns="http://schemas.openxmlformats.org/package/2006/relationships"><Relationship Id="rId3" Type="http://schemas.openxmlformats.org/officeDocument/2006/relationships/image" Target="../media/image604.jpg"/><Relationship Id="rId2" Type="http://schemas.openxmlformats.org/officeDocument/2006/relationships/image" Target="../media/image603.png"/><Relationship Id="rId1" Type="http://schemas.openxmlformats.org/officeDocument/2006/relationships/slideLayout" Target="../slideLayouts/slideLayout5.xml"/><Relationship Id="rId4" Type="http://schemas.openxmlformats.org/officeDocument/2006/relationships/image" Target="../media/image605.jpg"/></Relationships>
</file>

<file path=ppt/slides/_rels/slide133.xml.rels><?xml version="1.0" encoding="UTF-8" standalone="yes"?>
<Relationships xmlns="http://schemas.openxmlformats.org/package/2006/relationships"><Relationship Id="rId3" Type="http://schemas.openxmlformats.org/officeDocument/2006/relationships/image" Target="../media/image607.jpg"/><Relationship Id="rId2" Type="http://schemas.openxmlformats.org/officeDocument/2006/relationships/image" Target="../media/image606.jp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8" Type="http://schemas.openxmlformats.org/officeDocument/2006/relationships/image" Target="../media/image614.png"/><Relationship Id="rId3" Type="http://schemas.openxmlformats.org/officeDocument/2006/relationships/image" Target="../media/image609.png"/><Relationship Id="rId7" Type="http://schemas.openxmlformats.org/officeDocument/2006/relationships/image" Target="../media/image613.png"/><Relationship Id="rId2" Type="http://schemas.openxmlformats.org/officeDocument/2006/relationships/image" Target="../media/image608.png"/><Relationship Id="rId1" Type="http://schemas.openxmlformats.org/officeDocument/2006/relationships/slideLayout" Target="../slideLayouts/slideLayout5.xml"/><Relationship Id="rId6" Type="http://schemas.openxmlformats.org/officeDocument/2006/relationships/image" Target="../media/image612.png"/><Relationship Id="rId5" Type="http://schemas.openxmlformats.org/officeDocument/2006/relationships/image" Target="../media/image611.png"/><Relationship Id="rId10" Type="http://schemas.openxmlformats.org/officeDocument/2006/relationships/image" Target="../media/image616.png"/><Relationship Id="rId4" Type="http://schemas.openxmlformats.org/officeDocument/2006/relationships/image" Target="../media/image610.png"/><Relationship Id="rId9" Type="http://schemas.openxmlformats.org/officeDocument/2006/relationships/image" Target="../media/image615.png"/></Relationships>
</file>

<file path=ppt/slides/_rels/slide135.xml.rels><?xml version="1.0" encoding="UTF-8" standalone="yes"?>
<Relationships xmlns="http://schemas.openxmlformats.org/package/2006/relationships"><Relationship Id="rId8" Type="http://schemas.openxmlformats.org/officeDocument/2006/relationships/image" Target="../media/image623.png"/><Relationship Id="rId3" Type="http://schemas.openxmlformats.org/officeDocument/2006/relationships/image" Target="../media/image618.png"/><Relationship Id="rId7" Type="http://schemas.openxmlformats.org/officeDocument/2006/relationships/image" Target="../media/image622.png"/><Relationship Id="rId2" Type="http://schemas.openxmlformats.org/officeDocument/2006/relationships/image" Target="../media/image617.png"/><Relationship Id="rId1" Type="http://schemas.openxmlformats.org/officeDocument/2006/relationships/slideLayout" Target="../slideLayouts/slideLayout5.xml"/><Relationship Id="rId6" Type="http://schemas.openxmlformats.org/officeDocument/2006/relationships/image" Target="../media/image621.png"/><Relationship Id="rId5" Type="http://schemas.openxmlformats.org/officeDocument/2006/relationships/image" Target="../media/image620.png"/><Relationship Id="rId4" Type="http://schemas.openxmlformats.org/officeDocument/2006/relationships/image" Target="../media/image619.png"/></Relationships>
</file>

<file path=ppt/slides/_rels/slide136.xml.rels><?xml version="1.0" encoding="UTF-8" standalone="yes"?>
<Relationships xmlns="http://schemas.openxmlformats.org/package/2006/relationships"><Relationship Id="rId8" Type="http://schemas.openxmlformats.org/officeDocument/2006/relationships/image" Target="../media/image630.png"/><Relationship Id="rId13" Type="http://schemas.openxmlformats.org/officeDocument/2006/relationships/image" Target="../media/image635.png"/><Relationship Id="rId3" Type="http://schemas.openxmlformats.org/officeDocument/2006/relationships/image" Target="../media/image625.png"/><Relationship Id="rId7" Type="http://schemas.openxmlformats.org/officeDocument/2006/relationships/image" Target="../media/image629.png"/><Relationship Id="rId12" Type="http://schemas.openxmlformats.org/officeDocument/2006/relationships/image" Target="../media/image634.png"/><Relationship Id="rId2" Type="http://schemas.openxmlformats.org/officeDocument/2006/relationships/image" Target="../media/image624.png"/><Relationship Id="rId1" Type="http://schemas.openxmlformats.org/officeDocument/2006/relationships/slideLayout" Target="../slideLayouts/slideLayout5.xml"/><Relationship Id="rId6" Type="http://schemas.openxmlformats.org/officeDocument/2006/relationships/image" Target="../media/image628.png"/><Relationship Id="rId11" Type="http://schemas.openxmlformats.org/officeDocument/2006/relationships/image" Target="../media/image633.png"/><Relationship Id="rId5" Type="http://schemas.openxmlformats.org/officeDocument/2006/relationships/image" Target="../media/image627.png"/><Relationship Id="rId15" Type="http://schemas.openxmlformats.org/officeDocument/2006/relationships/image" Target="../media/image637.png"/><Relationship Id="rId10" Type="http://schemas.openxmlformats.org/officeDocument/2006/relationships/image" Target="../media/image632.png"/><Relationship Id="rId4" Type="http://schemas.openxmlformats.org/officeDocument/2006/relationships/image" Target="../media/image626.png"/><Relationship Id="rId9" Type="http://schemas.openxmlformats.org/officeDocument/2006/relationships/image" Target="../media/image631.png"/><Relationship Id="rId14" Type="http://schemas.openxmlformats.org/officeDocument/2006/relationships/image" Target="../media/image636.png"/></Relationships>
</file>

<file path=ppt/slides/_rels/slide137.xml.rels><?xml version="1.0" encoding="UTF-8" standalone="yes"?>
<Relationships xmlns="http://schemas.openxmlformats.org/package/2006/relationships"><Relationship Id="rId8" Type="http://schemas.openxmlformats.org/officeDocument/2006/relationships/image" Target="../media/image644.png"/><Relationship Id="rId3" Type="http://schemas.openxmlformats.org/officeDocument/2006/relationships/image" Target="../media/image639.png"/><Relationship Id="rId7" Type="http://schemas.openxmlformats.org/officeDocument/2006/relationships/image" Target="../media/image643.png"/><Relationship Id="rId2" Type="http://schemas.openxmlformats.org/officeDocument/2006/relationships/image" Target="../media/image638.png"/><Relationship Id="rId1" Type="http://schemas.openxmlformats.org/officeDocument/2006/relationships/slideLayout" Target="../slideLayouts/slideLayout5.xml"/><Relationship Id="rId6" Type="http://schemas.openxmlformats.org/officeDocument/2006/relationships/image" Target="../media/image642.png"/><Relationship Id="rId5" Type="http://schemas.openxmlformats.org/officeDocument/2006/relationships/image" Target="../media/image641.png"/><Relationship Id="rId10" Type="http://schemas.openxmlformats.org/officeDocument/2006/relationships/image" Target="../media/image646.png"/><Relationship Id="rId4" Type="http://schemas.openxmlformats.org/officeDocument/2006/relationships/image" Target="../media/image640.png"/><Relationship Id="rId9" Type="http://schemas.openxmlformats.org/officeDocument/2006/relationships/image" Target="../media/image645.png"/></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04.jpg"/><Relationship Id="rId2" Type="http://schemas.openxmlformats.org/officeDocument/2006/relationships/image" Target="../media/image603.png"/><Relationship Id="rId1" Type="http://schemas.openxmlformats.org/officeDocument/2006/relationships/slideLayout" Target="../slideLayouts/slideLayout5.xml"/><Relationship Id="rId4" Type="http://schemas.openxmlformats.org/officeDocument/2006/relationships/image" Target="../media/image605.jpg"/></Relationships>
</file>

<file path=ppt/slides/_rels/slide141.xml.rels><?xml version="1.0" encoding="UTF-8" standalone="yes"?>
<Relationships xmlns="http://schemas.openxmlformats.org/package/2006/relationships"><Relationship Id="rId8" Type="http://schemas.openxmlformats.org/officeDocument/2006/relationships/image" Target="../media/image653.png"/><Relationship Id="rId3" Type="http://schemas.openxmlformats.org/officeDocument/2006/relationships/image" Target="../media/image648.png"/><Relationship Id="rId7" Type="http://schemas.openxmlformats.org/officeDocument/2006/relationships/image" Target="../media/image652.png"/><Relationship Id="rId2" Type="http://schemas.openxmlformats.org/officeDocument/2006/relationships/image" Target="../media/image647.png"/><Relationship Id="rId1" Type="http://schemas.openxmlformats.org/officeDocument/2006/relationships/slideLayout" Target="../slideLayouts/slideLayout5.xml"/><Relationship Id="rId6" Type="http://schemas.openxmlformats.org/officeDocument/2006/relationships/image" Target="../media/image651.png"/><Relationship Id="rId5" Type="http://schemas.openxmlformats.org/officeDocument/2006/relationships/image" Target="../media/image650.png"/><Relationship Id="rId10" Type="http://schemas.openxmlformats.org/officeDocument/2006/relationships/image" Target="../media/image655.png"/><Relationship Id="rId4" Type="http://schemas.openxmlformats.org/officeDocument/2006/relationships/image" Target="../media/image649.png"/><Relationship Id="rId9" Type="http://schemas.openxmlformats.org/officeDocument/2006/relationships/image" Target="../media/image654.png"/></Relationships>
</file>

<file path=ppt/slides/_rels/slide142.xml.rels><?xml version="1.0" encoding="UTF-8" standalone="yes"?>
<Relationships xmlns="http://schemas.openxmlformats.org/package/2006/relationships"><Relationship Id="rId8" Type="http://schemas.openxmlformats.org/officeDocument/2006/relationships/image" Target="../media/image662.png"/><Relationship Id="rId13" Type="http://schemas.openxmlformats.org/officeDocument/2006/relationships/image" Target="../media/image667.png"/><Relationship Id="rId3" Type="http://schemas.openxmlformats.org/officeDocument/2006/relationships/image" Target="../media/image657.png"/><Relationship Id="rId7" Type="http://schemas.openxmlformats.org/officeDocument/2006/relationships/image" Target="../media/image661.png"/><Relationship Id="rId12" Type="http://schemas.openxmlformats.org/officeDocument/2006/relationships/image" Target="../media/image666.png"/><Relationship Id="rId2" Type="http://schemas.openxmlformats.org/officeDocument/2006/relationships/image" Target="../media/image656.png"/><Relationship Id="rId1" Type="http://schemas.openxmlformats.org/officeDocument/2006/relationships/slideLayout" Target="../slideLayouts/slideLayout5.xml"/><Relationship Id="rId6" Type="http://schemas.openxmlformats.org/officeDocument/2006/relationships/image" Target="../media/image660.png"/><Relationship Id="rId11" Type="http://schemas.openxmlformats.org/officeDocument/2006/relationships/image" Target="../media/image665.png"/><Relationship Id="rId5" Type="http://schemas.openxmlformats.org/officeDocument/2006/relationships/image" Target="../media/image659.png"/><Relationship Id="rId10" Type="http://schemas.openxmlformats.org/officeDocument/2006/relationships/image" Target="../media/image664.png"/><Relationship Id="rId4" Type="http://schemas.openxmlformats.org/officeDocument/2006/relationships/image" Target="../media/image658.png"/><Relationship Id="rId9" Type="http://schemas.openxmlformats.org/officeDocument/2006/relationships/image" Target="../media/image663.png"/><Relationship Id="rId14" Type="http://schemas.openxmlformats.org/officeDocument/2006/relationships/image" Target="../media/image668.png"/></Relationships>
</file>

<file path=ppt/slides/_rels/slide143.xml.rels><?xml version="1.0" encoding="UTF-8" standalone="yes"?>
<Relationships xmlns="http://schemas.openxmlformats.org/package/2006/relationships"><Relationship Id="rId8" Type="http://schemas.openxmlformats.org/officeDocument/2006/relationships/image" Target="../media/image675.png"/><Relationship Id="rId3" Type="http://schemas.openxmlformats.org/officeDocument/2006/relationships/image" Target="../media/image670.png"/><Relationship Id="rId7" Type="http://schemas.openxmlformats.org/officeDocument/2006/relationships/image" Target="../media/image674.png"/><Relationship Id="rId12" Type="http://schemas.openxmlformats.org/officeDocument/2006/relationships/image" Target="../media/image679.png"/><Relationship Id="rId2" Type="http://schemas.openxmlformats.org/officeDocument/2006/relationships/image" Target="../media/image669.png"/><Relationship Id="rId1" Type="http://schemas.openxmlformats.org/officeDocument/2006/relationships/slideLayout" Target="../slideLayouts/slideLayout5.xml"/><Relationship Id="rId6" Type="http://schemas.openxmlformats.org/officeDocument/2006/relationships/image" Target="../media/image673.png"/><Relationship Id="rId11" Type="http://schemas.openxmlformats.org/officeDocument/2006/relationships/image" Target="../media/image678.png"/><Relationship Id="rId5" Type="http://schemas.openxmlformats.org/officeDocument/2006/relationships/image" Target="../media/image672.png"/><Relationship Id="rId10" Type="http://schemas.openxmlformats.org/officeDocument/2006/relationships/image" Target="../media/image677.png"/><Relationship Id="rId4" Type="http://schemas.openxmlformats.org/officeDocument/2006/relationships/image" Target="../media/image671.png"/><Relationship Id="rId9" Type="http://schemas.openxmlformats.org/officeDocument/2006/relationships/image" Target="../media/image676.png"/></Relationships>
</file>

<file path=ppt/slides/_rels/slide144.xml.rels><?xml version="1.0" encoding="UTF-8" standalone="yes"?>
<Relationships xmlns="http://schemas.openxmlformats.org/package/2006/relationships"><Relationship Id="rId8" Type="http://schemas.openxmlformats.org/officeDocument/2006/relationships/image" Target="../media/image686.png"/><Relationship Id="rId3" Type="http://schemas.openxmlformats.org/officeDocument/2006/relationships/image" Target="../media/image681.png"/><Relationship Id="rId7" Type="http://schemas.openxmlformats.org/officeDocument/2006/relationships/image" Target="../media/image685.png"/><Relationship Id="rId12" Type="http://schemas.openxmlformats.org/officeDocument/2006/relationships/image" Target="../media/image690.png"/><Relationship Id="rId2" Type="http://schemas.openxmlformats.org/officeDocument/2006/relationships/image" Target="../media/image680.png"/><Relationship Id="rId1" Type="http://schemas.openxmlformats.org/officeDocument/2006/relationships/slideLayout" Target="../slideLayouts/slideLayout5.xml"/><Relationship Id="rId6" Type="http://schemas.openxmlformats.org/officeDocument/2006/relationships/image" Target="../media/image684.png"/><Relationship Id="rId11" Type="http://schemas.openxmlformats.org/officeDocument/2006/relationships/image" Target="../media/image689.png"/><Relationship Id="rId5" Type="http://schemas.openxmlformats.org/officeDocument/2006/relationships/image" Target="../media/image683.png"/><Relationship Id="rId10" Type="http://schemas.openxmlformats.org/officeDocument/2006/relationships/image" Target="../media/image688.png"/><Relationship Id="rId4" Type="http://schemas.openxmlformats.org/officeDocument/2006/relationships/image" Target="../media/image682.jpg"/><Relationship Id="rId9" Type="http://schemas.openxmlformats.org/officeDocument/2006/relationships/image" Target="../media/image687.png"/></Relationships>
</file>

<file path=ppt/slides/_rels/slide145.xml.rels><?xml version="1.0" encoding="UTF-8" standalone="yes"?>
<Relationships xmlns="http://schemas.openxmlformats.org/package/2006/relationships"><Relationship Id="rId8" Type="http://schemas.openxmlformats.org/officeDocument/2006/relationships/image" Target="../media/image697.png"/><Relationship Id="rId3" Type="http://schemas.openxmlformats.org/officeDocument/2006/relationships/image" Target="../media/image692.png"/><Relationship Id="rId7" Type="http://schemas.openxmlformats.org/officeDocument/2006/relationships/image" Target="../media/image696.png"/><Relationship Id="rId2" Type="http://schemas.openxmlformats.org/officeDocument/2006/relationships/image" Target="../media/image691.png"/><Relationship Id="rId1" Type="http://schemas.openxmlformats.org/officeDocument/2006/relationships/slideLayout" Target="../slideLayouts/slideLayout5.xml"/><Relationship Id="rId6" Type="http://schemas.openxmlformats.org/officeDocument/2006/relationships/image" Target="../media/image695.png"/><Relationship Id="rId5" Type="http://schemas.openxmlformats.org/officeDocument/2006/relationships/image" Target="../media/image694.png"/><Relationship Id="rId4" Type="http://schemas.openxmlformats.org/officeDocument/2006/relationships/image" Target="../media/image693.png"/></Relationships>
</file>

<file path=ppt/slides/_rels/slide146.xml.rels><?xml version="1.0" encoding="UTF-8" standalone="yes"?>
<Relationships xmlns="http://schemas.openxmlformats.org/package/2006/relationships"><Relationship Id="rId8" Type="http://schemas.openxmlformats.org/officeDocument/2006/relationships/image" Target="../media/image704.png"/><Relationship Id="rId3" Type="http://schemas.openxmlformats.org/officeDocument/2006/relationships/image" Target="../media/image699.png"/><Relationship Id="rId7" Type="http://schemas.openxmlformats.org/officeDocument/2006/relationships/image" Target="../media/image703.png"/><Relationship Id="rId2" Type="http://schemas.openxmlformats.org/officeDocument/2006/relationships/image" Target="../media/image698.png"/><Relationship Id="rId1" Type="http://schemas.openxmlformats.org/officeDocument/2006/relationships/slideLayout" Target="../slideLayouts/slideLayout5.xml"/><Relationship Id="rId6" Type="http://schemas.openxmlformats.org/officeDocument/2006/relationships/image" Target="../media/image702.png"/><Relationship Id="rId11" Type="http://schemas.openxmlformats.org/officeDocument/2006/relationships/image" Target="../media/image707.png"/><Relationship Id="rId5" Type="http://schemas.openxmlformats.org/officeDocument/2006/relationships/image" Target="../media/image701.png"/><Relationship Id="rId10" Type="http://schemas.openxmlformats.org/officeDocument/2006/relationships/image" Target="../media/image706.png"/><Relationship Id="rId4" Type="http://schemas.openxmlformats.org/officeDocument/2006/relationships/image" Target="../media/image700.png"/><Relationship Id="rId9" Type="http://schemas.openxmlformats.org/officeDocument/2006/relationships/image" Target="../media/image705.png"/></Relationships>
</file>

<file path=ppt/slides/_rels/slide147.xml.rels><?xml version="1.0" encoding="UTF-8" standalone="yes"?>
<Relationships xmlns="http://schemas.openxmlformats.org/package/2006/relationships"><Relationship Id="rId8" Type="http://schemas.openxmlformats.org/officeDocument/2006/relationships/image" Target="../media/image714.png"/><Relationship Id="rId3" Type="http://schemas.openxmlformats.org/officeDocument/2006/relationships/image" Target="../media/image709.png"/><Relationship Id="rId7" Type="http://schemas.openxmlformats.org/officeDocument/2006/relationships/image" Target="../media/image713.png"/><Relationship Id="rId2" Type="http://schemas.openxmlformats.org/officeDocument/2006/relationships/image" Target="../media/image708.png"/><Relationship Id="rId1" Type="http://schemas.openxmlformats.org/officeDocument/2006/relationships/slideLayout" Target="../slideLayouts/slideLayout5.xml"/><Relationship Id="rId6" Type="http://schemas.openxmlformats.org/officeDocument/2006/relationships/image" Target="../media/image712.png"/><Relationship Id="rId5" Type="http://schemas.openxmlformats.org/officeDocument/2006/relationships/image" Target="../media/image711.png"/><Relationship Id="rId10" Type="http://schemas.openxmlformats.org/officeDocument/2006/relationships/image" Target="../media/image716.png"/><Relationship Id="rId4" Type="http://schemas.openxmlformats.org/officeDocument/2006/relationships/image" Target="../media/image710.png"/><Relationship Id="rId9" Type="http://schemas.openxmlformats.org/officeDocument/2006/relationships/image" Target="../media/image715.png"/></Relationships>
</file>

<file path=ppt/slides/_rels/slide148.xml.rels><?xml version="1.0" encoding="UTF-8" standalone="yes"?>
<Relationships xmlns="http://schemas.openxmlformats.org/package/2006/relationships"><Relationship Id="rId3" Type="http://schemas.openxmlformats.org/officeDocument/2006/relationships/image" Target="../media/image718.png"/><Relationship Id="rId7" Type="http://schemas.openxmlformats.org/officeDocument/2006/relationships/image" Target="../media/image722.png"/><Relationship Id="rId2" Type="http://schemas.openxmlformats.org/officeDocument/2006/relationships/image" Target="../media/image717.png"/><Relationship Id="rId1" Type="http://schemas.openxmlformats.org/officeDocument/2006/relationships/slideLayout" Target="../slideLayouts/slideLayout5.xml"/><Relationship Id="rId6" Type="http://schemas.openxmlformats.org/officeDocument/2006/relationships/image" Target="../media/image721.png"/><Relationship Id="rId5" Type="http://schemas.openxmlformats.org/officeDocument/2006/relationships/image" Target="../media/image720.png"/><Relationship Id="rId4" Type="http://schemas.openxmlformats.org/officeDocument/2006/relationships/image" Target="../media/image719.png"/></Relationships>
</file>

<file path=ppt/slides/_rels/slide149.xml.rels><?xml version="1.0" encoding="UTF-8" standalone="yes"?>
<Relationships xmlns="http://schemas.openxmlformats.org/package/2006/relationships"><Relationship Id="rId3" Type="http://schemas.openxmlformats.org/officeDocument/2006/relationships/image" Target="../media/image724.png"/><Relationship Id="rId7" Type="http://schemas.openxmlformats.org/officeDocument/2006/relationships/image" Target="../media/image728.png"/><Relationship Id="rId2" Type="http://schemas.openxmlformats.org/officeDocument/2006/relationships/image" Target="../media/image723.png"/><Relationship Id="rId1" Type="http://schemas.openxmlformats.org/officeDocument/2006/relationships/slideLayout" Target="../slideLayouts/slideLayout5.xml"/><Relationship Id="rId6" Type="http://schemas.openxmlformats.org/officeDocument/2006/relationships/image" Target="../media/image727.png"/><Relationship Id="rId5" Type="http://schemas.openxmlformats.org/officeDocument/2006/relationships/image" Target="../media/image726.png"/><Relationship Id="rId4" Type="http://schemas.openxmlformats.org/officeDocument/2006/relationships/image" Target="../media/image725.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50.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729.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732.png"/><Relationship Id="rId2" Type="http://schemas.openxmlformats.org/officeDocument/2006/relationships/image" Target="../media/image731.png"/><Relationship Id="rId1" Type="http://schemas.openxmlformats.org/officeDocument/2006/relationships/slideLayout" Target="../slideLayouts/slideLayout5.xml"/><Relationship Id="rId6" Type="http://schemas.openxmlformats.org/officeDocument/2006/relationships/image" Target="../media/image735.png"/><Relationship Id="rId5" Type="http://schemas.openxmlformats.org/officeDocument/2006/relationships/image" Target="../media/image734.png"/><Relationship Id="rId4" Type="http://schemas.openxmlformats.org/officeDocument/2006/relationships/image" Target="../media/image733.png"/></Relationships>
</file>

<file path=ppt/slides/_rels/slide152.xml.rels><?xml version="1.0" encoding="UTF-8" standalone="yes"?>
<Relationships xmlns="http://schemas.openxmlformats.org/package/2006/relationships"><Relationship Id="rId3" Type="http://schemas.openxmlformats.org/officeDocument/2006/relationships/image" Target="../media/image737.jpg"/><Relationship Id="rId2" Type="http://schemas.openxmlformats.org/officeDocument/2006/relationships/image" Target="../media/image736.png"/><Relationship Id="rId1" Type="http://schemas.openxmlformats.org/officeDocument/2006/relationships/slideLayout" Target="../slideLayouts/slideLayout5.xml"/><Relationship Id="rId6" Type="http://schemas.openxmlformats.org/officeDocument/2006/relationships/image" Target="../media/image740.jpg"/><Relationship Id="rId5" Type="http://schemas.openxmlformats.org/officeDocument/2006/relationships/image" Target="../media/image739.jpg"/><Relationship Id="rId4" Type="http://schemas.openxmlformats.org/officeDocument/2006/relationships/image" Target="../media/image738.jpg"/></Relationships>
</file>

<file path=ppt/slides/_rels/slide153.xml.rels><?xml version="1.0" encoding="UTF-8" standalone="yes"?>
<Relationships xmlns="http://schemas.openxmlformats.org/package/2006/relationships"><Relationship Id="rId8" Type="http://schemas.openxmlformats.org/officeDocument/2006/relationships/image" Target="../media/image747.png"/><Relationship Id="rId13" Type="http://schemas.openxmlformats.org/officeDocument/2006/relationships/image" Target="../media/image752.png"/><Relationship Id="rId18" Type="http://schemas.openxmlformats.org/officeDocument/2006/relationships/image" Target="../media/image757.png"/><Relationship Id="rId3" Type="http://schemas.openxmlformats.org/officeDocument/2006/relationships/image" Target="../media/image742.png"/><Relationship Id="rId7" Type="http://schemas.openxmlformats.org/officeDocument/2006/relationships/image" Target="../media/image746.png"/><Relationship Id="rId12" Type="http://schemas.openxmlformats.org/officeDocument/2006/relationships/image" Target="../media/image751.png"/><Relationship Id="rId17" Type="http://schemas.openxmlformats.org/officeDocument/2006/relationships/image" Target="../media/image756.png"/><Relationship Id="rId2" Type="http://schemas.openxmlformats.org/officeDocument/2006/relationships/image" Target="../media/image741.png"/><Relationship Id="rId16" Type="http://schemas.openxmlformats.org/officeDocument/2006/relationships/image" Target="../media/image755.png"/><Relationship Id="rId1" Type="http://schemas.openxmlformats.org/officeDocument/2006/relationships/slideLayout" Target="../slideLayouts/slideLayout5.xml"/><Relationship Id="rId6" Type="http://schemas.openxmlformats.org/officeDocument/2006/relationships/image" Target="../media/image745.png"/><Relationship Id="rId11" Type="http://schemas.openxmlformats.org/officeDocument/2006/relationships/image" Target="../media/image750.png"/><Relationship Id="rId5" Type="http://schemas.openxmlformats.org/officeDocument/2006/relationships/image" Target="../media/image744.png"/><Relationship Id="rId15" Type="http://schemas.openxmlformats.org/officeDocument/2006/relationships/image" Target="../media/image754.png"/><Relationship Id="rId10" Type="http://schemas.openxmlformats.org/officeDocument/2006/relationships/image" Target="../media/image749.png"/><Relationship Id="rId4" Type="http://schemas.openxmlformats.org/officeDocument/2006/relationships/image" Target="../media/image743.png"/><Relationship Id="rId9" Type="http://schemas.openxmlformats.org/officeDocument/2006/relationships/image" Target="../media/image748.png"/><Relationship Id="rId14" Type="http://schemas.openxmlformats.org/officeDocument/2006/relationships/image" Target="../media/image753.png"/></Relationships>
</file>

<file path=ppt/slides/_rels/slide154.xml.rels><?xml version="1.0" encoding="UTF-8" standalone="yes"?>
<Relationships xmlns="http://schemas.openxmlformats.org/package/2006/relationships"><Relationship Id="rId3" Type="http://schemas.openxmlformats.org/officeDocument/2006/relationships/image" Target="../media/image759.png"/><Relationship Id="rId2" Type="http://schemas.openxmlformats.org/officeDocument/2006/relationships/image" Target="../media/image758.png"/><Relationship Id="rId1" Type="http://schemas.openxmlformats.org/officeDocument/2006/relationships/slideLayout" Target="../slideLayouts/slideLayout5.xml"/><Relationship Id="rId5" Type="http://schemas.openxmlformats.org/officeDocument/2006/relationships/image" Target="../media/image761.png"/><Relationship Id="rId4" Type="http://schemas.openxmlformats.org/officeDocument/2006/relationships/image" Target="../media/image760.png"/></Relationships>
</file>

<file path=ppt/slides/_rels/slide155.xml.rels><?xml version="1.0" encoding="UTF-8" standalone="yes"?>
<Relationships xmlns="http://schemas.openxmlformats.org/package/2006/relationships"><Relationship Id="rId8" Type="http://schemas.openxmlformats.org/officeDocument/2006/relationships/image" Target="../media/image768.png"/><Relationship Id="rId13" Type="http://schemas.openxmlformats.org/officeDocument/2006/relationships/image" Target="../media/image773.png"/><Relationship Id="rId3" Type="http://schemas.openxmlformats.org/officeDocument/2006/relationships/image" Target="../media/image763.png"/><Relationship Id="rId7" Type="http://schemas.openxmlformats.org/officeDocument/2006/relationships/image" Target="../media/image767.png"/><Relationship Id="rId12" Type="http://schemas.openxmlformats.org/officeDocument/2006/relationships/image" Target="../media/image772.png"/><Relationship Id="rId2" Type="http://schemas.openxmlformats.org/officeDocument/2006/relationships/image" Target="../media/image762.png"/><Relationship Id="rId1" Type="http://schemas.openxmlformats.org/officeDocument/2006/relationships/slideLayout" Target="../slideLayouts/slideLayout5.xml"/><Relationship Id="rId6" Type="http://schemas.openxmlformats.org/officeDocument/2006/relationships/image" Target="../media/image766.png"/><Relationship Id="rId11" Type="http://schemas.openxmlformats.org/officeDocument/2006/relationships/image" Target="../media/image771.png"/><Relationship Id="rId5" Type="http://schemas.openxmlformats.org/officeDocument/2006/relationships/image" Target="../media/image765.png"/><Relationship Id="rId15" Type="http://schemas.openxmlformats.org/officeDocument/2006/relationships/image" Target="../media/image775.png"/><Relationship Id="rId10" Type="http://schemas.openxmlformats.org/officeDocument/2006/relationships/image" Target="../media/image770.png"/><Relationship Id="rId4" Type="http://schemas.openxmlformats.org/officeDocument/2006/relationships/image" Target="../media/image764.png"/><Relationship Id="rId9" Type="http://schemas.openxmlformats.org/officeDocument/2006/relationships/image" Target="../media/image769.png"/><Relationship Id="rId14" Type="http://schemas.openxmlformats.org/officeDocument/2006/relationships/image" Target="../media/image774.png"/></Relationships>
</file>

<file path=ppt/slides/_rels/slide156.xml.rels><?xml version="1.0" encoding="UTF-8" standalone="yes"?>
<Relationships xmlns="http://schemas.openxmlformats.org/package/2006/relationships"><Relationship Id="rId8" Type="http://schemas.openxmlformats.org/officeDocument/2006/relationships/image" Target="../media/image782.png"/><Relationship Id="rId13" Type="http://schemas.openxmlformats.org/officeDocument/2006/relationships/image" Target="../media/image787.png"/><Relationship Id="rId3" Type="http://schemas.openxmlformats.org/officeDocument/2006/relationships/image" Target="../media/image777.png"/><Relationship Id="rId7" Type="http://schemas.openxmlformats.org/officeDocument/2006/relationships/image" Target="../media/image781.png"/><Relationship Id="rId12" Type="http://schemas.openxmlformats.org/officeDocument/2006/relationships/image" Target="../media/image786.png"/><Relationship Id="rId2" Type="http://schemas.openxmlformats.org/officeDocument/2006/relationships/image" Target="../media/image776.png"/><Relationship Id="rId1" Type="http://schemas.openxmlformats.org/officeDocument/2006/relationships/slideLayout" Target="../slideLayouts/slideLayout5.xml"/><Relationship Id="rId6" Type="http://schemas.openxmlformats.org/officeDocument/2006/relationships/image" Target="../media/image780.png"/><Relationship Id="rId11" Type="http://schemas.openxmlformats.org/officeDocument/2006/relationships/image" Target="../media/image785.png"/><Relationship Id="rId5" Type="http://schemas.openxmlformats.org/officeDocument/2006/relationships/image" Target="../media/image779.png"/><Relationship Id="rId10" Type="http://schemas.openxmlformats.org/officeDocument/2006/relationships/image" Target="../media/image784.png"/><Relationship Id="rId4" Type="http://schemas.openxmlformats.org/officeDocument/2006/relationships/image" Target="../media/image778.png"/><Relationship Id="rId9" Type="http://schemas.openxmlformats.org/officeDocument/2006/relationships/image" Target="../media/image783.png"/></Relationships>
</file>

<file path=ppt/slides/_rels/slide157.xml.rels><?xml version="1.0" encoding="UTF-8" standalone="yes"?>
<Relationships xmlns="http://schemas.openxmlformats.org/package/2006/relationships"><Relationship Id="rId8" Type="http://schemas.openxmlformats.org/officeDocument/2006/relationships/image" Target="../media/image794.png"/><Relationship Id="rId3" Type="http://schemas.openxmlformats.org/officeDocument/2006/relationships/image" Target="../media/image789.png"/><Relationship Id="rId7" Type="http://schemas.openxmlformats.org/officeDocument/2006/relationships/image" Target="../media/image793.png"/><Relationship Id="rId2" Type="http://schemas.openxmlformats.org/officeDocument/2006/relationships/image" Target="../media/image788.png"/><Relationship Id="rId1" Type="http://schemas.openxmlformats.org/officeDocument/2006/relationships/slideLayout" Target="../slideLayouts/slideLayout5.xml"/><Relationship Id="rId6" Type="http://schemas.openxmlformats.org/officeDocument/2006/relationships/image" Target="../media/image792.png"/><Relationship Id="rId5" Type="http://schemas.openxmlformats.org/officeDocument/2006/relationships/image" Target="../media/image791.png"/><Relationship Id="rId4" Type="http://schemas.openxmlformats.org/officeDocument/2006/relationships/image" Target="../media/image790.png"/></Relationships>
</file>

<file path=ppt/slides/_rels/slide158.xml.rels><?xml version="1.0" encoding="UTF-8" standalone="yes"?>
<Relationships xmlns="http://schemas.openxmlformats.org/package/2006/relationships"><Relationship Id="rId8" Type="http://schemas.openxmlformats.org/officeDocument/2006/relationships/image" Target="../media/image801.png"/><Relationship Id="rId13" Type="http://schemas.openxmlformats.org/officeDocument/2006/relationships/image" Target="../media/image806.png"/><Relationship Id="rId3" Type="http://schemas.openxmlformats.org/officeDocument/2006/relationships/image" Target="../media/image796.png"/><Relationship Id="rId7" Type="http://schemas.openxmlformats.org/officeDocument/2006/relationships/image" Target="../media/image800.png"/><Relationship Id="rId12" Type="http://schemas.openxmlformats.org/officeDocument/2006/relationships/image" Target="../media/image805.png"/><Relationship Id="rId2" Type="http://schemas.openxmlformats.org/officeDocument/2006/relationships/image" Target="../media/image795.png"/><Relationship Id="rId1" Type="http://schemas.openxmlformats.org/officeDocument/2006/relationships/slideLayout" Target="../slideLayouts/slideLayout2.xml"/><Relationship Id="rId6" Type="http://schemas.openxmlformats.org/officeDocument/2006/relationships/image" Target="../media/image799.png"/><Relationship Id="rId11" Type="http://schemas.openxmlformats.org/officeDocument/2006/relationships/image" Target="../media/image804.png"/><Relationship Id="rId5" Type="http://schemas.openxmlformats.org/officeDocument/2006/relationships/image" Target="../media/image798.png"/><Relationship Id="rId10" Type="http://schemas.openxmlformats.org/officeDocument/2006/relationships/image" Target="../media/image803.png"/><Relationship Id="rId4" Type="http://schemas.openxmlformats.org/officeDocument/2006/relationships/image" Target="../media/image797.png"/><Relationship Id="rId9" Type="http://schemas.openxmlformats.org/officeDocument/2006/relationships/image" Target="../media/image802.png"/></Relationships>
</file>

<file path=ppt/slides/_rels/slide159.xml.rels><?xml version="1.0" encoding="UTF-8" standalone="yes"?>
<Relationships xmlns="http://schemas.openxmlformats.org/package/2006/relationships"><Relationship Id="rId8" Type="http://schemas.openxmlformats.org/officeDocument/2006/relationships/image" Target="../media/image813.png"/><Relationship Id="rId3" Type="http://schemas.openxmlformats.org/officeDocument/2006/relationships/image" Target="../media/image808.png"/><Relationship Id="rId7" Type="http://schemas.openxmlformats.org/officeDocument/2006/relationships/image" Target="../media/image812.png"/><Relationship Id="rId2" Type="http://schemas.openxmlformats.org/officeDocument/2006/relationships/image" Target="../media/image807.png"/><Relationship Id="rId1" Type="http://schemas.openxmlformats.org/officeDocument/2006/relationships/slideLayout" Target="../slideLayouts/slideLayout5.xml"/><Relationship Id="rId6" Type="http://schemas.openxmlformats.org/officeDocument/2006/relationships/image" Target="../media/image811.png"/><Relationship Id="rId11" Type="http://schemas.openxmlformats.org/officeDocument/2006/relationships/image" Target="../media/image816.png"/><Relationship Id="rId5" Type="http://schemas.openxmlformats.org/officeDocument/2006/relationships/image" Target="../media/image810.png"/><Relationship Id="rId10" Type="http://schemas.openxmlformats.org/officeDocument/2006/relationships/image" Target="../media/image815.png"/><Relationship Id="rId4" Type="http://schemas.openxmlformats.org/officeDocument/2006/relationships/image" Target="../media/image809.png"/><Relationship Id="rId9" Type="http://schemas.openxmlformats.org/officeDocument/2006/relationships/image" Target="../media/image8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823.png"/><Relationship Id="rId3" Type="http://schemas.openxmlformats.org/officeDocument/2006/relationships/image" Target="../media/image818.png"/><Relationship Id="rId7" Type="http://schemas.openxmlformats.org/officeDocument/2006/relationships/image" Target="../media/image822.png"/><Relationship Id="rId2" Type="http://schemas.openxmlformats.org/officeDocument/2006/relationships/image" Target="../media/image817.png"/><Relationship Id="rId1" Type="http://schemas.openxmlformats.org/officeDocument/2006/relationships/slideLayout" Target="../slideLayouts/slideLayout5.xml"/><Relationship Id="rId6" Type="http://schemas.openxmlformats.org/officeDocument/2006/relationships/image" Target="../media/image821.png"/><Relationship Id="rId11" Type="http://schemas.openxmlformats.org/officeDocument/2006/relationships/image" Target="../media/image826.png"/><Relationship Id="rId5" Type="http://schemas.openxmlformats.org/officeDocument/2006/relationships/image" Target="../media/image820.png"/><Relationship Id="rId10" Type="http://schemas.openxmlformats.org/officeDocument/2006/relationships/image" Target="../media/image825.png"/><Relationship Id="rId4" Type="http://schemas.openxmlformats.org/officeDocument/2006/relationships/image" Target="../media/image819.png"/><Relationship Id="rId9" Type="http://schemas.openxmlformats.org/officeDocument/2006/relationships/image" Target="../media/image824.png"/></Relationships>
</file>

<file path=ppt/slides/_rels/slide164.xml.rels><?xml version="1.0" encoding="UTF-8" standalone="yes"?>
<Relationships xmlns="http://schemas.openxmlformats.org/package/2006/relationships"><Relationship Id="rId8" Type="http://schemas.openxmlformats.org/officeDocument/2006/relationships/image" Target="../media/image833.png"/><Relationship Id="rId3" Type="http://schemas.openxmlformats.org/officeDocument/2006/relationships/image" Target="../media/image828.png"/><Relationship Id="rId7" Type="http://schemas.openxmlformats.org/officeDocument/2006/relationships/image" Target="../media/image832.png"/><Relationship Id="rId12" Type="http://schemas.openxmlformats.org/officeDocument/2006/relationships/image" Target="../media/image837.png"/><Relationship Id="rId2" Type="http://schemas.openxmlformats.org/officeDocument/2006/relationships/image" Target="../media/image827.png"/><Relationship Id="rId1" Type="http://schemas.openxmlformats.org/officeDocument/2006/relationships/slideLayout" Target="../slideLayouts/slideLayout5.xml"/><Relationship Id="rId6" Type="http://schemas.openxmlformats.org/officeDocument/2006/relationships/image" Target="../media/image831.png"/><Relationship Id="rId11" Type="http://schemas.openxmlformats.org/officeDocument/2006/relationships/image" Target="../media/image836.png"/><Relationship Id="rId5" Type="http://schemas.openxmlformats.org/officeDocument/2006/relationships/image" Target="../media/image830.png"/><Relationship Id="rId10" Type="http://schemas.openxmlformats.org/officeDocument/2006/relationships/image" Target="../media/image835.png"/><Relationship Id="rId4" Type="http://schemas.openxmlformats.org/officeDocument/2006/relationships/image" Target="../media/image829.png"/><Relationship Id="rId9" Type="http://schemas.openxmlformats.org/officeDocument/2006/relationships/image" Target="../media/image83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8" Type="http://schemas.openxmlformats.org/officeDocument/2006/relationships/image" Target="../media/image844.png"/><Relationship Id="rId3" Type="http://schemas.openxmlformats.org/officeDocument/2006/relationships/image" Target="../media/image839.png"/><Relationship Id="rId7" Type="http://schemas.openxmlformats.org/officeDocument/2006/relationships/image" Target="../media/image843.png"/><Relationship Id="rId2" Type="http://schemas.openxmlformats.org/officeDocument/2006/relationships/image" Target="../media/image838.png"/><Relationship Id="rId1" Type="http://schemas.openxmlformats.org/officeDocument/2006/relationships/slideLayout" Target="../slideLayouts/slideLayout5.xml"/><Relationship Id="rId6" Type="http://schemas.openxmlformats.org/officeDocument/2006/relationships/image" Target="../media/image842.png"/><Relationship Id="rId5" Type="http://schemas.openxmlformats.org/officeDocument/2006/relationships/image" Target="../media/image841.png"/><Relationship Id="rId4" Type="http://schemas.openxmlformats.org/officeDocument/2006/relationships/image" Target="../media/image840.png"/><Relationship Id="rId9" Type="http://schemas.openxmlformats.org/officeDocument/2006/relationships/image" Target="../media/image845.png"/></Relationships>
</file>

<file path=ppt/slides/_rels/slide167.xml.rels><?xml version="1.0" encoding="UTF-8" standalone="yes"?>
<Relationships xmlns="http://schemas.openxmlformats.org/package/2006/relationships"><Relationship Id="rId8" Type="http://schemas.openxmlformats.org/officeDocument/2006/relationships/image" Target="../media/image852.png"/><Relationship Id="rId3" Type="http://schemas.openxmlformats.org/officeDocument/2006/relationships/image" Target="../media/image847.png"/><Relationship Id="rId7" Type="http://schemas.openxmlformats.org/officeDocument/2006/relationships/image" Target="../media/image851.png"/><Relationship Id="rId2" Type="http://schemas.openxmlformats.org/officeDocument/2006/relationships/image" Target="../media/image846.png"/><Relationship Id="rId1" Type="http://schemas.openxmlformats.org/officeDocument/2006/relationships/slideLayout" Target="../slideLayouts/slideLayout5.xml"/><Relationship Id="rId6" Type="http://schemas.openxmlformats.org/officeDocument/2006/relationships/image" Target="../media/image850.png"/><Relationship Id="rId5" Type="http://schemas.openxmlformats.org/officeDocument/2006/relationships/image" Target="../media/image849.png"/><Relationship Id="rId4" Type="http://schemas.openxmlformats.org/officeDocument/2006/relationships/image" Target="../media/image848.png"/><Relationship Id="rId9" Type="http://schemas.openxmlformats.org/officeDocument/2006/relationships/image" Target="../media/image853.png"/></Relationships>
</file>

<file path=ppt/slides/_rels/slide168.xml.rels><?xml version="1.0" encoding="UTF-8" standalone="yes"?>
<Relationships xmlns="http://schemas.openxmlformats.org/package/2006/relationships"><Relationship Id="rId8" Type="http://schemas.openxmlformats.org/officeDocument/2006/relationships/image" Target="../media/image860.png"/><Relationship Id="rId13" Type="http://schemas.openxmlformats.org/officeDocument/2006/relationships/image" Target="../media/image865.png"/><Relationship Id="rId18" Type="http://schemas.openxmlformats.org/officeDocument/2006/relationships/image" Target="../media/image870.png"/><Relationship Id="rId3" Type="http://schemas.openxmlformats.org/officeDocument/2006/relationships/image" Target="../media/image855.png"/><Relationship Id="rId7" Type="http://schemas.openxmlformats.org/officeDocument/2006/relationships/image" Target="../media/image859.png"/><Relationship Id="rId12" Type="http://schemas.openxmlformats.org/officeDocument/2006/relationships/image" Target="../media/image864.png"/><Relationship Id="rId17" Type="http://schemas.openxmlformats.org/officeDocument/2006/relationships/image" Target="../media/image869.png"/><Relationship Id="rId2" Type="http://schemas.openxmlformats.org/officeDocument/2006/relationships/image" Target="../media/image854.png"/><Relationship Id="rId16" Type="http://schemas.openxmlformats.org/officeDocument/2006/relationships/image" Target="../media/image868.png"/><Relationship Id="rId1" Type="http://schemas.openxmlformats.org/officeDocument/2006/relationships/slideLayout" Target="../slideLayouts/slideLayout5.xml"/><Relationship Id="rId6" Type="http://schemas.openxmlformats.org/officeDocument/2006/relationships/image" Target="../media/image858.png"/><Relationship Id="rId11" Type="http://schemas.openxmlformats.org/officeDocument/2006/relationships/image" Target="../media/image863.png"/><Relationship Id="rId5" Type="http://schemas.openxmlformats.org/officeDocument/2006/relationships/image" Target="../media/image857.png"/><Relationship Id="rId15" Type="http://schemas.openxmlformats.org/officeDocument/2006/relationships/image" Target="../media/image867.png"/><Relationship Id="rId10" Type="http://schemas.openxmlformats.org/officeDocument/2006/relationships/image" Target="../media/image862.png"/><Relationship Id="rId4" Type="http://schemas.openxmlformats.org/officeDocument/2006/relationships/image" Target="../media/image856.png"/><Relationship Id="rId9" Type="http://schemas.openxmlformats.org/officeDocument/2006/relationships/image" Target="../media/image861.png"/><Relationship Id="rId14" Type="http://schemas.openxmlformats.org/officeDocument/2006/relationships/image" Target="../media/image866.png"/></Relationships>
</file>

<file path=ppt/slides/_rels/slide169.xml.rels><?xml version="1.0" encoding="UTF-8" standalone="yes"?>
<Relationships xmlns="http://schemas.openxmlformats.org/package/2006/relationships"><Relationship Id="rId3" Type="http://schemas.openxmlformats.org/officeDocument/2006/relationships/image" Target="../media/image872.png"/><Relationship Id="rId2" Type="http://schemas.openxmlformats.org/officeDocument/2006/relationships/image" Target="../media/image871.png"/><Relationship Id="rId1" Type="http://schemas.openxmlformats.org/officeDocument/2006/relationships/slideLayout" Target="../slideLayouts/slideLayout5.xml"/><Relationship Id="rId6" Type="http://schemas.openxmlformats.org/officeDocument/2006/relationships/image" Target="../media/image875.png"/><Relationship Id="rId5" Type="http://schemas.openxmlformats.org/officeDocument/2006/relationships/image" Target="../media/image874.png"/><Relationship Id="rId4" Type="http://schemas.openxmlformats.org/officeDocument/2006/relationships/image" Target="../media/image873.pn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5.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170.xml.rels><?xml version="1.0" encoding="UTF-8" standalone="yes"?>
<Relationships xmlns="http://schemas.openxmlformats.org/package/2006/relationships"><Relationship Id="rId8" Type="http://schemas.openxmlformats.org/officeDocument/2006/relationships/image" Target="../media/image882.png"/><Relationship Id="rId13" Type="http://schemas.openxmlformats.org/officeDocument/2006/relationships/image" Target="../media/image887.png"/><Relationship Id="rId3" Type="http://schemas.openxmlformats.org/officeDocument/2006/relationships/image" Target="../media/image877.png"/><Relationship Id="rId7" Type="http://schemas.openxmlformats.org/officeDocument/2006/relationships/image" Target="../media/image881.png"/><Relationship Id="rId12" Type="http://schemas.openxmlformats.org/officeDocument/2006/relationships/image" Target="../media/image886.png"/><Relationship Id="rId17" Type="http://schemas.openxmlformats.org/officeDocument/2006/relationships/image" Target="../media/image891.png"/><Relationship Id="rId2" Type="http://schemas.openxmlformats.org/officeDocument/2006/relationships/image" Target="../media/image876.png"/><Relationship Id="rId16" Type="http://schemas.openxmlformats.org/officeDocument/2006/relationships/image" Target="../media/image890.png"/><Relationship Id="rId1" Type="http://schemas.openxmlformats.org/officeDocument/2006/relationships/slideLayout" Target="../slideLayouts/slideLayout5.xml"/><Relationship Id="rId6" Type="http://schemas.openxmlformats.org/officeDocument/2006/relationships/image" Target="../media/image880.png"/><Relationship Id="rId11" Type="http://schemas.openxmlformats.org/officeDocument/2006/relationships/image" Target="../media/image885.png"/><Relationship Id="rId5" Type="http://schemas.openxmlformats.org/officeDocument/2006/relationships/image" Target="../media/image879.png"/><Relationship Id="rId15" Type="http://schemas.openxmlformats.org/officeDocument/2006/relationships/image" Target="../media/image889.png"/><Relationship Id="rId10" Type="http://schemas.openxmlformats.org/officeDocument/2006/relationships/image" Target="../media/image884.png"/><Relationship Id="rId4" Type="http://schemas.openxmlformats.org/officeDocument/2006/relationships/image" Target="../media/image878.png"/><Relationship Id="rId9" Type="http://schemas.openxmlformats.org/officeDocument/2006/relationships/image" Target="../media/image883.png"/><Relationship Id="rId14" Type="http://schemas.openxmlformats.org/officeDocument/2006/relationships/image" Target="../media/image888.png"/></Relationships>
</file>

<file path=ppt/slides/_rels/slide171.xml.rels><?xml version="1.0" encoding="UTF-8" standalone="yes"?>
<Relationships xmlns="http://schemas.openxmlformats.org/package/2006/relationships"><Relationship Id="rId8" Type="http://schemas.openxmlformats.org/officeDocument/2006/relationships/image" Target="../media/image898.png"/><Relationship Id="rId3" Type="http://schemas.openxmlformats.org/officeDocument/2006/relationships/image" Target="../media/image893.png"/><Relationship Id="rId7" Type="http://schemas.openxmlformats.org/officeDocument/2006/relationships/image" Target="../media/image897.png"/><Relationship Id="rId2" Type="http://schemas.openxmlformats.org/officeDocument/2006/relationships/image" Target="../media/image892.png"/><Relationship Id="rId1" Type="http://schemas.openxmlformats.org/officeDocument/2006/relationships/slideLayout" Target="../slideLayouts/slideLayout5.xml"/><Relationship Id="rId6" Type="http://schemas.openxmlformats.org/officeDocument/2006/relationships/image" Target="../media/image896.png"/><Relationship Id="rId5" Type="http://schemas.openxmlformats.org/officeDocument/2006/relationships/image" Target="../media/image895.png"/><Relationship Id="rId10" Type="http://schemas.openxmlformats.org/officeDocument/2006/relationships/image" Target="../media/image900.png"/><Relationship Id="rId4" Type="http://schemas.openxmlformats.org/officeDocument/2006/relationships/image" Target="../media/image894.png"/><Relationship Id="rId9" Type="http://schemas.openxmlformats.org/officeDocument/2006/relationships/image" Target="../media/image899.png"/></Relationships>
</file>

<file path=ppt/slides/_rels/slide172.xml.rels><?xml version="1.0" encoding="UTF-8" standalone="yes"?>
<Relationships xmlns="http://schemas.openxmlformats.org/package/2006/relationships"><Relationship Id="rId8" Type="http://schemas.openxmlformats.org/officeDocument/2006/relationships/image" Target="../media/image907.png"/><Relationship Id="rId3" Type="http://schemas.openxmlformats.org/officeDocument/2006/relationships/image" Target="../media/image902.png"/><Relationship Id="rId7" Type="http://schemas.openxmlformats.org/officeDocument/2006/relationships/image" Target="../media/image906.png"/><Relationship Id="rId2" Type="http://schemas.openxmlformats.org/officeDocument/2006/relationships/image" Target="../media/image901.png"/><Relationship Id="rId1" Type="http://schemas.openxmlformats.org/officeDocument/2006/relationships/slideLayout" Target="../slideLayouts/slideLayout5.xml"/><Relationship Id="rId6" Type="http://schemas.openxmlformats.org/officeDocument/2006/relationships/image" Target="../media/image905.png"/><Relationship Id="rId11" Type="http://schemas.openxmlformats.org/officeDocument/2006/relationships/image" Target="../media/image910.png"/><Relationship Id="rId5" Type="http://schemas.openxmlformats.org/officeDocument/2006/relationships/image" Target="../media/image904.png"/><Relationship Id="rId10" Type="http://schemas.openxmlformats.org/officeDocument/2006/relationships/image" Target="../media/image909.png"/><Relationship Id="rId4" Type="http://schemas.openxmlformats.org/officeDocument/2006/relationships/image" Target="../media/image903.png"/><Relationship Id="rId9" Type="http://schemas.openxmlformats.org/officeDocument/2006/relationships/image" Target="../media/image908.png"/></Relationships>
</file>

<file path=ppt/slides/_rels/slide173.xml.rels><?xml version="1.0" encoding="UTF-8" standalone="yes"?>
<Relationships xmlns="http://schemas.openxmlformats.org/package/2006/relationships"><Relationship Id="rId8" Type="http://schemas.openxmlformats.org/officeDocument/2006/relationships/image" Target="../media/image917.png"/><Relationship Id="rId3" Type="http://schemas.openxmlformats.org/officeDocument/2006/relationships/image" Target="../media/image912.png"/><Relationship Id="rId7" Type="http://schemas.openxmlformats.org/officeDocument/2006/relationships/image" Target="../media/image916.png"/><Relationship Id="rId12" Type="http://schemas.openxmlformats.org/officeDocument/2006/relationships/image" Target="../media/image921.png"/><Relationship Id="rId2" Type="http://schemas.openxmlformats.org/officeDocument/2006/relationships/image" Target="../media/image911.png"/><Relationship Id="rId1" Type="http://schemas.openxmlformats.org/officeDocument/2006/relationships/slideLayout" Target="../slideLayouts/slideLayout5.xml"/><Relationship Id="rId6" Type="http://schemas.openxmlformats.org/officeDocument/2006/relationships/image" Target="../media/image915.png"/><Relationship Id="rId11" Type="http://schemas.openxmlformats.org/officeDocument/2006/relationships/image" Target="../media/image920.png"/><Relationship Id="rId5" Type="http://schemas.openxmlformats.org/officeDocument/2006/relationships/image" Target="../media/image914.png"/><Relationship Id="rId10" Type="http://schemas.openxmlformats.org/officeDocument/2006/relationships/image" Target="../media/image919.png"/><Relationship Id="rId4" Type="http://schemas.openxmlformats.org/officeDocument/2006/relationships/image" Target="../media/image913.png"/><Relationship Id="rId9" Type="http://schemas.openxmlformats.org/officeDocument/2006/relationships/image" Target="../media/image918.png"/></Relationships>
</file>

<file path=ppt/slides/_rels/slide174.xml.rels><?xml version="1.0" encoding="UTF-8" standalone="yes"?>
<Relationships xmlns="http://schemas.openxmlformats.org/package/2006/relationships"><Relationship Id="rId8" Type="http://schemas.openxmlformats.org/officeDocument/2006/relationships/image" Target="../media/image928.png"/><Relationship Id="rId13" Type="http://schemas.openxmlformats.org/officeDocument/2006/relationships/image" Target="../media/image933.png"/><Relationship Id="rId3" Type="http://schemas.openxmlformats.org/officeDocument/2006/relationships/image" Target="../media/image923.png"/><Relationship Id="rId7" Type="http://schemas.openxmlformats.org/officeDocument/2006/relationships/image" Target="../media/image927.png"/><Relationship Id="rId12" Type="http://schemas.openxmlformats.org/officeDocument/2006/relationships/image" Target="../media/image932.png"/><Relationship Id="rId2" Type="http://schemas.openxmlformats.org/officeDocument/2006/relationships/image" Target="../media/image922.png"/><Relationship Id="rId1" Type="http://schemas.openxmlformats.org/officeDocument/2006/relationships/slideLayout" Target="../slideLayouts/slideLayout5.xml"/><Relationship Id="rId6" Type="http://schemas.openxmlformats.org/officeDocument/2006/relationships/image" Target="../media/image926.png"/><Relationship Id="rId11" Type="http://schemas.openxmlformats.org/officeDocument/2006/relationships/image" Target="../media/image931.png"/><Relationship Id="rId5" Type="http://schemas.openxmlformats.org/officeDocument/2006/relationships/image" Target="../media/image925.png"/><Relationship Id="rId10" Type="http://schemas.openxmlformats.org/officeDocument/2006/relationships/image" Target="../media/image930.png"/><Relationship Id="rId4" Type="http://schemas.openxmlformats.org/officeDocument/2006/relationships/image" Target="../media/image924.png"/><Relationship Id="rId9" Type="http://schemas.openxmlformats.org/officeDocument/2006/relationships/image" Target="../media/image929.png"/></Relationships>
</file>

<file path=ppt/slides/_rels/slide175.xml.rels><?xml version="1.0" encoding="UTF-8" standalone="yes"?>
<Relationships xmlns="http://schemas.openxmlformats.org/package/2006/relationships"><Relationship Id="rId2" Type="http://schemas.openxmlformats.org/officeDocument/2006/relationships/image" Target="../media/image9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2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image" Target="../media/image134.png"/><Relationship Id="rId16" Type="http://schemas.openxmlformats.org/officeDocument/2006/relationships/image" Target="../media/image148.png"/><Relationship Id="rId1" Type="http://schemas.openxmlformats.org/officeDocument/2006/relationships/slideLayout" Target="../slideLayouts/slideLayout5.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s>
</file>

<file path=ppt/slides/_rels/slide22.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5.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png"/><Relationship Id="rId2" Type="http://schemas.openxmlformats.org/officeDocument/2006/relationships/image" Target="../media/image157.png"/><Relationship Id="rId1" Type="http://schemas.openxmlformats.org/officeDocument/2006/relationships/slideLayout" Target="../slideLayouts/slideLayout5.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2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5.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5.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28.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5.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2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g"/><Relationship Id="rId1" Type="http://schemas.openxmlformats.org/officeDocument/2006/relationships/slideLayout" Target="../slideLayouts/slideLayout5.xml"/><Relationship Id="rId4" Type="http://schemas.openxmlformats.org/officeDocument/2006/relationships/image" Target="../media/image193.jp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5.xml"/><Relationship Id="rId4" Type="http://schemas.openxmlformats.org/officeDocument/2006/relationships/image" Target="../media/image202.jpg"/></Relationships>
</file>

<file path=ppt/slides/_rels/slide3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g"/><Relationship Id="rId1" Type="http://schemas.openxmlformats.org/officeDocument/2006/relationships/slideLayout" Target="../slideLayouts/slideLayout5.xml"/><Relationship Id="rId4" Type="http://schemas.openxmlformats.org/officeDocument/2006/relationships/image" Target="../media/image205.png"/></Relationships>
</file>

<file path=ppt/slides/_rels/slide35.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2.xml"/><Relationship Id="rId4" Type="http://schemas.openxmlformats.org/officeDocument/2006/relationships/image" Target="../media/image208.jpg"/></Relationships>
</file>

<file path=ppt/slides/_rels/slide3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image" Target="../media/image211.png"/><Relationship Id="rId1" Type="http://schemas.openxmlformats.org/officeDocument/2006/relationships/slideLayout" Target="../slideLayouts/slideLayout5.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 Id="rId9" Type="http://schemas.openxmlformats.org/officeDocument/2006/relationships/image" Target="../media/image218.png"/></Relationships>
</file>

<file path=ppt/slides/_rels/slide3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image" Target="../media/image228.jpg"/><Relationship Id="rId1" Type="http://schemas.openxmlformats.org/officeDocument/2006/relationships/slideLayout" Target="../slideLayouts/slideLayout5.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pn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s>
</file>

<file path=ppt/slides/_rels/slide49.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image" Target="../media/image23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28.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12" Type="http://schemas.openxmlformats.org/officeDocument/2006/relationships/image" Target="../media/image252.png"/><Relationship Id="rId2" Type="http://schemas.openxmlformats.org/officeDocument/2006/relationships/image" Target="../media/image242.png"/><Relationship Id="rId1" Type="http://schemas.openxmlformats.org/officeDocument/2006/relationships/slideLayout" Target="../slideLayouts/slideLayout5.xml"/><Relationship Id="rId6" Type="http://schemas.openxmlformats.org/officeDocument/2006/relationships/image" Target="../media/image246.png"/><Relationship Id="rId11" Type="http://schemas.openxmlformats.org/officeDocument/2006/relationships/image" Target="../media/image251.png"/><Relationship Id="rId5" Type="http://schemas.openxmlformats.org/officeDocument/2006/relationships/image" Target="../media/image245.png"/><Relationship Id="rId10" Type="http://schemas.openxmlformats.org/officeDocument/2006/relationships/image" Target="../media/image250.png"/><Relationship Id="rId4" Type="http://schemas.openxmlformats.org/officeDocument/2006/relationships/image" Target="../media/image244.png"/><Relationship Id="rId9" Type="http://schemas.openxmlformats.org/officeDocument/2006/relationships/image" Target="../media/image249.png"/></Relationships>
</file>

<file path=ppt/slides/_rels/slide53.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image" Target="../media/image253.png"/><Relationship Id="rId1" Type="http://schemas.openxmlformats.org/officeDocument/2006/relationships/slideLayout" Target="../slideLayouts/slideLayout5.xml"/><Relationship Id="rId6" Type="http://schemas.openxmlformats.org/officeDocument/2006/relationships/image" Target="../media/image257.png"/><Relationship Id="rId11" Type="http://schemas.openxmlformats.org/officeDocument/2006/relationships/image" Target="../media/image262.png"/><Relationship Id="rId5" Type="http://schemas.openxmlformats.org/officeDocument/2006/relationships/image" Target="../media/image256.png"/><Relationship Id="rId10" Type="http://schemas.openxmlformats.org/officeDocument/2006/relationships/image" Target="../media/image261.png"/><Relationship Id="rId4" Type="http://schemas.openxmlformats.org/officeDocument/2006/relationships/image" Target="../media/image255.png"/><Relationship Id="rId9" Type="http://schemas.openxmlformats.org/officeDocument/2006/relationships/image" Target="../media/image260.png"/></Relationships>
</file>

<file path=ppt/slides/_rels/slide54.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png"/><Relationship Id="rId3" Type="http://schemas.openxmlformats.org/officeDocument/2006/relationships/image" Target="../media/image264.png"/><Relationship Id="rId7" Type="http://schemas.openxmlformats.org/officeDocument/2006/relationships/image" Target="../media/image268.png"/><Relationship Id="rId12" Type="http://schemas.openxmlformats.org/officeDocument/2006/relationships/image" Target="../media/image273.png"/><Relationship Id="rId2" Type="http://schemas.openxmlformats.org/officeDocument/2006/relationships/image" Target="../media/image263.png"/><Relationship Id="rId1" Type="http://schemas.openxmlformats.org/officeDocument/2006/relationships/slideLayout" Target="../slideLayouts/slideLayout5.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 Id="rId14" Type="http://schemas.openxmlformats.org/officeDocument/2006/relationships/image" Target="../media/image275.png"/></Relationships>
</file>

<file path=ppt/slides/_rels/slide55.xml.rels><?xml version="1.0" encoding="UTF-8" standalone="yes"?>
<Relationships xmlns="http://schemas.openxmlformats.org/package/2006/relationships"><Relationship Id="rId8" Type="http://schemas.openxmlformats.org/officeDocument/2006/relationships/image" Target="../media/image282.png"/><Relationship Id="rId13" Type="http://schemas.openxmlformats.org/officeDocument/2006/relationships/image" Target="../media/image287.png"/><Relationship Id="rId3" Type="http://schemas.openxmlformats.org/officeDocument/2006/relationships/image" Target="../media/image277.png"/><Relationship Id="rId7" Type="http://schemas.openxmlformats.org/officeDocument/2006/relationships/image" Target="../media/image281.png"/><Relationship Id="rId12" Type="http://schemas.openxmlformats.org/officeDocument/2006/relationships/image" Target="../media/image286.png"/><Relationship Id="rId2" Type="http://schemas.openxmlformats.org/officeDocument/2006/relationships/image" Target="../media/image276.png"/><Relationship Id="rId16" Type="http://schemas.openxmlformats.org/officeDocument/2006/relationships/image" Target="../media/image290.png"/><Relationship Id="rId1" Type="http://schemas.openxmlformats.org/officeDocument/2006/relationships/slideLayout" Target="../slideLayouts/slideLayout5.xml"/><Relationship Id="rId6" Type="http://schemas.openxmlformats.org/officeDocument/2006/relationships/image" Target="../media/image280.png"/><Relationship Id="rId11" Type="http://schemas.openxmlformats.org/officeDocument/2006/relationships/image" Target="../media/image285.png"/><Relationship Id="rId5" Type="http://schemas.openxmlformats.org/officeDocument/2006/relationships/image" Target="../media/image279.png"/><Relationship Id="rId15" Type="http://schemas.openxmlformats.org/officeDocument/2006/relationships/image" Target="../media/image289.png"/><Relationship Id="rId10" Type="http://schemas.openxmlformats.org/officeDocument/2006/relationships/image" Target="../media/image284.png"/><Relationship Id="rId4" Type="http://schemas.openxmlformats.org/officeDocument/2006/relationships/image" Target="../media/image278.png"/><Relationship Id="rId9" Type="http://schemas.openxmlformats.org/officeDocument/2006/relationships/image" Target="../media/image283.png"/><Relationship Id="rId14" Type="http://schemas.openxmlformats.org/officeDocument/2006/relationships/image" Target="../media/image288.png"/></Relationships>
</file>

<file path=ppt/slides/_rels/slide56.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image" Target="../media/image302.png"/><Relationship Id="rId3" Type="http://schemas.openxmlformats.org/officeDocument/2006/relationships/image" Target="../media/image292.png"/><Relationship Id="rId7" Type="http://schemas.openxmlformats.org/officeDocument/2006/relationships/image" Target="../media/image296.png"/><Relationship Id="rId12" Type="http://schemas.openxmlformats.org/officeDocument/2006/relationships/image" Target="../media/image301.png"/><Relationship Id="rId17" Type="http://schemas.openxmlformats.org/officeDocument/2006/relationships/image" Target="../media/image306.png"/><Relationship Id="rId2" Type="http://schemas.openxmlformats.org/officeDocument/2006/relationships/image" Target="../media/image291.png"/><Relationship Id="rId16" Type="http://schemas.openxmlformats.org/officeDocument/2006/relationships/image" Target="../media/image305.png"/><Relationship Id="rId1" Type="http://schemas.openxmlformats.org/officeDocument/2006/relationships/slideLayout" Target="../slideLayouts/slideLayout5.xml"/><Relationship Id="rId6" Type="http://schemas.openxmlformats.org/officeDocument/2006/relationships/image" Target="../media/image295.png"/><Relationship Id="rId11" Type="http://schemas.openxmlformats.org/officeDocument/2006/relationships/image" Target="../media/image300.png"/><Relationship Id="rId5" Type="http://schemas.openxmlformats.org/officeDocument/2006/relationships/image" Target="../media/image294.png"/><Relationship Id="rId15" Type="http://schemas.openxmlformats.org/officeDocument/2006/relationships/image" Target="../media/image304.png"/><Relationship Id="rId10" Type="http://schemas.openxmlformats.org/officeDocument/2006/relationships/image" Target="../media/image299.png"/><Relationship Id="rId4" Type="http://schemas.openxmlformats.org/officeDocument/2006/relationships/image" Target="../media/image293.png"/><Relationship Id="rId9" Type="http://schemas.openxmlformats.org/officeDocument/2006/relationships/image" Target="../media/image298.png"/><Relationship Id="rId14" Type="http://schemas.openxmlformats.org/officeDocument/2006/relationships/image" Target="../media/image303.png"/></Relationships>
</file>

<file path=ppt/slides/_rels/slide57.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5.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s>
</file>

<file path=ppt/slides/_rels/slide5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5.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14.png"/></Relationships>
</file>

<file path=ppt/slides/_rels/slide5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5.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14.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5.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14.png"/></Relationships>
</file>

<file path=ppt/slides/_rels/slide61.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image" Target="../media/image318.png"/><Relationship Id="rId7" Type="http://schemas.openxmlformats.org/officeDocument/2006/relationships/image" Target="../media/image322.png"/><Relationship Id="rId2" Type="http://schemas.openxmlformats.org/officeDocument/2006/relationships/image" Target="../media/image317.png"/><Relationship Id="rId1" Type="http://schemas.openxmlformats.org/officeDocument/2006/relationships/slideLayout" Target="../slideLayouts/slideLayout5.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9.png"/></Relationships>
</file>

<file path=ppt/slides/_rels/slide6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5.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png"/></Relationships>
</file>

<file path=ppt/slides/_rels/slide63.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image" Target="../media/image331.png"/><Relationship Id="rId7" Type="http://schemas.openxmlformats.org/officeDocument/2006/relationships/image" Target="../media/image335.png"/><Relationship Id="rId2" Type="http://schemas.openxmlformats.org/officeDocument/2006/relationships/image" Target="../media/image330.png"/><Relationship Id="rId1" Type="http://schemas.openxmlformats.org/officeDocument/2006/relationships/slideLayout" Target="../slideLayouts/slideLayout5.xml"/><Relationship Id="rId6" Type="http://schemas.openxmlformats.org/officeDocument/2006/relationships/image" Target="../media/image334.png"/><Relationship Id="rId5" Type="http://schemas.openxmlformats.org/officeDocument/2006/relationships/image" Target="../media/image333.png"/><Relationship Id="rId10" Type="http://schemas.openxmlformats.org/officeDocument/2006/relationships/image" Target="../media/image338.png"/><Relationship Id="rId4" Type="http://schemas.openxmlformats.org/officeDocument/2006/relationships/image" Target="../media/image332.png"/><Relationship Id="rId9" Type="http://schemas.openxmlformats.org/officeDocument/2006/relationships/image" Target="../media/image337.png"/></Relationships>
</file>

<file path=ppt/slides/_rels/slide66.xml.rels><?xml version="1.0" encoding="UTF-8" standalone="yes"?>
<Relationships xmlns="http://schemas.openxmlformats.org/package/2006/relationships"><Relationship Id="rId3" Type="http://schemas.openxmlformats.org/officeDocument/2006/relationships/image" Target="../media/image340.jpg"/><Relationship Id="rId2" Type="http://schemas.openxmlformats.org/officeDocument/2006/relationships/image" Target="../media/image339.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5.xml"/><Relationship Id="rId6" Type="http://schemas.openxmlformats.org/officeDocument/2006/relationships/image" Target="../media/image347.png"/><Relationship Id="rId5" Type="http://schemas.openxmlformats.org/officeDocument/2006/relationships/image" Target="../media/image346.png"/><Relationship Id="rId4" Type="http://schemas.openxmlformats.org/officeDocument/2006/relationships/image" Target="../media/image345.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8" Type="http://schemas.openxmlformats.org/officeDocument/2006/relationships/image" Target="../media/image354.png"/><Relationship Id="rId3" Type="http://schemas.openxmlformats.org/officeDocument/2006/relationships/image" Target="../media/image349.png"/><Relationship Id="rId7" Type="http://schemas.openxmlformats.org/officeDocument/2006/relationships/image" Target="../media/image353.png"/><Relationship Id="rId12" Type="http://schemas.openxmlformats.org/officeDocument/2006/relationships/image" Target="../media/image358.png"/><Relationship Id="rId2" Type="http://schemas.openxmlformats.org/officeDocument/2006/relationships/image" Target="../media/image348.png"/><Relationship Id="rId1" Type="http://schemas.openxmlformats.org/officeDocument/2006/relationships/slideLayout" Target="../slideLayouts/slideLayout5.xml"/><Relationship Id="rId6" Type="http://schemas.openxmlformats.org/officeDocument/2006/relationships/image" Target="../media/image352.png"/><Relationship Id="rId11" Type="http://schemas.openxmlformats.org/officeDocument/2006/relationships/image" Target="../media/image357.png"/><Relationship Id="rId5" Type="http://schemas.openxmlformats.org/officeDocument/2006/relationships/image" Target="../media/image351.png"/><Relationship Id="rId10" Type="http://schemas.openxmlformats.org/officeDocument/2006/relationships/image" Target="../media/image356.png"/><Relationship Id="rId4" Type="http://schemas.openxmlformats.org/officeDocument/2006/relationships/image" Target="../media/image350.png"/><Relationship Id="rId9" Type="http://schemas.openxmlformats.org/officeDocument/2006/relationships/image" Target="../media/image355.png"/></Relationships>
</file>

<file path=ppt/slides/_rels/slide71.xml.rels><?xml version="1.0" encoding="UTF-8" standalone="yes"?>
<Relationships xmlns="http://schemas.openxmlformats.org/package/2006/relationships"><Relationship Id="rId8" Type="http://schemas.openxmlformats.org/officeDocument/2006/relationships/image" Target="../media/image365.png"/><Relationship Id="rId3" Type="http://schemas.openxmlformats.org/officeDocument/2006/relationships/image" Target="../media/image360.png"/><Relationship Id="rId7" Type="http://schemas.openxmlformats.org/officeDocument/2006/relationships/image" Target="../media/image364.png"/><Relationship Id="rId2" Type="http://schemas.openxmlformats.org/officeDocument/2006/relationships/image" Target="../media/image359.png"/><Relationship Id="rId1" Type="http://schemas.openxmlformats.org/officeDocument/2006/relationships/slideLayout" Target="../slideLayouts/slideLayout5.xml"/><Relationship Id="rId6" Type="http://schemas.openxmlformats.org/officeDocument/2006/relationships/image" Target="../media/image363.png"/><Relationship Id="rId5" Type="http://schemas.openxmlformats.org/officeDocument/2006/relationships/image" Target="../media/image362.png"/><Relationship Id="rId4" Type="http://schemas.openxmlformats.org/officeDocument/2006/relationships/image" Target="../media/image361.png"/><Relationship Id="rId9" Type="http://schemas.openxmlformats.org/officeDocument/2006/relationships/image" Target="../media/image366.png"/></Relationships>
</file>

<file path=ppt/slides/_rels/slide72.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68.png"/><Relationship Id="rId7" Type="http://schemas.openxmlformats.org/officeDocument/2006/relationships/image" Target="../media/image372.png"/><Relationship Id="rId2" Type="http://schemas.openxmlformats.org/officeDocument/2006/relationships/image" Target="../media/image367.png"/><Relationship Id="rId1" Type="http://schemas.openxmlformats.org/officeDocument/2006/relationships/slideLayout" Target="../slideLayouts/slideLayout5.xml"/><Relationship Id="rId6" Type="http://schemas.openxmlformats.org/officeDocument/2006/relationships/image" Target="../media/image371.png"/><Relationship Id="rId5" Type="http://schemas.openxmlformats.org/officeDocument/2006/relationships/image" Target="../media/image370.png"/><Relationship Id="rId10" Type="http://schemas.openxmlformats.org/officeDocument/2006/relationships/image" Target="../media/image375.png"/><Relationship Id="rId4" Type="http://schemas.openxmlformats.org/officeDocument/2006/relationships/image" Target="../media/image369.png"/><Relationship Id="rId9" Type="http://schemas.openxmlformats.org/officeDocument/2006/relationships/image" Target="../media/image374.png"/></Relationships>
</file>

<file path=ppt/slides/_rels/slide73.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5.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75.xml.rels><?xml version="1.0" encoding="UTF-8" standalone="yes"?>
<Relationships xmlns="http://schemas.openxmlformats.org/package/2006/relationships"><Relationship Id="rId8" Type="http://schemas.openxmlformats.org/officeDocument/2006/relationships/image" Target="../media/image382.png"/><Relationship Id="rId13" Type="http://schemas.openxmlformats.org/officeDocument/2006/relationships/image" Target="../media/image387.png"/><Relationship Id="rId3" Type="http://schemas.openxmlformats.org/officeDocument/2006/relationships/image" Target="../media/image377.png"/><Relationship Id="rId7" Type="http://schemas.openxmlformats.org/officeDocument/2006/relationships/image" Target="../media/image381.png"/><Relationship Id="rId12" Type="http://schemas.openxmlformats.org/officeDocument/2006/relationships/image" Target="../media/image386.png"/><Relationship Id="rId2" Type="http://schemas.openxmlformats.org/officeDocument/2006/relationships/image" Target="../media/image228.jpg"/><Relationship Id="rId1" Type="http://schemas.openxmlformats.org/officeDocument/2006/relationships/slideLayout" Target="../slideLayouts/slideLayout5.xml"/><Relationship Id="rId6" Type="http://schemas.openxmlformats.org/officeDocument/2006/relationships/image" Target="../media/image380.png"/><Relationship Id="rId11" Type="http://schemas.openxmlformats.org/officeDocument/2006/relationships/image" Target="../media/image385.png"/><Relationship Id="rId5" Type="http://schemas.openxmlformats.org/officeDocument/2006/relationships/image" Target="../media/image379.png"/><Relationship Id="rId10" Type="http://schemas.openxmlformats.org/officeDocument/2006/relationships/image" Target="../media/image384.png"/><Relationship Id="rId4" Type="http://schemas.openxmlformats.org/officeDocument/2006/relationships/image" Target="../media/image378.png"/><Relationship Id="rId9" Type="http://schemas.openxmlformats.org/officeDocument/2006/relationships/image" Target="../media/image383.png"/></Relationships>
</file>

<file path=ppt/slides/_rels/slide76.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228.jpg"/><Relationship Id="rId1" Type="http://schemas.openxmlformats.org/officeDocument/2006/relationships/slideLayout" Target="../slideLayouts/slideLayout5.xml"/><Relationship Id="rId4" Type="http://schemas.openxmlformats.org/officeDocument/2006/relationships/image" Target="../media/image38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5.xml"/><Relationship Id="rId4" Type="http://schemas.openxmlformats.org/officeDocument/2006/relationships/image" Target="../media/image394.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80.xml.rels><?xml version="1.0" encoding="UTF-8" standalone="yes"?>
<Relationships xmlns="http://schemas.openxmlformats.org/package/2006/relationships"><Relationship Id="rId8" Type="http://schemas.openxmlformats.org/officeDocument/2006/relationships/image" Target="../media/image401.png"/><Relationship Id="rId3" Type="http://schemas.openxmlformats.org/officeDocument/2006/relationships/image" Target="../media/image396.png"/><Relationship Id="rId7" Type="http://schemas.openxmlformats.org/officeDocument/2006/relationships/image" Target="../media/image400.png"/><Relationship Id="rId12" Type="http://schemas.openxmlformats.org/officeDocument/2006/relationships/image" Target="../media/image405.png"/><Relationship Id="rId2" Type="http://schemas.openxmlformats.org/officeDocument/2006/relationships/image" Target="../media/image395.png"/><Relationship Id="rId1" Type="http://schemas.openxmlformats.org/officeDocument/2006/relationships/slideLayout" Target="../slideLayouts/slideLayout5.xml"/><Relationship Id="rId6" Type="http://schemas.openxmlformats.org/officeDocument/2006/relationships/image" Target="../media/image399.png"/><Relationship Id="rId11" Type="http://schemas.openxmlformats.org/officeDocument/2006/relationships/image" Target="../media/image404.png"/><Relationship Id="rId5" Type="http://schemas.openxmlformats.org/officeDocument/2006/relationships/image" Target="../media/image398.png"/><Relationship Id="rId10" Type="http://schemas.openxmlformats.org/officeDocument/2006/relationships/image" Target="../media/image403.png"/><Relationship Id="rId4" Type="http://schemas.openxmlformats.org/officeDocument/2006/relationships/image" Target="../media/image397.png"/><Relationship Id="rId9" Type="http://schemas.openxmlformats.org/officeDocument/2006/relationships/image" Target="../media/image402.png"/></Relationships>
</file>

<file path=ppt/slides/_rels/slide81.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7.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413.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41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415.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2" Type="http://schemas.openxmlformats.org/officeDocument/2006/relationships/image" Target="../media/image419.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426.png"/><Relationship Id="rId3" Type="http://schemas.openxmlformats.org/officeDocument/2006/relationships/image" Target="../media/image421.png"/><Relationship Id="rId7" Type="http://schemas.openxmlformats.org/officeDocument/2006/relationships/image" Target="../media/image425.png"/><Relationship Id="rId2" Type="http://schemas.openxmlformats.org/officeDocument/2006/relationships/image" Target="../media/image420.png"/><Relationship Id="rId1" Type="http://schemas.openxmlformats.org/officeDocument/2006/relationships/slideLayout" Target="../slideLayouts/slideLayout5.xml"/><Relationship Id="rId6" Type="http://schemas.openxmlformats.org/officeDocument/2006/relationships/image" Target="../media/image424.png"/><Relationship Id="rId5" Type="http://schemas.openxmlformats.org/officeDocument/2006/relationships/image" Target="../media/image423.png"/><Relationship Id="rId10" Type="http://schemas.openxmlformats.org/officeDocument/2006/relationships/image" Target="../media/image428.png"/><Relationship Id="rId4" Type="http://schemas.openxmlformats.org/officeDocument/2006/relationships/image" Target="../media/image422.png"/><Relationship Id="rId9" Type="http://schemas.openxmlformats.org/officeDocument/2006/relationships/image" Target="../media/image427.png"/></Relationships>
</file>

<file path=ppt/slides/_rels/slide93.xml.rels><?xml version="1.0" encoding="UTF-8" standalone="yes"?>
<Relationships xmlns="http://schemas.openxmlformats.org/package/2006/relationships"><Relationship Id="rId8" Type="http://schemas.openxmlformats.org/officeDocument/2006/relationships/image" Target="../media/image426.png"/><Relationship Id="rId3" Type="http://schemas.openxmlformats.org/officeDocument/2006/relationships/image" Target="../media/image421.png"/><Relationship Id="rId7" Type="http://schemas.openxmlformats.org/officeDocument/2006/relationships/image" Target="../media/image425.png"/><Relationship Id="rId2" Type="http://schemas.openxmlformats.org/officeDocument/2006/relationships/image" Target="../media/image429.png"/><Relationship Id="rId1" Type="http://schemas.openxmlformats.org/officeDocument/2006/relationships/slideLayout" Target="../slideLayouts/slideLayout5.xml"/><Relationship Id="rId6" Type="http://schemas.openxmlformats.org/officeDocument/2006/relationships/image" Target="../media/image424.png"/><Relationship Id="rId5" Type="http://schemas.openxmlformats.org/officeDocument/2006/relationships/image" Target="../media/image423.png"/><Relationship Id="rId10" Type="http://schemas.openxmlformats.org/officeDocument/2006/relationships/image" Target="../media/image428.png"/><Relationship Id="rId4" Type="http://schemas.openxmlformats.org/officeDocument/2006/relationships/image" Target="../media/image422.png"/><Relationship Id="rId9" Type="http://schemas.openxmlformats.org/officeDocument/2006/relationships/image" Target="../media/image427.png"/></Relationships>
</file>

<file path=ppt/slides/_rels/slide94.xml.rels><?xml version="1.0" encoding="UTF-8" standalone="yes"?>
<Relationships xmlns="http://schemas.openxmlformats.org/package/2006/relationships"><Relationship Id="rId3" Type="http://schemas.openxmlformats.org/officeDocument/2006/relationships/image" Target="../media/image431.png"/><Relationship Id="rId7" Type="http://schemas.openxmlformats.org/officeDocument/2006/relationships/image" Target="../media/image435.png"/><Relationship Id="rId2" Type="http://schemas.openxmlformats.org/officeDocument/2006/relationships/image" Target="../media/image430.png"/><Relationship Id="rId1" Type="http://schemas.openxmlformats.org/officeDocument/2006/relationships/slideLayout" Target="../slideLayouts/slideLayout5.xml"/><Relationship Id="rId6" Type="http://schemas.openxmlformats.org/officeDocument/2006/relationships/image" Target="../media/image434.png"/><Relationship Id="rId5" Type="http://schemas.openxmlformats.org/officeDocument/2006/relationships/image" Target="../media/image433.png"/><Relationship Id="rId4" Type="http://schemas.openxmlformats.org/officeDocument/2006/relationships/image" Target="../media/image43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81" cy="68579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458174" y="1648186"/>
            <a:ext cx="4279167" cy="35331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65229" y="2136637"/>
            <a:ext cx="4465056" cy="28158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928851" y="2622411"/>
            <a:ext cx="3337812" cy="35064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96579" y="3874139"/>
            <a:ext cx="1664357" cy="15577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961285" y="4173234"/>
            <a:ext cx="1337440" cy="155127"/>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73581" y="4471137"/>
            <a:ext cx="710077" cy="162023"/>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81907" y="302214"/>
            <a:ext cx="6122746" cy="4348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6816" y="1086427"/>
            <a:ext cx="7735983" cy="42579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420435" y="1630145"/>
            <a:ext cx="4463091" cy="223985"/>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205044" y="1554291"/>
            <a:ext cx="114300" cy="610235"/>
          </a:xfrm>
          <a:prstGeom prst="rect">
            <a:avLst/>
          </a:prstGeom>
        </p:spPr>
        <p:txBody>
          <a:bodyPr vert="horz" wrap="square" lIns="0" tIns="0" rIns="0" bIns="0" rtlCol="0">
            <a:spAutoFit/>
          </a:bodyPr>
          <a:lstStyle/>
          <a:p>
            <a:pPr marL="12700">
              <a:lnSpc>
                <a:spcPts val="2360"/>
              </a:lnSpc>
            </a:pPr>
            <a:r>
              <a:rPr sz="2000" spc="-5" dirty="0">
                <a:latin typeface="Arial"/>
                <a:cs typeface="Arial"/>
              </a:rPr>
              <a:t>•</a:t>
            </a:r>
            <a:endParaRPr sz="2000">
              <a:latin typeface="Arial"/>
              <a:cs typeface="Arial"/>
            </a:endParaRPr>
          </a:p>
          <a:p>
            <a:pPr marL="12700">
              <a:lnSpc>
                <a:spcPts val="2360"/>
              </a:lnSpc>
            </a:pPr>
            <a:r>
              <a:rPr sz="2000" spc="-5" dirty="0">
                <a:latin typeface="Arial"/>
                <a:cs typeface="Arial"/>
              </a:rPr>
              <a:t>•</a:t>
            </a:r>
            <a:endParaRPr sz="2000">
              <a:latin typeface="Arial"/>
              <a:cs typeface="Arial"/>
            </a:endParaRPr>
          </a:p>
        </p:txBody>
      </p:sp>
      <p:sp>
        <p:nvSpPr>
          <p:cNvPr id="6" name="object 6"/>
          <p:cNvSpPr/>
          <p:nvPr/>
        </p:nvSpPr>
        <p:spPr>
          <a:xfrm>
            <a:off x="1419845" y="1929140"/>
            <a:ext cx="7356551" cy="66893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77439" y="2718372"/>
            <a:ext cx="8664968" cy="713725"/>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695528" y="3430710"/>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9" name="object 9"/>
          <p:cNvSpPr/>
          <p:nvPr/>
        </p:nvSpPr>
        <p:spPr>
          <a:xfrm>
            <a:off x="1019495" y="3508650"/>
            <a:ext cx="8021572" cy="714021"/>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277824" y="4300509"/>
            <a:ext cx="1017042" cy="220617"/>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019793" y="4596231"/>
            <a:ext cx="3527892" cy="220169"/>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1429817" y="4887686"/>
            <a:ext cx="6863529" cy="223989"/>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429817" y="5182961"/>
            <a:ext cx="6957874" cy="223989"/>
          </a:xfrm>
          <a:prstGeom prst="rect">
            <a:avLst/>
          </a:prstGeom>
          <a:blipFill>
            <a:blip r:embed="rId11" cstate="print"/>
            <a:stretch>
              <a:fillRect/>
            </a:stretch>
          </a:blipFill>
        </p:spPr>
        <p:txBody>
          <a:bodyPr wrap="square" lIns="0" tIns="0" rIns="0" bIns="0" rtlCol="0"/>
          <a:lstStyle/>
          <a:p>
            <a:endParaRPr/>
          </a:p>
        </p:txBody>
      </p:sp>
      <p:sp>
        <p:nvSpPr>
          <p:cNvPr id="14" name="object 14"/>
          <p:cNvSpPr txBox="1"/>
          <p:nvPr/>
        </p:nvSpPr>
        <p:spPr>
          <a:xfrm>
            <a:off x="695528" y="4516558"/>
            <a:ext cx="624205" cy="1200785"/>
          </a:xfrm>
          <a:prstGeom prst="rect">
            <a:avLst/>
          </a:prstGeom>
        </p:spPr>
        <p:txBody>
          <a:bodyPr vert="horz" wrap="square" lIns="0" tIns="0" rIns="0" bIns="0" rtlCol="0">
            <a:spAutoFit/>
          </a:bodyPr>
          <a:lstStyle/>
          <a:p>
            <a:pPr marL="12700">
              <a:lnSpc>
                <a:spcPts val="2360"/>
              </a:lnSpc>
            </a:pPr>
            <a:r>
              <a:rPr sz="2000" spc="-5" dirty="0">
                <a:latin typeface="Arial"/>
                <a:cs typeface="Arial"/>
              </a:rPr>
              <a:t>–</a:t>
            </a:r>
            <a:endParaRPr sz="2000" dirty="0">
              <a:latin typeface="Arial"/>
              <a:cs typeface="Arial"/>
            </a:endParaRPr>
          </a:p>
          <a:p>
            <a:pPr marR="5080" algn="r">
              <a:lnSpc>
                <a:spcPts val="2325"/>
              </a:lnSpc>
            </a:pPr>
            <a:r>
              <a:rPr sz="2000" spc="-5" dirty="0">
                <a:latin typeface="Arial"/>
                <a:cs typeface="Arial"/>
              </a:rPr>
              <a:t>•</a:t>
            </a:r>
            <a:endParaRPr sz="2000" dirty="0">
              <a:latin typeface="Arial"/>
              <a:cs typeface="Arial"/>
            </a:endParaRPr>
          </a:p>
          <a:p>
            <a:pPr marR="5080" algn="r">
              <a:lnSpc>
                <a:spcPts val="2325"/>
              </a:lnSpc>
            </a:pPr>
            <a:r>
              <a:rPr sz="2000" spc="-5" dirty="0">
                <a:latin typeface="Arial"/>
                <a:cs typeface="Arial"/>
              </a:rPr>
              <a:t>•</a:t>
            </a:r>
            <a:endParaRPr sz="2000" dirty="0">
              <a:latin typeface="Arial"/>
              <a:cs typeface="Arial"/>
            </a:endParaRPr>
          </a:p>
          <a:p>
            <a:pPr marL="12700">
              <a:lnSpc>
                <a:spcPts val="2360"/>
              </a:lnSpc>
            </a:pPr>
            <a:r>
              <a:rPr sz="2000" spc="-5" dirty="0">
                <a:latin typeface="Arial"/>
                <a:cs typeface="Arial"/>
              </a:rPr>
              <a:t>–</a:t>
            </a:r>
            <a:endParaRPr sz="2000" dirty="0">
              <a:latin typeface="Arial"/>
              <a:cs typeface="Arial"/>
            </a:endParaRPr>
          </a:p>
        </p:txBody>
      </p:sp>
      <p:sp>
        <p:nvSpPr>
          <p:cNvPr id="15" name="object 15"/>
          <p:cNvSpPr/>
          <p:nvPr/>
        </p:nvSpPr>
        <p:spPr>
          <a:xfrm>
            <a:off x="1029764" y="5481607"/>
            <a:ext cx="1235250" cy="220617"/>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6650842" y="6359496"/>
            <a:ext cx="95250" cy="148590"/>
          </a:xfrm>
          <a:custGeom>
            <a:avLst/>
            <a:gdLst/>
            <a:ahLst/>
            <a:cxnLst/>
            <a:rect l="l" t="t" r="r" b="b"/>
            <a:pathLst>
              <a:path w="95250" h="148590">
                <a:moveTo>
                  <a:pt x="54297" y="148529"/>
                </a:moveTo>
                <a:lnTo>
                  <a:pt x="39910" y="148529"/>
                </a:lnTo>
                <a:lnTo>
                  <a:pt x="34552" y="147785"/>
                </a:lnTo>
                <a:lnTo>
                  <a:pt x="5233" y="121245"/>
                </a:lnTo>
                <a:lnTo>
                  <a:pt x="0" y="72925"/>
                </a:lnTo>
                <a:lnTo>
                  <a:pt x="322" y="67121"/>
                </a:lnTo>
                <a:lnTo>
                  <a:pt x="1711" y="54520"/>
                </a:lnTo>
                <a:lnTo>
                  <a:pt x="2902" y="48418"/>
                </a:lnTo>
                <a:lnTo>
                  <a:pt x="4589" y="42564"/>
                </a:lnTo>
                <a:lnTo>
                  <a:pt x="6275" y="36611"/>
                </a:lnTo>
                <a:lnTo>
                  <a:pt x="32369" y="5605"/>
                </a:lnTo>
                <a:lnTo>
                  <a:pt x="38521" y="3423"/>
                </a:lnTo>
                <a:lnTo>
                  <a:pt x="44673" y="1141"/>
                </a:lnTo>
                <a:lnTo>
                  <a:pt x="51866" y="0"/>
                </a:lnTo>
                <a:lnTo>
                  <a:pt x="62880" y="0"/>
                </a:lnTo>
                <a:lnTo>
                  <a:pt x="65657" y="198"/>
                </a:lnTo>
                <a:lnTo>
                  <a:pt x="68435" y="595"/>
                </a:lnTo>
                <a:lnTo>
                  <a:pt x="71313" y="892"/>
                </a:lnTo>
                <a:lnTo>
                  <a:pt x="73942" y="1339"/>
                </a:lnTo>
                <a:lnTo>
                  <a:pt x="76323" y="1934"/>
                </a:lnTo>
                <a:lnTo>
                  <a:pt x="78704" y="2430"/>
                </a:lnTo>
                <a:lnTo>
                  <a:pt x="80689" y="3026"/>
                </a:lnTo>
                <a:lnTo>
                  <a:pt x="82276" y="3720"/>
                </a:lnTo>
                <a:lnTo>
                  <a:pt x="83963" y="4315"/>
                </a:lnTo>
                <a:lnTo>
                  <a:pt x="85055" y="4861"/>
                </a:lnTo>
                <a:lnTo>
                  <a:pt x="85551" y="5357"/>
                </a:lnTo>
                <a:lnTo>
                  <a:pt x="86047" y="5754"/>
                </a:lnTo>
                <a:lnTo>
                  <a:pt x="86394" y="6200"/>
                </a:lnTo>
                <a:lnTo>
                  <a:pt x="86592" y="6697"/>
                </a:lnTo>
                <a:lnTo>
                  <a:pt x="86890" y="7094"/>
                </a:lnTo>
                <a:lnTo>
                  <a:pt x="87088" y="7590"/>
                </a:lnTo>
                <a:lnTo>
                  <a:pt x="87188" y="8185"/>
                </a:lnTo>
                <a:lnTo>
                  <a:pt x="87386" y="8781"/>
                </a:lnTo>
                <a:lnTo>
                  <a:pt x="87535" y="9425"/>
                </a:lnTo>
                <a:lnTo>
                  <a:pt x="87733" y="10814"/>
                </a:lnTo>
                <a:lnTo>
                  <a:pt x="87723" y="15329"/>
                </a:lnTo>
                <a:lnTo>
                  <a:pt x="51965" y="15329"/>
                </a:lnTo>
                <a:lnTo>
                  <a:pt x="45962" y="16767"/>
                </a:lnTo>
                <a:lnTo>
                  <a:pt x="41949" y="19049"/>
                </a:lnTo>
                <a:lnTo>
                  <a:pt x="35941" y="22423"/>
                </a:lnTo>
                <a:lnTo>
                  <a:pt x="31874" y="26193"/>
                </a:lnTo>
                <a:lnTo>
                  <a:pt x="19173" y="67121"/>
                </a:lnTo>
                <a:lnTo>
                  <a:pt x="83373" y="67121"/>
                </a:lnTo>
                <a:lnTo>
                  <a:pt x="88413" y="72925"/>
                </a:lnTo>
                <a:lnTo>
                  <a:pt x="46757" y="72925"/>
                </a:lnTo>
                <a:lnTo>
                  <a:pt x="43978" y="73173"/>
                </a:lnTo>
                <a:lnTo>
                  <a:pt x="38422" y="74166"/>
                </a:lnTo>
                <a:lnTo>
                  <a:pt x="35743" y="74860"/>
                </a:lnTo>
                <a:lnTo>
                  <a:pt x="33163" y="75753"/>
                </a:lnTo>
                <a:lnTo>
                  <a:pt x="30683" y="76547"/>
                </a:lnTo>
                <a:lnTo>
                  <a:pt x="28251" y="77539"/>
                </a:lnTo>
                <a:lnTo>
                  <a:pt x="23489" y="79920"/>
                </a:lnTo>
                <a:lnTo>
                  <a:pt x="21356" y="81160"/>
                </a:lnTo>
                <a:lnTo>
                  <a:pt x="19471" y="82450"/>
                </a:lnTo>
                <a:lnTo>
                  <a:pt x="19556" y="93216"/>
                </a:lnTo>
                <a:lnTo>
                  <a:pt x="38868" y="132208"/>
                </a:lnTo>
                <a:lnTo>
                  <a:pt x="42986" y="133051"/>
                </a:lnTo>
                <a:lnTo>
                  <a:pt x="83563" y="133051"/>
                </a:lnTo>
                <a:lnTo>
                  <a:pt x="79052" y="138112"/>
                </a:lnTo>
                <a:lnTo>
                  <a:pt x="73942" y="141733"/>
                </a:lnTo>
                <a:lnTo>
                  <a:pt x="61539" y="147190"/>
                </a:lnTo>
                <a:lnTo>
                  <a:pt x="54297" y="148529"/>
                </a:lnTo>
                <a:close/>
              </a:path>
              <a:path w="95250" h="148590">
                <a:moveTo>
                  <a:pt x="85352" y="20240"/>
                </a:moveTo>
                <a:lnTo>
                  <a:pt x="83864" y="20240"/>
                </a:lnTo>
                <a:lnTo>
                  <a:pt x="82723" y="19992"/>
                </a:lnTo>
                <a:lnTo>
                  <a:pt x="81235" y="19496"/>
                </a:lnTo>
                <a:lnTo>
                  <a:pt x="79845" y="19000"/>
                </a:lnTo>
                <a:lnTo>
                  <a:pt x="78159" y="18454"/>
                </a:lnTo>
                <a:lnTo>
                  <a:pt x="76175" y="17859"/>
                </a:lnTo>
                <a:lnTo>
                  <a:pt x="74190" y="17164"/>
                </a:lnTo>
                <a:lnTo>
                  <a:pt x="71760" y="16569"/>
                </a:lnTo>
                <a:lnTo>
                  <a:pt x="66005" y="15577"/>
                </a:lnTo>
                <a:lnTo>
                  <a:pt x="62680" y="15329"/>
                </a:lnTo>
                <a:lnTo>
                  <a:pt x="87723" y="15329"/>
                </a:lnTo>
                <a:lnTo>
                  <a:pt x="87624" y="17164"/>
                </a:lnTo>
                <a:lnTo>
                  <a:pt x="87485" y="17859"/>
                </a:lnTo>
                <a:lnTo>
                  <a:pt x="87188" y="18454"/>
                </a:lnTo>
                <a:lnTo>
                  <a:pt x="86989" y="19049"/>
                </a:lnTo>
                <a:lnTo>
                  <a:pt x="86692" y="19496"/>
                </a:lnTo>
                <a:lnTo>
                  <a:pt x="85898" y="20091"/>
                </a:lnTo>
                <a:lnTo>
                  <a:pt x="85352" y="20240"/>
                </a:lnTo>
                <a:close/>
              </a:path>
              <a:path w="95250" h="148590">
                <a:moveTo>
                  <a:pt x="83373" y="67121"/>
                </a:moveTo>
                <a:lnTo>
                  <a:pt x="19173" y="67121"/>
                </a:lnTo>
                <a:lnTo>
                  <a:pt x="21058" y="66030"/>
                </a:lnTo>
                <a:lnTo>
                  <a:pt x="49286" y="57745"/>
                </a:lnTo>
                <a:lnTo>
                  <a:pt x="60795" y="57745"/>
                </a:lnTo>
                <a:lnTo>
                  <a:pt x="67393" y="58836"/>
                </a:lnTo>
                <a:lnTo>
                  <a:pt x="72751" y="61018"/>
                </a:lnTo>
                <a:lnTo>
                  <a:pt x="78109" y="63102"/>
                </a:lnTo>
                <a:lnTo>
                  <a:pt x="82425" y="66030"/>
                </a:lnTo>
                <a:lnTo>
                  <a:pt x="83373" y="67121"/>
                </a:lnTo>
                <a:close/>
              </a:path>
              <a:path w="95250" h="148590">
                <a:moveTo>
                  <a:pt x="83563" y="133051"/>
                </a:moveTo>
                <a:lnTo>
                  <a:pt x="52511" y="133051"/>
                </a:lnTo>
                <a:lnTo>
                  <a:pt x="56628" y="132159"/>
                </a:lnTo>
                <a:lnTo>
                  <a:pt x="63574" y="128587"/>
                </a:lnTo>
                <a:lnTo>
                  <a:pt x="66451" y="126205"/>
                </a:lnTo>
                <a:lnTo>
                  <a:pt x="68733" y="123229"/>
                </a:lnTo>
                <a:lnTo>
                  <a:pt x="71115" y="120153"/>
                </a:lnTo>
                <a:lnTo>
                  <a:pt x="72801" y="116730"/>
                </a:lnTo>
                <a:lnTo>
                  <a:pt x="73793" y="112960"/>
                </a:lnTo>
                <a:lnTo>
                  <a:pt x="74885" y="109189"/>
                </a:lnTo>
                <a:lnTo>
                  <a:pt x="75346" y="105965"/>
                </a:lnTo>
                <a:lnTo>
                  <a:pt x="75431" y="97134"/>
                </a:lnTo>
                <a:lnTo>
                  <a:pt x="75046" y="93761"/>
                </a:lnTo>
                <a:lnTo>
                  <a:pt x="74958" y="93116"/>
                </a:lnTo>
                <a:lnTo>
                  <a:pt x="74091" y="89743"/>
                </a:lnTo>
                <a:lnTo>
                  <a:pt x="73297" y="86171"/>
                </a:lnTo>
                <a:lnTo>
                  <a:pt x="71908" y="83145"/>
                </a:lnTo>
                <a:lnTo>
                  <a:pt x="67939" y="78183"/>
                </a:lnTo>
                <a:lnTo>
                  <a:pt x="65261" y="76298"/>
                </a:lnTo>
                <a:lnTo>
                  <a:pt x="61887" y="75009"/>
                </a:lnTo>
                <a:lnTo>
                  <a:pt x="58513" y="73620"/>
                </a:lnTo>
                <a:lnTo>
                  <a:pt x="54396" y="72925"/>
                </a:lnTo>
                <a:lnTo>
                  <a:pt x="88413" y="72925"/>
                </a:lnTo>
                <a:lnTo>
                  <a:pt x="88974" y="73570"/>
                </a:lnTo>
                <a:lnTo>
                  <a:pt x="91305" y="78035"/>
                </a:lnTo>
                <a:lnTo>
                  <a:pt x="92695" y="83194"/>
                </a:lnTo>
                <a:lnTo>
                  <a:pt x="94182" y="88254"/>
                </a:lnTo>
                <a:lnTo>
                  <a:pt x="94839" y="93116"/>
                </a:lnTo>
                <a:lnTo>
                  <a:pt x="94926" y="105965"/>
                </a:lnTo>
                <a:lnTo>
                  <a:pt x="93935" y="112067"/>
                </a:lnTo>
                <a:lnTo>
                  <a:pt x="91888" y="118219"/>
                </a:lnTo>
                <a:lnTo>
                  <a:pt x="90065" y="123973"/>
                </a:lnTo>
                <a:lnTo>
                  <a:pt x="87088" y="129182"/>
                </a:lnTo>
                <a:lnTo>
                  <a:pt x="83563" y="133051"/>
                </a:lnTo>
                <a:close/>
              </a:path>
            </a:pathLst>
          </a:custGeom>
          <a:solidFill>
            <a:srgbClr val="000000"/>
          </a:solidFill>
        </p:spPr>
        <p:txBody>
          <a:bodyPr wrap="square" lIns="0" tIns="0" rIns="0" bIns="0" rtlCol="0"/>
          <a:lstStyle/>
          <a:p>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p:cNvSpPr/>
          <p:nvPr/>
        </p:nvSpPr>
        <p:spPr>
          <a:xfrm>
            <a:off x="6648139" y="6359347"/>
            <a:ext cx="213360" cy="149225"/>
          </a:xfrm>
          <a:custGeom>
            <a:avLst/>
            <a:gdLst/>
            <a:ahLst/>
            <a:cxnLst/>
            <a:rect l="l" t="t" r="r" b="b"/>
            <a:pathLst>
              <a:path w="213359"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13359"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13359"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13359" h="149225">
                <a:moveTo>
                  <a:pt x="171275" y="148678"/>
                </a:moveTo>
                <a:lnTo>
                  <a:pt x="155896" y="148678"/>
                </a:lnTo>
                <a:lnTo>
                  <a:pt x="149249" y="147934"/>
                </a:lnTo>
                <a:lnTo>
                  <a:pt x="116904" y="123675"/>
                </a:lnTo>
                <a:lnTo>
                  <a:pt x="115862" y="118566"/>
                </a:lnTo>
                <a:lnTo>
                  <a:pt x="115907" y="108098"/>
                </a:lnTo>
                <a:lnTo>
                  <a:pt x="116606" y="104229"/>
                </a:lnTo>
                <a:lnTo>
                  <a:pt x="118495" y="99416"/>
                </a:lnTo>
                <a:lnTo>
                  <a:pt x="119582" y="96589"/>
                </a:lnTo>
                <a:lnTo>
                  <a:pt x="121716" y="93066"/>
                </a:lnTo>
                <a:lnTo>
                  <a:pt x="127272" y="86716"/>
                </a:lnTo>
                <a:lnTo>
                  <a:pt x="130695" y="83739"/>
                </a:lnTo>
                <a:lnTo>
                  <a:pt x="134763" y="80962"/>
                </a:lnTo>
                <a:lnTo>
                  <a:pt x="138831" y="78084"/>
                </a:lnTo>
                <a:lnTo>
                  <a:pt x="143444" y="75405"/>
                </a:lnTo>
                <a:lnTo>
                  <a:pt x="148604" y="72925"/>
                </a:lnTo>
                <a:lnTo>
                  <a:pt x="144140" y="70642"/>
                </a:lnTo>
                <a:lnTo>
                  <a:pt x="120773" y="31401"/>
                </a:lnTo>
                <a:lnTo>
                  <a:pt x="121666" y="26639"/>
                </a:lnTo>
                <a:lnTo>
                  <a:pt x="151531" y="942"/>
                </a:lnTo>
                <a:lnTo>
                  <a:pt x="158228" y="0"/>
                </a:lnTo>
                <a:lnTo>
                  <a:pt x="173111" y="0"/>
                </a:lnTo>
                <a:lnTo>
                  <a:pt x="179362" y="892"/>
                </a:lnTo>
                <a:lnTo>
                  <a:pt x="184621" y="2678"/>
                </a:lnTo>
                <a:lnTo>
                  <a:pt x="189979" y="4365"/>
                </a:lnTo>
                <a:lnTo>
                  <a:pt x="194393" y="6746"/>
                </a:lnTo>
                <a:lnTo>
                  <a:pt x="197866" y="9822"/>
                </a:lnTo>
                <a:lnTo>
                  <a:pt x="201339" y="12798"/>
                </a:lnTo>
                <a:lnTo>
                  <a:pt x="202920" y="15031"/>
                </a:lnTo>
                <a:lnTo>
                  <a:pt x="156343" y="15031"/>
                </a:lnTo>
                <a:lnTo>
                  <a:pt x="150241" y="16866"/>
                </a:lnTo>
                <a:lnTo>
                  <a:pt x="142006" y="24109"/>
                </a:lnTo>
                <a:lnTo>
                  <a:pt x="140013" y="28971"/>
                </a:lnTo>
                <a:lnTo>
                  <a:pt x="139972" y="38298"/>
                </a:lnTo>
                <a:lnTo>
                  <a:pt x="140468" y="40977"/>
                </a:lnTo>
                <a:lnTo>
                  <a:pt x="165719" y="63698"/>
                </a:lnTo>
                <a:lnTo>
                  <a:pt x="191350" y="63698"/>
                </a:lnTo>
                <a:lnTo>
                  <a:pt x="188539" y="65930"/>
                </a:lnTo>
                <a:lnTo>
                  <a:pt x="184621" y="68460"/>
                </a:lnTo>
                <a:lnTo>
                  <a:pt x="180155" y="70842"/>
                </a:lnTo>
                <a:lnTo>
                  <a:pt x="185414" y="73520"/>
                </a:lnTo>
                <a:lnTo>
                  <a:pt x="190078" y="76249"/>
                </a:lnTo>
                <a:lnTo>
                  <a:pt x="194146" y="79026"/>
                </a:lnTo>
                <a:lnTo>
                  <a:pt x="195998" y="80217"/>
                </a:lnTo>
                <a:lnTo>
                  <a:pt x="163190" y="80217"/>
                </a:lnTo>
                <a:lnTo>
                  <a:pt x="158427" y="82598"/>
                </a:lnTo>
                <a:lnTo>
                  <a:pt x="135210" y="107751"/>
                </a:lnTo>
                <a:lnTo>
                  <a:pt x="135232" y="118317"/>
                </a:lnTo>
                <a:lnTo>
                  <a:pt x="137690" y="123874"/>
                </a:lnTo>
                <a:lnTo>
                  <a:pt x="147611" y="131811"/>
                </a:lnTo>
                <a:lnTo>
                  <a:pt x="155004" y="133795"/>
                </a:lnTo>
                <a:lnTo>
                  <a:pt x="205453" y="133795"/>
                </a:lnTo>
                <a:lnTo>
                  <a:pt x="204365" y="135185"/>
                </a:lnTo>
                <a:lnTo>
                  <a:pt x="200099" y="138557"/>
                </a:lnTo>
                <a:lnTo>
                  <a:pt x="195932" y="141931"/>
                </a:lnTo>
                <a:lnTo>
                  <a:pt x="190722" y="144461"/>
                </a:lnTo>
                <a:lnTo>
                  <a:pt x="178320" y="147835"/>
                </a:lnTo>
                <a:lnTo>
                  <a:pt x="171275" y="148678"/>
                </a:lnTo>
                <a:close/>
              </a:path>
              <a:path w="213359" h="149225">
                <a:moveTo>
                  <a:pt x="191350" y="63698"/>
                </a:moveTo>
                <a:lnTo>
                  <a:pt x="165719" y="63698"/>
                </a:lnTo>
                <a:lnTo>
                  <a:pt x="173260" y="59828"/>
                </a:lnTo>
                <a:lnTo>
                  <a:pt x="179014" y="55562"/>
                </a:lnTo>
                <a:lnTo>
                  <a:pt x="182983" y="50898"/>
                </a:lnTo>
                <a:lnTo>
                  <a:pt x="187052" y="46235"/>
                </a:lnTo>
                <a:lnTo>
                  <a:pt x="189085" y="41076"/>
                </a:lnTo>
                <a:lnTo>
                  <a:pt x="189085" y="32245"/>
                </a:lnTo>
                <a:lnTo>
                  <a:pt x="188539" y="29417"/>
                </a:lnTo>
                <a:lnTo>
                  <a:pt x="187448" y="26937"/>
                </a:lnTo>
                <a:lnTo>
                  <a:pt x="186357" y="24358"/>
                </a:lnTo>
                <a:lnTo>
                  <a:pt x="168348" y="15031"/>
                </a:lnTo>
                <a:lnTo>
                  <a:pt x="202920" y="15031"/>
                </a:lnTo>
                <a:lnTo>
                  <a:pt x="203869" y="16370"/>
                </a:lnTo>
                <a:lnTo>
                  <a:pt x="205457" y="20537"/>
                </a:lnTo>
                <a:lnTo>
                  <a:pt x="207143" y="24605"/>
                </a:lnTo>
                <a:lnTo>
                  <a:pt x="207987" y="28971"/>
                </a:lnTo>
                <a:lnTo>
                  <a:pt x="207987" y="37405"/>
                </a:lnTo>
                <a:lnTo>
                  <a:pt x="207342" y="41076"/>
                </a:lnTo>
                <a:lnTo>
                  <a:pt x="206052" y="44648"/>
                </a:lnTo>
                <a:lnTo>
                  <a:pt x="204861" y="48121"/>
                </a:lnTo>
                <a:lnTo>
                  <a:pt x="203075" y="51444"/>
                </a:lnTo>
                <a:lnTo>
                  <a:pt x="200694" y="54619"/>
                </a:lnTo>
                <a:lnTo>
                  <a:pt x="198313" y="57695"/>
                </a:lnTo>
                <a:lnTo>
                  <a:pt x="195386" y="60572"/>
                </a:lnTo>
                <a:lnTo>
                  <a:pt x="191350" y="63698"/>
                </a:lnTo>
                <a:close/>
              </a:path>
              <a:path w="213359" h="149225">
                <a:moveTo>
                  <a:pt x="205453" y="133795"/>
                </a:moveTo>
                <a:lnTo>
                  <a:pt x="174351" y="133795"/>
                </a:lnTo>
                <a:lnTo>
                  <a:pt x="181544" y="131811"/>
                </a:lnTo>
                <a:lnTo>
                  <a:pt x="186407" y="127842"/>
                </a:lnTo>
                <a:lnTo>
                  <a:pt x="191268" y="123775"/>
                </a:lnTo>
                <a:lnTo>
                  <a:pt x="193588" y="118566"/>
                </a:lnTo>
                <a:lnTo>
                  <a:pt x="193626" y="107751"/>
                </a:lnTo>
                <a:lnTo>
                  <a:pt x="193054" y="105022"/>
                </a:lnTo>
                <a:lnTo>
                  <a:pt x="191701" y="102095"/>
                </a:lnTo>
                <a:lnTo>
                  <a:pt x="190574" y="99466"/>
                </a:lnTo>
                <a:lnTo>
                  <a:pt x="188688" y="96886"/>
                </a:lnTo>
                <a:lnTo>
                  <a:pt x="186109" y="94504"/>
                </a:lnTo>
                <a:lnTo>
                  <a:pt x="183529" y="92024"/>
                </a:lnTo>
                <a:lnTo>
                  <a:pt x="180304" y="89643"/>
                </a:lnTo>
                <a:lnTo>
                  <a:pt x="176435" y="87361"/>
                </a:lnTo>
                <a:lnTo>
                  <a:pt x="172665" y="85079"/>
                </a:lnTo>
                <a:lnTo>
                  <a:pt x="168249" y="82698"/>
                </a:lnTo>
                <a:lnTo>
                  <a:pt x="163190" y="80217"/>
                </a:lnTo>
                <a:lnTo>
                  <a:pt x="195998" y="80217"/>
                </a:lnTo>
                <a:lnTo>
                  <a:pt x="210963" y="97928"/>
                </a:lnTo>
                <a:lnTo>
                  <a:pt x="212451" y="101401"/>
                </a:lnTo>
                <a:lnTo>
                  <a:pt x="213148" y="105022"/>
                </a:lnTo>
                <a:lnTo>
                  <a:pt x="213196" y="115787"/>
                </a:lnTo>
                <a:lnTo>
                  <a:pt x="212055" y="121344"/>
                </a:lnTo>
                <a:lnTo>
                  <a:pt x="209772" y="126205"/>
                </a:lnTo>
                <a:lnTo>
                  <a:pt x="207589" y="131067"/>
                </a:lnTo>
                <a:lnTo>
                  <a:pt x="205453" y="133795"/>
                </a:lnTo>
                <a:close/>
              </a:path>
            </a:pathLst>
          </a:custGeom>
          <a:solidFill>
            <a:srgbClr val="000000"/>
          </a:solidFill>
        </p:spPr>
        <p:txBody>
          <a:bodyPr wrap="square" lIns="0" tIns="0" rIns="0" bIns="0" rtlCol="0"/>
          <a:lstStyle/>
          <a:p>
            <a:endParaRPr/>
          </a:p>
        </p:txBody>
      </p:sp>
      <p:graphicFrame>
        <p:nvGraphicFramePr>
          <p:cNvPr id="10" name="Gráfico 9"/>
          <p:cNvGraphicFramePr>
            <a:graphicFrameLocks/>
          </p:cNvGraphicFramePr>
          <p:nvPr>
            <p:extLst/>
          </p:nvPr>
        </p:nvGraphicFramePr>
        <p:xfrm>
          <a:off x="457200" y="685800"/>
          <a:ext cx="7239000" cy="5105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ela 10"/>
          <p:cNvGraphicFramePr>
            <a:graphicFrameLocks noGrp="1"/>
          </p:cNvGraphicFramePr>
          <p:nvPr>
            <p:extLst/>
          </p:nvPr>
        </p:nvGraphicFramePr>
        <p:xfrm>
          <a:off x="7696200" y="2362200"/>
          <a:ext cx="1219200" cy="571500"/>
        </p:xfrm>
        <a:graphic>
          <a:graphicData uri="http://schemas.openxmlformats.org/drawingml/2006/table">
            <a:tbl>
              <a:tblPr>
                <a:tableStyleId>{5940675A-B579-460E-94D1-54222C63F5DA}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190500">
                <a:tc>
                  <a:txBody>
                    <a:bodyPr/>
                    <a:lstStyle/>
                    <a:p>
                      <a:pPr algn="l" fontAlgn="b"/>
                      <a:r>
                        <a:rPr lang="pt-BR" sz="1100" u="none" strike="noStrike" dirty="0" err="1">
                          <a:effectLst/>
                        </a:rPr>
                        <a:t>Correl</a:t>
                      </a:r>
                      <a:endParaRPr lang="pt-B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0,86034</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pt-BR" sz="1100" u="none" strike="noStrike">
                          <a:effectLst/>
                        </a:rPr>
                        <a:t>Desvio</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0,483413</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pt-BR" sz="1100" u="none" strike="noStrike">
                          <a:effectLst/>
                        </a:rPr>
                        <a:t>Média</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dirty="0">
                          <a:effectLst/>
                        </a:rPr>
                        <a:t>-3,15926</a:t>
                      </a:r>
                      <a:endParaRPr lang="pt-B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sp>
        <p:nvSpPr>
          <p:cNvPr id="7" name="CaixaDeTexto 6"/>
          <p:cNvSpPr txBox="1"/>
          <p:nvPr/>
        </p:nvSpPr>
        <p:spPr>
          <a:xfrm>
            <a:off x="457200" y="152400"/>
            <a:ext cx="8305800" cy="477054"/>
          </a:xfrm>
          <a:prstGeom prst="rect">
            <a:avLst/>
          </a:prstGeom>
          <a:noFill/>
        </p:spPr>
        <p:txBody>
          <a:bodyPr wrap="square" rtlCol="0">
            <a:spAutoFit/>
          </a:bodyPr>
          <a:lstStyle/>
          <a:p>
            <a:r>
              <a:rPr lang="pt-BR" sz="2500" b="1" dirty="0"/>
              <a:t>Exemplo de cálculo de base em Alto Araguaia(MT) – Soja SFI</a:t>
            </a:r>
          </a:p>
        </p:txBody>
      </p:sp>
    </p:spTree>
    <p:extLst>
      <p:ext uri="{BB962C8B-B14F-4D97-AF65-F5344CB8AC3E}">
        <p14:creationId xmlns:p14="http://schemas.microsoft.com/office/powerpoint/2010/main" val="15986404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Monitorando a base</a:t>
            </a:r>
          </a:p>
        </p:txBody>
      </p:sp>
      <p:sp>
        <p:nvSpPr>
          <p:cNvPr id="3" name="Espaço Reservado para Texto 2"/>
          <p:cNvSpPr>
            <a:spLocks noGrp="1"/>
          </p:cNvSpPr>
          <p:nvPr>
            <p:ph type="body" idx="1"/>
          </p:nvPr>
        </p:nvSpPr>
        <p:spPr/>
        <p:txBody>
          <a:bodyPr/>
          <a:lstStyle/>
          <a:p>
            <a:endParaRPr lang="pt-BR" dirty="0"/>
          </a:p>
        </p:txBody>
      </p:sp>
      <p:graphicFrame>
        <p:nvGraphicFramePr>
          <p:cNvPr id="4" name="Tabela 3"/>
          <p:cNvGraphicFramePr>
            <a:graphicFrameLocks noGrp="1"/>
          </p:cNvGraphicFramePr>
          <p:nvPr>
            <p:extLst>
              <p:ext uri="{D42A27DB-BD31-4B8C-83A1-F6EECF244321}">
                <p14:modId xmlns:p14="http://schemas.microsoft.com/office/powerpoint/2010/main" val="811099404"/>
              </p:ext>
            </p:extLst>
          </p:nvPr>
        </p:nvGraphicFramePr>
        <p:xfrm>
          <a:off x="609600" y="2082799"/>
          <a:ext cx="7010400" cy="3197435"/>
        </p:xfrm>
        <a:graphic>
          <a:graphicData uri="http://schemas.openxmlformats.org/drawingml/2006/table">
            <a:tbl>
              <a:tblPr firstRow="1" bandRow="1">
                <a:tableStyleId>{5C22544A-7EE6-4342-B048-85BDC9FD1C3A}</a:tableStyleId>
              </a:tblPr>
              <a:tblGrid>
                <a:gridCol w="1402080">
                  <a:extLst>
                    <a:ext uri="{9D8B030D-6E8A-4147-A177-3AD203B41FA5}">
                      <a16:colId xmlns:a16="http://schemas.microsoft.com/office/drawing/2014/main" val="20000"/>
                    </a:ext>
                  </a:extLst>
                </a:gridCol>
                <a:gridCol w="1402080">
                  <a:extLst>
                    <a:ext uri="{9D8B030D-6E8A-4147-A177-3AD203B41FA5}">
                      <a16:colId xmlns:a16="http://schemas.microsoft.com/office/drawing/2014/main" val="20001"/>
                    </a:ext>
                  </a:extLst>
                </a:gridCol>
                <a:gridCol w="1402080">
                  <a:extLst>
                    <a:ext uri="{9D8B030D-6E8A-4147-A177-3AD203B41FA5}">
                      <a16:colId xmlns:a16="http://schemas.microsoft.com/office/drawing/2014/main" val="20002"/>
                    </a:ext>
                  </a:extLst>
                </a:gridCol>
                <a:gridCol w="1402080">
                  <a:extLst>
                    <a:ext uri="{9D8B030D-6E8A-4147-A177-3AD203B41FA5}">
                      <a16:colId xmlns:a16="http://schemas.microsoft.com/office/drawing/2014/main" val="20003"/>
                    </a:ext>
                  </a:extLst>
                </a:gridCol>
                <a:gridCol w="1402080">
                  <a:extLst>
                    <a:ext uri="{9D8B030D-6E8A-4147-A177-3AD203B41FA5}">
                      <a16:colId xmlns:a16="http://schemas.microsoft.com/office/drawing/2014/main" val="20004"/>
                    </a:ext>
                  </a:extLst>
                </a:gridCol>
              </a:tblGrid>
              <a:tr h="888149">
                <a:tc>
                  <a:txBody>
                    <a:bodyPr/>
                    <a:lstStyle/>
                    <a:p>
                      <a:r>
                        <a:rPr lang="pt-BR" dirty="0"/>
                        <a:t>Data</a:t>
                      </a:r>
                    </a:p>
                  </a:txBody>
                  <a:tcPr/>
                </a:tc>
                <a:tc>
                  <a:txBody>
                    <a:bodyPr/>
                    <a:lstStyle/>
                    <a:p>
                      <a:r>
                        <a:rPr lang="pt-BR" dirty="0"/>
                        <a:t>Preço físico</a:t>
                      </a:r>
                    </a:p>
                  </a:txBody>
                  <a:tcPr/>
                </a:tc>
                <a:tc>
                  <a:txBody>
                    <a:bodyPr/>
                    <a:lstStyle/>
                    <a:p>
                      <a:r>
                        <a:rPr lang="pt-BR" dirty="0"/>
                        <a:t>Preç</a:t>
                      </a:r>
                      <a:r>
                        <a:rPr lang="pt-BR" baseline="0" dirty="0"/>
                        <a:t>o futuro</a:t>
                      </a:r>
                      <a:endParaRPr lang="pt-BR" dirty="0"/>
                    </a:p>
                  </a:txBody>
                  <a:tcPr/>
                </a:tc>
                <a:tc>
                  <a:txBody>
                    <a:bodyPr/>
                    <a:lstStyle/>
                    <a:p>
                      <a:r>
                        <a:rPr lang="pt-BR" dirty="0"/>
                        <a:t>Base</a:t>
                      </a:r>
                    </a:p>
                  </a:txBody>
                  <a:tcPr/>
                </a:tc>
                <a:tc>
                  <a:txBody>
                    <a:bodyPr/>
                    <a:lstStyle/>
                    <a:p>
                      <a:r>
                        <a:rPr lang="pt-BR" dirty="0"/>
                        <a:t>Comentários</a:t>
                      </a:r>
                    </a:p>
                  </a:txBody>
                  <a:tcPr/>
                </a:tc>
                <a:extLst>
                  <a:ext uri="{0D108BD9-81ED-4DB2-BD59-A6C34878D82A}">
                    <a16:rowId xmlns:a16="http://schemas.microsoft.com/office/drawing/2014/main" val="10000"/>
                  </a:ext>
                </a:extLst>
              </a:tr>
              <a:tr h="514563">
                <a:tc>
                  <a:txBody>
                    <a:bodyPr/>
                    <a:lstStyle/>
                    <a:p>
                      <a:r>
                        <a:rPr lang="pt-BR" dirty="0"/>
                        <a:t>01 de junho de 2015</a:t>
                      </a:r>
                    </a:p>
                  </a:txBody>
                  <a:tcPr/>
                </a:tc>
                <a:tc>
                  <a:txBody>
                    <a:bodyPr/>
                    <a:lstStyle/>
                    <a:p>
                      <a:r>
                        <a:rPr lang="pt-BR" dirty="0"/>
                        <a:t>17,87 US$/</a:t>
                      </a:r>
                      <a:r>
                        <a:rPr lang="pt-BR" dirty="0" err="1"/>
                        <a:t>sc</a:t>
                      </a:r>
                      <a:endParaRPr lang="pt-BR" dirty="0"/>
                    </a:p>
                  </a:txBody>
                  <a:tcPr/>
                </a:tc>
                <a:tc>
                  <a:txBody>
                    <a:bodyPr/>
                    <a:lstStyle/>
                    <a:p>
                      <a:r>
                        <a:rPr lang="pt-BR" dirty="0"/>
                        <a:t>20,41 US$/</a:t>
                      </a:r>
                      <a:r>
                        <a:rPr lang="pt-BR" dirty="0" err="1"/>
                        <a:t>sc</a:t>
                      </a:r>
                      <a:endParaRPr lang="pt-BR" dirty="0"/>
                    </a:p>
                  </a:txBody>
                  <a:tcPr/>
                </a:tc>
                <a:tc>
                  <a:txBody>
                    <a:bodyPr/>
                    <a:lstStyle/>
                    <a:p>
                      <a:r>
                        <a:rPr lang="pt-BR" dirty="0"/>
                        <a:t>-2,55 US$/</a:t>
                      </a:r>
                      <a:r>
                        <a:rPr lang="pt-BR" dirty="0" err="1"/>
                        <a:t>sc</a:t>
                      </a:r>
                      <a:endParaRPr lang="pt-BR" dirty="0"/>
                    </a:p>
                  </a:txBody>
                  <a:tcPr/>
                </a:tc>
                <a:tc>
                  <a:txBody>
                    <a:bodyPr/>
                    <a:lstStyle/>
                    <a:p>
                      <a:endParaRPr lang="pt-BR" dirty="0"/>
                    </a:p>
                  </a:txBody>
                  <a:tcPr/>
                </a:tc>
                <a:extLst>
                  <a:ext uri="{0D108BD9-81ED-4DB2-BD59-A6C34878D82A}">
                    <a16:rowId xmlns:a16="http://schemas.microsoft.com/office/drawing/2014/main" val="10001"/>
                  </a:ext>
                </a:extLst>
              </a:tr>
              <a:tr h="514563">
                <a:tc>
                  <a:txBody>
                    <a:bodyPr/>
                    <a:lstStyle/>
                    <a:p>
                      <a:r>
                        <a:rPr lang="pt-BR" dirty="0"/>
                        <a:t>02 de junho</a:t>
                      </a:r>
                      <a:r>
                        <a:rPr lang="pt-BR" baseline="0" dirty="0"/>
                        <a:t> de 2015</a:t>
                      </a:r>
                      <a:endParaRPr lang="pt-BR" dirty="0"/>
                    </a:p>
                  </a:txBody>
                  <a:tcPr/>
                </a:tc>
                <a:tc>
                  <a:txBody>
                    <a:bodyPr/>
                    <a:lstStyle/>
                    <a:p>
                      <a:r>
                        <a:rPr lang="pt-BR" dirty="0"/>
                        <a:t>18,13 US$/</a:t>
                      </a:r>
                      <a:r>
                        <a:rPr lang="pt-BR" dirty="0" err="1"/>
                        <a:t>sc</a:t>
                      </a:r>
                      <a:endParaRPr lang="pt-BR" dirty="0"/>
                    </a:p>
                  </a:txBody>
                  <a:tcPr/>
                </a:tc>
                <a:tc>
                  <a:txBody>
                    <a:bodyPr/>
                    <a:lstStyle/>
                    <a:p>
                      <a:r>
                        <a:rPr lang="pt-BR" dirty="0"/>
                        <a:t>20,74 US$/</a:t>
                      </a:r>
                      <a:r>
                        <a:rPr lang="pt-BR" dirty="0" err="1"/>
                        <a:t>sc</a:t>
                      </a:r>
                      <a:endParaRPr lang="pt-BR" dirty="0"/>
                    </a:p>
                  </a:txBody>
                  <a:tcPr/>
                </a:tc>
                <a:tc>
                  <a:txBody>
                    <a:bodyPr/>
                    <a:lstStyle/>
                    <a:p>
                      <a:r>
                        <a:rPr lang="pt-BR" dirty="0"/>
                        <a:t>-2,61 US$/</a:t>
                      </a:r>
                      <a:r>
                        <a:rPr lang="pt-BR" dirty="0" err="1"/>
                        <a:t>sc</a:t>
                      </a:r>
                      <a:endParaRPr lang="pt-BR" dirty="0"/>
                    </a:p>
                  </a:txBody>
                  <a:tcPr/>
                </a:tc>
                <a:tc>
                  <a:txBody>
                    <a:bodyPr/>
                    <a:lstStyle/>
                    <a:p>
                      <a:endParaRPr lang="pt-BR"/>
                    </a:p>
                  </a:txBody>
                  <a:tcPr/>
                </a:tc>
                <a:extLst>
                  <a:ext uri="{0D108BD9-81ED-4DB2-BD59-A6C34878D82A}">
                    <a16:rowId xmlns:a16="http://schemas.microsoft.com/office/drawing/2014/main" val="10002"/>
                  </a:ext>
                </a:extLst>
              </a:tr>
              <a:tr h="514563">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extLst>
                  <a:ext uri="{0D108BD9-81ED-4DB2-BD59-A6C34878D82A}">
                    <a16:rowId xmlns:a16="http://schemas.microsoft.com/office/drawing/2014/main" val="10003"/>
                  </a:ext>
                </a:extLst>
              </a:tr>
              <a:tr h="514563">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a:p>
                  </a:txBody>
                  <a:tcPr/>
                </a:tc>
                <a:tc>
                  <a:txBody>
                    <a:bodyPr/>
                    <a:lstStyle/>
                    <a:p>
                      <a:endParaRPr lang="pt-BR"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726610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81001" y="1326477"/>
          <a:ext cx="8062867" cy="3027999"/>
        </p:xfrm>
        <a:graphic>
          <a:graphicData uri="http://schemas.openxmlformats.org/drawingml/2006/table">
            <a:tbl>
              <a:tblPr firstRow="1" bandRow="1">
                <a:tableStyleId>{2D5ABB26-0587-4C30-8999-92F81FD0307C}</a:tableStyleId>
              </a:tblPr>
              <a:tblGrid>
                <a:gridCol w="2687629">
                  <a:extLst>
                    <a:ext uri="{9D8B030D-6E8A-4147-A177-3AD203B41FA5}">
                      <a16:colId xmlns:a16="http://schemas.microsoft.com/office/drawing/2014/main" val="20000"/>
                    </a:ext>
                  </a:extLst>
                </a:gridCol>
                <a:gridCol w="2687619">
                  <a:extLst>
                    <a:ext uri="{9D8B030D-6E8A-4147-A177-3AD203B41FA5}">
                      <a16:colId xmlns:a16="http://schemas.microsoft.com/office/drawing/2014/main" val="20001"/>
                    </a:ext>
                  </a:extLst>
                </a:gridCol>
                <a:gridCol w="2687619">
                  <a:extLst>
                    <a:ext uri="{9D8B030D-6E8A-4147-A177-3AD203B41FA5}">
                      <a16:colId xmlns:a16="http://schemas.microsoft.com/office/drawing/2014/main" val="20002"/>
                    </a:ext>
                  </a:extLst>
                </a:gridCol>
              </a:tblGrid>
              <a:tr h="1008272">
                <a:tc>
                  <a:txBody>
                    <a:bodyPr/>
                    <a:lstStyle/>
                    <a:p>
                      <a:pPr marL="71120">
                        <a:lnSpc>
                          <a:spcPct val="100000"/>
                        </a:lnSpc>
                        <a:spcBef>
                          <a:spcPts val="75"/>
                        </a:spcBef>
                      </a:pPr>
                      <a:r>
                        <a:rPr sz="2800" spc="-5" dirty="0">
                          <a:latin typeface="Times New Roman"/>
                          <a:cs typeface="Times New Roman"/>
                        </a:rPr>
                        <a:t>Hedge</a:t>
                      </a:r>
                      <a:endParaRPr sz="2800" dirty="0">
                        <a:latin typeface="Times New Roman"/>
                        <a:cs typeface="Times New Roman"/>
                      </a:endParaRPr>
                    </a:p>
                  </a:txBody>
                  <a:tcPr marL="0" marR="0" marT="0" marB="0">
                    <a:lnL w="28574">
                      <a:solidFill>
                        <a:srgbClr val="000000"/>
                      </a:solidFill>
                      <a:prstDash val="solid"/>
                    </a:lnL>
                    <a:lnR w="12699">
                      <a:solidFill>
                        <a:srgbClr val="000000"/>
                      </a:solidFill>
                      <a:prstDash val="solid"/>
                    </a:lnR>
                    <a:lnT w="28574">
                      <a:solidFill>
                        <a:srgbClr val="000000"/>
                      </a:solidFill>
                      <a:prstDash val="solid"/>
                    </a:lnT>
                    <a:lnB w="12699">
                      <a:solidFill>
                        <a:srgbClr val="000000"/>
                      </a:solidFill>
                      <a:prstDash val="solid"/>
                    </a:lnB>
                  </a:tcPr>
                </a:tc>
                <a:tc>
                  <a:txBody>
                    <a:bodyPr/>
                    <a:lstStyle/>
                    <a:p>
                      <a:pPr marL="78740">
                        <a:lnSpc>
                          <a:spcPct val="100000"/>
                        </a:lnSpc>
                        <a:spcBef>
                          <a:spcPts val="75"/>
                        </a:spcBef>
                      </a:pPr>
                      <a:r>
                        <a:rPr sz="2800" spc="-5" dirty="0">
                          <a:latin typeface="Times New Roman"/>
                          <a:cs typeface="Times New Roman"/>
                        </a:rPr>
                        <a:t>Base</a:t>
                      </a:r>
                      <a:r>
                        <a:rPr sz="2800" spc="-60" dirty="0">
                          <a:latin typeface="Times New Roman"/>
                          <a:cs typeface="Times New Roman"/>
                        </a:rPr>
                        <a:t> </a:t>
                      </a:r>
                      <a:r>
                        <a:rPr sz="2800" spc="-5" dirty="0">
                          <a:latin typeface="Times New Roman"/>
                          <a:cs typeface="Times New Roman"/>
                        </a:rPr>
                        <a:t>fortalece</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28574">
                      <a:solidFill>
                        <a:srgbClr val="000000"/>
                      </a:solidFill>
                      <a:prstDash val="solid"/>
                    </a:lnT>
                    <a:lnB w="12699">
                      <a:solidFill>
                        <a:srgbClr val="000000"/>
                      </a:solidFill>
                      <a:prstDash val="solid"/>
                    </a:lnB>
                  </a:tcPr>
                </a:tc>
                <a:tc>
                  <a:txBody>
                    <a:bodyPr/>
                    <a:lstStyle/>
                    <a:p>
                      <a:pPr marL="78740">
                        <a:lnSpc>
                          <a:spcPct val="100000"/>
                        </a:lnSpc>
                        <a:spcBef>
                          <a:spcPts val="75"/>
                        </a:spcBef>
                      </a:pPr>
                      <a:r>
                        <a:rPr sz="2800" spc="-5" dirty="0">
                          <a:latin typeface="Times New Roman"/>
                          <a:cs typeface="Times New Roman"/>
                        </a:rPr>
                        <a:t>Base</a:t>
                      </a:r>
                      <a:r>
                        <a:rPr sz="2800" spc="-50" dirty="0">
                          <a:latin typeface="Times New Roman"/>
                          <a:cs typeface="Times New Roman"/>
                        </a:rPr>
                        <a:t> </a:t>
                      </a:r>
                      <a:r>
                        <a:rPr sz="2800" spc="-5" dirty="0">
                          <a:latin typeface="Times New Roman"/>
                          <a:cs typeface="Times New Roman"/>
                        </a:rPr>
                        <a:t>enfraquece</a:t>
                      </a:r>
                      <a:endParaRPr sz="2800">
                        <a:latin typeface="Times New Roman"/>
                        <a:cs typeface="Times New Roman"/>
                      </a:endParaRPr>
                    </a:p>
                  </a:txBody>
                  <a:tcPr marL="0" marR="0" marT="0" marB="0">
                    <a:lnL w="12699">
                      <a:solidFill>
                        <a:srgbClr val="000000"/>
                      </a:solidFill>
                      <a:prstDash val="solid"/>
                    </a:lnL>
                    <a:lnR w="28574">
                      <a:solidFill>
                        <a:srgbClr val="000000"/>
                      </a:solidFill>
                      <a:prstDash val="solid"/>
                    </a:lnR>
                    <a:lnT w="28574">
                      <a:solidFill>
                        <a:srgbClr val="000000"/>
                      </a:solidFill>
                      <a:prstDash val="solid"/>
                    </a:lnT>
                    <a:lnB w="12699">
                      <a:solidFill>
                        <a:srgbClr val="000000"/>
                      </a:solidFill>
                      <a:prstDash val="solid"/>
                    </a:lnB>
                  </a:tcPr>
                </a:tc>
                <a:extLst>
                  <a:ext uri="{0D108BD9-81ED-4DB2-BD59-A6C34878D82A}">
                    <a16:rowId xmlns:a16="http://schemas.microsoft.com/office/drawing/2014/main" val="10000"/>
                  </a:ext>
                </a:extLst>
              </a:tr>
              <a:tr h="1011455">
                <a:tc>
                  <a:txBody>
                    <a:bodyPr/>
                    <a:lstStyle/>
                    <a:p>
                      <a:pPr marL="71120">
                        <a:lnSpc>
                          <a:spcPct val="100000"/>
                        </a:lnSpc>
                        <a:spcBef>
                          <a:spcPts val="135"/>
                        </a:spcBef>
                      </a:pPr>
                      <a:r>
                        <a:rPr sz="2800" spc="-5" dirty="0">
                          <a:latin typeface="Times New Roman"/>
                          <a:cs typeface="Times New Roman"/>
                        </a:rPr>
                        <a:t>Venda(short)</a:t>
                      </a:r>
                      <a:endParaRPr sz="2800" dirty="0">
                        <a:latin typeface="Times New Roman"/>
                        <a:cs typeface="Times New Roman"/>
                      </a:endParaRPr>
                    </a:p>
                  </a:txBody>
                  <a:tcPr marL="0" marR="0" marT="0" marB="0">
                    <a:lnL w="28574">
                      <a:solidFill>
                        <a:srgbClr val="000000"/>
                      </a:solidFill>
                      <a:prstDash val="solid"/>
                    </a:lnL>
                    <a:lnR w="12699">
                      <a:solidFill>
                        <a:srgbClr val="000000"/>
                      </a:solidFill>
                      <a:prstDash val="solid"/>
                    </a:lnR>
                    <a:lnT w="12699">
                      <a:solidFill>
                        <a:srgbClr val="000000"/>
                      </a:solidFill>
                      <a:prstDash val="solid"/>
                    </a:lnT>
                    <a:lnB w="12699">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Bom</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12699">
                      <a:solidFill>
                        <a:srgbClr val="000000"/>
                      </a:solidFill>
                      <a:prstDash val="solid"/>
                    </a:lnT>
                    <a:lnB w="12699">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ruim</a:t>
                      </a:r>
                      <a:endParaRPr sz="2800">
                        <a:latin typeface="Times New Roman"/>
                        <a:cs typeface="Times New Roman"/>
                      </a:endParaRPr>
                    </a:p>
                  </a:txBody>
                  <a:tcPr marL="0" marR="0" marT="0" marB="0">
                    <a:lnL w="12699">
                      <a:solidFill>
                        <a:srgbClr val="000000"/>
                      </a:solidFill>
                      <a:prstDash val="solid"/>
                    </a:lnL>
                    <a:lnR w="28574">
                      <a:solidFill>
                        <a:srgbClr val="000000"/>
                      </a:solidFill>
                      <a:prstDash val="solid"/>
                    </a:lnR>
                    <a:lnT w="12699">
                      <a:solidFill>
                        <a:srgbClr val="000000"/>
                      </a:solidFill>
                      <a:prstDash val="solid"/>
                    </a:lnT>
                    <a:lnB w="12699">
                      <a:solidFill>
                        <a:srgbClr val="000000"/>
                      </a:solidFill>
                      <a:prstDash val="solid"/>
                    </a:lnB>
                  </a:tcPr>
                </a:tc>
                <a:extLst>
                  <a:ext uri="{0D108BD9-81ED-4DB2-BD59-A6C34878D82A}">
                    <a16:rowId xmlns:a16="http://schemas.microsoft.com/office/drawing/2014/main" val="10001"/>
                  </a:ext>
                </a:extLst>
              </a:tr>
              <a:tr h="1008272">
                <a:tc>
                  <a:txBody>
                    <a:bodyPr/>
                    <a:lstStyle/>
                    <a:p>
                      <a:pPr marL="71120">
                        <a:lnSpc>
                          <a:spcPct val="100000"/>
                        </a:lnSpc>
                        <a:spcBef>
                          <a:spcPts val="135"/>
                        </a:spcBef>
                      </a:pPr>
                      <a:r>
                        <a:rPr sz="2800" spc="-5" dirty="0">
                          <a:latin typeface="Times New Roman"/>
                          <a:cs typeface="Times New Roman"/>
                        </a:rPr>
                        <a:t>Compra</a:t>
                      </a:r>
                      <a:r>
                        <a:rPr sz="2800" spc="-50" dirty="0">
                          <a:latin typeface="Times New Roman"/>
                          <a:cs typeface="Times New Roman"/>
                        </a:rPr>
                        <a:t> </a:t>
                      </a:r>
                      <a:r>
                        <a:rPr sz="2800" spc="-5" dirty="0">
                          <a:latin typeface="Times New Roman"/>
                          <a:cs typeface="Times New Roman"/>
                        </a:rPr>
                        <a:t>(long)</a:t>
                      </a:r>
                      <a:endParaRPr sz="2800">
                        <a:latin typeface="Times New Roman"/>
                        <a:cs typeface="Times New Roman"/>
                      </a:endParaRPr>
                    </a:p>
                  </a:txBody>
                  <a:tcPr marL="0" marR="0" marT="0" marB="0">
                    <a:lnL w="28574">
                      <a:solidFill>
                        <a:srgbClr val="000000"/>
                      </a:solidFill>
                      <a:prstDash val="solid"/>
                    </a:lnL>
                    <a:lnR w="12699">
                      <a:solidFill>
                        <a:srgbClr val="000000"/>
                      </a:solidFill>
                      <a:prstDash val="solid"/>
                    </a:lnR>
                    <a:lnT w="12699">
                      <a:solidFill>
                        <a:srgbClr val="000000"/>
                      </a:solidFill>
                      <a:prstDash val="solid"/>
                    </a:lnT>
                    <a:lnB w="28574">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Ruim</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12699">
                      <a:solidFill>
                        <a:srgbClr val="000000"/>
                      </a:solidFill>
                      <a:prstDash val="solid"/>
                    </a:lnT>
                    <a:lnB w="28574">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bom</a:t>
                      </a:r>
                      <a:endParaRPr sz="2800" dirty="0">
                        <a:latin typeface="Times New Roman"/>
                        <a:cs typeface="Times New Roman"/>
                      </a:endParaRPr>
                    </a:p>
                  </a:txBody>
                  <a:tcPr marL="0" marR="0" marT="0" marB="0">
                    <a:lnL w="12699">
                      <a:solidFill>
                        <a:srgbClr val="000000"/>
                      </a:solidFill>
                      <a:prstDash val="solid"/>
                    </a:lnL>
                    <a:lnR w="28574">
                      <a:solidFill>
                        <a:srgbClr val="000000"/>
                      </a:solidFill>
                      <a:prstDash val="solid"/>
                    </a:lnR>
                    <a:lnT w="12699">
                      <a:solidFill>
                        <a:srgbClr val="000000"/>
                      </a:solidFill>
                      <a:prstDash val="solid"/>
                    </a:lnT>
                    <a:lnB w="28574">
                      <a:solidFill>
                        <a:srgbClr val="000000"/>
                      </a:solidFill>
                      <a:prstDash val="solid"/>
                    </a:lnB>
                  </a:tcPr>
                </a:tc>
                <a:extLst>
                  <a:ext uri="{0D108BD9-81ED-4DB2-BD59-A6C34878D82A}">
                    <a16:rowId xmlns:a16="http://schemas.microsoft.com/office/drawing/2014/main" val="10002"/>
                  </a:ext>
                </a:extLst>
              </a:tr>
            </a:tbl>
          </a:graphicData>
        </a:graphic>
      </p:graphicFrame>
      <p:sp>
        <p:nvSpPr>
          <p:cNvPr id="3" name="object 3"/>
          <p:cNvSpPr/>
          <p:nvPr/>
        </p:nvSpPr>
        <p:spPr>
          <a:xfrm>
            <a:off x="1154927" y="383739"/>
            <a:ext cx="5054045" cy="26163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81000" y="4419600"/>
            <a:ext cx="2327296" cy="24216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648139" y="6359347"/>
            <a:ext cx="211454" cy="149225"/>
          </a:xfrm>
          <a:custGeom>
            <a:avLst/>
            <a:gdLst/>
            <a:ahLst/>
            <a:cxnLst/>
            <a:rect l="l" t="t" r="r" b="b"/>
            <a:pathLst>
              <a:path w="211454"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11454"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11454"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11454" h="149225">
                <a:moveTo>
                  <a:pt x="165719" y="90784"/>
                </a:moveTo>
                <a:lnTo>
                  <a:pt x="150538" y="90784"/>
                </a:lnTo>
                <a:lnTo>
                  <a:pt x="143792" y="89692"/>
                </a:lnTo>
                <a:lnTo>
                  <a:pt x="116556" y="59778"/>
                </a:lnTo>
                <a:lnTo>
                  <a:pt x="115862" y="41472"/>
                </a:lnTo>
                <a:lnTo>
                  <a:pt x="116755" y="35371"/>
                </a:lnTo>
                <a:lnTo>
                  <a:pt x="148505" y="1339"/>
                </a:lnTo>
                <a:lnTo>
                  <a:pt x="155797" y="0"/>
                </a:lnTo>
                <a:lnTo>
                  <a:pt x="170284" y="0"/>
                </a:lnTo>
                <a:lnTo>
                  <a:pt x="175642" y="793"/>
                </a:lnTo>
                <a:lnTo>
                  <a:pt x="180304" y="2381"/>
                </a:lnTo>
                <a:lnTo>
                  <a:pt x="184967" y="3869"/>
                </a:lnTo>
                <a:lnTo>
                  <a:pt x="188986" y="6052"/>
                </a:lnTo>
                <a:lnTo>
                  <a:pt x="192360" y="8929"/>
                </a:lnTo>
                <a:lnTo>
                  <a:pt x="195832" y="11807"/>
                </a:lnTo>
                <a:lnTo>
                  <a:pt x="198759" y="15279"/>
                </a:lnTo>
                <a:lnTo>
                  <a:pt x="157583" y="15328"/>
                </a:lnTo>
                <a:lnTo>
                  <a:pt x="153416" y="16221"/>
                </a:lnTo>
                <a:lnTo>
                  <a:pt x="149943" y="18007"/>
                </a:lnTo>
                <a:lnTo>
                  <a:pt x="146570" y="19694"/>
                </a:lnTo>
                <a:lnTo>
                  <a:pt x="143792" y="22026"/>
                </a:lnTo>
                <a:lnTo>
                  <a:pt x="141609" y="25003"/>
                </a:lnTo>
                <a:lnTo>
                  <a:pt x="139427" y="27880"/>
                </a:lnTo>
                <a:lnTo>
                  <a:pt x="137789" y="31203"/>
                </a:lnTo>
                <a:lnTo>
                  <a:pt x="136698" y="34973"/>
                </a:lnTo>
                <a:lnTo>
                  <a:pt x="135705" y="38645"/>
                </a:lnTo>
                <a:lnTo>
                  <a:pt x="135210" y="42465"/>
                </a:lnTo>
                <a:lnTo>
                  <a:pt x="135210" y="50799"/>
                </a:lnTo>
                <a:lnTo>
                  <a:pt x="156740" y="75753"/>
                </a:lnTo>
                <a:lnTo>
                  <a:pt x="210907" y="75753"/>
                </a:lnTo>
                <a:lnTo>
                  <a:pt x="210566" y="81209"/>
                </a:lnTo>
                <a:lnTo>
                  <a:pt x="210468" y="82003"/>
                </a:lnTo>
                <a:lnTo>
                  <a:pt x="191765" y="82003"/>
                </a:lnTo>
                <a:lnTo>
                  <a:pt x="187795" y="84285"/>
                </a:lnTo>
                <a:lnTo>
                  <a:pt x="183033" y="86320"/>
                </a:lnTo>
                <a:lnTo>
                  <a:pt x="172019" y="89892"/>
                </a:lnTo>
                <a:lnTo>
                  <a:pt x="165719" y="90784"/>
                </a:lnTo>
                <a:close/>
              </a:path>
              <a:path w="211454" h="149225">
                <a:moveTo>
                  <a:pt x="210907" y="75753"/>
                </a:moveTo>
                <a:lnTo>
                  <a:pt x="167257" y="75753"/>
                </a:lnTo>
                <a:lnTo>
                  <a:pt x="172615" y="74910"/>
                </a:lnTo>
                <a:lnTo>
                  <a:pt x="183033" y="71536"/>
                </a:lnTo>
                <a:lnTo>
                  <a:pt x="187548" y="69303"/>
                </a:lnTo>
                <a:lnTo>
                  <a:pt x="191318" y="66525"/>
                </a:lnTo>
                <a:lnTo>
                  <a:pt x="191318" y="57000"/>
                </a:lnTo>
                <a:lnTo>
                  <a:pt x="190673" y="49013"/>
                </a:lnTo>
                <a:lnTo>
                  <a:pt x="189365" y="42465"/>
                </a:lnTo>
                <a:lnTo>
                  <a:pt x="188193" y="36015"/>
                </a:lnTo>
                <a:lnTo>
                  <a:pt x="186357" y="30757"/>
                </a:lnTo>
                <a:lnTo>
                  <a:pt x="183876" y="26789"/>
                </a:lnTo>
                <a:lnTo>
                  <a:pt x="181396" y="22720"/>
                </a:lnTo>
                <a:lnTo>
                  <a:pt x="178370" y="19793"/>
                </a:lnTo>
                <a:lnTo>
                  <a:pt x="171226" y="16221"/>
                </a:lnTo>
                <a:lnTo>
                  <a:pt x="167108" y="15328"/>
                </a:lnTo>
                <a:lnTo>
                  <a:pt x="198788" y="15328"/>
                </a:lnTo>
                <a:lnTo>
                  <a:pt x="201408" y="19793"/>
                </a:lnTo>
                <a:lnTo>
                  <a:pt x="203521" y="23316"/>
                </a:lnTo>
                <a:lnTo>
                  <a:pt x="205407" y="27880"/>
                </a:lnTo>
                <a:lnTo>
                  <a:pt x="206796" y="33039"/>
                </a:lnTo>
                <a:lnTo>
                  <a:pt x="208284" y="38198"/>
                </a:lnTo>
                <a:lnTo>
                  <a:pt x="209326" y="43804"/>
                </a:lnTo>
                <a:lnTo>
                  <a:pt x="209921" y="49856"/>
                </a:lnTo>
                <a:lnTo>
                  <a:pt x="210615" y="55809"/>
                </a:lnTo>
                <a:lnTo>
                  <a:pt x="210963" y="62060"/>
                </a:lnTo>
                <a:lnTo>
                  <a:pt x="210907" y="75753"/>
                </a:lnTo>
                <a:close/>
              </a:path>
              <a:path w="211454" h="149225">
                <a:moveTo>
                  <a:pt x="191135" y="133200"/>
                </a:moveTo>
                <a:lnTo>
                  <a:pt x="157633" y="133200"/>
                </a:lnTo>
                <a:lnTo>
                  <a:pt x="163834" y="131811"/>
                </a:lnTo>
                <a:lnTo>
                  <a:pt x="174153" y="126255"/>
                </a:lnTo>
                <a:lnTo>
                  <a:pt x="188937" y="101500"/>
                </a:lnTo>
                <a:lnTo>
                  <a:pt x="190623" y="95348"/>
                </a:lnTo>
                <a:lnTo>
                  <a:pt x="191565" y="88849"/>
                </a:lnTo>
                <a:lnTo>
                  <a:pt x="191765" y="82003"/>
                </a:lnTo>
                <a:lnTo>
                  <a:pt x="210468" y="82003"/>
                </a:lnTo>
                <a:lnTo>
                  <a:pt x="209528" y="89892"/>
                </a:lnTo>
                <a:lnTo>
                  <a:pt x="209078" y="94009"/>
                </a:lnTo>
                <a:lnTo>
                  <a:pt x="207838" y="100160"/>
                </a:lnTo>
                <a:lnTo>
                  <a:pt x="204266" y="112067"/>
                </a:lnTo>
                <a:lnTo>
                  <a:pt x="201835" y="117623"/>
                </a:lnTo>
                <a:lnTo>
                  <a:pt x="198759" y="122782"/>
                </a:lnTo>
                <a:lnTo>
                  <a:pt x="195782" y="127942"/>
                </a:lnTo>
                <a:lnTo>
                  <a:pt x="192012" y="132456"/>
                </a:lnTo>
                <a:lnTo>
                  <a:pt x="191135" y="133200"/>
                </a:lnTo>
                <a:close/>
              </a:path>
              <a:path w="211454" h="149225">
                <a:moveTo>
                  <a:pt x="157534" y="148678"/>
                </a:moveTo>
                <a:lnTo>
                  <a:pt x="146025" y="148678"/>
                </a:lnTo>
                <a:lnTo>
                  <a:pt x="142899" y="148480"/>
                </a:lnTo>
                <a:lnTo>
                  <a:pt x="119880" y="137268"/>
                </a:lnTo>
                <a:lnTo>
                  <a:pt x="119922" y="133200"/>
                </a:lnTo>
                <a:lnTo>
                  <a:pt x="122410" y="127842"/>
                </a:lnTo>
                <a:lnTo>
                  <a:pt x="123899" y="127842"/>
                </a:lnTo>
                <a:lnTo>
                  <a:pt x="125090" y="128140"/>
                </a:lnTo>
                <a:lnTo>
                  <a:pt x="126577" y="128735"/>
                </a:lnTo>
                <a:lnTo>
                  <a:pt x="129902" y="129827"/>
                </a:lnTo>
                <a:lnTo>
                  <a:pt x="146620" y="133200"/>
                </a:lnTo>
                <a:lnTo>
                  <a:pt x="191135" y="133200"/>
                </a:lnTo>
                <a:lnTo>
                  <a:pt x="182884" y="140195"/>
                </a:lnTo>
                <a:lnTo>
                  <a:pt x="177428" y="143221"/>
                </a:lnTo>
                <a:lnTo>
                  <a:pt x="164826" y="147587"/>
                </a:lnTo>
                <a:lnTo>
                  <a:pt x="157534" y="148678"/>
                </a:lnTo>
                <a:close/>
              </a:path>
            </a:pathLst>
          </a:custGeom>
          <a:solidFill>
            <a:srgbClr val="000000"/>
          </a:solidFill>
        </p:spPr>
        <p:txBody>
          <a:bodyPr wrap="square" lIns="0" tIns="0" rIns="0" bIns="0" rtlCol="0"/>
          <a:lstStyle/>
          <a:p>
            <a:endParaRPr/>
          </a:p>
        </p:txBody>
      </p:sp>
      <p:sp>
        <p:nvSpPr>
          <p:cNvPr id="6" name="Retângulo 5"/>
          <p:cNvSpPr/>
          <p:nvPr/>
        </p:nvSpPr>
        <p:spPr>
          <a:xfrm>
            <a:off x="228600" y="4625419"/>
            <a:ext cx="8651896" cy="830997"/>
          </a:xfrm>
          <a:prstGeom prst="rect">
            <a:avLst/>
          </a:prstGeom>
        </p:spPr>
        <p:txBody>
          <a:bodyPr wrap="square">
            <a:spAutoFit/>
          </a:bodyPr>
          <a:lstStyle/>
          <a:p>
            <a:r>
              <a:rPr lang="pt-BR" sz="2400" dirty="0"/>
              <a:t>Vamos agora ver efeito de variação da base no resultado da operação</a:t>
            </a:r>
          </a:p>
        </p:txBody>
      </p:sp>
    </p:spTree>
    <p:extLst>
      <p:ext uri="{BB962C8B-B14F-4D97-AF65-F5344CB8AC3E}">
        <p14:creationId xmlns:p14="http://schemas.microsoft.com/office/powerpoint/2010/main" val="21682827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8208" y="537437"/>
            <a:ext cx="787223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6626" y="1392741"/>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748380"/>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2099762"/>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452187"/>
            <a:ext cx="3136247"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806249"/>
            <a:ext cx="2911667"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3158074"/>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511098"/>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851464"/>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4215346"/>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567771"/>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908737"/>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5167009"/>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248521"/>
            <a:ext cx="947225" cy="218083"/>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6648139" y="6359347"/>
            <a:ext cx="210185" cy="149225"/>
          </a:xfrm>
          <a:custGeom>
            <a:avLst/>
            <a:gdLst/>
            <a:ahLst/>
            <a:cxnLst/>
            <a:rect l="l" t="t" r="r" b="b"/>
            <a:pathLst>
              <a:path w="210184"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210184"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210184"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210184"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 w="210184" h="149225">
                <a:moveTo>
                  <a:pt x="128612" y="39538"/>
                </a:moveTo>
                <a:lnTo>
                  <a:pt x="126180" y="35271"/>
                </a:lnTo>
                <a:lnTo>
                  <a:pt x="126180" y="29765"/>
                </a:lnTo>
                <a:lnTo>
                  <a:pt x="162594" y="2529"/>
                </a:lnTo>
                <a:lnTo>
                  <a:pt x="162891" y="2231"/>
                </a:lnTo>
                <a:lnTo>
                  <a:pt x="163239" y="2033"/>
                </a:lnTo>
                <a:lnTo>
                  <a:pt x="163635" y="1934"/>
                </a:lnTo>
                <a:lnTo>
                  <a:pt x="164132" y="1736"/>
                </a:lnTo>
                <a:lnTo>
                  <a:pt x="164677" y="1586"/>
                </a:lnTo>
                <a:lnTo>
                  <a:pt x="165273" y="1487"/>
                </a:lnTo>
                <a:lnTo>
                  <a:pt x="165967" y="1289"/>
                </a:lnTo>
                <a:lnTo>
                  <a:pt x="166761" y="1190"/>
                </a:lnTo>
                <a:lnTo>
                  <a:pt x="172863" y="1190"/>
                </a:lnTo>
                <a:lnTo>
                  <a:pt x="174351" y="1289"/>
                </a:lnTo>
                <a:lnTo>
                  <a:pt x="175542" y="1487"/>
                </a:lnTo>
                <a:lnTo>
                  <a:pt x="176732" y="1586"/>
                </a:lnTo>
                <a:lnTo>
                  <a:pt x="177626" y="1785"/>
                </a:lnTo>
                <a:lnTo>
                  <a:pt x="178221" y="2083"/>
                </a:lnTo>
                <a:lnTo>
                  <a:pt x="178915" y="2282"/>
                </a:lnTo>
                <a:lnTo>
                  <a:pt x="179362" y="2579"/>
                </a:lnTo>
                <a:lnTo>
                  <a:pt x="179560" y="2976"/>
                </a:lnTo>
                <a:lnTo>
                  <a:pt x="179858" y="3372"/>
                </a:lnTo>
                <a:lnTo>
                  <a:pt x="180007" y="3819"/>
                </a:lnTo>
                <a:lnTo>
                  <a:pt x="180007" y="21281"/>
                </a:lnTo>
                <a:lnTo>
                  <a:pt x="160808" y="21281"/>
                </a:lnTo>
                <a:lnTo>
                  <a:pt x="132829" y="37950"/>
                </a:lnTo>
                <a:lnTo>
                  <a:pt x="131439" y="38744"/>
                </a:lnTo>
                <a:lnTo>
                  <a:pt x="130298" y="39241"/>
                </a:lnTo>
                <a:lnTo>
                  <a:pt x="129405" y="39439"/>
                </a:lnTo>
                <a:lnTo>
                  <a:pt x="128612" y="39538"/>
                </a:lnTo>
                <a:close/>
              </a:path>
              <a:path w="210184" h="149225">
                <a:moveTo>
                  <a:pt x="180007" y="131117"/>
                </a:moveTo>
                <a:lnTo>
                  <a:pt x="160808" y="131117"/>
                </a:lnTo>
                <a:lnTo>
                  <a:pt x="160808" y="21281"/>
                </a:lnTo>
                <a:lnTo>
                  <a:pt x="180007" y="21281"/>
                </a:lnTo>
                <a:lnTo>
                  <a:pt x="180007" y="131117"/>
                </a:lnTo>
                <a:close/>
              </a:path>
              <a:path w="210184" h="149225">
                <a:moveTo>
                  <a:pt x="206647" y="146595"/>
                </a:moveTo>
                <a:lnTo>
                  <a:pt x="130100" y="146595"/>
                </a:lnTo>
                <a:lnTo>
                  <a:pt x="129604" y="146496"/>
                </a:lnTo>
                <a:lnTo>
                  <a:pt x="126577" y="140394"/>
                </a:lnTo>
                <a:lnTo>
                  <a:pt x="126577" y="137615"/>
                </a:lnTo>
                <a:lnTo>
                  <a:pt x="130001" y="131117"/>
                </a:lnTo>
                <a:lnTo>
                  <a:pt x="206647" y="131117"/>
                </a:lnTo>
                <a:lnTo>
                  <a:pt x="207193" y="131315"/>
                </a:lnTo>
                <a:lnTo>
                  <a:pt x="207688" y="131712"/>
                </a:lnTo>
                <a:lnTo>
                  <a:pt x="208284" y="132009"/>
                </a:lnTo>
                <a:lnTo>
                  <a:pt x="208730" y="132505"/>
                </a:lnTo>
                <a:lnTo>
                  <a:pt x="209029" y="133200"/>
                </a:lnTo>
                <a:lnTo>
                  <a:pt x="209425" y="133795"/>
                </a:lnTo>
                <a:lnTo>
                  <a:pt x="209673" y="134589"/>
                </a:lnTo>
                <a:lnTo>
                  <a:pt x="209772" y="135581"/>
                </a:lnTo>
                <a:lnTo>
                  <a:pt x="209971" y="136474"/>
                </a:lnTo>
                <a:lnTo>
                  <a:pt x="210070" y="137615"/>
                </a:lnTo>
                <a:lnTo>
                  <a:pt x="210070" y="140394"/>
                </a:lnTo>
                <a:lnTo>
                  <a:pt x="207143" y="146496"/>
                </a:lnTo>
                <a:lnTo>
                  <a:pt x="206647"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6302829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3921" y="278414"/>
            <a:ext cx="746077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8331" y="1248724"/>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998" y="1604363"/>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8826" y="1955745"/>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18826" y="2308169"/>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18826" y="2662232"/>
            <a:ext cx="2914944"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18826" y="3014056"/>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98333" y="3367080"/>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18826" y="3707446"/>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18826" y="4071329"/>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218826" y="4423753"/>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218826" y="4764719"/>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623520" y="5022991"/>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957756" y="5104503"/>
            <a:ext cx="947225" cy="218083"/>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6648139" y="6359347"/>
            <a:ext cx="210185" cy="149225"/>
          </a:xfrm>
          <a:custGeom>
            <a:avLst/>
            <a:gdLst/>
            <a:ahLst/>
            <a:cxnLst/>
            <a:rect l="l" t="t" r="r" b="b"/>
            <a:pathLst>
              <a:path w="210184"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210184"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210184"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210184"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 w="210184" h="149225">
                <a:moveTo>
                  <a:pt x="126131" y="29020"/>
                </a:moveTo>
                <a:lnTo>
                  <a:pt x="124742" y="29020"/>
                </a:lnTo>
                <a:lnTo>
                  <a:pt x="124295" y="28872"/>
                </a:lnTo>
                <a:lnTo>
                  <a:pt x="122187" y="16965"/>
                </a:lnTo>
                <a:lnTo>
                  <a:pt x="122212" y="16767"/>
                </a:lnTo>
                <a:lnTo>
                  <a:pt x="122361" y="16073"/>
                </a:lnTo>
                <a:lnTo>
                  <a:pt x="122758" y="14882"/>
                </a:lnTo>
                <a:lnTo>
                  <a:pt x="123006" y="14337"/>
                </a:lnTo>
                <a:lnTo>
                  <a:pt x="123304" y="13840"/>
                </a:lnTo>
                <a:lnTo>
                  <a:pt x="123601" y="13245"/>
                </a:lnTo>
                <a:lnTo>
                  <a:pt x="124196" y="12551"/>
                </a:lnTo>
                <a:lnTo>
                  <a:pt x="125982" y="10963"/>
                </a:lnTo>
                <a:lnTo>
                  <a:pt x="127520" y="9921"/>
                </a:lnTo>
                <a:lnTo>
                  <a:pt x="129703" y="8631"/>
                </a:lnTo>
                <a:lnTo>
                  <a:pt x="131886" y="7242"/>
                </a:lnTo>
                <a:lnTo>
                  <a:pt x="157037" y="0"/>
                </a:lnTo>
                <a:lnTo>
                  <a:pt x="168447" y="0"/>
                </a:lnTo>
                <a:lnTo>
                  <a:pt x="174600" y="991"/>
                </a:lnTo>
                <a:lnTo>
                  <a:pt x="185116" y="4960"/>
                </a:lnTo>
                <a:lnTo>
                  <a:pt x="189433" y="7689"/>
                </a:lnTo>
                <a:lnTo>
                  <a:pt x="192806" y="11161"/>
                </a:lnTo>
                <a:lnTo>
                  <a:pt x="196278" y="14535"/>
                </a:lnTo>
                <a:lnTo>
                  <a:pt x="197859" y="16965"/>
                </a:lnTo>
                <a:lnTo>
                  <a:pt x="153366" y="16965"/>
                </a:lnTo>
                <a:lnTo>
                  <a:pt x="149298" y="17610"/>
                </a:lnTo>
                <a:lnTo>
                  <a:pt x="129257" y="27234"/>
                </a:lnTo>
                <a:lnTo>
                  <a:pt x="127471" y="28425"/>
                </a:lnTo>
                <a:lnTo>
                  <a:pt x="126131" y="29020"/>
                </a:lnTo>
                <a:close/>
              </a:path>
              <a:path w="210184" h="149225">
                <a:moveTo>
                  <a:pt x="206201" y="146595"/>
                </a:moveTo>
                <a:lnTo>
                  <a:pt x="124692" y="146595"/>
                </a:lnTo>
                <a:lnTo>
                  <a:pt x="123799" y="146496"/>
                </a:lnTo>
                <a:lnTo>
                  <a:pt x="119483" y="135482"/>
                </a:lnTo>
                <a:lnTo>
                  <a:pt x="119682" y="133200"/>
                </a:lnTo>
                <a:lnTo>
                  <a:pt x="121666" y="128884"/>
                </a:lnTo>
                <a:lnTo>
                  <a:pt x="122262" y="127991"/>
                </a:lnTo>
                <a:lnTo>
                  <a:pt x="123006" y="127048"/>
                </a:lnTo>
                <a:lnTo>
                  <a:pt x="123899" y="126056"/>
                </a:lnTo>
                <a:lnTo>
                  <a:pt x="158327" y="89445"/>
                </a:lnTo>
                <a:lnTo>
                  <a:pt x="163487" y="83343"/>
                </a:lnTo>
                <a:lnTo>
                  <a:pt x="171325" y="72528"/>
                </a:lnTo>
                <a:lnTo>
                  <a:pt x="174351" y="67567"/>
                </a:lnTo>
                <a:lnTo>
                  <a:pt x="176435" y="63102"/>
                </a:lnTo>
                <a:lnTo>
                  <a:pt x="178618" y="58637"/>
                </a:lnTo>
                <a:lnTo>
                  <a:pt x="180007" y="54569"/>
                </a:lnTo>
                <a:lnTo>
                  <a:pt x="180602" y="50898"/>
                </a:lnTo>
                <a:lnTo>
                  <a:pt x="181297" y="47227"/>
                </a:lnTo>
                <a:lnTo>
                  <a:pt x="181644" y="43804"/>
                </a:lnTo>
                <a:lnTo>
                  <a:pt x="181644" y="37455"/>
                </a:lnTo>
                <a:lnTo>
                  <a:pt x="181098" y="34428"/>
                </a:lnTo>
                <a:lnTo>
                  <a:pt x="180007" y="31551"/>
                </a:lnTo>
                <a:lnTo>
                  <a:pt x="179014" y="28674"/>
                </a:lnTo>
                <a:lnTo>
                  <a:pt x="177527" y="26193"/>
                </a:lnTo>
                <a:lnTo>
                  <a:pt x="175542" y="24109"/>
                </a:lnTo>
                <a:lnTo>
                  <a:pt x="173558" y="21927"/>
                </a:lnTo>
                <a:lnTo>
                  <a:pt x="171077" y="20191"/>
                </a:lnTo>
                <a:lnTo>
                  <a:pt x="165124" y="17610"/>
                </a:lnTo>
                <a:lnTo>
                  <a:pt x="161701" y="16965"/>
                </a:lnTo>
                <a:lnTo>
                  <a:pt x="197859" y="16965"/>
                </a:lnTo>
                <a:lnTo>
                  <a:pt x="198859" y="18504"/>
                </a:lnTo>
                <a:lnTo>
                  <a:pt x="200545" y="23067"/>
                </a:lnTo>
                <a:lnTo>
                  <a:pt x="202331" y="27532"/>
                </a:lnTo>
                <a:lnTo>
                  <a:pt x="203224" y="32344"/>
                </a:lnTo>
                <a:lnTo>
                  <a:pt x="203224" y="42168"/>
                </a:lnTo>
                <a:lnTo>
                  <a:pt x="202777" y="46780"/>
                </a:lnTo>
                <a:lnTo>
                  <a:pt x="201885" y="51345"/>
                </a:lnTo>
                <a:lnTo>
                  <a:pt x="201090" y="55909"/>
                </a:lnTo>
                <a:lnTo>
                  <a:pt x="199354" y="60870"/>
                </a:lnTo>
                <a:lnTo>
                  <a:pt x="196676" y="66228"/>
                </a:lnTo>
                <a:lnTo>
                  <a:pt x="194096" y="71486"/>
                </a:lnTo>
                <a:lnTo>
                  <a:pt x="142651" y="130223"/>
                </a:lnTo>
                <a:lnTo>
                  <a:pt x="206052" y="130223"/>
                </a:lnTo>
                <a:lnTo>
                  <a:pt x="206598" y="130422"/>
                </a:lnTo>
                <a:lnTo>
                  <a:pt x="207093" y="130818"/>
                </a:lnTo>
                <a:lnTo>
                  <a:pt x="207688" y="131117"/>
                </a:lnTo>
                <a:lnTo>
                  <a:pt x="209772" y="136971"/>
                </a:lnTo>
                <a:lnTo>
                  <a:pt x="209757" y="139848"/>
                </a:lnTo>
                <a:lnTo>
                  <a:pt x="206796" y="146446"/>
                </a:lnTo>
                <a:lnTo>
                  <a:pt x="206201"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8979670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91317" y="398827"/>
            <a:ext cx="7707644" cy="3940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6626" y="1176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532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1883736"/>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236160"/>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590223"/>
            <a:ext cx="2911219"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2942047"/>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295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635437"/>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3999320"/>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351744"/>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692710"/>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4950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032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6648139" y="6359347"/>
            <a:ext cx="208915" cy="149225"/>
          </a:xfrm>
          <a:custGeom>
            <a:avLst/>
            <a:gdLst/>
            <a:ahLst/>
            <a:cxnLst/>
            <a:rect l="l" t="t" r="r" b="b"/>
            <a:pathLst>
              <a:path w="208915"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208915"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208915"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208915"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 w="208915" h="149225">
                <a:moveTo>
                  <a:pt x="126032" y="28128"/>
                </a:moveTo>
                <a:lnTo>
                  <a:pt x="124742" y="28128"/>
                </a:lnTo>
                <a:lnTo>
                  <a:pt x="124295" y="28029"/>
                </a:lnTo>
                <a:lnTo>
                  <a:pt x="122238" y="17709"/>
                </a:lnTo>
                <a:lnTo>
                  <a:pt x="122349" y="16767"/>
                </a:lnTo>
                <a:lnTo>
                  <a:pt x="122509" y="15923"/>
                </a:lnTo>
                <a:lnTo>
                  <a:pt x="122708" y="15328"/>
                </a:lnTo>
                <a:lnTo>
                  <a:pt x="122907" y="14634"/>
                </a:lnTo>
                <a:lnTo>
                  <a:pt x="129257" y="8631"/>
                </a:lnTo>
                <a:lnTo>
                  <a:pt x="131439" y="7242"/>
                </a:lnTo>
                <a:lnTo>
                  <a:pt x="156790" y="0"/>
                </a:lnTo>
                <a:lnTo>
                  <a:pt x="168299" y="0"/>
                </a:lnTo>
                <a:lnTo>
                  <a:pt x="174202" y="892"/>
                </a:lnTo>
                <a:lnTo>
                  <a:pt x="179263" y="2678"/>
                </a:lnTo>
                <a:lnTo>
                  <a:pt x="184323" y="4365"/>
                </a:lnTo>
                <a:lnTo>
                  <a:pt x="188539" y="6796"/>
                </a:lnTo>
                <a:lnTo>
                  <a:pt x="191913" y="9970"/>
                </a:lnTo>
                <a:lnTo>
                  <a:pt x="195287" y="13047"/>
                </a:lnTo>
                <a:lnTo>
                  <a:pt x="197243" y="15923"/>
                </a:lnTo>
                <a:lnTo>
                  <a:pt x="153466" y="15923"/>
                </a:lnTo>
                <a:lnTo>
                  <a:pt x="149448" y="16569"/>
                </a:lnTo>
                <a:lnTo>
                  <a:pt x="127321" y="27483"/>
                </a:lnTo>
                <a:lnTo>
                  <a:pt x="126032" y="28128"/>
                </a:lnTo>
                <a:close/>
              </a:path>
              <a:path w="208915" h="149225">
                <a:moveTo>
                  <a:pt x="199661" y="132903"/>
                </a:moveTo>
                <a:lnTo>
                  <a:pt x="162247" y="132903"/>
                </a:lnTo>
                <a:lnTo>
                  <a:pt x="166513" y="132258"/>
                </a:lnTo>
                <a:lnTo>
                  <a:pt x="173955" y="129678"/>
                </a:lnTo>
                <a:lnTo>
                  <a:pt x="177080" y="127892"/>
                </a:lnTo>
                <a:lnTo>
                  <a:pt x="179560" y="125610"/>
                </a:lnTo>
                <a:lnTo>
                  <a:pt x="182140" y="123328"/>
                </a:lnTo>
                <a:lnTo>
                  <a:pt x="184075" y="120599"/>
                </a:lnTo>
                <a:lnTo>
                  <a:pt x="186654" y="114250"/>
                </a:lnTo>
                <a:lnTo>
                  <a:pt x="187299" y="110777"/>
                </a:lnTo>
                <a:lnTo>
                  <a:pt x="187299" y="102939"/>
                </a:lnTo>
                <a:lnTo>
                  <a:pt x="186456" y="99267"/>
                </a:lnTo>
                <a:lnTo>
                  <a:pt x="184769" y="95993"/>
                </a:lnTo>
                <a:lnTo>
                  <a:pt x="183182" y="92719"/>
                </a:lnTo>
                <a:lnTo>
                  <a:pt x="180850" y="89892"/>
                </a:lnTo>
                <a:lnTo>
                  <a:pt x="174699" y="85129"/>
                </a:lnTo>
                <a:lnTo>
                  <a:pt x="170879" y="83343"/>
                </a:lnTo>
                <a:lnTo>
                  <a:pt x="166315" y="82152"/>
                </a:lnTo>
                <a:lnTo>
                  <a:pt x="161849" y="80863"/>
                </a:lnTo>
                <a:lnTo>
                  <a:pt x="156790" y="80217"/>
                </a:lnTo>
                <a:lnTo>
                  <a:pt x="136698" y="80217"/>
                </a:lnTo>
                <a:lnTo>
                  <a:pt x="136102" y="80068"/>
                </a:lnTo>
                <a:lnTo>
                  <a:pt x="132837" y="70842"/>
                </a:lnTo>
                <a:lnTo>
                  <a:pt x="132928" y="69800"/>
                </a:lnTo>
                <a:lnTo>
                  <a:pt x="133324" y="67915"/>
                </a:lnTo>
                <a:lnTo>
                  <a:pt x="133622" y="67171"/>
                </a:lnTo>
                <a:lnTo>
                  <a:pt x="134019" y="66674"/>
                </a:lnTo>
                <a:lnTo>
                  <a:pt x="134416" y="66079"/>
                </a:lnTo>
                <a:lnTo>
                  <a:pt x="134862" y="65682"/>
                </a:lnTo>
                <a:lnTo>
                  <a:pt x="135359" y="65484"/>
                </a:lnTo>
                <a:lnTo>
                  <a:pt x="135954" y="65186"/>
                </a:lnTo>
                <a:lnTo>
                  <a:pt x="136599" y="65037"/>
                </a:lnTo>
                <a:lnTo>
                  <a:pt x="154755" y="65037"/>
                </a:lnTo>
                <a:lnTo>
                  <a:pt x="159171" y="64392"/>
                </a:lnTo>
                <a:lnTo>
                  <a:pt x="181495" y="42018"/>
                </a:lnTo>
                <a:lnTo>
                  <a:pt x="181495" y="34973"/>
                </a:lnTo>
                <a:lnTo>
                  <a:pt x="180999" y="32146"/>
                </a:lnTo>
                <a:lnTo>
                  <a:pt x="180007" y="29467"/>
                </a:lnTo>
                <a:lnTo>
                  <a:pt x="179014" y="26689"/>
                </a:lnTo>
                <a:lnTo>
                  <a:pt x="177527" y="24308"/>
                </a:lnTo>
                <a:lnTo>
                  <a:pt x="175542" y="22323"/>
                </a:lnTo>
                <a:lnTo>
                  <a:pt x="173657" y="20339"/>
                </a:lnTo>
                <a:lnTo>
                  <a:pt x="171176" y="18801"/>
                </a:lnTo>
                <a:lnTo>
                  <a:pt x="168101" y="17709"/>
                </a:lnTo>
                <a:lnTo>
                  <a:pt x="165124" y="16519"/>
                </a:lnTo>
                <a:lnTo>
                  <a:pt x="161701" y="15923"/>
                </a:lnTo>
                <a:lnTo>
                  <a:pt x="197243" y="15923"/>
                </a:lnTo>
                <a:lnTo>
                  <a:pt x="197817" y="16767"/>
                </a:lnTo>
                <a:lnTo>
                  <a:pt x="199504" y="21133"/>
                </a:lnTo>
                <a:lnTo>
                  <a:pt x="201189" y="25399"/>
                </a:lnTo>
                <a:lnTo>
                  <a:pt x="202033" y="30211"/>
                </a:lnTo>
                <a:lnTo>
                  <a:pt x="202033" y="40034"/>
                </a:lnTo>
                <a:lnTo>
                  <a:pt x="174798" y="70692"/>
                </a:lnTo>
                <a:lnTo>
                  <a:pt x="174798" y="70842"/>
                </a:lnTo>
                <a:lnTo>
                  <a:pt x="179858" y="71437"/>
                </a:lnTo>
                <a:lnTo>
                  <a:pt x="184422" y="72727"/>
                </a:lnTo>
                <a:lnTo>
                  <a:pt x="188490" y="74711"/>
                </a:lnTo>
                <a:lnTo>
                  <a:pt x="192657" y="76596"/>
                </a:lnTo>
                <a:lnTo>
                  <a:pt x="196229" y="79026"/>
                </a:lnTo>
                <a:lnTo>
                  <a:pt x="202182" y="84979"/>
                </a:lnTo>
                <a:lnTo>
                  <a:pt x="204514" y="88502"/>
                </a:lnTo>
                <a:lnTo>
                  <a:pt x="206264" y="92719"/>
                </a:lnTo>
                <a:lnTo>
                  <a:pt x="207887" y="96539"/>
                </a:lnTo>
                <a:lnTo>
                  <a:pt x="208730" y="100756"/>
                </a:lnTo>
                <a:lnTo>
                  <a:pt x="208730" y="111868"/>
                </a:lnTo>
                <a:lnTo>
                  <a:pt x="207540" y="117871"/>
                </a:lnTo>
                <a:lnTo>
                  <a:pt x="205116" y="123328"/>
                </a:lnTo>
                <a:lnTo>
                  <a:pt x="202876" y="128488"/>
                </a:lnTo>
                <a:lnTo>
                  <a:pt x="199661" y="132903"/>
                </a:lnTo>
                <a:close/>
              </a:path>
              <a:path w="208915" h="149225">
                <a:moveTo>
                  <a:pt x="165868" y="148678"/>
                </a:moveTo>
                <a:lnTo>
                  <a:pt x="153069" y="148678"/>
                </a:lnTo>
                <a:lnTo>
                  <a:pt x="148554" y="148282"/>
                </a:lnTo>
                <a:lnTo>
                  <a:pt x="118155" y="125610"/>
                </a:lnTo>
                <a:lnTo>
                  <a:pt x="118342" y="124220"/>
                </a:lnTo>
                <a:lnTo>
                  <a:pt x="118838" y="123229"/>
                </a:lnTo>
                <a:lnTo>
                  <a:pt x="119434" y="122137"/>
                </a:lnTo>
                <a:lnTo>
                  <a:pt x="120227" y="121592"/>
                </a:lnTo>
                <a:lnTo>
                  <a:pt x="121815" y="121592"/>
                </a:lnTo>
                <a:lnTo>
                  <a:pt x="123105" y="122187"/>
                </a:lnTo>
                <a:lnTo>
                  <a:pt x="127074" y="124568"/>
                </a:lnTo>
                <a:lnTo>
                  <a:pt x="129604" y="125858"/>
                </a:lnTo>
                <a:lnTo>
                  <a:pt x="135756" y="128636"/>
                </a:lnTo>
                <a:lnTo>
                  <a:pt x="139377" y="129926"/>
                </a:lnTo>
                <a:lnTo>
                  <a:pt x="147711" y="132307"/>
                </a:lnTo>
                <a:lnTo>
                  <a:pt x="152324" y="132903"/>
                </a:lnTo>
                <a:lnTo>
                  <a:pt x="199661" y="132903"/>
                </a:lnTo>
                <a:lnTo>
                  <a:pt x="199553" y="133051"/>
                </a:lnTo>
                <a:lnTo>
                  <a:pt x="190921" y="140691"/>
                </a:lnTo>
                <a:lnTo>
                  <a:pt x="185612" y="143618"/>
                </a:lnTo>
                <a:lnTo>
                  <a:pt x="179263" y="145701"/>
                </a:lnTo>
                <a:lnTo>
                  <a:pt x="173012" y="147686"/>
                </a:lnTo>
                <a:lnTo>
                  <a:pt x="165868"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3314101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6138" y="376514"/>
            <a:ext cx="8077998" cy="3940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80499" y="1176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8167" y="1532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0995" y="1883736"/>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0995" y="2236160"/>
            <a:ext cx="3135209"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00995" y="2590223"/>
            <a:ext cx="2905866"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00995" y="2942047"/>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80502" y="3295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00995" y="3635437"/>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800995" y="3999320"/>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800995" y="4351744"/>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800995" y="4692710"/>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5688" y="4950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9925" y="5032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6648139" y="6359347"/>
            <a:ext cx="215900" cy="149225"/>
          </a:xfrm>
          <a:custGeom>
            <a:avLst/>
            <a:gdLst/>
            <a:ahLst/>
            <a:cxnLst/>
            <a:rect l="l" t="t" r="r" b="b"/>
            <a:pathLst>
              <a:path w="215900"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215900"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215900"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215900"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 w="215900" h="149225">
                <a:moveTo>
                  <a:pt x="212997" y="113406"/>
                </a:moveTo>
                <a:lnTo>
                  <a:pt x="116309" y="113406"/>
                </a:lnTo>
                <a:lnTo>
                  <a:pt x="115565" y="113307"/>
                </a:lnTo>
                <a:lnTo>
                  <a:pt x="112042" y="102294"/>
                </a:lnTo>
                <a:lnTo>
                  <a:pt x="112240" y="100012"/>
                </a:lnTo>
                <a:lnTo>
                  <a:pt x="166761" y="4911"/>
                </a:lnTo>
                <a:lnTo>
                  <a:pt x="168398" y="3422"/>
                </a:lnTo>
                <a:lnTo>
                  <a:pt x="169093" y="2927"/>
                </a:lnTo>
                <a:lnTo>
                  <a:pt x="183529" y="1487"/>
                </a:lnTo>
                <a:lnTo>
                  <a:pt x="185662" y="1586"/>
                </a:lnTo>
                <a:lnTo>
                  <a:pt x="194443" y="3720"/>
                </a:lnTo>
                <a:lnTo>
                  <a:pt x="195038" y="4117"/>
                </a:lnTo>
                <a:lnTo>
                  <a:pt x="195336" y="4663"/>
                </a:lnTo>
                <a:lnTo>
                  <a:pt x="195336" y="18305"/>
                </a:lnTo>
                <a:lnTo>
                  <a:pt x="176584" y="18305"/>
                </a:lnTo>
                <a:lnTo>
                  <a:pt x="129554" y="97631"/>
                </a:lnTo>
                <a:lnTo>
                  <a:pt x="212997" y="97631"/>
                </a:lnTo>
                <a:lnTo>
                  <a:pt x="213989" y="98275"/>
                </a:lnTo>
                <a:lnTo>
                  <a:pt x="214684" y="99565"/>
                </a:lnTo>
                <a:lnTo>
                  <a:pt x="215477" y="100855"/>
                </a:lnTo>
                <a:lnTo>
                  <a:pt x="215874" y="102839"/>
                </a:lnTo>
                <a:lnTo>
                  <a:pt x="215833" y="108197"/>
                </a:lnTo>
                <a:lnTo>
                  <a:pt x="215477" y="109933"/>
                </a:lnTo>
                <a:lnTo>
                  <a:pt x="214684" y="111323"/>
                </a:lnTo>
                <a:lnTo>
                  <a:pt x="213989" y="112711"/>
                </a:lnTo>
                <a:lnTo>
                  <a:pt x="212997" y="113406"/>
                </a:lnTo>
                <a:close/>
              </a:path>
              <a:path w="215900" h="149225">
                <a:moveTo>
                  <a:pt x="195336" y="97631"/>
                </a:moveTo>
                <a:lnTo>
                  <a:pt x="176732" y="97631"/>
                </a:lnTo>
                <a:lnTo>
                  <a:pt x="176732" y="18305"/>
                </a:lnTo>
                <a:lnTo>
                  <a:pt x="195336" y="18305"/>
                </a:lnTo>
                <a:lnTo>
                  <a:pt x="195336" y="97631"/>
                </a:lnTo>
                <a:close/>
              </a:path>
              <a:path w="215900" h="149225">
                <a:moveTo>
                  <a:pt x="187746" y="147339"/>
                </a:moveTo>
                <a:lnTo>
                  <a:pt x="184174" y="147339"/>
                </a:lnTo>
                <a:lnTo>
                  <a:pt x="182685" y="147240"/>
                </a:lnTo>
                <a:lnTo>
                  <a:pt x="181495" y="147041"/>
                </a:lnTo>
                <a:lnTo>
                  <a:pt x="180304" y="146942"/>
                </a:lnTo>
                <a:lnTo>
                  <a:pt x="176732" y="144362"/>
                </a:lnTo>
                <a:lnTo>
                  <a:pt x="176732" y="113406"/>
                </a:lnTo>
                <a:lnTo>
                  <a:pt x="195336" y="113406"/>
                </a:lnTo>
                <a:lnTo>
                  <a:pt x="195336" y="144362"/>
                </a:lnTo>
                <a:lnTo>
                  <a:pt x="190424" y="147041"/>
                </a:lnTo>
                <a:lnTo>
                  <a:pt x="189234" y="147240"/>
                </a:lnTo>
                <a:lnTo>
                  <a:pt x="187746" y="147339"/>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1748703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3690" y="292107"/>
            <a:ext cx="8063226"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6626" y="1169076"/>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524715"/>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1876097"/>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228521"/>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582584"/>
            <a:ext cx="2909581"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2934408"/>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287433"/>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627798"/>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3991681"/>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344105"/>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685071"/>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4943344"/>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024856"/>
            <a:ext cx="947225" cy="218083"/>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6648139" y="6359347"/>
            <a:ext cx="209550" cy="149225"/>
          </a:xfrm>
          <a:custGeom>
            <a:avLst/>
            <a:gdLst/>
            <a:ahLst/>
            <a:cxnLst/>
            <a:rect l="l" t="t" r="r" b="b"/>
            <a:pathLst>
              <a:path w="209550"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209550"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209550"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209550"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 w="209550" h="149225">
                <a:moveTo>
                  <a:pt x="133919" y="75306"/>
                </a:moveTo>
                <a:lnTo>
                  <a:pt x="128959" y="75306"/>
                </a:lnTo>
                <a:lnTo>
                  <a:pt x="127471" y="74810"/>
                </a:lnTo>
                <a:lnTo>
                  <a:pt x="125685" y="72826"/>
                </a:lnTo>
                <a:lnTo>
                  <a:pt x="125238" y="70941"/>
                </a:lnTo>
                <a:lnTo>
                  <a:pt x="125254" y="6845"/>
                </a:lnTo>
                <a:lnTo>
                  <a:pt x="125834" y="5059"/>
                </a:lnTo>
                <a:lnTo>
                  <a:pt x="128215" y="2678"/>
                </a:lnTo>
                <a:lnTo>
                  <a:pt x="129852" y="2083"/>
                </a:lnTo>
                <a:lnTo>
                  <a:pt x="196527" y="2083"/>
                </a:lnTo>
                <a:lnTo>
                  <a:pt x="197073" y="2282"/>
                </a:lnTo>
                <a:lnTo>
                  <a:pt x="197568" y="2678"/>
                </a:lnTo>
                <a:lnTo>
                  <a:pt x="198163" y="2976"/>
                </a:lnTo>
                <a:lnTo>
                  <a:pt x="200247" y="9028"/>
                </a:lnTo>
                <a:lnTo>
                  <a:pt x="200247" y="13096"/>
                </a:lnTo>
                <a:lnTo>
                  <a:pt x="199850" y="15179"/>
                </a:lnTo>
                <a:lnTo>
                  <a:pt x="199057" y="16668"/>
                </a:lnTo>
                <a:lnTo>
                  <a:pt x="198362" y="18156"/>
                </a:lnTo>
                <a:lnTo>
                  <a:pt x="197320" y="18900"/>
                </a:lnTo>
                <a:lnTo>
                  <a:pt x="142056" y="18900"/>
                </a:lnTo>
                <a:lnTo>
                  <a:pt x="142056" y="59381"/>
                </a:lnTo>
                <a:lnTo>
                  <a:pt x="173095" y="59381"/>
                </a:lnTo>
                <a:lnTo>
                  <a:pt x="174897" y="59630"/>
                </a:lnTo>
                <a:lnTo>
                  <a:pt x="187299" y="63599"/>
                </a:lnTo>
                <a:lnTo>
                  <a:pt x="192459" y="66376"/>
                </a:lnTo>
                <a:lnTo>
                  <a:pt x="196527" y="69948"/>
                </a:lnTo>
                <a:lnTo>
                  <a:pt x="200694" y="73520"/>
                </a:lnTo>
                <a:lnTo>
                  <a:pt x="201014" y="73967"/>
                </a:lnTo>
                <a:lnTo>
                  <a:pt x="147463" y="73967"/>
                </a:lnTo>
                <a:lnTo>
                  <a:pt x="143544" y="74214"/>
                </a:lnTo>
                <a:lnTo>
                  <a:pt x="140270" y="74711"/>
                </a:lnTo>
                <a:lnTo>
                  <a:pt x="136996" y="75108"/>
                </a:lnTo>
                <a:lnTo>
                  <a:pt x="133919" y="75306"/>
                </a:lnTo>
                <a:close/>
              </a:path>
              <a:path w="209550" h="149225">
                <a:moveTo>
                  <a:pt x="173095" y="59381"/>
                </a:moveTo>
                <a:lnTo>
                  <a:pt x="142056" y="59381"/>
                </a:lnTo>
                <a:lnTo>
                  <a:pt x="144635" y="58985"/>
                </a:lnTo>
                <a:lnTo>
                  <a:pt x="147265" y="58786"/>
                </a:lnTo>
                <a:lnTo>
                  <a:pt x="149943" y="58786"/>
                </a:lnTo>
                <a:lnTo>
                  <a:pt x="152722" y="58687"/>
                </a:lnTo>
                <a:lnTo>
                  <a:pt x="167703" y="58637"/>
                </a:lnTo>
                <a:lnTo>
                  <a:pt x="173095" y="59381"/>
                </a:lnTo>
                <a:close/>
              </a:path>
              <a:path w="209550" h="149225">
                <a:moveTo>
                  <a:pt x="197717" y="132903"/>
                </a:moveTo>
                <a:lnTo>
                  <a:pt x="159667" y="132903"/>
                </a:lnTo>
                <a:lnTo>
                  <a:pt x="164231" y="132307"/>
                </a:lnTo>
                <a:lnTo>
                  <a:pt x="172565" y="129926"/>
                </a:lnTo>
                <a:lnTo>
                  <a:pt x="188788" y="97283"/>
                </a:lnTo>
                <a:lnTo>
                  <a:pt x="188043" y="93215"/>
                </a:lnTo>
                <a:lnTo>
                  <a:pt x="186555" y="89742"/>
                </a:lnTo>
                <a:lnTo>
                  <a:pt x="185167" y="86170"/>
                </a:lnTo>
                <a:lnTo>
                  <a:pt x="182934" y="83244"/>
                </a:lnTo>
                <a:lnTo>
                  <a:pt x="179858" y="80962"/>
                </a:lnTo>
                <a:lnTo>
                  <a:pt x="176882" y="78581"/>
                </a:lnTo>
                <a:lnTo>
                  <a:pt x="173061" y="76844"/>
                </a:lnTo>
                <a:lnTo>
                  <a:pt x="168398" y="75753"/>
                </a:lnTo>
                <a:lnTo>
                  <a:pt x="163834" y="74562"/>
                </a:lnTo>
                <a:lnTo>
                  <a:pt x="158378" y="73967"/>
                </a:lnTo>
                <a:lnTo>
                  <a:pt x="201014" y="73967"/>
                </a:lnTo>
                <a:lnTo>
                  <a:pt x="203819" y="77886"/>
                </a:lnTo>
                <a:lnTo>
                  <a:pt x="205987" y="83244"/>
                </a:lnTo>
                <a:lnTo>
                  <a:pt x="208086" y="88205"/>
                </a:lnTo>
                <a:lnTo>
                  <a:pt x="209177" y="93909"/>
                </a:lnTo>
                <a:lnTo>
                  <a:pt x="209177" y="107899"/>
                </a:lnTo>
                <a:lnTo>
                  <a:pt x="207838" y="114796"/>
                </a:lnTo>
                <a:lnTo>
                  <a:pt x="205159" y="120848"/>
                </a:lnTo>
                <a:lnTo>
                  <a:pt x="202579" y="126801"/>
                </a:lnTo>
                <a:lnTo>
                  <a:pt x="198908" y="131860"/>
                </a:lnTo>
                <a:lnTo>
                  <a:pt x="197717" y="132903"/>
                </a:lnTo>
                <a:close/>
              </a:path>
              <a:path w="209550" h="149225">
                <a:moveTo>
                  <a:pt x="163190" y="148678"/>
                </a:moveTo>
                <a:lnTo>
                  <a:pt x="150688" y="148678"/>
                </a:lnTo>
                <a:lnTo>
                  <a:pt x="146421" y="148381"/>
                </a:lnTo>
                <a:lnTo>
                  <a:pt x="117995" y="129380"/>
                </a:lnTo>
                <a:lnTo>
                  <a:pt x="118194" y="127197"/>
                </a:lnTo>
                <a:lnTo>
                  <a:pt x="120624" y="123973"/>
                </a:lnTo>
                <a:lnTo>
                  <a:pt x="121914" y="123973"/>
                </a:lnTo>
                <a:lnTo>
                  <a:pt x="123055" y="124420"/>
                </a:lnTo>
                <a:lnTo>
                  <a:pt x="126231" y="126205"/>
                </a:lnTo>
                <a:lnTo>
                  <a:pt x="128314" y="127197"/>
                </a:lnTo>
                <a:lnTo>
                  <a:pt x="149348" y="132903"/>
                </a:lnTo>
                <a:lnTo>
                  <a:pt x="197717" y="132903"/>
                </a:lnTo>
                <a:lnTo>
                  <a:pt x="189383" y="140195"/>
                </a:lnTo>
                <a:lnTo>
                  <a:pt x="183678" y="143370"/>
                </a:lnTo>
                <a:lnTo>
                  <a:pt x="177030" y="145553"/>
                </a:lnTo>
                <a:lnTo>
                  <a:pt x="170482" y="147637"/>
                </a:lnTo>
                <a:lnTo>
                  <a:pt x="163190"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7216221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4205" y="220099"/>
            <a:ext cx="847468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0602" y="1104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8270" y="1460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81098" y="1811737"/>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81098" y="2164161"/>
            <a:ext cx="3135209"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81098" y="2518224"/>
            <a:ext cx="2913116"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81098" y="2870048"/>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0604" y="3223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81098" y="3563438"/>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81098" y="3927321"/>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81098" y="4279745"/>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81098" y="4620711"/>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985791" y="4878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320028" y="4960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6648139" y="6359347"/>
            <a:ext cx="213995" cy="149225"/>
          </a:xfrm>
          <a:custGeom>
            <a:avLst/>
            <a:gdLst/>
            <a:ahLst/>
            <a:cxnLst/>
            <a:rect l="l" t="t" r="r" b="b"/>
            <a:pathLst>
              <a:path w="213995"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213995"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213995"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213995"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 w="213995" h="149225">
                <a:moveTo>
                  <a:pt x="172863" y="148678"/>
                </a:moveTo>
                <a:lnTo>
                  <a:pt x="158477" y="148678"/>
                </a:lnTo>
                <a:lnTo>
                  <a:pt x="153119" y="147934"/>
                </a:lnTo>
                <a:lnTo>
                  <a:pt x="123799" y="121393"/>
                </a:lnTo>
                <a:lnTo>
                  <a:pt x="118566" y="73073"/>
                </a:lnTo>
                <a:lnTo>
                  <a:pt x="118888" y="67270"/>
                </a:lnTo>
                <a:lnTo>
                  <a:pt x="120278" y="54669"/>
                </a:lnTo>
                <a:lnTo>
                  <a:pt x="121468" y="48566"/>
                </a:lnTo>
                <a:lnTo>
                  <a:pt x="123154" y="42712"/>
                </a:lnTo>
                <a:lnTo>
                  <a:pt x="124841" y="36759"/>
                </a:lnTo>
                <a:lnTo>
                  <a:pt x="150936" y="5754"/>
                </a:lnTo>
                <a:lnTo>
                  <a:pt x="157087" y="3571"/>
                </a:lnTo>
                <a:lnTo>
                  <a:pt x="163239" y="1289"/>
                </a:lnTo>
                <a:lnTo>
                  <a:pt x="170432" y="148"/>
                </a:lnTo>
                <a:lnTo>
                  <a:pt x="181445" y="148"/>
                </a:lnTo>
                <a:lnTo>
                  <a:pt x="184224" y="346"/>
                </a:lnTo>
                <a:lnTo>
                  <a:pt x="187002" y="743"/>
                </a:lnTo>
                <a:lnTo>
                  <a:pt x="189879" y="1041"/>
                </a:lnTo>
                <a:lnTo>
                  <a:pt x="192508" y="1487"/>
                </a:lnTo>
                <a:lnTo>
                  <a:pt x="194890" y="2083"/>
                </a:lnTo>
                <a:lnTo>
                  <a:pt x="197271" y="2579"/>
                </a:lnTo>
                <a:lnTo>
                  <a:pt x="199255" y="3174"/>
                </a:lnTo>
                <a:lnTo>
                  <a:pt x="200843" y="3869"/>
                </a:lnTo>
                <a:lnTo>
                  <a:pt x="202530" y="4464"/>
                </a:lnTo>
                <a:lnTo>
                  <a:pt x="203621" y="5010"/>
                </a:lnTo>
                <a:lnTo>
                  <a:pt x="204117" y="5506"/>
                </a:lnTo>
                <a:lnTo>
                  <a:pt x="204613" y="5903"/>
                </a:lnTo>
                <a:lnTo>
                  <a:pt x="204960" y="6349"/>
                </a:lnTo>
                <a:lnTo>
                  <a:pt x="205159" y="6845"/>
                </a:lnTo>
                <a:lnTo>
                  <a:pt x="205457" y="7242"/>
                </a:lnTo>
                <a:lnTo>
                  <a:pt x="205655" y="7739"/>
                </a:lnTo>
                <a:lnTo>
                  <a:pt x="205754" y="8334"/>
                </a:lnTo>
                <a:lnTo>
                  <a:pt x="205952" y="8929"/>
                </a:lnTo>
                <a:lnTo>
                  <a:pt x="206102" y="9574"/>
                </a:lnTo>
                <a:lnTo>
                  <a:pt x="206300" y="10963"/>
                </a:lnTo>
                <a:lnTo>
                  <a:pt x="206290" y="15478"/>
                </a:lnTo>
                <a:lnTo>
                  <a:pt x="170531" y="15478"/>
                </a:lnTo>
                <a:lnTo>
                  <a:pt x="164529" y="16916"/>
                </a:lnTo>
                <a:lnTo>
                  <a:pt x="160515" y="19198"/>
                </a:lnTo>
                <a:lnTo>
                  <a:pt x="154508" y="22572"/>
                </a:lnTo>
                <a:lnTo>
                  <a:pt x="150439" y="26342"/>
                </a:lnTo>
                <a:lnTo>
                  <a:pt x="137740" y="67270"/>
                </a:lnTo>
                <a:lnTo>
                  <a:pt x="201939" y="67270"/>
                </a:lnTo>
                <a:lnTo>
                  <a:pt x="206979" y="73073"/>
                </a:lnTo>
                <a:lnTo>
                  <a:pt x="165322" y="73073"/>
                </a:lnTo>
                <a:lnTo>
                  <a:pt x="162545" y="73322"/>
                </a:lnTo>
                <a:lnTo>
                  <a:pt x="156988" y="74314"/>
                </a:lnTo>
                <a:lnTo>
                  <a:pt x="154309" y="75009"/>
                </a:lnTo>
                <a:lnTo>
                  <a:pt x="151729" y="75901"/>
                </a:lnTo>
                <a:lnTo>
                  <a:pt x="149249" y="76696"/>
                </a:lnTo>
                <a:lnTo>
                  <a:pt x="146818" y="77687"/>
                </a:lnTo>
                <a:lnTo>
                  <a:pt x="142056" y="80068"/>
                </a:lnTo>
                <a:lnTo>
                  <a:pt x="139923" y="81309"/>
                </a:lnTo>
                <a:lnTo>
                  <a:pt x="138037" y="82598"/>
                </a:lnTo>
                <a:lnTo>
                  <a:pt x="138121" y="93364"/>
                </a:lnTo>
                <a:lnTo>
                  <a:pt x="157435" y="132357"/>
                </a:lnTo>
                <a:lnTo>
                  <a:pt x="161552" y="133200"/>
                </a:lnTo>
                <a:lnTo>
                  <a:pt x="202129" y="133200"/>
                </a:lnTo>
                <a:lnTo>
                  <a:pt x="197618" y="138260"/>
                </a:lnTo>
                <a:lnTo>
                  <a:pt x="192508" y="141882"/>
                </a:lnTo>
                <a:lnTo>
                  <a:pt x="180106" y="147339"/>
                </a:lnTo>
                <a:lnTo>
                  <a:pt x="172863" y="148678"/>
                </a:lnTo>
                <a:close/>
              </a:path>
              <a:path w="213995" h="149225">
                <a:moveTo>
                  <a:pt x="203918" y="20389"/>
                </a:moveTo>
                <a:lnTo>
                  <a:pt x="202431" y="20389"/>
                </a:lnTo>
                <a:lnTo>
                  <a:pt x="201289" y="20141"/>
                </a:lnTo>
                <a:lnTo>
                  <a:pt x="199801" y="19645"/>
                </a:lnTo>
                <a:lnTo>
                  <a:pt x="198412" y="19149"/>
                </a:lnTo>
                <a:lnTo>
                  <a:pt x="196725" y="18603"/>
                </a:lnTo>
                <a:lnTo>
                  <a:pt x="194741" y="18007"/>
                </a:lnTo>
                <a:lnTo>
                  <a:pt x="192756" y="17313"/>
                </a:lnTo>
                <a:lnTo>
                  <a:pt x="190325" y="16718"/>
                </a:lnTo>
                <a:lnTo>
                  <a:pt x="184571" y="15725"/>
                </a:lnTo>
                <a:lnTo>
                  <a:pt x="181247" y="15478"/>
                </a:lnTo>
                <a:lnTo>
                  <a:pt x="206290" y="15478"/>
                </a:lnTo>
                <a:lnTo>
                  <a:pt x="206191" y="17313"/>
                </a:lnTo>
                <a:lnTo>
                  <a:pt x="206052" y="18007"/>
                </a:lnTo>
                <a:lnTo>
                  <a:pt x="205754" y="18603"/>
                </a:lnTo>
                <a:lnTo>
                  <a:pt x="205556" y="19198"/>
                </a:lnTo>
                <a:lnTo>
                  <a:pt x="205258" y="19645"/>
                </a:lnTo>
                <a:lnTo>
                  <a:pt x="204464" y="20240"/>
                </a:lnTo>
                <a:lnTo>
                  <a:pt x="203918" y="20389"/>
                </a:lnTo>
                <a:close/>
              </a:path>
              <a:path w="213995" h="149225">
                <a:moveTo>
                  <a:pt x="201939" y="67270"/>
                </a:moveTo>
                <a:lnTo>
                  <a:pt x="137740" y="67270"/>
                </a:lnTo>
                <a:lnTo>
                  <a:pt x="139625" y="66178"/>
                </a:lnTo>
                <a:lnTo>
                  <a:pt x="167852" y="57893"/>
                </a:lnTo>
                <a:lnTo>
                  <a:pt x="179362" y="57893"/>
                </a:lnTo>
                <a:lnTo>
                  <a:pt x="185960" y="58985"/>
                </a:lnTo>
                <a:lnTo>
                  <a:pt x="191318" y="61167"/>
                </a:lnTo>
                <a:lnTo>
                  <a:pt x="196676" y="63251"/>
                </a:lnTo>
                <a:lnTo>
                  <a:pt x="200991" y="66178"/>
                </a:lnTo>
                <a:lnTo>
                  <a:pt x="201939" y="67270"/>
                </a:lnTo>
                <a:close/>
              </a:path>
              <a:path w="213995" h="149225">
                <a:moveTo>
                  <a:pt x="202129" y="133200"/>
                </a:moveTo>
                <a:lnTo>
                  <a:pt x="171077" y="133200"/>
                </a:lnTo>
                <a:lnTo>
                  <a:pt x="175195" y="132307"/>
                </a:lnTo>
                <a:lnTo>
                  <a:pt x="182140" y="128735"/>
                </a:lnTo>
                <a:lnTo>
                  <a:pt x="185017" y="126354"/>
                </a:lnTo>
                <a:lnTo>
                  <a:pt x="189680" y="120302"/>
                </a:lnTo>
                <a:lnTo>
                  <a:pt x="191367" y="116879"/>
                </a:lnTo>
                <a:lnTo>
                  <a:pt x="192360" y="113109"/>
                </a:lnTo>
                <a:lnTo>
                  <a:pt x="193450" y="109338"/>
                </a:lnTo>
                <a:lnTo>
                  <a:pt x="193911" y="106114"/>
                </a:lnTo>
                <a:lnTo>
                  <a:pt x="193996" y="97283"/>
                </a:lnTo>
                <a:lnTo>
                  <a:pt x="193612" y="93909"/>
                </a:lnTo>
                <a:lnTo>
                  <a:pt x="193525" y="93264"/>
                </a:lnTo>
                <a:lnTo>
                  <a:pt x="192657" y="89892"/>
                </a:lnTo>
                <a:lnTo>
                  <a:pt x="191864" y="86320"/>
                </a:lnTo>
                <a:lnTo>
                  <a:pt x="190474" y="83294"/>
                </a:lnTo>
                <a:lnTo>
                  <a:pt x="186506" y="78332"/>
                </a:lnTo>
                <a:lnTo>
                  <a:pt x="183826" y="76447"/>
                </a:lnTo>
                <a:lnTo>
                  <a:pt x="180454" y="75157"/>
                </a:lnTo>
                <a:lnTo>
                  <a:pt x="177080" y="73769"/>
                </a:lnTo>
                <a:lnTo>
                  <a:pt x="172962" y="73073"/>
                </a:lnTo>
                <a:lnTo>
                  <a:pt x="206979" y="73073"/>
                </a:lnTo>
                <a:lnTo>
                  <a:pt x="207540" y="73719"/>
                </a:lnTo>
                <a:lnTo>
                  <a:pt x="209872" y="78183"/>
                </a:lnTo>
                <a:lnTo>
                  <a:pt x="211260" y="83343"/>
                </a:lnTo>
                <a:lnTo>
                  <a:pt x="212749" y="88403"/>
                </a:lnTo>
                <a:lnTo>
                  <a:pt x="213406" y="93264"/>
                </a:lnTo>
                <a:lnTo>
                  <a:pt x="213493" y="106114"/>
                </a:lnTo>
                <a:lnTo>
                  <a:pt x="212500" y="112215"/>
                </a:lnTo>
                <a:lnTo>
                  <a:pt x="210453" y="118367"/>
                </a:lnTo>
                <a:lnTo>
                  <a:pt x="208631" y="124121"/>
                </a:lnTo>
                <a:lnTo>
                  <a:pt x="205655" y="129331"/>
                </a:lnTo>
                <a:lnTo>
                  <a:pt x="202129" y="13320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8537675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75846" y="369561"/>
            <a:ext cx="6154286"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48139" y="6359347"/>
            <a:ext cx="212090" cy="149225"/>
          </a:xfrm>
          <a:custGeom>
            <a:avLst/>
            <a:gdLst/>
            <a:ahLst/>
            <a:cxnLst/>
            <a:rect l="l" t="t" r="r" b="b"/>
            <a:pathLst>
              <a:path w="212090"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212090"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212090"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212090"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 w="212090" h="149225">
                <a:moveTo>
                  <a:pt x="147512" y="147339"/>
                </a:moveTo>
                <a:lnTo>
                  <a:pt x="143048" y="147339"/>
                </a:lnTo>
                <a:lnTo>
                  <a:pt x="141063" y="147190"/>
                </a:lnTo>
                <a:lnTo>
                  <a:pt x="139674" y="146892"/>
                </a:lnTo>
                <a:lnTo>
                  <a:pt x="138286" y="146694"/>
                </a:lnTo>
                <a:lnTo>
                  <a:pt x="137244" y="146347"/>
                </a:lnTo>
                <a:lnTo>
                  <a:pt x="136549" y="145851"/>
                </a:lnTo>
                <a:lnTo>
                  <a:pt x="135954" y="145355"/>
                </a:lnTo>
                <a:lnTo>
                  <a:pt x="135705" y="144759"/>
                </a:lnTo>
                <a:lnTo>
                  <a:pt x="135904" y="143370"/>
                </a:lnTo>
                <a:lnTo>
                  <a:pt x="136152" y="142527"/>
                </a:lnTo>
                <a:lnTo>
                  <a:pt x="136549" y="141534"/>
                </a:lnTo>
                <a:lnTo>
                  <a:pt x="191318" y="19049"/>
                </a:lnTo>
                <a:lnTo>
                  <a:pt x="120575" y="19049"/>
                </a:lnTo>
                <a:lnTo>
                  <a:pt x="119483" y="18305"/>
                </a:lnTo>
                <a:lnTo>
                  <a:pt x="118690" y="16817"/>
                </a:lnTo>
                <a:lnTo>
                  <a:pt x="117995" y="15328"/>
                </a:lnTo>
                <a:lnTo>
                  <a:pt x="117648" y="13245"/>
                </a:lnTo>
                <a:lnTo>
                  <a:pt x="117676" y="8730"/>
                </a:lnTo>
                <a:lnTo>
                  <a:pt x="117747" y="7838"/>
                </a:lnTo>
                <a:lnTo>
                  <a:pt x="117946" y="6845"/>
                </a:lnTo>
                <a:lnTo>
                  <a:pt x="118144" y="5754"/>
                </a:lnTo>
                <a:lnTo>
                  <a:pt x="118441" y="4861"/>
                </a:lnTo>
                <a:lnTo>
                  <a:pt x="119236" y="3472"/>
                </a:lnTo>
                <a:lnTo>
                  <a:pt x="119682" y="2976"/>
                </a:lnTo>
                <a:lnTo>
                  <a:pt x="120178" y="2678"/>
                </a:lnTo>
                <a:lnTo>
                  <a:pt x="120674" y="2282"/>
                </a:lnTo>
                <a:lnTo>
                  <a:pt x="121269" y="2083"/>
                </a:lnTo>
                <a:lnTo>
                  <a:pt x="207143" y="2083"/>
                </a:lnTo>
                <a:lnTo>
                  <a:pt x="208086" y="2231"/>
                </a:lnTo>
                <a:lnTo>
                  <a:pt x="208879" y="2529"/>
                </a:lnTo>
                <a:lnTo>
                  <a:pt x="209673" y="2727"/>
                </a:lnTo>
                <a:lnTo>
                  <a:pt x="210269" y="3174"/>
                </a:lnTo>
                <a:lnTo>
                  <a:pt x="210665" y="3869"/>
                </a:lnTo>
                <a:lnTo>
                  <a:pt x="211062" y="4464"/>
                </a:lnTo>
                <a:lnTo>
                  <a:pt x="211360" y="5308"/>
                </a:lnTo>
                <a:lnTo>
                  <a:pt x="211756" y="7391"/>
                </a:lnTo>
                <a:lnTo>
                  <a:pt x="211790" y="7838"/>
                </a:lnTo>
                <a:lnTo>
                  <a:pt x="211774" y="13245"/>
                </a:lnTo>
                <a:lnTo>
                  <a:pt x="209326" y="23067"/>
                </a:lnTo>
                <a:lnTo>
                  <a:pt x="156988" y="143767"/>
                </a:lnTo>
                <a:lnTo>
                  <a:pt x="150390" y="147041"/>
                </a:lnTo>
                <a:lnTo>
                  <a:pt x="149100" y="147240"/>
                </a:lnTo>
                <a:lnTo>
                  <a:pt x="147512" y="147339"/>
                </a:lnTo>
                <a:close/>
              </a:path>
            </a:pathLst>
          </a:custGeom>
          <a:solidFill>
            <a:srgbClr val="000000"/>
          </a:solidFill>
        </p:spPr>
        <p:txBody>
          <a:bodyPr wrap="square" lIns="0" tIns="0" rIns="0" bIns="0" rtlCol="0"/>
          <a:lstStyle/>
          <a:p>
            <a:endParaRPr/>
          </a:p>
        </p:txBody>
      </p:sp>
      <p:sp>
        <p:nvSpPr>
          <p:cNvPr id="4" name="object 4"/>
          <p:cNvSpPr/>
          <p:nvPr/>
        </p:nvSpPr>
        <p:spPr>
          <a:xfrm>
            <a:off x="251519" y="1124742"/>
            <a:ext cx="8424913" cy="48245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68822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60889" y="857650"/>
            <a:ext cx="1388123"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2918" y="2042545"/>
            <a:ext cx="8505071" cy="2875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2813" y="2397052"/>
            <a:ext cx="7893704" cy="28545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32990" y="2747394"/>
            <a:ext cx="5496643" cy="28753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10269" y="3143691"/>
            <a:ext cx="7600593" cy="50379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013394" y="3810439"/>
            <a:ext cx="7683374" cy="552020"/>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693937" y="3059848"/>
            <a:ext cx="182245" cy="1708160"/>
          </a:xfrm>
          <a:prstGeom prst="rect">
            <a:avLst/>
          </a:prstGeom>
        </p:spPr>
        <p:txBody>
          <a:bodyPr vert="horz" wrap="square" lIns="0" tIns="0" rIns="0" bIns="0" rtlCol="0">
            <a:spAutoFit/>
          </a:bodyPr>
          <a:lstStyle/>
          <a:p>
            <a:pPr marL="12700">
              <a:lnSpc>
                <a:spcPct val="100000"/>
              </a:lnSpc>
            </a:pPr>
            <a:r>
              <a:rPr sz="2200" spc="10" dirty="0">
                <a:latin typeface="Arial"/>
                <a:cs typeface="Arial"/>
              </a:rPr>
              <a:t>–</a:t>
            </a:r>
            <a:endParaRPr sz="2200" dirty="0">
              <a:latin typeface="Arial"/>
              <a:cs typeface="Arial"/>
            </a:endParaRPr>
          </a:p>
          <a:p>
            <a:pPr>
              <a:lnSpc>
                <a:spcPct val="100000"/>
              </a:lnSpc>
              <a:spcBef>
                <a:spcPts val="22"/>
              </a:spcBef>
            </a:pPr>
            <a:endParaRPr sz="2250" dirty="0">
              <a:latin typeface="Times New Roman"/>
              <a:cs typeface="Times New Roman"/>
            </a:endParaRPr>
          </a:p>
          <a:p>
            <a:pPr marL="12700">
              <a:lnSpc>
                <a:spcPct val="100000"/>
              </a:lnSpc>
            </a:pPr>
            <a:r>
              <a:rPr sz="2200" spc="10" dirty="0">
                <a:latin typeface="Arial"/>
                <a:cs typeface="Arial"/>
              </a:rPr>
              <a:t>–</a:t>
            </a:r>
            <a:endParaRPr sz="2200" dirty="0">
              <a:latin typeface="Arial"/>
              <a:cs typeface="Arial"/>
            </a:endParaRPr>
          </a:p>
          <a:p>
            <a:pPr>
              <a:lnSpc>
                <a:spcPct val="100000"/>
              </a:lnSpc>
              <a:spcBef>
                <a:spcPts val="22"/>
              </a:spcBef>
            </a:pPr>
            <a:endParaRPr sz="2250" dirty="0">
              <a:latin typeface="Times New Roman"/>
              <a:cs typeface="Times New Roman"/>
            </a:endParaRPr>
          </a:p>
          <a:p>
            <a:pPr marL="12700">
              <a:lnSpc>
                <a:spcPct val="100000"/>
              </a:lnSpc>
            </a:pPr>
            <a:endParaRPr sz="2200" dirty="0">
              <a:latin typeface="Arial"/>
              <a:cs typeface="Arial"/>
            </a:endParaRPr>
          </a:p>
        </p:txBody>
      </p:sp>
      <p:sp>
        <p:nvSpPr>
          <p:cNvPr id="10" name="object 10"/>
          <p:cNvSpPr/>
          <p:nvPr/>
        </p:nvSpPr>
        <p:spPr>
          <a:xfrm>
            <a:off x="6649925" y="6361431"/>
            <a:ext cx="94615" cy="145415"/>
          </a:xfrm>
          <a:custGeom>
            <a:avLst/>
            <a:gdLst/>
            <a:ahLst/>
            <a:cxnLst/>
            <a:rect l="l" t="t" r="r" b="b"/>
            <a:pathLst>
              <a:path w="94615" h="145415">
                <a:moveTo>
                  <a:pt x="29864" y="145255"/>
                </a:moveTo>
                <a:lnTo>
                  <a:pt x="25399" y="145255"/>
                </a:lnTo>
                <a:lnTo>
                  <a:pt x="23415" y="145107"/>
                </a:lnTo>
                <a:lnTo>
                  <a:pt x="22025" y="144809"/>
                </a:lnTo>
                <a:lnTo>
                  <a:pt x="20636" y="144611"/>
                </a:lnTo>
                <a:lnTo>
                  <a:pt x="19594" y="144264"/>
                </a:lnTo>
                <a:lnTo>
                  <a:pt x="18900" y="143768"/>
                </a:lnTo>
                <a:lnTo>
                  <a:pt x="18305" y="143271"/>
                </a:lnTo>
                <a:lnTo>
                  <a:pt x="18057" y="142676"/>
                </a:lnTo>
                <a:lnTo>
                  <a:pt x="18255" y="141287"/>
                </a:lnTo>
                <a:lnTo>
                  <a:pt x="18504" y="140443"/>
                </a:lnTo>
                <a:lnTo>
                  <a:pt x="18900" y="139451"/>
                </a:lnTo>
                <a:lnTo>
                  <a:pt x="73669" y="16966"/>
                </a:lnTo>
                <a:lnTo>
                  <a:pt x="2926" y="16966"/>
                </a:lnTo>
                <a:lnTo>
                  <a:pt x="1835" y="16221"/>
                </a:lnTo>
                <a:lnTo>
                  <a:pt x="1041" y="14734"/>
                </a:lnTo>
                <a:lnTo>
                  <a:pt x="346" y="13245"/>
                </a:lnTo>
                <a:lnTo>
                  <a:pt x="0" y="11162"/>
                </a:lnTo>
                <a:lnTo>
                  <a:pt x="27" y="6647"/>
                </a:lnTo>
                <a:lnTo>
                  <a:pt x="2529" y="595"/>
                </a:lnTo>
                <a:lnTo>
                  <a:pt x="3026" y="199"/>
                </a:lnTo>
                <a:lnTo>
                  <a:pt x="3621" y="0"/>
                </a:lnTo>
                <a:lnTo>
                  <a:pt x="89494" y="0"/>
                </a:lnTo>
                <a:lnTo>
                  <a:pt x="90436" y="148"/>
                </a:lnTo>
                <a:lnTo>
                  <a:pt x="91231" y="446"/>
                </a:lnTo>
                <a:lnTo>
                  <a:pt x="92024" y="644"/>
                </a:lnTo>
                <a:lnTo>
                  <a:pt x="92619" y="1091"/>
                </a:lnTo>
                <a:lnTo>
                  <a:pt x="93017" y="1785"/>
                </a:lnTo>
                <a:lnTo>
                  <a:pt x="93413" y="2381"/>
                </a:lnTo>
                <a:lnTo>
                  <a:pt x="93711" y="3225"/>
                </a:lnTo>
                <a:lnTo>
                  <a:pt x="93909" y="4315"/>
                </a:lnTo>
                <a:lnTo>
                  <a:pt x="94108" y="5308"/>
                </a:lnTo>
                <a:lnTo>
                  <a:pt x="94141" y="5754"/>
                </a:lnTo>
                <a:lnTo>
                  <a:pt x="94126" y="11162"/>
                </a:lnTo>
                <a:lnTo>
                  <a:pt x="93959" y="12997"/>
                </a:lnTo>
                <a:lnTo>
                  <a:pt x="91676" y="20984"/>
                </a:lnTo>
                <a:lnTo>
                  <a:pt x="39340" y="141684"/>
                </a:lnTo>
                <a:lnTo>
                  <a:pt x="32742" y="144958"/>
                </a:lnTo>
                <a:lnTo>
                  <a:pt x="31451" y="145156"/>
                </a:lnTo>
                <a:lnTo>
                  <a:pt x="29864" y="145255"/>
                </a:lnTo>
                <a:close/>
              </a:path>
            </a:pathLst>
          </a:custGeom>
          <a:solidFill>
            <a:srgbClr val="000000"/>
          </a:solidFill>
        </p:spPr>
        <p:txBody>
          <a:bodyPr wrap="square" lIns="0" tIns="0" rIns="0" bIns="0" rtlCol="0"/>
          <a:lstStyle/>
          <a:p>
            <a:endParaRPr/>
          </a:p>
        </p:txBody>
      </p:sp>
      <p:sp>
        <p:nvSpPr>
          <p:cNvPr id="11" name="CaixaDeTexto 10"/>
          <p:cNvSpPr txBox="1"/>
          <p:nvPr/>
        </p:nvSpPr>
        <p:spPr>
          <a:xfrm>
            <a:off x="275559" y="4495800"/>
            <a:ext cx="8189934" cy="1200329"/>
          </a:xfrm>
          <a:prstGeom prst="rect">
            <a:avLst/>
          </a:prstGeom>
          <a:noFill/>
        </p:spPr>
        <p:txBody>
          <a:bodyPr wrap="none" rtlCol="0">
            <a:spAutoFit/>
          </a:bodyPr>
          <a:lstStyle/>
          <a:p>
            <a:r>
              <a:rPr lang="pt-BR" sz="2400" dirty="0"/>
              <a:t>Importância dos mercados físico e futuro serem correlacionados</a:t>
            </a:r>
          </a:p>
          <a:p>
            <a:pPr lvl="1"/>
            <a:r>
              <a:rPr lang="pt-BR" sz="2400" dirty="0"/>
              <a:t>O que é correlação</a:t>
            </a:r>
          </a:p>
          <a:p>
            <a:pPr lvl="1"/>
            <a:r>
              <a:rPr lang="pt-BR" sz="2400" dirty="0"/>
              <a:t>Medidas de correlação</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5740" y="85967"/>
            <a:ext cx="8125175" cy="24631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41423" y="411751"/>
            <a:ext cx="7755512" cy="2634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9935" y="831892"/>
            <a:ext cx="552844" cy="1379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6809" y="1153942"/>
            <a:ext cx="7767776" cy="263422"/>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36623" y="1087063"/>
            <a:ext cx="276225" cy="736600"/>
          </a:xfrm>
          <a:prstGeom prst="rect">
            <a:avLst/>
          </a:prstGeom>
        </p:spPr>
        <p:txBody>
          <a:bodyPr vert="horz" wrap="square" lIns="0" tIns="0" rIns="0" bIns="0" rtlCol="0">
            <a:spAutoFit/>
          </a:bodyPr>
          <a:lstStyle/>
          <a:p>
            <a:pPr marL="12700">
              <a:lnSpc>
                <a:spcPct val="100000"/>
              </a:lnSpc>
            </a:pPr>
            <a:r>
              <a:rPr sz="2200" spc="5" dirty="0">
                <a:latin typeface="Arial"/>
                <a:cs typeface="Arial"/>
              </a:rPr>
              <a:t>a)</a:t>
            </a:r>
            <a:endParaRPr sz="2200">
              <a:latin typeface="Arial"/>
              <a:cs typeface="Arial"/>
            </a:endParaRPr>
          </a:p>
          <a:p>
            <a:pPr marL="12700">
              <a:lnSpc>
                <a:spcPct val="100000"/>
              </a:lnSpc>
              <a:spcBef>
                <a:spcPts val="434"/>
              </a:spcBef>
            </a:pPr>
            <a:r>
              <a:rPr sz="2200" spc="5" dirty="0">
                <a:latin typeface="Arial"/>
                <a:cs typeface="Arial"/>
              </a:rPr>
              <a:t>b)</a:t>
            </a:r>
            <a:endParaRPr sz="2200">
              <a:latin typeface="Arial"/>
              <a:cs typeface="Arial"/>
            </a:endParaRPr>
          </a:p>
        </p:txBody>
      </p:sp>
      <p:sp>
        <p:nvSpPr>
          <p:cNvPr id="7" name="object 7"/>
          <p:cNvSpPr/>
          <p:nvPr/>
        </p:nvSpPr>
        <p:spPr>
          <a:xfrm>
            <a:off x="556809" y="1561573"/>
            <a:ext cx="5139262" cy="24631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09685" y="1934981"/>
            <a:ext cx="4485479" cy="26318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0220" y="2342621"/>
            <a:ext cx="8078081" cy="246316"/>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449906" y="2683158"/>
            <a:ext cx="596498" cy="19169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99660" y="3076045"/>
            <a:ext cx="7696079" cy="24631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441648" y="3407657"/>
            <a:ext cx="7349776" cy="24884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438297" y="3765292"/>
            <a:ext cx="563063" cy="223589"/>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09685" y="4549293"/>
            <a:ext cx="1266692" cy="19169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848616" y="4923853"/>
            <a:ext cx="5504478" cy="192737"/>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848616" y="5245769"/>
            <a:ext cx="4400752" cy="195614"/>
          </a:xfrm>
          <a:prstGeom prst="rect">
            <a:avLst/>
          </a:prstGeom>
          <a:blipFill>
            <a:blip r:embed="rId15" cstate="print"/>
            <a:stretch>
              <a:fillRect/>
            </a:stretch>
          </a:blipFill>
        </p:spPr>
        <p:txBody>
          <a:bodyPr wrap="square" lIns="0" tIns="0" rIns="0" bIns="0" rtlCol="0"/>
          <a:lstStyle/>
          <a:p>
            <a:endParaRPr/>
          </a:p>
        </p:txBody>
      </p:sp>
      <p:sp>
        <p:nvSpPr>
          <p:cNvPr id="17" name="object 17"/>
          <p:cNvSpPr txBox="1"/>
          <p:nvPr/>
        </p:nvSpPr>
        <p:spPr>
          <a:xfrm>
            <a:off x="517086" y="4839369"/>
            <a:ext cx="156210" cy="959485"/>
          </a:xfrm>
          <a:prstGeom prst="rect">
            <a:avLst/>
          </a:prstGeom>
        </p:spPr>
        <p:txBody>
          <a:bodyPr vert="horz" wrap="square" lIns="0" tIns="0" rIns="0" bIns="0" rtlCol="0">
            <a:spAutoFit/>
          </a:bodyPr>
          <a:lstStyle/>
          <a:p>
            <a:pPr marL="12700">
              <a:lnSpc>
                <a:spcPct val="100000"/>
              </a:lnSpc>
            </a:pPr>
            <a:r>
              <a:rPr sz="1850" spc="-5" dirty="0">
                <a:latin typeface="Arial"/>
                <a:cs typeface="Arial"/>
              </a:rPr>
              <a:t>–</a:t>
            </a:r>
            <a:endParaRPr sz="1850">
              <a:latin typeface="Arial"/>
              <a:cs typeface="Arial"/>
            </a:endParaRPr>
          </a:p>
          <a:p>
            <a:pPr marL="12700">
              <a:lnSpc>
                <a:spcPct val="100000"/>
              </a:lnSpc>
              <a:spcBef>
                <a:spcPts val="405"/>
              </a:spcBef>
            </a:pPr>
            <a:r>
              <a:rPr sz="1850" spc="-5" dirty="0">
                <a:latin typeface="Arial"/>
                <a:cs typeface="Arial"/>
              </a:rPr>
              <a:t>–</a:t>
            </a:r>
            <a:endParaRPr sz="1850">
              <a:latin typeface="Arial"/>
              <a:cs typeface="Arial"/>
            </a:endParaRPr>
          </a:p>
          <a:p>
            <a:pPr marL="12700">
              <a:lnSpc>
                <a:spcPct val="100000"/>
              </a:lnSpc>
              <a:spcBef>
                <a:spcPts val="405"/>
              </a:spcBef>
            </a:pPr>
            <a:r>
              <a:rPr sz="1850" spc="-5" dirty="0">
                <a:latin typeface="Arial"/>
                <a:cs typeface="Arial"/>
              </a:rPr>
              <a:t>–</a:t>
            </a:r>
            <a:endParaRPr sz="1850">
              <a:latin typeface="Arial"/>
              <a:cs typeface="Arial"/>
            </a:endParaRPr>
          </a:p>
        </p:txBody>
      </p:sp>
      <p:sp>
        <p:nvSpPr>
          <p:cNvPr id="18" name="object 18"/>
          <p:cNvSpPr/>
          <p:nvPr/>
        </p:nvSpPr>
        <p:spPr>
          <a:xfrm>
            <a:off x="839984" y="5579143"/>
            <a:ext cx="2091804" cy="204339"/>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109685" y="6323968"/>
            <a:ext cx="4426776" cy="246411"/>
          </a:xfrm>
          <a:prstGeom prst="rect">
            <a:avLst/>
          </a:prstGeom>
          <a:blipFill>
            <a:blip r:embed="rId17" cstate="print"/>
            <a:stretch>
              <a:fillRect/>
            </a:stretch>
          </a:blipFill>
        </p:spPr>
        <p:txBody>
          <a:bodyPr wrap="square" lIns="0" tIns="0" rIns="0" bIns="0" rtlCol="0"/>
          <a:lstStyle/>
          <a:p>
            <a:endParaRPr/>
          </a:p>
        </p:txBody>
      </p:sp>
      <p:sp>
        <p:nvSpPr>
          <p:cNvPr id="20" name="object 20"/>
          <p:cNvSpPr/>
          <p:nvPr/>
        </p:nvSpPr>
        <p:spPr>
          <a:xfrm>
            <a:off x="6648139" y="6359347"/>
            <a:ext cx="213360" cy="149225"/>
          </a:xfrm>
          <a:custGeom>
            <a:avLst/>
            <a:gdLst/>
            <a:ahLst/>
            <a:cxnLst/>
            <a:rect l="l" t="t" r="r" b="b"/>
            <a:pathLst>
              <a:path w="213359"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213359"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213359"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213359"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 w="213359" h="149225">
                <a:moveTo>
                  <a:pt x="171275" y="148678"/>
                </a:moveTo>
                <a:lnTo>
                  <a:pt x="155896" y="148678"/>
                </a:lnTo>
                <a:lnTo>
                  <a:pt x="149249" y="147934"/>
                </a:lnTo>
                <a:lnTo>
                  <a:pt x="116904" y="123675"/>
                </a:lnTo>
                <a:lnTo>
                  <a:pt x="115862" y="118566"/>
                </a:lnTo>
                <a:lnTo>
                  <a:pt x="115907" y="108098"/>
                </a:lnTo>
                <a:lnTo>
                  <a:pt x="116606" y="104229"/>
                </a:lnTo>
                <a:lnTo>
                  <a:pt x="118495" y="99416"/>
                </a:lnTo>
                <a:lnTo>
                  <a:pt x="119582" y="96589"/>
                </a:lnTo>
                <a:lnTo>
                  <a:pt x="121716" y="93066"/>
                </a:lnTo>
                <a:lnTo>
                  <a:pt x="127272" y="86716"/>
                </a:lnTo>
                <a:lnTo>
                  <a:pt x="130695" y="83739"/>
                </a:lnTo>
                <a:lnTo>
                  <a:pt x="134763" y="80962"/>
                </a:lnTo>
                <a:lnTo>
                  <a:pt x="138831" y="78084"/>
                </a:lnTo>
                <a:lnTo>
                  <a:pt x="143444" y="75405"/>
                </a:lnTo>
                <a:lnTo>
                  <a:pt x="148604" y="72925"/>
                </a:lnTo>
                <a:lnTo>
                  <a:pt x="144140" y="70642"/>
                </a:lnTo>
                <a:lnTo>
                  <a:pt x="120773" y="31401"/>
                </a:lnTo>
                <a:lnTo>
                  <a:pt x="121666" y="26639"/>
                </a:lnTo>
                <a:lnTo>
                  <a:pt x="151531" y="942"/>
                </a:lnTo>
                <a:lnTo>
                  <a:pt x="158228" y="0"/>
                </a:lnTo>
                <a:lnTo>
                  <a:pt x="173111" y="0"/>
                </a:lnTo>
                <a:lnTo>
                  <a:pt x="179362" y="892"/>
                </a:lnTo>
                <a:lnTo>
                  <a:pt x="184621" y="2678"/>
                </a:lnTo>
                <a:lnTo>
                  <a:pt x="189979" y="4365"/>
                </a:lnTo>
                <a:lnTo>
                  <a:pt x="194393" y="6746"/>
                </a:lnTo>
                <a:lnTo>
                  <a:pt x="197866" y="9822"/>
                </a:lnTo>
                <a:lnTo>
                  <a:pt x="201339" y="12798"/>
                </a:lnTo>
                <a:lnTo>
                  <a:pt x="202920" y="15031"/>
                </a:lnTo>
                <a:lnTo>
                  <a:pt x="156343" y="15031"/>
                </a:lnTo>
                <a:lnTo>
                  <a:pt x="150241" y="16866"/>
                </a:lnTo>
                <a:lnTo>
                  <a:pt x="142006" y="24109"/>
                </a:lnTo>
                <a:lnTo>
                  <a:pt x="140013" y="28971"/>
                </a:lnTo>
                <a:lnTo>
                  <a:pt x="139972" y="38298"/>
                </a:lnTo>
                <a:lnTo>
                  <a:pt x="140468" y="40977"/>
                </a:lnTo>
                <a:lnTo>
                  <a:pt x="165719" y="63698"/>
                </a:lnTo>
                <a:lnTo>
                  <a:pt x="191350" y="63698"/>
                </a:lnTo>
                <a:lnTo>
                  <a:pt x="188539" y="65930"/>
                </a:lnTo>
                <a:lnTo>
                  <a:pt x="184621" y="68460"/>
                </a:lnTo>
                <a:lnTo>
                  <a:pt x="180155" y="70842"/>
                </a:lnTo>
                <a:lnTo>
                  <a:pt x="185414" y="73520"/>
                </a:lnTo>
                <a:lnTo>
                  <a:pt x="190078" y="76249"/>
                </a:lnTo>
                <a:lnTo>
                  <a:pt x="194146" y="79026"/>
                </a:lnTo>
                <a:lnTo>
                  <a:pt x="195998" y="80217"/>
                </a:lnTo>
                <a:lnTo>
                  <a:pt x="163190" y="80217"/>
                </a:lnTo>
                <a:lnTo>
                  <a:pt x="158427" y="82598"/>
                </a:lnTo>
                <a:lnTo>
                  <a:pt x="135210" y="107751"/>
                </a:lnTo>
                <a:lnTo>
                  <a:pt x="135232" y="118317"/>
                </a:lnTo>
                <a:lnTo>
                  <a:pt x="137690" y="123874"/>
                </a:lnTo>
                <a:lnTo>
                  <a:pt x="147611" y="131811"/>
                </a:lnTo>
                <a:lnTo>
                  <a:pt x="155004" y="133795"/>
                </a:lnTo>
                <a:lnTo>
                  <a:pt x="205453" y="133795"/>
                </a:lnTo>
                <a:lnTo>
                  <a:pt x="204365" y="135185"/>
                </a:lnTo>
                <a:lnTo>
                  <a:pt x="200099" y="138557"/>
                </a:lnTo>
                <a:lnTo>
                  <a:pt x="195932" y="141931"/>
                </a:lnTo>
                <a:lnTo>
                  <a:pt x="190722" y="144461"/>
                </a:lnTo>
                <a:lnTo>
                  <a:pt x="178320" y="147835"/>
                </a:lnTo>
                <a:lnTo>
                  <a:pt x="171275" y="148678"/>
                </a:lnTo>
                <a:close/>
              </a:path>
              <a:path w="213359" h="149225">
                <a:moveTo>
                  <a:pt x="191350" y="63698"/>
                </a:moveTo>
                <a:lnTo>
                  <a:pt x="165719" y="63698"/>
                </a:lnTo>
                <a:lnTo>
                  <a:pt x="173260" y="59828"/>
                </a:lnTo>
                <a:lnTo>
                  <a:pt x="179014" y="55562"/>
                </a:lnTo>
                <a:lnTo>
                  <a:pt x="182983" y="50898"/>
                </a:lnTo>
                <a:lnTo>
                  <a:pt x="187052" y="46235"/>
                </a:lnTo>
                <a:lnTo>
                  <a:pt x="189085" y="41076"/>
                </a:lnTo>
                <a:lnTo>
                  <a:pt x="189085" y="32245"/>
                </a:lnTo>
                <a:lnTo>
                  <a:pt x="188539" y="29417"/>
                </a:lnTo>
                <a:lnTo>
                  <a:pt x="187448" y="26937"/>
                </a:lnTo>
                <a:lnTo>
                  <a:pt x="186357" y="24358"/>
                </a:lnTo>
                <a:lnTo>
                  <a:pt x="168348" y="15031"/>
                </a:lnTo>
                <a:lnTo>
                  <a:pt x="202920" y="15031"/>
                </a:lnTo>
                <a:lnTo>
                  <a:pt x="203869" y="16370"/>
                </a:lnTo>
                <a:lnTo>
                  <a:pt x="205457" y="20537"/>
                </a:lnTo>
                <a:lnTo>
                  <a:pt x="207143" y="24605"/>
                </a:lnTo>
                <a:lnTo>
                  <a:pt x="207987" y="28971"/>
                </a:lnTo>
                <a:lnTo>
                  <a:pt x="207987" y="37405"/>
                </a:lnTo>
                <a:lnTo>
                  <a:pt x="207342" y="41076"/>
                </a:lnTo>
                <a:lnTo>
                  <a:pt x="206052" y="44648"/>
                </a:lnTo>
                <a:lnTo>
                  <a:pt x="204861" y="48121"/>
                </a:lnTo>
                <a:lnTo>
                  <a:pt x="203075" y="51444"/>
                </a:lnTo>
                <a:lnTo>
                  <a:pt x="200694" y="54619"/>
                </a:lnTo>
                <a:lnTo>
                  <a:pt x="198313" y="57695"/>
                </a:lnTo>
                <a:lnTo>
                  <a:pt x="195386" y="60572"/>
                </a:lnTo>
                <a:lnTo>
                  <a:pt x="191350" y="63698"/>
                </a:lnTo>
                <a:close/>
              </a:path>
              <a:path w="213359" h="149225">
                <a:moveTo>
                  <a:pt x="205453" y="133795"/>
                </a:moveTo>
                <a:lnTo>
                  <a:pt x="174351" y="133795"/>
                </a:lnTo>
                <a:lnTo>
                  <a:pt x="181544" y="131811"/>
                </a:lnTo>
                <a:lnTo>
                  <a:pt x="186407" y="127842"/>
                </a:lnTo>
                <a:lnTo>
                  <a:pt x="191268" y="123775"/>
                </a:lnTo>
                <a:lnTo>
                  <a:pt x="193588" y="118566"/>
                </a:lnTo>
                <a:lnTo>
                  <a:pt x="193626" y="107751"/>
                </a:lnTo>
                <a:lnTo>
                  <a:pt x="193054" y="105022"/>
                </a:lnTo>
                <a:lnTo>
                  <a:pt x="191701" y="102095"/>
                </a:lnTo>
                <a:lnTo>
                  <a:pt x="190574" y="99466"/>
                </a:lnTo>
                <a:lnTo>
                  <a:pt x="188688" y="96886"/>
                </a:lnTo>
                <a:lnTo>
                  <a:pt x="186109" y="94504"/>
                </a:lnTo>
                <a:lnTo>
                  <a:pt x="183529" y="92024"/>
                </a:lnTo>
                <a:lnTo>
                  <a:pt x="180304" y="89643"/>
                </a:lnTo>
                <a:lnTo>
                  <a:pt x="176435" y="87361"/>
                </a:lnTo>
                <a:lnTo>
                  <a:pt x="172665" y="85079"/>
                </a:lnTo>
                <a:lnTo>
                  <a:pt x="168249" y="82698"/>
                </a:lnTo>
                <a:lnTo>
                  <a:pt x="163190" y="80217"/>
                </a:lnTo>
                <a:lnTo>
                  <a:pt x="195998" y="80217"/>
                </a:lnTo>
                <a:lnTo>
                  <a:pt x="210963" y="97928"/>
                </a:lnTo>
                <a:lnTo>
                  <a:pt x="212451" y="101401"/>
                </a:lnTo>
                <a:lnTo>
                  <a:pt x="213148" y="105022"/>
                </a:lnTo>
                <a:lnTo>
                  <a:pt x="213196" y="115787"/>
                </a:lnTo>
                <a:lnTo>
                  <a:pt x="212055" y="121344"/>
                </a:lnTo>
                <a:lnTo>
                  <a:pt x="209772" y="126205"/>
                </a:lnTo>
                <a:lnTo>
                  <a:pt x="207589" y="131067"/>
                </a:lnTo>
                <a:lnTo>
                  <a:pt x="205453" y="1337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7233963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3532" y="274638"/>
            <a:ext cx="8229600" cy="677108"/>
          </a:xfrm>
        </p:spPr>
        <p:txBody>
          <a:bodyPr>
            <a:scene3d>
              <a:camera prst="orthographicFront"/>
              <a:lightRig rig="soft" dir="t"/>
            </a:scene3d>
            <a:sp3d prstMaterial="softEdge">
              <a:bevelT w="25400" h="25400"/>
            </a:sp3d>
          </a:bodyPr>
          <a:lstStyle/>
          <a:p>
            <a:pPr>
              <a:defRPr/>
            </a:pPr>
            <a:r>
              <a:rPr lang="pt-BR" dirty="0"/>
              <a:t>Resumo de </a:t>
            </a:r>
            <a:r>
              <a:rPr lang="pt-BR" dirty="0" err="1"/>
              <a:t>hedging</a:t>
            </a:r>
            <a:endParaRPr lang="en-US" dirty="0"/>
          </a:p>
        </p:txBody>
      </p:sp>
      <p:sp>
        <p:nvSpPr>
          <p:cNvPr id="132" name="TextBox 131"/>
          <p:cNvSpPr txBox="1">
            <a:spLocks noChangeArrowheads="1"/>
          </p:cNvSpPr>
          <p:nvPr/>
        </p:nvSpPr>
        <p:spPr bwMode="auto">
          <a:xfrm>
            <a:off x="323850" y="1143000"/>
            <a:ext cx="8496300" cy="5232400"/>
          </a:xfrm>
          <a:prstGeom prst="rect">
            <a:avLst/>
          </a:prstGeom>
          <a:noFill/>
          <a:ln w="9525">
            <a:noFill/>
            <a:miter lim="800000"/>
            <a:headEnd/>
            <a:tailEnd/>
          </a:ln>
        </p:spPr>
        <p:txBody>
          <a:bodyPr>
            <a:spAutoFit/>
          </a:bodyPr>
          <a:lstStyle/>
          <a:p>
            <a:pPr algn="just">
              <a:defRPr/>
            </a:pPr>
            <a:r>
              <a:rPr lang="pt-BR" dirty="0">
                <a:latin typeface="Arial" charset="0"/>
                <a:cs typeface="Arial" charset="0"/>
              </a:rPr>
              <a:t>	V</a:t>
            </a:r>
            <a:r>
              <a:rPr lang="pt-PT" dirty="0" err="1">
                <a:latin typeface="Arial" charset="0"/>
                <a:cs typeface="Arial" charset="0"/>
              </a:rPr>
              <a:t>isa</a:t>
            </a:r>
            <a:r>
              <a:rPr lang="pt-PT" dirty="0">
                <a:latin typeface="Arial" charset="0"/>
                <a:cs typeface="Arial" charset="0"/>
              </a:rPr>
              <a:t> proteger operações financeiras contra o risco de variação de preço de determinado ativo, ou seja, é uma </a:t>
            </a:r>
            <a:r>
              <a:rPr lang="pt-BR" dirty="0">
                <a:latin typeface="Arial" charset="0"/>
                <a:cs typeface="Arial" charset="0"/>
              </a:rPr>
              <a:t>forma de nos resguardarmos quanto às oscilações de mercado. Ex:</a:t>
            </a:r>
          </a:p>
          <a:p>
            <a:pPr algn="just">
              <a:defRPr/>
            </a:pPr>
            <a:endParaRPr lang="pt-BR" dirty="0">
              <a:latin typeface="Arial" charset="0"/>
              <a:cs typeface="Arial" charset="0"/>
            </a:endParaRPr>
          </a:p>
          <a:p>
            <a:pPr marL="457200" indent="-457200">
              <a:defRPr/>
            </a:pPr>
            <a:r>
              <a:rPr lang="pt-BR" sz="1600" dirty="0">
                <a:latin typeface="Arial" charset="0"/>
                <a:cs typeface="Arial" charset="0"/>
                <a:sym typeface="Wingdings" pitchFamily="2" charset="2"/>
              </a:rPr>
              <a:t> 	</a:t>
            </a:r>
            <a:r>
              <a:rPr lang="pt-BR" sz="1600" dirty="0">
                <a:latin typeface="Arial" charset="0"/>
                <a:cs typeface="Arial" charset="0"/>
              </a:rPr>
              <a:t>Compramos 1.000</a:t>
            </a:r>
            <a:r>
              <a:rPr lang="pt-BR" sz="1600" dirty="0" err="1">
                <a:latin typeface="Arial" charset="0"/>
                <a:cs typeface="Arial" charset="0"/>
              </a:rPr>
              <a:t>tm</a:t>
            </a:r>
            <a:r>
              <a:rPr lang="pt-BR" sz="1600" dirty="0">
                <a:latin typeface="Arial" charset="0"/>
                <a:cs typeface="Arial" charset="0"/>
              </a:rPr>
              <a:t> de soja hoje a USD 18,28/</a:t>
            </a:r>
            <a:r>
              <a:rPr lang="pt-BR" sz="1600" dirty="0" err="1">
                <a:latin typeface="Arial" charset="0"/>
                <a:cs typeface="Arial" charset="0"/>
              </a:rPr>
              <a:t>sc</a:t>
            </a:r>
            <a:r>
              <a:rPr lang="pt-BR" sz="1600" dirty="0">
                <a:latin typeface="Arial" charset="0"/>
                <a:cs typeface="Arial" charset="0"/>
              </a:rPr>
              <a:t> CIF ULA com entrega para</a:t>
            </a:r>
          </a:p>
          <a:p>
            <a:pPr marL="457200" indent="-457200">
              <a:defRPr/>
            </a:pPr>
            <a:r>
              <a:rPr lang="pt-BR" sz="1600" dirty="0">
                <a:latin typeface="Arial" charset="0"/>
                <a:cs typeface="Arial" charset="0"/>
              </a:rPr>
              <a:t> Maio 2015 (SK5 cotado a 10,00 USD/</a:t>
            </a:r>
            <a:r>
              <a:rPr lang="pt-BR" sz="1600" dirty="0" err="1">
                <a:latin typeface="Arial" charset="0"/>
                <a:cs typeface="Arial" charset="0"/>
              </a:rPr>
              <a:t>bu</a:t>
            </a:r>
            <a:r>
              <a:rPr lang="pt-BR" sz="1600" dirty="0">
                <a:latin typeface="Arial" charset="0"/>
                <a:cs typeface="Arial" charset="0"/>
              </a:rPr>
              <a:t>)</a:t>
            </a:r>
          </a:p>
          <a:p>
            <a:pPr marL="457200" indent="-457200">
              <a:defRPr/>
            </a:pPr>
            <a:endParaRPr lang="pt-BR" sz="1600" dirty="0">
              <a:latin typeface="Arial" charset="0"/>
              <a:cs typeface="Arial" charset="0"/>
            </a:endParaRPr>
          </a:p>
          <a:p>
            <a:pPr marL="457200" indent="-457200">
              <a:buFontTx/>
              <a:buChar char="•"/>
              <a:defRPr/>
            </a:pPr>
            <a:r>
              <a:rPr lang="en-US" sz="1600" dirty="0">
                <a:latin typeface="Arial" charset="0"/>
                <a:cs typeface="Arial" charset="0"/>
              </a:rPr>
              <a:t> No </a:t>
            </a:r>
            <a:r>
              <a:rPr lang="en-US" sz="1600" dirty="0" err="1">
                <a:latin typeface="Arial" charset="0"/>
                <a:cs typeface="Arial" charset="0"/>
              </a:rPr>
              <a:t>mesmo</a:t>
            </a:r>
            <a:r>
              <a:rPr lang="en-US" sz="1600" dirty="0">
                <a:latin typeface="Arial" charset="0"/>
                <a:cs typeface="Arial" charset="0"/>
              </a:rPr>
              <a:t> </a:t>
            </a:r>
            <a:r>
              <a:rPr lang="en-US" sz="1600" dirty="0" err="1">
                <a:latin typeface="Arial" charset="0"/>
                <a:cs typeface="Arial" charset="0"/>
              </a:rPr>
              <a:t>momento</a:t>
            </a:r>
            <a:r>
              <a:rPr lang="en-US" sz="1600" dirty="0">
                <a:latin typeface="Arial" charset="0"/>
                <a:cs typeface="Arial" charset="0"/>
              </a:rPr>
              <a:t> </a:t>
            </a:r>
            <a:r>
              <a:rPr lang="en-US" sz="1600" dirty="0" err="1">
                <a:latin typeface="Arial" charset="0"/>
                <a:cs typeface="Arial" charset="0"/>
              </a:rPr>
              <a:t>vendemos</a:t>
            </a:r>
            <a:r>
              <a:rPr lang="en-US" sz="1600" dirty="0">
                <a:latin typeface="Arial" charset="0"/>
                <a:cs typeface="Arial" charset="0"/>
              </a:rPr>
              <a:t> 2.000tm de </a:t>
            </a:r>
            <a:r>
              <a:rPr lang="en-US" sz="1600" dirty="0" err="1">
                <a:latin typeface="Arial" charset="0"/>
                <a:cs typeface="Arial" charset="0"/>
              </a:rPr>
              <a:t>soja</a:t>
            </a:r>
            <a:r>
              <a:rPr lang="en-US" sz="1600" dirty="0">
                <a:latin typeface="Arial" charset="0"/>
                <a:cs typeface="Arial" charset="0"/>
              </a:rPr>
              <a:t> </a:t>
            </a:r>
            <a:r>
              <a:rPr lang="en-US" sz="1600" dirty="0" err="1">
                <a:latin typeface="Arial" charset="0"/>
                <a:cs typeface="Arial" charset="0"/>
              </a:rPr>
              <a:t>na</a:t>
            </a:r>
            <a:r>
              <a:rPr lang="en-US" sz="1600" dirty="0">
                <a:latin typeface="Arial" charset="0"/>
                <a:cs typeface="Arial" charset="0"/>
              </a:rPr>
              <a:t> CBOT a 10,00 USD/</a:t>
            </a:r>
            <a:r>
              <a:rPr lang="en-US" sz="1600" dirty="0" err="1">
                <a:latin typeface="Arial" charset="0"/>
                <a:cs typeface="Arial" charset="0"/>
              </a:rPr>
              <a:t>bu</a:t>
            </a:r>
            <a:r>
              <a:rPr lang="en-US" sz="1600" dirty="0">
                <a:latin typeface="Arial" charset="0"/>
                <a:cs typeface="Arial" charset="0"/>
              </a:rPr>
              <a:t>;</a:t>
            </a:r>
          </a:p>
          <a:p>
            <a:pPr marL="457200" indent="-457200">
              <a:buFontTx/>
              <a:buChar char="•"/>
              <a:defRPr/>
            </a:pPr>
            <a:endParaRPr lang="en-US" sz="1600" dirty="0">
              <a:latin typeface="Arial" charset="0"/>
              <a:cs typeface="Arial" charset="0"/>
            </a:endParaRPr>
          </a:p>
          <a:p>
            <a:pPr marL="457200" indent="-457200">
              <a:buFontTx/>
              <a:buChar char="•"/>
              <a:defRPr/>
            </a:pPr>
            <a:r>
              <a:rPr lang="en-US" sz="1600" dirty="0">
                <a:latin typeface="Arial" charset="0"/>
                <a:cs typeface="Arial" charset="0"/>
              </a:rPr>
              <a:t> </a:t>
            </a:r>
            <a:r>
              <a:rPr lang="en-US" sz="1600" dirty="0" err="1">
                <a:latin typeface="Arial" charset="0"/>
                <a:cs typeface="Arial" charset="0"/>
              </a:rPr>
              <a:t>Pensemos</a:t>
            </a:r>
            <a:r>
              <a:rPr lang="en-US" sz="1600" dirty="0">
                <a:latin typeface="Arial" charset="0"/>
                <a:cs typeface="Arial" charset="0"/>
              </a:rPr>
              <a:t> </a:t>
            </a:r>
            <a:r>
              <a:rPr lang="en-US" sz="1600" dirty="0" err="1">
                <a:latin typeface="Arial" charset="0"/>
                <a:cs typeface="Arial" charset="0"/>
              </a:rPr>
              <a:t>nos</a:t>
            </a:r>
            <a:r>
              <a:rPr lang="en-US" sz="1600" dirty="0">
                <a:latin typeface="Arial" charset="0"/>
                <a:cs typeface="Arial" charset="0"/>
              </a:rPr>
              <a:t> </a:t>
            </a:r>
            <a:r>
              <a:rPr lang="en-US" sz="1600" dirty="0" err="1">
                <a:latin typeface="Arial" charset="0"/>
                <a:cs typeface="Arial" charset="0"/>
              </a:rPr>
              <a:t>seguintes</a:t>
            </a:r>
            <a:r>
              <a:rPr lang="en-US" sz="1600" dirty="0">
                <a:latin typeface="Arial" charset="0"/>
                <a:cs typeface="Arial" charset="0"/>
              </a:rPr>
              <a:t> </a:t>
            </a:r>
            <a:r>
              <a:rPr lang="en-US" sz="1600" dirty="0" err="1">
                <a:latin typeface="Arial" charset="0"/>
                <a:cs typeface="Arial" charset="0"/>
              </a:rPr>
              <a:t>cenários</a:t>
            </a:r>
            <a:r>
              <a:rPr lang="en-US" sz="1600" dirty="0">
                <a:latin typeface="Arial" charset="0"/>
                <a:cs typeface="Arial" charset="0"/>
              </a:rPr>
              <a:t> </a:t>
            </a:r>
            <a:r>
              <a:rPr lang="en-US" sz="1600" dirty="0" err="1">
                <a:latin typeface="Arial" charset="0"/>
                <a:cs typeface="Arial" charset="0"/>
              </a:rPr>
              <a:t>quando</a:t>
            </a:r>
            <a:r>
              <a:rPr lang="en-US" sz="1600" dirty="0">
                <a:latin typeface="Arial" charset="0"/>
                <a:cs typeface="Arial" charset="0"/>
              </a:rPr>
              <a:t> o </a:t>
            </a:r>
            <a:r>
              <a:rPr lang="en-US" sz="1600" dirty="0" err="1">
                <a:latin typeface="Arial" charset="0"/>
                <a:cs typeface="Arial" charset="0"/>
              </a:rPr>
              <a:t>físico</a:t>
            </a:r>
            <a:r>
              <a:rPr lang="en-US" sz="1600" dirty="0">
                <a:latin typeface="Arial" charset="0"/>
                <a:cs typeface="Arial" charset="0"/>
              </a:rPr>
              <a:t> for </a:t>
            </a:r>
            <a:r>
              <a:rPr lang="en-US" sz="1600" dirty="0" err="1">
                <a:latin typeface="Arial" charset="0"/>
                <a:cs typeface="Arial" charset="0"/>
              </a:rPr>
              <a:t>entregue</a:t>
            </a:r>
            <a:r>
              <a:rPr lang="en-US" sz="1600" dirty="0">
                <a:latin typeface="Arial" charset="0"/>
                <a:cs typeface="Arial" charset="0"/>
              </a:rPr>
              <a:t>:</a:t>
            </a:r>
          </a:p>
          <a:p>
            <a:pPr marL="457200" indent="-457200">
              <a:buFontTx/>
              <a:buChar char="•"/>
              <a:defRPr/>
            </a:pPr>
            <a:endParaRPr lang="en-US" sz="1600" dirty="0">
              <a:latin typeface="Arial" charset="0"/>
              <a:cs typeface="Arial" charset="0"/>
            </a:endParaRPr>
          </a:p>
          <a:p>
            <a:pPr marL="457200" indent="-457200">
              <a:buFontTx/>
              <a:buAutoNum type="arabicParenR"/>
              <a:defRPr/>
            </a:pPr>
            <a:r>
              <a:rPr lang="en-US" sz="1600" dirty="0">
                <a:latin typeface="Arial" charset="0"/>
                <a:cs typeface="Arial" charset="0"/>
              </a:rPr>
              <a:t>SK4 </a:t>
            </a:r>
            <a:r>
              <a:rPr lang="en-US" sz="1600" dirty="0" err="1">
                <a:latin typeface="Arial" charset="0"/>
                <a:cs typeface="Arial" charset="0"/>
              </a:rPr>
              <a:t>cotado</a:t>
            </a:r>
            <a:r>
              <a:rPr lang="en-US" sz="1600" dirty="0">
                <a:latin typeface="Arial" charset="0"/>
                <a:cs typeface="Arial" charset="0"/>
              </a:rPr>
              <a:t> a 11,00 USD/</a:t>
            </a:r>
            <a:r>
              <a:rPr lang="en-US" sz="1600" dirty="0" err="1">
                <a:latin typeface="Arial" charset="0"/>
                <a:cs typeface="Arial" charset="0"/>
              </a:rPr>
              <a:t>bu</a:t>
            </a:r>
            <a:r>
              <a:rPr lang="en-US" sz="1600" dirty="0">
                <a:latin typeface="Arial" charset="0"/>
                <a:cs typeface="Arial" charset="0"/>
              </a:rPr>
              <a:t> </a:t>
            </a:r>
            <a:r>
              <a:rPr lang="en-US" sz="1600" dirty="0">
                <a:latin typeface="Arial" charset="0"/>
                <a:cs typeface="Arial" charset="0"/>
                <a:sym typeface="Wingdings" pitchFamily="2" charset="2"/>
              </a:rPr>
              <a:t> </a:t>
            </a:r>
            <a:r>
              <a:rPr lang="en-US" sz="1600" dirty="0" err="1">
                <a:latin typeface="Arial" charset="0"/>
                <a:cs typeface="Arial" charset="0"/>
              </a:rPr>
              <a:t>ganhamos</a:t>
            </a:r>
            <a:r>
              <a:rPr lang="en-US" sz="1600" dirty="0">
                <a:latin typeface="Arial" charset="0"/>
                <a:cs typeface="Arial" charset="0"/>
              </a:rPr>
              <a:t> no </a:t>
            </a:r>
            <a:r>
              <a:rPr lang="en-US" sz="1600" dirty="0" err="1">
                <a:latin typeface="Arial" charset="0"/>
                <a:cs typeface="Arial" charset="0"/>
              </a:rPr>
              <a:t>fisico</a:t>
            </a:r>
            <a:r>
              <a:rPr lang="en-US" sz="1600" dirty="0">
                <a:latin typeface="Arial" charset="0"/>
                <a:cs typeface="Arial" charset="0"/>
              </a:rPr>
              <a:t> e </a:t>
            </a:r>
            <a:r>
              <a:rPr lang="en-US" sz="1600" dirty="0" err="1">
                <a:latin typeface="Arial" charset="0"/>
                <a:cs typeface="Arial" charset="0"/>
              </a:rPr>
              <a:t>perdemos</a:t>
            </a:r>
            <a:r>
              <a:rPr lang="en-US" sz="1600" dirty="0">
                <a:latin typeface="Arial" charset="0"/>
                <a:cs typeface="Arial" charset="0"/>
              </a:rPr>
              <a:t> no CBOT;</a:t>
            </a:r>
          </a:p>
          <a:p>
            <a:pPr marL="457200" indent="-457200">
              <a:buFontTx/>
              <a:buAutoNum type="arabicParenR"/>
              <a:defRPr/>
            </a:pPr>
            <a:endParaRPr lang="en-US" sz="1600" dirty="0">
              <a:latin typeface="Arial" charset="0"/>
              <a:cs typeface="Arial" charset="0"/>
            </a:endParaRPr>
          </a:p>
          <a:p>
            <a:pPr marL="457200" indent="-457200">
              <a:buFontTx/>
              <a:buAutoNum type="arabicParenR"/>
              <a:defRPr/>
            </a:pPr>
            <a:r>
              <a:rPr lang="en-US" sz="1600" dirty="0">
                <a:latin typeface="Arial" charset="0"/>
                <a:cs typeface="Arial" charset="0"/>
              </a:rPr>
              <a:t>SK4 </a:t>
            </a:r>
            <a:r>
              <a:rPr lang="en-US" sz="1600" dirty="0" err="1">
                <a:latin typeface="Arial" charset="0"/>
                <a:cs typeface="Arial" charset="0"/>
              </a:rPr>
              <a:t>cotado</a:t>
            </a:r>
            <a:r>
              <a:rPr lang="en-US" sz="1600" dirty="0">
                <a:latin typeface="Arial" charset="0"/>
                <a:cs typeface="Arial" charset="0"/>
              </a:rPr>
              <a:t> a 9,00 USD/</a:t>
            </a:r>
            <a:r>
              <a:rPr lang="en-US" sz="1600" dirty="0" err="1">
                <a:latin typeface="Arial" charset="0"/>
                <a:cs typeface="Arial" charset="0"/>
              </a:rPr>
              <a:t>bu</a:t>
            </a:r>
            <a:r>
              <a:rPr lang="en-US" sz="1600" dirty="0">
                <a:latin typeface="Arial" charset="0"/>
                <a:cs typeface="Arial" charset="0"/>
              </a:rPr>
              <a:t> </a:t>
            </a:r>
            <a:r>
              <a:rPr lang="en-US" sz="1600" dirty="0">
                <a:latin typeface="Arial" charset="0"/>
                <a:cs typeface="Arial" charset="0"/>
                <a:sym typeface="Wingdings" pitchFamily="2" charset="2"/>
              </a:rPr>
              <a:t> </a:t>
            </a:r>
            <a:r>
              <a:rPr lang="en-US" sz="1600" dirty="0" err="1">
                <a:latin typeface="Arial" charset="0"/>
                <a:cs typeface="Arial" charset="0"/>
              </a:rPr>
              <a:t>perdemos</a:t>
            </a:r>
            <a:r>
              <a:rPr lang="en-US" sz="1600" dirty="0">
                <a:latin typeface="Arial" charset="0"/>
                <a:cs typeface="Arial" charset="0"/>
              </a:rPr>
              <a:t> no </a:t>
            </a:r>
            <a:r>
              <a:rPr lang="en-US" sz="1600" dirty="0" err="1">
                <a:latin typeface="Arial" charset="0"/>
                <a:cs typeface="Arial" charset="0"/>
              </a:rPr>
              <a:t>físico</a:t>
            </a:r>
            <a:r>
              <a:rPr lang="en-US" sz="1600" dirty="0">
                <a:latin typeface="Arial" charset="0"/>
                <a:cs typeface="Arial" charset="0"/>
              </a:rPr>
              <a:t> e </a:t>
            </a:r>
            <a:r>
              <a:rPr lang="en-US" sz="1600" dirty="0" err="1">
                <a:latin typeface="Arial" charset="0"/>
                <a:cs typeface="Arial" charset="0"/>
              </a:rPr>
              <a:t>ganhamos</a:t>
            </a:r>
            <a:r>
              <a:rPr lang="en-US" sz="1600" dirty="0">
                <a:latin typeface="Arial" charset="0"/>
                <a:cs typeface="Arial" charset="0"/>
              </a:rPr>
              <a:t> no CBOT.</a:t>
            </a:r>
          </a:p>
          <a:p>
            <a:pPr marL="457200" indent="-457200">
              <a:buFontTx/>
              <a:buAutoNum type="arabicParenR"/>
              <a:defRPr/>
            </a:pPr>
            <a:endParaRPr lang="en-US" sz="1600" dirty="0">
              <a:latin typeface="Arial" charset="0"/>
              <a:cs typeface="Arial" charset="0"/>
            </a:endParaRPr>
          </a:p>
          <a:p>
            <a:pPr marL="457200" indent="-457200">
              <a:defRPr/>
            </a:pPr>
            <a:r>
              <a:rPr lang="en-US" sz="1600" dirty="0">
                <a:latin typeface="Arial" charset="0"/>
                <a:cs typeface="Arial" charset="0"/>
              </a:rPr>
              <a:t>De forma </a:t>
            </a:r>
            <a:r>
              <a:rPr lang="en-US" sz="1600" dirty="0" err="1">
                <a:latin typeface="Arial" charset="0"/>
                <a:cs typeface="Arial" charset="0"/>
              </a:rPr>
              <a:t>que</a:t>
            </a:r>
            <a:r>
              <a:rPr lang="en-US" sz="1600" dirty="0">
                <a:latin typeface="Arial" charset="0"/>
                <a:cs typeface="Arial" charset="0"/>
              </a:rPr>
              <a:t>, </a:t>
            </a:r>
            <a:r>
              <a:rPr lang="en-US" sz="1600" dirty="0" err="1">
                <a:latin typeface="Arial" charset="0"/>
                <a:cs typeface="Arial" charset="0"/>
              </a:rPr>
              <a:t>na</a:t>
            </a:r>
            <a:r>
              <a:rPr lang="en-US" sz="1600" dirty="0">
                <a:latin typeface="Arial" charset="0"/>
                <a:cs typeface="Arial" charset="0"/>
              </a:rPr>
              <a:t> </a:t>
            </a:r>
            <a:r>
              <a:rPr lang="en-US" sz="1600" dirty="0" err="1">
                <a:latin typeface="Arial" charset="0"/>
                <a:cs typeface="Arial" charset="0"/>
              </a:rPr>
              <a:t>liquidação</a:t>
            </a:r>
            <a:r>
              <a:rPr lang="en-US" sz="1600" dirty="0">
                <a:latin typeface="Arial" charset="0"/>
                <a:cs typeface="Arial" charset="0"/>
              </a:rPr>
              <a:t>, o </a:t>
            </a:r>
            <a:r>
              <a:rPr lang="en-US" sz="1600" dirty="0" err="1">
                <a:latin typeface="Arial" charset="0"/>
                <a:cs typeface="Arial" charset="0"/>
              </a:rPr>
              <a:t>impacto</a:t>
            </a:r>
            <a:r>
              <a:rPr lang="en-US" sz="1600" dirty="0">
                <a:latin typeface="Arial" charset="0"/>
                <a:cs typeface="Arial" charset="0"/>
              </a:rPr>
              <a:t> da </a:t>
            </a:r>
            <a:r>
              <a:rPr lang="en-US" sz="1600" dirty="0" err="1">
                <a:latin typeface="Arial" charset="0"/>
                <a:cs typeface="Arial" charset="0"/>
              </a:rPr>
              <a:t>oscilação</a:t>
            </a:r>
            <a:r>
              <a:rPr lang="en-US" sz="1600" dirty="0">
                <a:latin typeface="Arial" charset="0"/>
                <a:cs typeface="Arial" charset="0"/>
              </a:rPr>
              <a:t> da </a:t>
            </a:r>
            <a:r>
              <a:rPr lang="en-US" sz="1600" dirty="0" err="1">
                <a:latin typeface="Arial" charset="0"/>
                <a:cs typeface="Arial" charset="0"/>
              </a:rPr>
              <a:t>cotação</a:t>
            </a:r>
            <a:r>
              <a:rPr lang="en-US" sz="1600" dirty="0">
                <a:latin typeface="Arial" charset="0"/>
                <a:cs typeface="Arial" charset="0"/>
              </a:rPr>
              <a:t> da commodity entre </a:t>
            </a:r>
            <a:r>
              <a:rPr lang="en-US" sz="1600" dirty="0" err="1">
                <a:latin typeface="Arial" charset="0"/>
                <a:cs typeface="Arial" charset="0"/>
              </a:rPr>
              <a:t>compra</a:t>
            </a:r>
            <a:r>
              <a:rPr lang="en-US" sz="1600" dirty="0">
                <a:latin typeface="Arial" charset="0"/>
                <a:cs typeface="Arial" charset="0"/>
              </a:rPr>
              <a:t> e </a:t>
            </a:r>
            <a:r>
              <a:rPr lang="en-US" sz="1600" dirty="0" err="1">
                <a:latin typeface="Arial" charset="0"/>
                <a:cs typeface="Arial" charset="0"/>
              </a:rPr>
              <a:t>entrega</a:t>
            </a:r>
            <a:r>
              <a:rPr lang="en-US" sz="1600" dirty="0">
                <a:latin typeface="Arial" charset="0"/>
                <a:cs typeface="Arial" charset="0"/>
              </a:rPr>
              <a:t> da </a:t>
            </a:r>
            <a:r>
              <a:rPr lang="en-US" sz="1600" dirty="0" err="1">
                <a:latin typeface="Arial" charset="0"/>
                <a:cs typeface="Arial" charset="0"/>
              </a:rPr>
              <a:t>soja</a:t>
            </a:r>
            <a:r>
              <a:rPr lang="en-US" sz="1600" dirty="0">
                <a:latin typeface="Arial" charset="0"/>
                <a:cs typeface="Arial" charset="0"/>
              </a:rPr>
              <a:t> </a:t>
            </a:r>
            <a:r>
              <a:rPr lang="en-US" sz="1600" dirty="0" err="1">
                <a:latin typeface="Arial" charset="0"/>
                <a:cs typeface="Arial" charset="0"/>
              </a:rPr>
              <a:t>seja</a:t>
            </a:r>
            <a:r>
              <a:rPr lang="en-US" sz="1600" dirty="0">
                <a:latin typeface="Arial" charset="0"/>
                <a:cs typeface="Arial" charset="0"/>
              </a:rPr>
              <a:t> </a:t>
            </a:r>
            <a:r>
              <a:rPr lang="en-US" sz="1600" dirty="0" err="1">
                <a:latin typeface="Arial" charset="0"/>
                <a:cs typeface="Arial" charset="0"/>
              </a:rPr>
              <a:t>próximo</a:t>
            </a:r>
            <a:r>
              <a:rPr lang="en-US" sz="1600" dirty="0">
                <a:latin typeface="Arial" charset="0"/>
                <a:cs typeface="Arial" charset="0"/>
              </a:rPr>
              <a:t> à zero. </a:t>
            </a:r>
          </a:p>
          <a:p>
            <a:pPr algn="just">
              <a:defRPr/>
            </a:pPr>
            <a:endParaRPr lang="pt-BR" dirty="0">
              <a:latin typeface="Arial" charset="0"/>
              <a:cs typeface="Arial" charset="0"/>
            </a:endParaRPr>
          </a:p>
          <a:p>
            <a:pPr algn="just">
              <a:defRPr/>
            </a:pPr>
            <a:r>
              <a:rPr lang="pt-BR" dirty="0">
                <a:latin typeface="Arial" charset="0"/>
                <a:cs typeface="Arial" charset="0"/>
              </a:rPr>
              <a:t>	</a:t>
            </a:r>
          </a:p>
          <a:p>
            <a:pPr>
              <a:defRPr/>
            </a:pPr>
            <a:endParaRPr lang="pt-BR" dirty="0">
              <a:latin typeface="Arial" charset="0"/>
              <a:cs typeface="Arial" charset="0"/>
            </a:endParaRPr>
          </a:p>
        </p:txBody>
      </p:sp>
    </p:spTree>
    <p:extLst>
      <p:ext uri="{BB962C8B-B14F-4D97-AF65-F5344CB8AC3E}">
        <p14:creationId xmlns:p14="http://schemas.microsoft.com/office/powerpoint/2010/main" val="1397106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Resumo de </a:t>
            </a:r>
            <a:r>
              <a:rPr lang="pt-BR" dirty="0" err="1"/>
              <a:t>hedging</a:t>
            </a:r>
            <a:endParaRPr lang="pt-BR" dirty="0"/>
          </a:p>
        </p:txBody>
      </p:sp>
      <p:sp>
        <p:nvSpPr>
          <p:cNvPr id="3" name="Espaço Reservado para Texto 2"/>
          <p:cNvSpPr>
            <a:spLocks noGrp="1"/>
          </p:cNvSpPr>
          <p:nvPr>
            <p:ph type="body" idx="1"/>
          </p:nvPr>
        </p:nvSpPr>
        <p:spPr>
          <a:xfrm>
            <a:off x="457200" y="1143000"/>
            <a:ext cx="8229600" cy="4570482"/>
          </a:xfrm>
        </p:spPr>
        <p:txBody>
          <a:bodyPr/>
          <a:lstStyle/>
          <a:p>
            <a:pPr>
              <a:lnSpc>
                <a:spcPct val="150000"/>
              </a:lnSpc>
            </a:pPr>
            <a:r>
              <a:rPr lang="pt-BR" dirty="0"/>
              <a:t>Permite aproveitar preços de compra e venda favoráveis</a:t>
            </a:r>
          </a:p>
          <a:p>
            <a:pPr>
              <a:lnSpc>
                <a:spcPct val="150000"/>
              </a:lnSpc>
            </a:pPr>
            <a:r>
              <a:rPr lang="pt-BR" dirty="0"/>
              <a:t>Protege contra movimentos adversos de preços</a:t>
            </a:r>
          </a:p>
          <a:p>
            <a:pPr>
              <a:lnSpc>
                <a:spcPct val="150000"/>
              </a:lnSpc>
            </a:pPr>
            <a:r>
              <a:rPr lang="pt-BR" dirty="0">
                <a:latin typeface="Arial" charset="0"/>
                <a:cs typeface="Arial" charset="0"/>
              </a:rPr>
              <a:t>V</a:t>
            </a:r>
            <a:r>
              <a:rPr lang="pt-PT" dirty="0">
                <a:latin typeface="Arial" charset="0"/>
                <a:cs typeface="Arial" charset="0"/>
              </a:rPr>
              <a:t>isa proteger operações financeiras contra o risco de variação de preço de determinado ativo, ou seja, é uma </a:t>
            </a:r>
            <a:r>
              <a:rPr lang="pt-BR" dirty="0">
                <a:latin typeface="Arial" charset="0"/>
                <a:cs typeface="Arial" charset="0"/>
              </a:rPr>
              <a:t>forma de nos resguardarmos quanto às oscilações de mercado</a:t>
            </a:r>
            <a:endParaRPr lang="pt-BR" dirty="0"/>
          </a:p>
          <a:p>
            <a:pPr>
              <a:lnSpc>
                <a:spcPct val="150000"/>
              </a:lnSpc>
            </a:pPr>
            <a:r>
              <a:rPr lang="pt-BR" dirty="0"/>
              <a:t>Comportamento da base pode melhorar resultado </a:t>
            </a:r>
            <a:r>
              <a:rPr lang="pt-BR" dirty="0" err="1"/>
              <a:t>resultado</a:t>
            </a:r>
            <a:r>
              <a:rPr lang="pt-BR" dirty="0"/>
              <a:t> do hedge de </a:t>
            </a:r>
            <a:r>
              <a:rPr lang="pt-BR" dirty="0" err="1"/>
              <a:t>compa</a:t>
            </a:r>
            <a:r>
              <a:rPr lang="pt-BR" dirty="0"/>
              <a:t> e venda</a:t>
            </a:r>
          </a:p>
          <a:p>
            <a:pPr>
              <a:lnSpc>
                <a:spcPct val="150000"/>
              </a:lnSpc>
            </a:pPr>
            <a:r>
              <a:rPr lang="pt-BR" dirty="0"/>
              <a:t>Permite planejar compra e venda com mais segurança</a:t>
            </a:r>
          </a:p>
          <a:p>
            <a:pPr>
              <a:lnSpc>
                <a:spcPct val="150000"/>
              </a:lnSpc>
            </a:pPr>
            <a:r>
              <a:rPr lang="pt-BR" dirty="0"/>
              <a:t>Protege valor do estoque e do resultado das operações da empresa</a:t>
            </a:r>
          </a:p>
          <a:p>
            <a:pPr>
              <a:lnSpc>
                <a:spcPct val="150000"/>
              </a:lnSpc>
            </a:pPr>
            <a:r>
              <a:rPr lang="pt-BR" dirty="0"/>
              <a:t>Operação não amarra a determinado comprador ou vendedor</a:t>
            </a:r>
          </a:p>
          <a:p>
            <a:pPr>
              <a:lnSpc>
                <a:spcPct val="150000"/>
              </a:lnSpc>
            </a:pPr>
            <a:r>
              <a:rPr lang="pt-BR" dirty="0"/>
              <a:t>Garantia da </a:t>
            </a:r>
            <a:r>
              <a:rPr lang="pt-BR" dirty="0" err="1"/>
              <a:t>clearing</a:t>
            </a:r>
            <a:r>
              <a:rPr lang="pt-BR" dirty="0"/>
              <a:t> da bolsa na operação</a:t>
            </a:r>
          </a:p>
        </p:txBody>
      </p:sp>
    </p:spTree>
    <p:extLst>
      <p:ext uri="{BB962C8B-B14F-4D97-AF65-F5344CB8AC3E}">
        <p14:creationId xmlns:p14="http://schemas.microsoft.com/office/powerpoint/2010/main" val="1532136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57777" y="369561"/>
            <a:ext cx="2505603" cy="3873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9615" y="1632634"/>
            <a:ext cx="7341661" cy="2842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6143" y="2120194"/>
            <a:ext cx="2731806" cy="2824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5030" y="2687244"/>
            <a:ext cx="7404890"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8794" y="3175676"/>
            <a:ext cx="6040221"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84583" y="3743184"/>
            <a:ext cx="7375143" cy="35287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38794" y="4319426"/>
            <a:ext cx="1056293" cy="26684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99615" y="4801790"/>
            <a:ext cx="3258616" cy="282482"/>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648139" y="6359347"/>
            <a:ext cx="211454" cy="149225"/>
          </a:xfrm>
          <a:custGeom>
            <a:avLst/>
            <a:gdLst/>
            <a:ahLst/>
            <a:cxnLst/>
            <a:rect l="l" t="t" r="r" b="b"/>
            <a:pathLst>
              <a:path w="211454"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211454"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211454"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211454"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 w="211454" h="149225">
                <a:moveTo>
                  <a:pt x="165719" y="90784"/>
                </a:moveTo>
                <a:lnTo>
                  <a:pt x="150538" y="90784"/>
                </a:lnTo>
                <a:lnTo>
                  <a:pt x="143792" y="89692"/>
                </a:lnTo>
                <a:lnTo>
                  <a:pt x="116556" y="59778"/>
                </a:lnTo>
                <a:lnTo>
                  <a:pt x="115862" y="41472"/>
                </a:lnTo>
                <a:lnTo>
                  <a:pt x="116755" y="35371"/>
                </a:lnTo>
                <a:lnTo>
                  <a:pt x="148505" y="1339"/>
                </a:lnTo>
                <a:lnTo>
                  <a:pt x="155797" y="0"/>
                </a:lnTo>
                <a:lnTo>
                  <a:pt x="170284" y="0"/>
                </a:lnTo>
                <a:lnTo>
                  <a:pt x="175642" y="793"/>
                </a:lnTo>
                <a:lnTo>
                  <a:pt x="180304" y="2381"/>
                </a:lnTo>
                <a:lnTo>
                  <a:pt x="184967" y="3869"/>
                </a:lnTo>
                <a:lnTo>
                  <a:pt x="188986" y="6052"/>
                </a:lnTo>
                <a:lnTo>
                  <a:pt x="192360" y="8929"/>
                </a:lnTo>
                <a:lnTo>
                  <a:pt x="195832" y="11807"/>
                </a:lnTo>
                <a:lnTo>
                  <a:pt x="198759" y="15279"/>
                </a:lnTo>
                <a:lnTo>
                  <a:pt x="157583" y="15328"/>
                </a:lnTo>
                <a:lnTo>
                  <a:pt x="153416" y="16221"/>
                </a:lnTo>
                <a:lnTo>
                  <a:pt x="149943" y="18007"/>
                </a:lnTo>
                <a:lnTo>
                  <a:pt x="146570" y="19694"/>
                </a:lnTo>
                <a:lnTo>
                  <a:pt x="143792" y="22026"/>
                </a:lnTo>
                <a:lnTo>
                  <a:pt x="141609" y="25003"/>
                </a:lnTo>
                <a:lnTo>
                  <a:pt x="139427" y="27880"/>
                </a:lnTo>
                <a:lnTo>
                  <a:pt x="137789" y="31203"/>
                </a:lnTo>
                <a:lnTo>
                  <a:pt x="136698" y="34973"/>
                </a:lnTo>
                <a:lnTo>
                  <a:pt x="135705" y="38645"/>
                </a:lnTo>
                <a:lnTo>
                  <a:pt x="135210" y="42465"/>
                </a:lnTo>
                <a:lnTo>
                  <a:pt x="135210" y="50799"/>
                </a:lnTo>
                <a:lnTo>
                  <a:pt x="156740" y="75753"/>
                </a:lnTo>
                <a:lnTo>
                  <a:pt x="210907" y="75753"/>
                </a:lnTo>
                <a:lnTo>
                  <a:pt x="210566" y="81209"/>
                </a:lnTo>
                <a:lnTo>
                  <a:pt x="210468" y="82003"/>
                </a:lnTo>
                <a:lnTo>
                  <a:pt x="191765" y="82003"/>
                </a:lnTo>
                <a:lnTo>
                  <a:pt x="187795" y="84285"/>
                </a:lnTo>
                <a:lnTo>
                  <a:pt x="183033" y="86320"/>
                </a:lnTo>
                <a:lnTo>
                  <a:pt x="172019" y="89892"/>
                </a:lnTo>
                <a:lnTo>
                  <a:pt x="165719" y="90784"/>
                </a:lnTo>
                <a:close/>
              </a:path>
              <a:path w="211454" h="149225">
                <a:moveTo>
                  <a:pt x="210907" y="75753"/>
                </a:moveTo>
                <a:lnTo>
                  <a:pt x="167257" y="75753"/>
                </a:lnTo>
                <a:lnTo>
                  <a:pt x="172615" y="74910"/>
                </a:lnTo>
                <a:lnTo>
                  <a:pt x="183033" y="71536"/>
                </a:lnTo>
                <a:lnTo>
                  <a:pt x="187548" y="69303"/>
                </a:lnTo>
                <a:lnTo>
                  <a:pt x="191318" y="66525"/>
                </a:lnTo>
                <a:lnTo>
                  <a:pt x="191318" y="57000"/>
                </a:lnTo>
                <a:lnTo>
                  <a:pt x="190673" y="49013"/>
                </a:lnTo>
                <a:lnTo>
                  <a:pt x="189365" y="42465"/>
                </a:lnTo>
                <a:lnTo>
                  <a:pt x="188193" y="36015"/>
                </a:lnTo>
                <a:lnTo>
                  <a:pt x="186357" y="30757"/>
                </a:lnTo>
                <a:lnTo>
                  <a:pt x="183876" y="26789"/>
                </a:lnTo>
                <a:lnTo>
                  <a:pt x="181396" y="22720"/>
                </a:lnTo>
                <a:lnTo>
                  <a:pt x="178370" y="19793"/>
                </a:lnTo>
                <a:lnTo>
                  <a:pt x="171226" y="16221"/>
                </a:lnTo>
                <a:lnTo>
                  <a:pt x="167108" y="15328"/>
                </a:lnTo>
                <a:lnTo>
                  <a:pt x="198788" y="15328"/>
                </a:lnTo>
                <a:lnTo>
                  <a:pt x="201408" y="19793"/>
                </a:lnTo>
                <a:lnTo>
                  <a:pt x="203521" y="23316"/>
                </a:lnTo>
                <a:lnTo>
                  <a:pt x="205407" y="27880"/>
                </a:lnTo>
                <a:lnTo>
                  <a:pt x="206796" y="33039"/>
                </a:lnTo>
                <a:lnTo>
                  <a:pt x="208284" y="38198"/>
                </a:lnTo>
                <a:lnTo>
                  <a:pt x="209326" y="43804"/>
                </a:lnTo>
                <a:lnTo>
                  <a:pt x="209921" y="49856"/>
                </a:lnTo>
                <a:lnTo>
                  <a:pt x="210615" y="55809"/>
                </a:lnTo>
                <a:lnTo>
                  <a:pt x="210963" y="62060"/>
                </a:lnTo>
                <a:lnTo>
                  <a:pt x="210907" y="75753"/>
                </a:lnTo>
                <a:close/>
              </a:path>
              <a:path w="211454" h="149225">
                <a:moveTo>
                  <a:pt x="191135" y="133200"/>
                </a:moveTo>
                <a:lnTo>
                  <a:pt x="157633" y="133200"/>
                </a:lnTo>
                <a:lnTo>
                  <a:pt x="163834" y="131811"/>
                </a:lnTo>
                <a:lnTo>
                  <a:pt x="174153" y="126255"/>
                </a:lnTo>
                <a:lnTo>
                  <a:pt x="188937" y="101500"/>
                </a:lnTo>
                <a:lnTo>
                  <a:pt x="190623" y="95348"/>
                </a:lnTo>
                <a:lnTo>
                  <a:pt x="191565" y="88849"/>
                </a:lnTo>
                <a:lnTo>
                  <a:pt x="191765" y="82003"/>
                </a:lnTo>
                <a:lnTo>
                  <a:pt x="210468" y="82003"/>
                </a:lnTo>
                <a:lnTo>
                  <a:pt x="209528" y="89892"/>
                </a:lnTo>
                <a:lnTo>
                  <a:pt x="209078" y="94009"/>
                </a:lnTo>
                <a:lnTo>
                  <a:pt x="207838" y="100160"/>
                </a:lnTo>
                <a:lnTo>
                  <a:pt x="204266" y="112067"/>
                </a:lnTo>
                <a:lnTo>
                  <a:pt x="201835" y="117623"/>
                </a:lnTo>
                <a:lnTo>
                  <a:pt x="198759" y="122782"/>
                </a:lnTo>
                <a:lnTo>
                  <a:pt x="195782" y="127942"/>
                </a:lnTo>
                <a:lnTo>
                  <a:pt x="192012" y="132456"/>
                </a:lnTo>
                <a:lnTo>
                  <a:pt x="191135" y="133200"/>
                </a:lnTo>
                <a:close/>
              </a:path>
              <a:path w="211454" h="149225">
                <a:moveTo>
                  <a:pt x="157534" y="148678"/>
                </a:moveTo>
                <a:lnTo>
                  <a:pt x="146025" y="148678"/>
                </a:lnTo>
                <a:lnTo>
                  <a:pt x="142899" y="148480"/>
                </a:lnTo>
                <a:lnTo>
                  <a:pt x="119880" y="137268"/>
                </a:lnTo>
                <a:lnTo>
                  <a:pt x="119922" y="133200"/>
                </a:lnTo>
                <a:lnTo>
                  <a:pt x="122410" y="127842"/>
                </a:lnTo>
                <a:lnTo>
                  <a:pt x="123899" y="127842"/>
                </a:lnTo>
                <a:lnTo>
                  <a:pt x="125090" y="128140"/>
                </a:lnTo>
                <a:lnTo>
                  <a:pt x="126577" y="128735"/>
                </a:lnTo>
                <a:lnTo>
                  <a:pt x="129902" y="129827"/>
                </a:lnTo>
                <a:lnTo>
                  <a:pt x="146620" y="133200"/>
                </a:lnTo>
                <a:lnTo>
                  <a:pt x="191135" y="133200"/>
                </a:lnTo>
                <a:lnTo>
                  <a:pt x="182884" y="140195"/>
                </a:lnTo>
                <a:lnTo>
                  <a:pt x="177428" y="143221"/>
                </a:lnTo>
                <a:lnTo>
                  <a:pt x="164826" y="147587"/>
                </a:lnTo>
                <a:lnTo>
                  <a:pt x="157534"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41145111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50902" y="520704"/>
            <a:ext cx="5883914"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05971" y="1189983"/>
            <a:ext cx="4936298" cy="48234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872549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19374" y="506483"/>
            <a:ext cx="2834713" cy="48488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055567" y="144071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4" name="object 4"/>
          <p:cNvSpPr/>
          <p:nvPr/>
        </p:nvSpPr>
        <p:spPr>
          <a:xfrm>
            <a:off x="1389507" y="1518947"/>
            <a:ext cx="7021288" cy="22160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80279" y="1824639"/>
            <a:ext cx="6849179" cy="22071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380279" y="2119765"/>
            <a:ext cx="6875106" cy="23038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389507" y="2434242"/>
            <a:ext cx="6412813" cy="22071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378344" y="2735764"/>
            <a:ext cx="3341711" cy="22398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380812" y="3093447"/>
            <a:ext cx="4136912" cy="221903"/>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389804" y="3447157"/>
            <a:ext cx="7066520" cy="22061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387423" y="3749127"/>
            <a:ext cx="2163688" cy="220265"/>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1380812" y="4103390"/>
            <a:ext cx="7091971" cy="22160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372838" y="4405017"/>
            <a:ext cx="7066379" cy="221455"/>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p:nvPr/>
        </p:nvSpPr>
        <p:spPr>
          <a:xfrm>
            <a:off x="1055567" y="3015507"/>
            <a:ext cx="167005" cy="1981835"/>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a:p>
            <a:pPr>
              <a:lnSpc>
                <a:spcPct val="100000"/>
              </a:lnSpc>
              <a:spcBef>
                <a:spcPts val="15"/>
              </a:spcBef>
            </a:pPr>
            <a:endParaRPr sz="24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a:p>
            <a:pPr>
              <a:lnSpc>
                <a:spcPct val="100000"/>
              </a:lnSpc>
              <a:spcBef>
                <a:spcPts val="15"/>
              </a:spcBef>
            </a:pPr>
            <a:endParaRPr sz="24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380428" y="4760318"/>
            <a:ext cx="6254661" cy="221655"/>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1379906" y="5059860"/>
            <a:ext cx="1190180" cy="223989"/>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6658457" y="6359347"/>
            <a:ext cx="316230" cy="149225"/>
          </a:xfrm>
          <a:custGeom>
            <a:avLst/>
            <a:gdLst/>
            <a:ahLst/>
            <a:cxnLst/>
            <a:rect l="l" t="t" r="r" b="b"/>
            <a:pathLst>
              <a:path w="316229"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6229" h="149225">
                <a:moveTo>
                  <a:pt x="53825" y="131117"/>
                </a:moveTo>
                <a:lnTo>
                  <a:pt x="34627" y="131117"/>
                </a:lnTo>
                <a:lnTo>
                  <a:pt x="34627" y="21281"/>
                </a:lnTo>
                <a:lnTo>
                  <a:pt x="53825" y="21281"/>
                </a:lnTo>
                <a:lnTo>
                  <a:pt x="53825" y="131117"/>
                </a:lnTo>
                <a:close/>
              </a:path>
              <a:path w="316229"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6229" h="149225">
                <a:moveTo>
                  <a:pt x="162396" y="148678"/>
                </a:moveTo>
                <a:lnTo>
                  <a:pt x="143742" y="148678"/>
                </a:lnTo>
                <a:lnTo>
                  <a:pt x="136052" y="147091"/>
                </a:lnTo>
                <a:lnTo>
                  <a:pt x="108321" y="115539"/>
                </a:lnTo>
                <a:lnTo>
                  <a:pt x="104380" y="73371"/>
                </a:lnTo>
                <a:lnTo>
                  <a:pt x="104520" y="66628"/>
                </a:lnTo>
                <a:lnTo>
                  <a:pt x="111694" y="27384"/>
                </a:lnTo>
                <a:lnTo>
                  <a:pt x="131588" y="5506"/>
                </a:lnTo>
                <a:lnTo>
                  <a:pt x="138136" y="1835"/>
                </a:lnTo>
                <a:lnTo>
                  <a:pt x="146173" y="0"/>
                </a:lnTo>
                <a:lnTo>
                  <a:pt x="164826" y="0"/>
                </a:lnTo>
                <a:lnTo>
                  <a:pt x="172516" y="1636"/>
                </a:lnTo>
                <a:lnTo>
                  <a:pt x="178766" y="4911"/>
                </a:lnTo>
                <a:lnTo>
                  <a:pt x="185017" y="8085"/>
                </a:lnTo>
                <a:lnTo>
                  <a:pt x="190028" y="12848"/>
                </a:lnTo>
                <a:lnTo>
                  <a:pt x="191765" y="15775"/>
                </a:lnTo>
                <a:lnTo>
                  <a:pt x="148306" y="15775"/>
                </a:lnTo>
                <a:lnTo>
                  <a:pt x="143147" y="17264"/>
                </a:lnTo>
                <a:lnTo>
                  <a:pt x="125117" y="51521"/>
                </a:lnTo>
                <a:lnTo>
                  <a:pt x="124000" y="65297"/>
                </a:lnTo>
                <a:lnTo>
                  <a:pt x="124093" y="80664"/>
                </a:lnTo>
                <a:lnTo>
                  <a:pt x="133374" y="124121"/>
                </a:lnTo>
                <a:lnTo>
                  <a:pt x="148554" y="132903"/>
                </a:lnTo>
                <a:lnTo>
                  <a:pt x="189854" y="132903"/>
                </a:lnTo>
                <a:lnTo>
                  <a:pt x="188837" y="134540"/>
                </a:lnTo>
                <a:lnTo>
                  <a:pt x="183529" y="139649"/>
                </a:lnTo>
                <a:lnTo>
                  <a:pt x="176980" y="143320"/>
                </a:lnTo>
                <a:lnTo>
                  <a:pt x="170432" y="146892"/>
                </a:lnTo>
                <a:lnTo>
                  <a:pt x="162396" y="148678"/>
                </a:lnTo>
                <a:close/>
              </a:path>
              <a:path w="316229" h="149225">
                <a:moveTo>
                  <a:pt x="189854" y="132903"/>
                </a:moveTo>
                <a:lnTo>
                  <a:pt x="158079" y="132903"/>
                </a:lnTo>
                <a:lnTo>
                  <a:pt x="161751" y="132258"/>
                </a:lnTo>
                <a:lnTo>
                  <a:pt x="164925" y="130968"/>
                </a:lnTo>
                <a:lnTo>
                  <a:pt x="183827" y="95746"/>
                </a:lnTo>
                <a:lnTo>
                  <a:pt x="184512" y="66628"/>
                </a:lnTo>
                <a:lnTo>
                  <a:pt x="184322" y="61713"/>
                </a:lnTo>
                <a:lnTo>
                  <a:pt x="177576" y="29467"/>
                </a:lnTo>
                <a:lnTo>
                  <a:pt x="175988" y="26292"/>
                </a:lnTo>
                <a:lnTo>
                  <a:pt x="174053" y="23713"/>
                </a:lnTo>
                <a:lnTo>
                  <a:pt x="171771" y="21728"/>
                </a:lnTo>
                <a:lnTo>
                  <a:pt x="169589" y="19645"/>
                </a:lnTo>
                <a:lnTo>
                  <a:pt x="167058" y="18156"/>
                </a:lnTo>
                <a:lnTo>
                  <a:pt x="164182" y="17264"/>
                </a:lnTo>
                <a:lnTo>
                  <a:pt x="161403" y="16271"/>
                </a:lnTo>
                <a:lnTo>
                  <a:pt x="158228" y="15775"/>
                </a:lnTo>
                <a:lnTo>
                  <a:pt x="191765" y="15775"/>
                </a:lnTo>
                <a:lnTo>
                  <a:pt x="193798" y="19198"/>
                </a:lnTo>
                <a:lnTo>
                  <a:pt x="197569" y="25448"/>
                </a:lnTo>
                <a:lnTo>
                  <a:pt x="204067" y="65297"/>
                </a:lnTo>
                <a:lnTo>
                  <a:pt x="204206" y="73371"/>
                </a:lnTo>
                <a:lnTo>
                  <a:pt x="204189" y="75306"/>
                </a:lnTo>
                <a:lnTo>
                  <a:pt x="199851" y="113605"/>
                </a:lnTo>
                <a:lnTo>
                  <a:pt x="196973" y="121443"/>
                </a:lnTo>
                <a:lnTo>
                  <a:pt x="189854" y="132903"/>
                </a:lnTo>
                <a:close/>
              </a:path>
              <a:path w="316229" h="149225">
                <a:moveTo>
                  <a:pt x="234155" y="39538"/>
                </a:moveTo>
                <a:lnTo>
                  <a:pt x="231724" y="35271"/>
                </a:lnTo>
                <a:lnTo>
                  <a:pt x="231724" y="29765"/>
                </a:lnTo>
                <a:lnTo>
                  <a:pt x="268137" y="2529"/>
                </a:lnTo>
                <a:lnTo>
                  <a:pt x="268435" y="2231"/>
                </a:lnTo>
                <a:lnTo>
                  <a:pt x="268782" y="2033"/>
                </a:lnTo>
                <a:lnTo>
                  <a:pt x="269179" y="1934"/>
                </a:lnTo>
                <a:lnTo>
                  <a:pt x="269676" y="1736"/>
                </a:lnTo>
                <a:lnTo>
                  <a:pt x="270221" y="1586"/>
                </a:lnTo>
                <a:lnTo>
                  <a:pt x="270817" y="1487"/>
                </a:lnTo>
                <a:lnTo>
                  <a:pt x="271511" y="1289"/>
                </a:lnTo>
                <a:lnTo>
                  <a:pt x="272304" y="1190"/>
                </a:lnTo>
                <a:lnTo>
                  <a:pt x="278406" y="1190"/>
                </a:lnTo>
                <a:lnTo>
                  <a:pt x="279895" y="1289"/>
                </a:lnTo>
                <a:lnTo>
                  <a:pt x="281086" y="1487"/>
                </a:lnTo>
                <a:lnTo>
                  <a:pt x="282276" y="1586"/>
                </a:lnTo>
                <a:lnTo>
                  <a:pt x="283169" y="1785"/>
                </a:lnTo>
                <a:lnTo>
                  <a:pt x="283764" y="2083"/>
                </a:lnTo>
                <a:lnTo>
                  <a:pt x="284459" y="2282"/>
                </a:lnTo>
                <a:lnTo>
                  <a:pt x="284905" y="2579"/>
                </a:lnTo>
                <a:lnTo>
                  <a:pt x="285104" y="2976"/>
                </a:lnTo>
                <a:lnTo>
                  <a:pt x="285401" y="3372"/>
                </a:lnTo>
                <a:lnTo>
                  <a:pt x="285551" y="3819"/>
                </a:lnTo>
                <a:lnTo>
                  <a:pt x="285551" y="21281"/>
                </a:lnTo>
                <a:lnTo>
                  <a:pt x="266351" y="21281"/>
                </a:lnTo>
                <a:lnTo>
                  <a:pt x="238372" y="37950"/>
                </a:lnTo>
                <a:lnTo>
                  <a:pt x="236983" y="38744"/>
                </a:lnTo>
                <a:lnTo>
                  <a:pt x="235842" y="39241"/>
                </a:lnTo>
                <a:lnTo>
                  <a:pt x="234949" y="39439"/>
                </a:lnTo>
                <a:lnTo>
                  <a:pt x="234155" y="39538"/>
                </a:lnTo>
                <a:close/>
              </a:path>
              <a:path w="316229" h="149225">
                <a:moveTo>
                  <a:pt x="285551" y="131117"/>
                </a:moveTo>
                <a:lnTo>
                  <a:pt x="266351" y="131117"/>
                </a:lnTo>
                <a:lnTo>
                  <a:pt x="266351" y="21281"/>
                </a:lnTo>
                <a:lnTo>
                  <a:pt x="285551" y="21281"/>
                </a:lnTo>
                <a:lnTo>
                  <a:pt x="285551" y="131117"/>
                </a:lnTo>
                <a:close/>
              </a:path>
              <a:path w="316229" h="149225">
                <a:moveTo>
                  <a:pt x="312190" y="146595"/>
                </a:moveTo>
                <a:lnTo>
                  <a:pt x="235644" y="146595"/>
                </a:lnTo>
                <a:lnTo>
                  <a:pt x="235147" y="146496"/>
                </a:lnTo>
                <a:lnTo>
                  <a:pt x="232121" y="140394"/>
                </a:lnTo>
                <a:lnTo>
                  <a:pt x="232121" y="137615"/>
                </a:lnTo>
                <a:lnTo>
                  <a:pt x="235544" y="131117"/>
                </a:lnTo>
                <a:lnTo>
                  <a:pt x="312190" y="131117"/>
                </a:lnTo>
                <a:lnTo>
                  <a:pt x="312736" y="131315"/>
                </a:lnTo>
                <a:lnTo>
                  <a:pt x="313232" y="131712"/>
                </a:lnTo>
                <a:lnTo>
                  <a:pt x="313828" y="132009"/>
                </a:lnTo>
                <a:lnTo>
                  <a:pt x="314274" y="132505"/>
                </a:lnTo>
                <a:lnTo>
                  <a:pt x="314572" y="133200"/>
                </a:lnTo>
                <a:lnTo>
                  <a:pt x="314969" y="133795"/>
                </a:lnTo>
                <a:lnTo>
                  <a:pt x="315216" y="134589"/>
                </a:lnTo>
                <a:lnTo>
                  <a:pt x="315316" y="135581"/>
                </a:lnTo>
                <a:lnTo>
                  <a:pt x="315514" y="136474"/>
                </a:lnTo>
                <a:lnTo>
                  <a:pt x="315614" y="137615"/>
                </a:lnTo>
                <a:lnTo>
                  <a:pt x="315614" y="140394"/>
                </a:lnTo>
                <a:lnTo>
                  <a:pt x="312687" y="146496"/>
                </a:lnTo>
                <a:lnTo>
                  <a:pt x="312190"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5178534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2089" y="44624"/>
            <a:ext cx="7934309" cy="224789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58457" y="6359347"/>
            <a:ext cx="315595" cy="149225"/>
          </a:xfrm>
          <a:custGeom>
            <a:avLst/>
            <a:gdLst/>
            <a:ahLst/>
            <a:cxnLst/>
            <a:rect l="l" t="t" r="r" b="b"/>
            <a:pathLst>
              <a:path w="31559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5595" h="149225">
                <a:moveTo>
                  <a:pt x="53825" y="131117"/>
                </a:moveTo>
                <a:lnTo>
                  <a:pt x="34627" y="131117"/>
                </a:lnTo>
                <a:lnTo>
                  <a:pt x="34627" y="21281"/>
                </a:lnTo>
                <a:lnTo>
                  <a:pt x="53825" y="21281"/>
                </a:lnTo>
                <a:lnTo>
                  <a:pt x="53825" y="131117"/>
                </a:lnTo>
                <a:close/>
              </a:path>
              <a:path w="31559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5595" h="149225">
                <a:moveTo>
                  <a:pt x="162396" y="148678"/>
                </a:moveTo>
                <a:lnTo>
                  <a:pt x="143742" y="148678"/>
                </a:lnTo>
                <a:lnTo>
                  <a:pt x="136052" y="147091"/>
                </a:lnTo>
                <a:lnTo>
                  <a:pt x="108321" y="115539"/>
                </a:lnTo>
                <a:lnTo>
                  <a:pt x="104380" y="73371"/>
                </a:lnTo>
                <a:lnTo>
                  <a:pt x="104520" y="66628"/>
                </a:lnTo>
                <a:lnTo>
                  <a:pt x="111694" y="27384"/>
                </a:lnTo>
                <a:lnTo>
                  <a:pt x="131588" y="5506"/>
                </a:lnTo>
                <a:lnTo>
                  <a:pt x="138136" y="1835"/>
                </a:lnTo>
                <a:lnTo>
                  <a:pt x="146173" y="0"/>
                </a:lnTo>
                <a:lnTo>
                  <a:pt x="164826" y="0"/>
                </a:lnTo>
                <a:lnTo>
                  <a:pt x="172516" y="1636"/>
                </a:lnTo>
                <a:lnTo>
                  <a:pt x="178766" y="4911"/>
                </a:lnTo>
                <a:lnTo>
                  <a:pt x="185017" y="8085"/>
                </a:lnTo>
                <a:lnTo>
                  <a:pt x="190028" y="12848"/>
                </a:lnTo>
                <a:lnTo>
                  <a:pt x="191765" y="15775"/>
                </a:lnTo>
                <a:lnTo>
                  <a:pt x="148306" y="15775"/>
                </a:lnTo>
                <a:lnTo>
                  <a:pt x="143147" y="17264"/>
                </a:lnTo>
                <a:lnTo>
                  <a:pt x="125117" y="51521"/>
                </a:lnTo>
                <a:lnTo>
                  <a:pt x="124000" y="65297"/>
                </a:lnTo>
                <a:lnTo>
                  <a:pt x="124093" y="80664"/>
                </a:lnTo>
                <a:lnTo>
                  <a:pt x="133374" y="124121"/>
                </a:lnTo>
                <a:lnTo>
                  <a:pt x="148554" y="132903"/>
                </a:lnTo>
                <a:lnTo>
                  <a:pt x="189854" y="132903"/>
                </a:lnTo>
                <a:lnTo>
                  <a:pt x="188837" y="134540"/>
                </a:lnTo>
                <a:lnTo>
                  <a:pt x="183529" y="139649"/>
                </a:lnTo>
                <a:lnTo>
                  <a:pt x="176980" y="143320"/>
                </a:lnTo>
                <a:lnTo>
                  <a:pt x="170432" y="146892"/>
                </a:lnTo>
                <a:lnTo>
                  <a:pt x="162396" y="148678"/>
                </a:lnTo>
                <a:close/>
              </a:path>
              <a:path w="315595" h="149225">
                <a:moveTo>
                  <a:pt x="189854" y="132903"/>
                </a:moveTo>
                <a:lnTo>
                  <a:pt x="158079" y="132903"/>
                </a:lnTo>
                <a:lnTo>
                  <a:pt x="161751" y="132258"/>
                </a:lnTo>
                <a:lnTo>
                  <a:pt x="164925" y="130968"/>
                </a:lnTo>
                <a:lnTo>
                  <a:pt x="183827" y="95746"/>
                </a:lnTo>
                <a:lnTo>
                  <a:pt x="184512" y="66628"/>
                </a:lnTo>
                <a:lnTo>
                  <a:pt x="184322" y="61713"/>
                </a:lnTo>
                <a:lnTo>
                  <a:pt x="177576" y="29467"/>
                </a:lnTo>
                <a:lnTo>
                  <a:pt x="175988" y="26292"/>
                </a:lnTo>
                <a:lnTo>
                  <a:pt x="174053" y="23713"/>
                </a:lnTo>
                <a:lnTo>
                  <a:pt x="171771" y="21728"/>
                </a:lnTo>
                <a:lnTo>
                  <a:pt x="169589" y="19645"/>
                </a:lnTo>
                <a:lnTo>
                  <a:pt x="167058" y="18156"/>
                </a:lnTo>
                <a:lnTo>
                  <a:pt x="164182" y="17264"/>
                </a:lnTo>
                <a:lnTo>
                  <a:pt x="161403" y="16271"/>
                </a:lnTo>
                <a:lnTo>
                  <a:pt x="158228" y="15775"/>
                </a:lnTo>
                <a:lnTo>
                  <a:pt x="191765" y="15775"/>
                </a:lnTo>
                <a:lnTo>
                  <a:pt x="193798" y="19198"/>
                </a:lnTo>
                <a:lnTo>
                  <a:pt x="197569" y="25448"/>
                </a:lnTo>
                <a:lnTo>
                  <a:pt x="204067" y="65297"/>
                </a:lnTo>
                <a:lnTo>
                  <a:pt x="204206" y="73371"/>
                </a:lnTo>
                <a:lnTo>
                  <a:pt x="204189" y="75306"/>
                </a:lnTo>
                <a:lnTo>
                  <a:pt x="199851" y="113605"/>
                </a:lnTo>
                <a:lnTo>
                  <a:pt x="196973" y="121443"/>
                </a:lnTo>
                <a:lnTo>
                  <a:pt x="189854" y="132903"/>
                </a:lnTo>
                <a:close/>
              </a:path>
              <a:path w="315595" h="149225">
                <a:moveTo>
                  <a:pt x="231675" y="29020"/>
                </a:moveTo>
                <a:lnTo>
                  <a:pt x="230286" y="29020"/>
                </a:lnTo>
                <a:lnTo>
                  <a:pt x="229839" y="28872"/>
                </a:lnTo>
                <a:lnTo>
                  <a:pt x="227730" y="16965"/>
                </a:lnTo>
                <a:lnTo>
                  <a:pt x="227755" y="16767"/>
                </a:lnTo>
                <a:lnTo>
                  <a:pt x="227905" y="16073"/>
                </a:lnTo>
                <a:lnTo>
                  <a:pt x="228301" y="14882"/>
                </a:lnTo>
                <a:lnTo>
                  <a:pt x="228550" y="14337"/>
                </a:lnTo>
                <a:lnTo>
                  <a:pt x="228847" y="13840"/>
                </a:lnTo>
                <a:lnTo>
                  <a:pt x="229145" y="13245"/>
                </a:lnTo>
                <a:lnTo>
                  <a:pt x="229740" y="12551"/>
                </a:lnTo>
                <a:lnTo>
                  <a:pt x="231526" y="10963"/>
                </a:lnTo>
                <a:lnTo>
                  <a:pt x="233063" y="9921"/>
                </a:lnTo>
                <a:lnTo>
                  <a:pt x="235247" y="8631"/>
                </a:lnTo>
                <a:lnTo>
                  <a:pt x="237430" y="7242"/>
                </a:lnTo>
                <a:lnTo>
                  <a:pt x="262581" y="0"/>
                </a:lnTo>
                <a:lnTo>
                  <a:pt x="273991" y="0"/>
                </a:lnTo>
                <a:lnTo>
                  <a:pt x="280143" y="991"/>
                </a:lnTo>
                <a:lnTo>
                  <a:pt x="290660" y="4960"/>
                </a:lnTo>
                <a:lnTo>
                  <a:pt x="294976" y="7689"/>
                </a:lnTo>
                <a:lnTo>
                  <a:pt x="298350" y="11161"/>
                </a:lnTo>
                <a:lnTo>
                  <a:pt x="301822" y="14535"/>
                </a:lnTo>
                <a:lnTo>
                  <a:pt x="303402" y="16965"/>
                </a:lnTo>
                <a:lnTo>
                  <a:pt x="258910" y="16965"/>
                </a:lnTo>
                <a:lnTo>
                  <a:pt x="254842" y="17610"/>
                </a:lnTo>
                <a:lnTo>
                  <a:pt x="234800" y="27234"/>
                </a:lnTo>
                <a:lnTo>
                  <a:pt x="233014" y="28425"/>
                </a:lnTo>
                <a:lnTo>
                  <a:pt x="231675" y="29020"/>
                </a:lnTo>
                <a:close/>
              </a:path>
              <a:path w="315595" h="149225">
                <a:moveTo>
                  <a:pt x="311744" y="146595"/>
                </a:moveTo>
                <a:lnTo>
                  <a:pt x="230236" y="146595"/>
                </a:lnTo>
                <a:lnTo>
                  <a:pt x="229343" y="146496"/>
                </a:lnTo>
                <a:lnTo>
                  <a:pt x="225027" y="135482"/>
                </a:lnTo>
                <a:lnTo>
                  <a:pt x="225225" y="133200"/>
                </a:lnTo>
                <a:lnTo>
                  <a:pt x="227209" y="128884"/>
                </a:lnTo>
                <a:lnTo>
                  <a:pt x="227806" y="127991"/>
                </a:lnTo>
                <a:lnTo>
                  <a:pt x="228550" y="127048"/>
                </a:lnTo>
                <a:lnTo>
                  <a:pt x="229442" y="126056"/>
                </a:lnTo>
                <a:lnTo>
                  <a:pt x="263871" y="89445"/>
                </a:lnTo>
                <a:lnTo>
                  <a:pt x="269031" y="83343"/>
                </a:lnTo>
                <a:lnTo>
                  <a:pt x="276869" y="72528"/>
                </a:lnTo>
                <a:lnTo>
                  <a:pt x="279895" y="67567"/>
                </a:lnTo>
                <a:lnTo>
                  <a:pt x="281978" y="63102"/>
                </a:lnTo>
                <a:lnTo>
                  <a:pt x="284161" y="58637"/>
                </a:lnTo>
                <a:lnTo>
                  <a:pt x="285551" y="54569"/>
                </a:lnTo>
                <a:lnTo>
                  <a:pt x="286146" y="50898"/>
                </a:lnTo>
                <a:lnTo>
                  <a:pt x="286840" y="47227"/>
                </a:lnTo>
                <a:lnTo>
                  <a:pt x="287187" y="43804"/>
                </a:lnTo>
                <a:lnTo>
                  <a:pt x="287187" y="37455"/>
                </a:lnTo>
                <a:lnTo>
                  <a:pt x="286641" y="34428"/>
                </a:lnTo>
                <a:lnTo>
                  <a:pt x="285551" y="31551"/>
                </a:lnTo>
                <a:lnTo>
                  <a:pt x="284558" y="28674"/>
                </a:lnTo>
                <a:lnTo>
                  <a:pt x="283070" y="26193"/>
                </a:lnTo>
                <a:lnTo>
                  <a:pt x="281086" y="24109"/>
                </a:lnTo>
                <a:lnTo>
                  <a:pt x="279101" y="21927"/>
                </a:lnTo>
                <a:lnTo>
                  <a:pt x="276621" y="20191"/>
                </a:lnTo>
                <a:lnTo>
                  <a:pt x="270668" y="17610"/>
                </a:lnTo>
                <a:lnTo>
                  <a:pt x="267245" y="16965"/>
                </a:lnTo>
                <a:lnTo>
                  <a:pt x="303402" y="16965"/>
                </a:lnTo>
                <a:lnTo>
                  <a:pt x="304402" y="18504"/>
                </a:lnTo>
                <a:lnTo>
                  <a:pt x="306089" y="23067"/>
                </a:lnTo>
                <a:lnTo>
                  <a:pt x="307875" y="27532"/>
                </a:lnTo>
                <a:lnTo>
                  <a:pt x="308768" y="32344"/>
                </a:lnTo>
                <a:lnTo>
                  <a:pt x="308768" y="42168"/>
                </a:lnTo>
                <a:lnTo>
                  <a:pt x="308321" y="46780"/>
                </a:lnTo>
                <a:lnTo>
                  <a:pt x="307428" y="51345"/>
                </a:lnTo>
                <a:lnTo>
                  <a:pt x="306634" y="55909"/>
                </a:lnTo>
                <a:lnTo>
                  <a:pt x="304898" y="60870"/>
                </a:lnTo>
                <a:lnTo>
                  <a:pt x="302219" y="66228"/>
                </a:lnTo>
                <a:lnTo>
                  <a:pt x="299639" y="71486"/>
                </a:lnTo>
                <a:lnTo>
                  <a:pt x="248195" y="130223"/>
                </a:lnTo>
                <a:lnTo>
                  <a:pt x="311595" y="130223"/>
                </a:lnTo>
                <a:lnTo>
                  <a:pt x="312141" y="130422"/>
                </a:lnTo>
                <a:lnTo>
                  <a:pt x="312637" y="130818"/>
                </a:lnTo>
                <a:lnTo>
                  <a:pt x="313232" y="131117"/>
                </a:lnTo>
                <a:lnTo>
                  <a:pt x="315316" y="136971"/>
                </a:lnTo>
                <a:lnTo>
                  <a:pt x="315300" y="139848"/>
                </a:lnTo>
                <a:lnTo>
                  <a:pt x="312340" y="146446"/>
                </a:lnTo>
                <a:lnTo>
                  <a:pt x="311744" y="146595"/>
                </a:lnTo>
                <a:close/>
              </a:path>
            </a:pathLst>
          </a:custGeom>
          <a:solidFill>
            <a:srgbClr val="000000"/>
          </a:solidFill>
        </p:spPr>
        <p:txBody>
          <a:bodyPr wrap="square" lIns="0" tIns="0" rIns="0" bIns="0" rtlCol="0"/>
          <a:lstStyle/>
          <a:p>
            <a:endParaRPr/>
          </a:p>
        </p:txBody>
      </p:sp>
      <p:sp>
        <p:nvSpPr>
          <p:cNvPr id="4" name="object 4"/>
          <p:cNvSpPr/>
          <p:nvPr/>
        </p:nvSpPr>
        <p:spPr>
          <a:xfrm>
            <a:off x="971598" y="2397820"/>
            <a:ext cx="6741586" cy="441554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437429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6582" y="401832"/>
            <a:ext cx="7291630" cy="4810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76839" y="1065009"/>
            <a:ext cx="3584364" cy="4848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84647" y="3404495"/>
            <a:ext cx="6353162" cy="26550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98057" y="3829935"/>
            <a:ext cx="1924594" cy="2114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658457" y="6359347"/>
            <a:ext cx="314325" cy="149225"/>
          </a:xfrm>
          <a:custGeom>
            <a:avLst/>
            <a:gdLst/>
            <a:ahLst/>
            <a:cxnLst/>
            <a:rect l="l" t="t" r="r" b="b"/>
            <a:pathLst>
              <a:path w="31432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4325" h="149225">
                <a:moveTo>
                  <a:pt x="53825" y="131117"/>
                </a:moveTo>
                <a:lnTo>
                  <a:pt x="34627" y="131117"/>
                </a:lnTo>
                <a:lnTo>
                  <a:pt x="34627" y="21281"/>
                </a:lnTo>
                <a:lnTo>
                  <a:pt x="53825" y="21281"/>
                </a:lnTo>
                <a:lnTo>
                  <a:pt x="53825" y="131117"/>
                </a:lnTo>
                <a:close/>
              </a:path>
              <a:path w="31432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4325" h="149225">
                <a:moveTo>
                  <a:pt x="162396" y="148678"/>
                </a:moveTo>
                <a:lnTo>
                  <a:pt x="143742" y="148678"/>
                </a:lnTo>
                <a:lnTo>
                  <a:pt x="136052" y="147091"/>
                </a:lnTo>
                <a:lnTo>
                  <a:pt x="108321" y="115539"/>
                </a:lnTo>
                <a:lnTo>
                  <a:pt x="104380" y="73371"/>
                </a:lnTo>
                <a:lnTo>
                  <a:pt x="104520" y="66628"/>
                </a:lnTo>
                <a:lnTo>
                  <a:pt x="111694" y="27384"/>
                </a:lnTo>
                <a:lnTo>
                  <a:pt x="131588" y="5506"/>
                </a:lnTo>
                <a:lnTo>
                  <a:pt x="138136" y="1835"/>
                </a:lnTo>
                <a:lnTo>
                  <a:pt x="146173" y="0"/>
                </a:lnTo>
                <a:lnTo>
                  <a:pt x="164826" y="0"/>
                </a:lnTo>
                <a:lnTo>
                  <a:pt x="172516" y="1636"/>
                </a:lnTo>
                <a:lnTo>
                  <a:pt x="178766" y="4911"/>
                </a:lnTo>
                <a:lnTo>
                  <a:pt x="185017" y="8085"/>
                </a:lnTo>
                <a:lnTo>
                  <a:pt x="190028" y="12848"/>
                </a:lnTo>
                <a:lnTo>
                  <a:pt x="191765" y="15775"/>
                </a:lnTo>
                <a:lnTo>
                  <a:pt x="148306" y="15775"/>
                </a:lnTo>
                <a:lnTo>
                  <a:pt x="143147" y="17264"/>
                </a:lnTo>
                <a:lnTo>
                  <a:pt x="125117" y="51521"/>
                </a:lnTo>
                <a:lnTo>
                  <a:pt x="124000" y="65297"/>
                </a:lnTo>
                <a:lnTo>
                  <a:pt x="124093" y="80664"/>
                </a:lnTo>
                <a:lnTo>
                  <a:pt x="133374" y="124121"/>
                </a:lnTo>
                <a:lnTo>
                  <a:pt x="148554" y="132903"/>
                </a:lnTo>
                <a:lnTo>
                  <a:pt x="189854" y="132903"/>
                </a:lnTo>
                <a:lnTo>
                  <a:pt x="188837" y="134540"/>
                </a:lnTo>
                <a:lnTo>
                  <a:pt x="183529" y="139649"/>
                </a:lnTo>
                <a:lnTo>
                  <a:pt x="176980" y="143320"/>
                </a:lnTo>
                <a:lnTo>
                  <a:pt x="170432" y="146892"/>
                </a:lnTo>
                <a:lnTo>
                  <a:pt x="162396" y="148678"/>
                </a:lnTo>
                <a:close/>
              </a:path>
              <a:path w="314325" h="149225">
                <a:moveTo>
                  <a:pt x="189854" y="132903"/>
                </a:moveTo>
                <a:lnTo>
                  <a:pt x="158079" y="132903"/>
                </a:lnTo>
                <a:lnTo>
                  <a:pt x="161751" y="132258"/>
                </a:lnTo>
                <a:lnTo>
                  <a:pt x="164925" y="130968"/>
                </a:lnTo>
                <a:lnTo>
                  <a:pt x="183827" y="95746"/>
                </a:lnTo>
                <a:lnTo>
                  <a:pt x="184512" y="66628"/>
                </a:lnTo>
                <a:lnTo>
                  <a:pt x="184322" y="61713"/>
                </a:lnTo>
                <a:lnTo>
                  <a:pt x="177576" y="29467"/>
                </a:lnTo>
                <a:lnTo>
                  <a:pt x="175988" y="26292"/>
                </a:lnTo>
                <a:lnTo>
                  <a:pt x="174053" y="23713"/>
                </a:lnTo>
                <a:lnTo>
                  <a:pt x="171771" y="21728"/>
                </a:lnTo>
                <a:lnTo>
                  <a:pt x="169589" y="19645"/>
                </a:lnTo>
                <a:lnTo>
                  <a:pt x="167058" y="18156"/>
                </a:lnTo>
                <a:lnTo>
                  <a:pt x="164182" y="17264"/>
                </a:lnTo>
                <a:lnTo>
                  <a:pt x="161403" y="16271"/>
                </a:lnTo>
                <a:lnTo>
                  <a:pt x="158228" y="15775"/>
                </a:lnTo>
                <a:lnTo>
                  <a:pt x="191765" y="15775"/>
                </a:lnTo>
                <a:lnTo>
                  <a:pt x="193798" y="19198"/>
                </a:lnTo>
                <a:lnTo>
                  <a:pt x="197569" y="25448"/>
                </a:lnTo>
                <a:lnTo>
                  <a:pt x="204067" y="65297"/>
                </a:lnTo>
                <a:lnTo>
                  <a:pt x="204206" y="73371"/>
                </a:lnTo>
                <a:lnTo>
                  <a:pt x="204189" y="75306"/>
                </a:lnTo>
                <a:lnTo>
                  <a:pt x="199851" y="113605"/>
                </a:lnTo>
                <a:lnTo>
                  <a:pt x="196973" y="121443"/>
                </a:lnTo>
                <a:lnTo>
                  <a:pt x="189854" y="132903"/>
                </a:lnTo>
                <a:close/>
              </a:path>
              <a:path w="314325" h="149225">
                <a:moveTo>
                  <a:pt x="231576" y="28128"/>
                </a:moveTo>
                <a:lnTo>
                  <a:pt x="230286" y="28128"/>
                </a:lnTo>
                <a:lnTo>
                  <a:pt x="229839" y="28029"/>
                </a:lnTo>
                <a:lnTo>
                  <a:pt x="227782" y="17709"/>
                </a:lnTo>
                <a:lnTo>
                  <a:pt x="227893" y="16767"/>
                </a:lnTo>
                <a:lnTo>
                  <a:pt x="228053" y="15923"/>
                </a:lnTo>
                <a:lnTo>
                  <a:pt x="228251" y="15328"/>
                </a:lnTo>
                <a:lnTo>
                  <a:pt x="228450" y="14634"/>
                </a:lnTo>
                <a:lnTo>
                  <a:pt x="234800" y="8631"/>
                </a:lnTo>
                <a:lnTo>
                  <a:pt x="236983" y="7242"/>
                </a:lnTo>
                <a:lnTo>
                  <a:pt x="262334" y="0"/>
                </a:lnTo>
                <a:lnTo>
                  <a:pt x="273843" y="0"/>
                </a:lnTo>
                <a:lnTo>
                  <a:pt x="279746" y="892"/>
                </a:lnTo>
                <a:lnTo>
                  <a:pt x="284806" y="2678"/>
                </a:lnTo>
                <a:lnTo>
                  <a:pt x="289867" y="4365"/>
                </a:lnTo>
                <a:lnTo>
                  <a:pt x="294083" y="6796"/>
                </a:lnTo>
                <a:lnTo>
                  <a:pt x="297457" y="9970"/>
                </a:lnTo>
                <a:lnTo>
                  <a:pt x="300830" y="13047"/>
                </a:lnTo>
                <a:lnTo>
                  <a:pt x="302786" y="15923"/>
                </a:lnTo>
                <a:lnTo>
                  <a:pt x="259009" y="15923"/>
                </a:lnTo>
                <a:lnTo>
                  <a:pt x="254991" y="16569"/>
                </a:lnTo>
                <a:lnTo>
                  <a:pt x="232865" y="27483"/>
                </a:lnTo>
                <a:lnTo>
                  <a:pt x="231576" y="28128"/>
                </a:lnTo>
                <a:close/>
              </a:path>
              <a:path w="314325" h="149225">
                <a:moveTo>
                  <a:pt x="305204" y="132903"/>
                </a:moveTo>
                <a:lnTo>
                  <a:pt x="267791" y="132903"/>
                </a:lnTo>
                <a:lnTo>
                  <a:pt x="272057" y="132258"/>
                </a:lnTo>
                <a:lnTo>
                  <a:pt x="279498" y="129678"/>
                </a:lnTo>
                <a:lnTo>
                  <a:pt x="282624" y="127892"/>
                </a:lnTo>
                <a:lnTo>
                  <a:pt x="285104" y="125610"/>
                </a:lnTo>
                <a:lnTo>
                  <a:pt x="287683" y="123328"/>
                </a:lnTo>
                <a:lnTo>
                  <a:pt x="289618" y="120599"/>
                </a:lnTo>
                <a:lnTo>
                  <a:pt x="292198" y="114250"/>
                </a:lnTo>
                <a:lnTo>
                  <a:pt x="292843" y="110777"/>
                </a:lnTo>
                <a:lnTo>
                  <a:pt x="292843" y="102939"/>
                </a:lnTo>
                <a:lnTo>
                  <a:pt x="291999" y="99267"/>
                </a:lnTo>
                <a:lnTo>
                  <a:pt x="290312" y="95993"/>
                </a:lnTo>
                <a:lnTo>
                  <a:pt x="288725" y="92719"/>
                </a:lnTo>
                <a:lnTo>
                  <a:pt x="286394" y="89892"/>
                </a:lnTo>
                <a:lnTo>
                  <a:pt x="280243" y="85129"/>
                </a:lnTo>
                <a:lnTo>
                  <a:pt x="276422" y="83343"/>
                </a:lnTo>
                <a:lnTo>
                  <a:pt x="271859" y="82152"/>
                </a:lnTo>
                <a:lnTo>
                  <a:pt x="267393" y="80863"/>
                </a:lnTo>
                <a:lnTo>
                  <a:pt x="262334" y="80217"/>
                </a:lnTo>
                <a:lnTo>
                  <a:pt x="242242" y="80217"/>
                </a:lnTo>
                <a:lnTo>
                  <a:pt x="241646" y="80068"/>
                </a:lnTo>
                <a:lnTo>
                  <a:pt x="238380" y="70842"/>
                </a:lnTo>
                <a:lnTo>
                  <a:pt x="238471" y="69800"/>
                </a:lnTo>
                <a:lnTo>
                  <a:pt x="238868" y="67915"/>
                </a:lnTo>
                <a:lnTo>
                  <a:pt x="239166" y="67171"/>
                </a:lnTo>
                <a:lnTo>
                  <a:pt x="239562" y="66674"/>
                </a:lnTo>
                <a:lnTo>
                  <a:pt x="239959" y="66079"/>
                </a:lnTo>
                <a:lnTo>
                  <a:pt x="240406" y="65682"/>
                </a:lnTo>
                <a:lnTo>
                  <a:pt x="240902" y="65484"/>
                </a:lnTo>
                <a:lnTo>
                  <a:pt x="241497" y="65186"/>
                </a:lnTo>
                <a:lnTo>
                  <a:pt x="242143" y="65037"/>
                </a:lnTo>
                <a:lnTo>
                  <a:pt x="260299" y="65037"/>
                </a:lnTo>
                <a:lnTo>
                  <a:pt x="264714" y="64392"/>
                </a:lnTo>
                <a:lnTo>
                  <a:pt x="287039" y="42018"/>
                </a:lnTo>
                <a:lnTo>
                  <a:pt x="287039" y="34973"/>
                </a:lnTo>
                <a:lnTo>
                  <a:pt x="286542" y="32146"/>
                </a:lnTo>
                <a:lnTo>
                  <a:pt x="285551" y="29467"/>
                </a:lnTo>
                <a:lnTo>
                  <a:pt x="284558" y="26689"/>
                </a:lnTo>
                <a:lnTo>
                  <a:pt x="283070" y="24308"/>
                </a:lnTo>
                <a:lnTo>
                  <a:pt x="281086" y="22323"/>
                </a:lnTo>
                <a:lnTo>
                  <a:pt x="279201" y="20339"/>
                </a:lnTo>
                <a:lnTo>
                  <a:pt x="276720" y="18801"/>
                </a:lnTo>
                <a:lnTo>
                  <a:pt x="273644" y="17709"/>
                </a:lnTo>
                <a:lnTo>
                  <a:pt x="270668" y="16519"/>
                </a:lnTo>
                <a:lnTo>
                  <a:pt x="267245" y="15923"/>
                </a:lnTo>
                <a:lnTo>
                  <a:pt x="302786" y="15923"/>
                </a:lnTo>
                <a:lnTo>
                  <a:pt x="303360" y="16767"/>
                </a:lnTo>
                <a:lnTo>
                  <a:pt x="305047" y="21133"/>
                </a:lnTo>
                <a:lnTo>
                  <a:pt x="306733" y="25399"/>
                </a:lnTo>
                <a:lnTo>
                  <a:pt x="307576" y="30211"/>
                </a:lnTo>
                <a:lnTo>
                  <a:pt x="307576" y="40034"/>
                </a:lnTo>
                <a:lnTo>
                  <a:pt x="280342" y="70692"/>
                </a:lnTo>
                <a:lnTo>
                  <a:pt x="280342" y="70842"/>
                </a:lnTo>
                <a:lnTo>
                  <a:pt x="285401" y="71437"/>
                </a:lnTo>
                <a:lnTo>
                  <a:pt x="289966" y="72727"/>
                </a:lnTo>
                <a:lnTo>
                  <a:pt x="294034" y="74711"/>
                </a:lnTo>
                <a:lnTo>
                  <a:pt x="298201" y="76596"/>
                </a:lnTo>
                <a:lnTo>
                  <a:pt x="301773" y="79026"/>
                </a:lnTo>
                <a:lnTo>
                  <a:pt x="307726" y="84979"/>
                </a:lnTo>
                <a:lnTo>
                  <a:pt x="310058" y="88502"/>
                </a:lnTo>
                <a:lnTo>
                  <a:pt x="311807" y="92719"/>
                </a:lnTo>
                <a:lnTo>
                  <a:pt x="313430" y="96539"/>
                </a:lnTo>
                <a:lnTo>
                  <a:pt x="314274" y="100756"/>
                </a:lnTo>
                <a:lnTo>
                  <a:pt x="314274" y="111868"/>
                </a:lnTo>
                <a:lnTo>
                  <a:pt x="313084" y="117871"/>
                </a:lnTo>
                <a:lnTo>
                  <a:pt x="310659" y="123328"/>
                </a:lnTo>
                <a:lnTo>
                  <a:pt x="308420" y="128488"/>
                </a:lnTo>
                <a:lnTo>
                  <a:pt x="305204" y="132903"/>
                </a:lnTo>
                <a:close/>
              </a:path>
              <a:path w="314325" h="149225">
                <a:moveTo>
                  <a:pt x="271412" y="148678"/>
                </a:moveTo>
                <a:lnTo>
                  <a:pt x="258612" y="148678"/>
                </a:lnTo>
                <a:lnTo>
                  <a:pt x="254098" y="148282"/>
                </a:lnTo>
                <a:lnTo>
                  <a:pt x="223698" y="125610"/>
                </a:lnTo>
                <a:lnTo>
                  <a:pt x="223886" y="124220"/>
                </a:lnTo>
                <a:lnTo>
                  <a:pt x="224382" y="123229"/>
                </a:lnTo>
                <a:lnTo>
                  <a:pt x="224978" y="122137"/>
                </a:lnTo>
                <a:lnTo>
                  <a:pt x="225771" y="121592"/>
                </a:lnTo>
                <a:lnTo>
                  <a:pt x="227359" y="121592"/>
                </a:lnTo>
                <a:lnTo>
                  <a:pt x="228649" y="122187"/>
                </a:lnTo>
                <a:lnTo>
                  <a:pt x="232618" y="124568"/>
                </a:lnTo>
                <a:lnTo>
                  <a:pt x="235147" y="125858"/>
                </a:lnTo>
                <a:lnTo>
                  <a:pt x="241299" y="128636"/>
                </a:lnTo>
                <a:lnTo>
                  <a:pt x="244920" y="129926"/>
                </a:lnTo>
                <a:lnTo>
                  <a:pt x="253254" y="132307"/>
                </a:lnTo>
                <a:lnTo>
                  <a:pt x="257868" y="132903"/>
                </a:lnTo>
                <a:lnTo>
                  <a:pt x="305204" y="132903"/>
                </a:lnTo>
                <a:lnTo>
                  <a:pt x="305096" y="133051"/>
                </a:lnTo>
                <a:lnTo>
                  <a:pt x="296465" y="140691"/>
                </a:lnTo>
                <a:lnTo>
                  <a:pt x="291156" y="143618"/>
                </a:lnTo>
                <a:lnTo>
                  <a:pt x="284806" y="145701"/>
                </a:lnTo>
                <a:lnTo>
                  <a:pt x="278556" y="147686"/>
                </a:lnTo>
                <a:lnTo>
                  <a:pt x="271412"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7446069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8864" y="362467"/>
            <a:ext cx="7452042"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495" y="1158055"/>
            <a:ext cx="2520269" cy="278376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58457" y="6359347"/>
            <a:ext cx="321945" cy="149225"/>
          </a:xfrm>
          <a:custGeom>
            <a:avLst/>
            <a:gdLst/>
            <a:ahLst/>
            <a:cxnLst/>
            <a:rect l="l" t="t" r="r" b="b"/>
            <a:pathLst>
              <a:path w="32194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21945" h="149225">
                <a:moveTo>
                  <a:pt x="53825" y="131117"/>
                </a:moveTo>
                <a:lnTo>
                  <a:pt x="34627" y="131117"/>
                </a:lnTo>
                <a:lnTo>
                  <a:pt x="34627" y="21281"/>
                </a:lnTo>
                <a:lnTo>
                  <a:pt x="53825" y="21281"/>
                </a:lnTo>
                <a:lnTo>
                  <a:pt x="53825" y="131117"/>
                </a:lnTo>
                <a:close/>
              </a:path>
              <a:path w="32194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21945" h="149225">
                <a:moveTo>
                  <a:pt x="162396" y="148678"/>
                </a:moveTo>
                <a:lnTo>
                  <a:pt x="143742" y="148678"/>
                </a:lnTo>
                <a:lnTo>
                  <a:pt x="136052" y="147091"/>
                </a:lnTo>
                <a:lnTo>
                  <a:pt x="108321" y="115539"/>
                </a:lnTo>
                <a:lnTo>
                  <a:pt x="104380" y="73371"/>
                </a:lnTo>
                <a:lnTo>
                  <a:pt x="104520" y="66628"/>
                </a:lnTo>
                <a:lnTo>
                  <a:pt x="111694" y="27384"/>
                </a:lnTo>
                <a:lnTo>
                  <a:pt x="131588" y="5506"/>
                </a:lnTo>
                <a:lnTo>
                  <a:pt x="138136" y="1835"/>
                </a:lnTo>
                <a:lnTo>
                  <a:pt x="146173" y="0"/>
                </a:lnTo>
                <a:lnTo>
                  <a:pt x="164826" y="0"/>
                </a:lnTo>
                <a:lnTo>
                  <a:pt x="172516" y="1636"/>
                </a:lnTo>
                <a:lnTo>
                  <a:pt x="178766" y="4911"/>
                </a:lnTo>
                <a:lnTo>
                  <a:pt x="185017" y="8085"/>
                </a:lnTo>
                <a:lnTo>
                  <a:pt x="190028" y="12848"/>
                </a:lnTo>
                <a:lnTo>
                  <a:pt x="191765" y="15775"/>
                </a:lnTo>
                <a:lnTo>
                  <a:pt x="148306" y="15775"/>
                </a:lnTo>
                <a:lnTo>
                  <a:pt x="143147" y="17264"/>
                </a:lnTo>
                <a:lnTo>
                  <a:pt x="125117" y="51521"/>
                </a:lnTo>
                <a:lnTo>
                  <a:pt x="124000" y="65297"/>
                </a:lnTo>
                <a:lnTo>
                  <a:pt x="124093" y="80664"/>
                </a:lnTo>
                <a:lnTo>
                  <a:pt x="133374" y="124121"/>
                </a:lnTo>
                <a:lnTo>
                  <a:pt x="148554" y="132903"/>
                </a:lnTo>
                <a:lnTo>
                  <a:pt x="189854" y="132903"/>
                </a:lnTo>
                <a:lnTo>
                  <a:pt x="188837" y="134540"/>
                </a:lnTo>
                <a:lnTo>
                  <a:pt x="183529" y="139649"/>
                </a:lnTo>
                <a:lnTo>
                  <a:pt x="176980" y="143320"/>
                </a:lnTo>
                <a:lnTo>
                  <a:pt x="170432" y="146892"/>
                </a:lnTo>
                <a:lnTo>
                  <a:pt x="162396" y="148678"/>
                </a:lnTo>
                <a:close/>
              </a:path>
              <a:path w="321945" h="149225">
                <a:moveTo>
                  <a:pt x="189854" y="132903"/>
                </a:moveTo>
                <a:lnTo>
                  <a:pt x="158079" y="132903"/>
                </a:lnTo>
                <a:lnTo>
                  <a:pt x="161751" y="132258"/>
                </a:lnTo>
                <a:lnTo>
                  <a:pt x="164925" y="130968"/>
                </a:lnTo>
                <a:lnTo>
                  <a:pt x="183827" y="95746"/>
                </a:lnTo>
                <a:lnTo>
                  <a:pt x="184512" y="66628"/>
                </a:lnTo>
                <a:lnTo>
                  <a:pt x="184322" y="61713"/>
                </a:lnTo>
                <a:lnTo>
                  <a:pt x="177576" y="29467"/>
                </a:lnTo>
                <a:lnTo>
                  <a:pt x="175988" y="26292"/>
                </a:lnTo>
                <a:lnTo>
                  <a:pt x="174053" y="23713"/>
                </a:lnTo>
                <a:lnTo>
                  <a:pt x="171771" y="21728"/>
                </a:lnTo>
                <a:lnTo>
                  <a:pt x="169589" y="19645"/>
                </a:lnTo>
                <a:lnTo>
                  <a:pt x="167058" y="18156"/>
                </a:lnTo>
                <a:lnTo>
                  <a:pt x="164182" y="17264"/>
                </a:lnTo>
                <a:lnTo>
                  <a:pt x="161403" y="16271"/>
                </a:lnTo>
                <a:lnTo>
                  <a:pt x="158228" y="15775"/>
                </a:lnTo>
                <a:lnTo>
                  <a:pt x="191765" y="15775"/>
                </a:lnTo>
                <a:lnTo>
                  <a:pt x="193798" y="19198"/>
                </a:lnTo>
                <a:lnTo>
                  <a:pt x="197569" y="25448"/>
                </a:lnTo>
                <a:lnTo>
                  <a:pt x="204067" y="65297"/>
                </a:lnTo>
                <a:lnTo>
                  <a:pt x="204206" y="73371"/>
                </a:lnTo>
                <a:lnTo>
                  <a:pt x="204189" y="75306"/>
                </a:lnTo>
                <a:lnTo>
                  <a:pt x="199851" y="113605"/>
                </a:lnTo>
                <a:lnTo>
                  <a:pt x="196973" y="121443"/>
                </a:lnTo>
                <a:lnTo>
                  <a:pt x="189854" y="132903"/>
                </a:lnTo>
                <a:close/>
              </a:path>
              <a:path w="321945" h="149225">
                <a:moveTo>
                  <a:pt x="318541" y="113406"/>
                </a:moveTo>
                <a:lnTo>
                  <a:pt x="221852" y="113406"/>
                </a:lnTo>
                <a:lnTo>
                  <a:pt x="221108" y="113307"/>
                </a:lnTo>
                <a:lnTo>
                  <a:pt x="217585" y="102294"/>
                </a:lnTo>
                <a:lnTo>
                  <a:pt x="217784" y="100012"/>
                </a:lnTo>
                <a:lnTo>
                  <a:pt x="272304" y="4911"/>
                </a:lnTo>
                <a:lnTo>
                  <a:pt x="273942" y="3422"/>
                </a:lnTo>
                <a:lnTo>
                  <a:pt x="274636" y="2927"/>
                </a:lnTo>
                <a:lnTo>
                  <a:pt x="289072" y="1487"/>
                </a:lnTo>
                <a:lnTo>
                  <a:pt x="291206" y="1586"/>
                </a:lnTo>
                <a:lnTo>
                  <a:pt x="299987" y="3720"/>
                </a:lnTo>
                <a:lnTo>
                  <a:pt x="300582" y="4117"/>
                </a:lnTo>
                <a:lnTo>
                  <a:pt x="300879" y="4663"/>
                </a:lnTo>
                <a:lnTo>
                  <a:pt x="300879" y="18305"/>
                </a:lnTo>
                <a:lnTo>
                  <a:pt x="282128" y="18305"/>
                </a:lnTo>
                <a:lnTo>
                  <a:pt x="235098" y="97631"/>
                </a:lnTo>
                <a:lnTo>
                  <a:pt x="318541" y="97631"/>
                </a:lnTo>
                <a:lnTo>
                  <a:pt x="319533" y="98275"/>
                </a:lnTo>
                <a:lnTo>
                  <a:pt x="320227" y="99565"/>
                </a:lnTo>
                <a:lnTo>
                  <a:pt x="321021" y="100855"/>
                </a:lnTo>
                <a:lnTo>
                  <a:pt x="321418" y="102839"/>
                </a:lnTo>
                <a:lnTo>
                  <a:pt x="321377" y="108197"/>
                </a:lnTo>
                <a:lnTo>
                  <a:pt x="321021" y="109933"/>
                </a:lnTo>
                <a:lnTo>
                  <a:pt x="320227" y="111323"/>
                </a:lnTo>
                <a:lnTo>
                  <a:pt x="319533" y="112711"/>
                </a:lnTo>
                <a:lnTo>
                  <a:pt x="318541" y="113406"/>
                </a:lnTo>
                <a:close/>
              </a:path>
              <a:path w="321945" h="149225">
                <a:moveTo>
                  <a:pt x="300879" y="97631"/>
                </a:moveTo>
                <a:lnTo>
                  <a:pt x="282276" y="97631"/>
                </a:lnTo>
                <a:lnTo>
                  <a:pt x="282276" y="18305"/>
                </a:lnTo>
                <a:lnTo>
                  <a:pt x="300879" y="18305"/>
                </a:lnTo>
                <a:lnTo>
                  <a:pt x="300879" y="97631"/>
                </a:lnTo>
                <a:close/>
              </a:path>
              <a:path w="321945" h="149225">
                <a:moveTo>
                  <a:pt x="293289" y="147339"/>
                </a:moveTo>
                <a:lnTo>
                  <a:pt x="289718" y="147339"/>
                </a:lnTo>
                <a:lnTo>
                  <a:pt x="288229" y="147240"/>
                </a:lnTo>
                <a:lnTo>
                  <a:pt x="287039" y="147041"/>
                </a:lnTo>
                <a:lnTo>
                  <a:pt x="285848" y="146942"/>
                </a:lnTo>
                <a:lnTo>
                  <a:pt x="282276" y="144362"/>
                </a:lnTo>
                <a:lnTo>
                  <a:pt x="282276" y="113406"/>
                </a:lnTo>
                <a:lnTo>
                  <a:pt x="300879" y="113406"/>
                </a:lnTo>
                <a:lnTo>
                  <a:pt x="300879" y="144362"/>
                </a:lnTo>
                <a:lnTo>
                  <a:pt x="295968" y="147041"/>
                </a:lnTo>
                <a:lnTo>
                  <a:pt x="294778" y="147240"/>
                </a:lnTo>
                <a:lnTo>
                  <a:pt x="293289" y="147339"/>
                </a:lnTo>
                <a:close/>
              </a:path>
            </a:pathLst>
          </a:custGeom>
          <a:solidFill>
            <a:srgbClr val="000000"/>
          </a:solidFill>
        </p:spPr>
        <p:txBody>
          <a:bodyPr wrap="square" lIns="0" tIns="0" rIns="0" bIns="0" rtlCol="0"/>
          <a:lstStyle/>
          <a:p>
            <a:endParaRPr/>
          </a:p>
        </p:txBody>
      </p:sp>
      <p:sp>
        <p:nvSpPr>
          <p:cNvPr id="5" name="object 5"/>
          <p:cNvSpPr/>
          <p:nvPr/>
        </p:nvSpPr>
        <p:spPr>
          <a:xfrm>
            <a:off x="2447920" y="2996519"/>
            <a:ext cx="6696061" cy="295274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5377" y="4486391"/>
            <a:ext cx="2199666" cy="24526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5377" y="4912784"/>
            <a:ext cx="2161071" cy="24452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05377" y="5360011"/>
            <a:ext cx="1684517" cy="225923"/>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31463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8054" y="225726"/>
            <a:ext cx="5197696"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23208" y="827586"/>
            <a:ext cx="4847891" cy="43338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0038" y="1700821"/>
            <a:ext cx="6097612" cy="38754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044893" y="5733238"/>
            <a:ext cx="2247170" cy="108654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17556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90643" y="806172"/>
            <a:ext cx="4124275"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5605" y="2199069"/>
            <a:ext cx="8221559" cy="30405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33670" y="2672776"/>
            <a:ext cx="6317292"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24443" y="3040440"/>
            <a:ext cx="1348079" cy="21118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44535" y="3463054"/>
            <a:ext cx="7042975"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141707" y="3837709"/>
            <a:ext cx="1080336" cy="255983"/>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803371" y="2576335"/>
            <a:ext cx="194945" cy="195707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9" name="object 9"/>
          <p:cNvSpPr/>
          <p:nvPr/>
        </p:nvSpPr>
        <p:spPr>
          <a:xfrm>
            <a:off x="1124234" y="4253627"/>
            <a:ext cx="7371352" cy="26297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132418" y="4622625"/>
            <a:ext cx="6895405"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648139" y="6359347"/>
            <a:ext cx="97790" cy="149225"/>
          </a:xfrm>
          <a:custGeom>
            <a:avLst/>
            <a:gdLst/>
            <a:ahLst/>
            <a:cxnLst/>
            <a:rect l="l" t="t" r="r" b="b"/>
            <a:pathLst>
              <a:path w="97790"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97790"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97790"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Lst>
          </a:custGeom>
          <a:solidFill>
            <a:srgbClr val="000000"/>
          </a:solidFill>
        </p:spPr>
        <p:txBody>
          <a:bodyPr wrap="square" lIns="0" tIns="0" rIns="0" bIns="0" rtlCol="0"/>
          <a:lstStyle/>
          <a:p>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99005" y="582063"/>
            <a:ext cx="7312932"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9421" y="2542794"/>
            <a:ext cx="8745957" cy="158424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4622" y="4144413"/>
            <a:ext cx="365125" cy="171450"/>
          </a:xfrm>
          <a:custGeom>
            <a:avLst/>
            <a:gdLst/>
            <a:ahLst/>
            <a:cxnLst/>
            <a:rect l="l" t="t" r="r" b="b"/>
            <a:pathLst>
              <a:path w="365125" h="171450">
                <a:moveTo>
                  <a:pt x="6827" y="40034"/>
                </a:moveTo>
                <a:lnTo>
                  <a:pt x="5736" y="40034"/>
                </a:lnTo>
                <a:lnTo>
                  <a:pt x="5290" y="39935"/>
                </a:lnTo>
                <a:lnTo>
                  <a:pt x="3454" y="31452"/>
                </a:lnTo>
                <a:lnTo>
                  <a:pt x="3660" y="29815"/>
                </a:lnTo>
                <a:lnTo>
                  <a:pt x="4595" y="27235"/>
                </a:lnTo>
                <a:lnTo>
                  <a:pt x="4892" y="26739"/>
                </a:lnTo>
                <a:lnTo>
                  <a:pt x="16650" y="19496"/>
                </a:lnTo>
                <a:lnTo>
                  <a:pt x="19429" y="18306"/>
                </a:lnTo>
                <a:lnTo>
                  <a:pt x="22603" y="17313"/>
                </a:lnTo>
                <a:lnTo>
                  <a:pt x="29846" y="15726"/>
                </a:lnTo>
                <a:lnTo>
                  <a:pt x="33766" y="15328"/>
                </a:lnTo>
                <a:lnTo>
                  <a:pt x="43787" y="15328"/>
                </a:lnTo>
                <a:lnTo>
                  <a:pt x="48896" y="16123"/>
                </a:lnTo>
                <a:lnTo>
                  <a:pt x="53262" y="17710"/>
                </a:lnTo>
                <a:lnTo>
                  <a:pt x="57727" y="19198"/>
                </a:lnTo>
                <a:lnTo>
                  <a:pt x="61447" y="21332"/>
                </a:lnTo>
                <a:lnTo>
                  <a:pt x="64424" y="24109"/>
                </a:lnTo>
                <a:lnTo>
                  <a:pt x="67400" y="26789"/>
                </a:lnTo>
                <a:lnTo>
                  <a:pt x="69113" y="29319"/>
                </a:lnTo>
                <a:lnTo>
                  <a:pt x="30888" y="29319"/>
                </a:lnTo>
                <a:lnTo>
                  <a:pt x="27415" y="29864"/>
                </a:lnTo>
                <a:lnTo>
                  <a:pt x="21065" y="32048"/>
                </a:lnTo>
                <a:lnTo>
                  <a:pt x="18238" y="33288"/>
                </a:lnTo>
                <a:lnTo>
                  <a:pt x="15757" y="34676"/>
                </a:lnTo>
                <a:lnTo>
                  <a:pt x="13276" y="35966"/>
                </a:lnTo>
                <a:lnTo>
                  <a:pt x="11193" y="37206"/>
                </a:lnTo>
                <a:lnTo>
                  <a:pt x="9506" y="38397"/>
                </a:lnTo>
                <a:lnTo>
                  <a:pt x="7919" y="39488"/>
                </a:lnTo>
                <a:lnTo>
                  <a:pt x="6827" y="40034"/>
                </a:lnTo>
                <a:close/>
              </a:path>
              <a:path w="365125" h="171450">
                <a:moveTo>
                  <a:pt x="71315" y="131564"/>
                </a:moveTo>
                <a:lnTo>
                  <a:pt x="38479" y="131564"/>
                </a:lnTo>
                <a:lnTo>
                  <a:pt x="42249" y="131018"/>
                </a:lnTo>
                <a:lnTo>
                  <a:pt x="48797" y="128835"/>
                </a:lnTo>
                <a:lnTo>
                  <a:pt x="60405" y="112265"/>
                </a:lnTo>
                <a:lnTo>
                  <a:pt x="60405" y="105518"/>
                </a:lnTo>
                <a:lnTo>
                  <a:pt x="59711" y="102294"/>
                </a:lnTo>
                <a:lnTo>
                  <a:pt x="56933" y="96539"/>
                </a:lnTo>
                <a:lnTo>
                  <a:pt x="54849" y="94059"/>
                </a:lnTo>
                <a:lnTo>
                  <a:pt x="52071" y="91975"/>
                </a:lnTo>
                <a:lnTo>
                  <a:pt x="49392" y="89892"/>
                </a:lnTo>
                <a:lnTo>
                  <a:pt x="46068" y="88304"/>
                </a:lnTo>
                <a:lnTo>
                  <a:pt x="38230" y="86121"/>
                </a:lnTo>
                <a:lnTo>
                  <a:pt x="33766" y="85576"/>
                </a:lnTo>
                <a:lnTo>
                  <a:pt x="16154" y="85576"/>
                </a:lnTo>
                <a:lnTo>
                  <a:pt x="15658" y="85476"/>
                </a:lnTo>
                <a:lnTo>
                  <a:pt x="12786" y="77390"/>
                </a:lnTo>
                <a:lnTo>
                  <a:pt x="12880" y="76398"/>
                </a:lnTo>
                <a:lnTo>
                  <a:pt x="15013" y="72628"/>
                </a:lnTo>
                <a:lnTo>
                  <a:pt x="15509" y="72330"/>
                </a:lnTo>
                <a:lnTo>
                  <a:pt x="16055" y="72181"/>
                </a:lnTo>
                <a:lnTo>
                  <a:pt x="31930" y="72181"/>
                </a:lnTo>
                <a:lnTo>
                  <a:pt x="35750" y="71635"/>
                </a:lnTo>
                <a:lnTo>
                  <a:pt x="55345" y="52188"/>
                </a:lnTo>
                <a:lnTo>
                  <a:pt x="55345" y="45938"/>
                </a:lnTo>
                <a:lnTo>
                  <a:pt x="54899" y="43458"/>
                </a:lnTo>
                <a:lnTo>
                  <a:pt x="54006" y="41076"/>
                </a:lnTo>
                <a:lnTo>
                  <a:pt x="53212" y="38695"/>
                </a:lnTo>
                <a:lnTo>
                  <a:pt x="51972" y="36660"/>
                </a:lnTo>
                <a:lnTo>
                  <a:pt x="50286" y="34974"/>
                </a:lnTo>
                <a:lnTo>
                  <a:pt x="48599" y="33189"/>
                </a:lnTo>
                <a:lnTo>
                  <a:pt x="46416" y="31799"/>
                </a:lnTo>
                <a:lnTo>
                  <a:pt x="41058" y="29815"/>
                </a:lnTo>
                <a:lnTo>
                  <a:pt x="38032" y="29319"/>
                </a:lnTo>
                <a:lnTo>
                  <a:pt x="69113" y="29319"/>
                </a:lnTo>
                <a:lnTo>
                  <a:pt x="69583" y="30013"/>
                </a:lnTo>
                <a:lnTo>
                  <a:pt x="70972" y="33783"/>
                </a:lnTo>
                <a:lnTo>
                  <a:pt x="72461" y="37554"/>
                </a:lnTo>
                <a:lnTo>
                  <a:pt x="73205" y="41771"/>
                </a:lnTo>
                <a:lnTo>
                  <a:pt x="73205" y="50402"/>
                </a:lnTo>
                <a:lnTo>
                  <a:pt x="72659" y="54124"/>
                </a:lnTo>
                <a:lnTo>
                  <a:pt x="71567" y="57595"/>
                </a:lnTo>
                <a:lnTo>
                  <a:pt x="70576" y="60969"/>
                </a:lnTo>
                <a:lnTo>
                  <a:pt x="59661" y="73372"/>
                </a:lnTo>
                <a:lnTo>
                  <a:pt x="56784" y="75257"/>
                </a:lnTo>
                <a:lnTo>
                  <a:pt x="53411" y="76546"/>
                </a:lnTo>
                <a:lnTo>
                  <a:pt x="49541" y="77242"/>
                </a:lnTo>
                <a:lnTo>
                  <a:pt x="49541" y="77390"/>
                </a:lnTo>
                <a:lnTo>
                  <a:pt x="53907" y="77887"/>
                </a:lnTo>
                <a:lnTo>
                  <a:pt x="57875" y="78977"/>
                </a:lnTo>
                <a:lnTo>
                  <a:pt x="61447" y="80664"/>
                </a:lnTo>
                <a:lnTo>
                  <a:pt x="65118" y="82351"/>
                </a:lnTo>
                <a:lnTo>
                  <a:pt x="68244" y="84534"/>
                </a:lnTo>
                <a:lnTo>
                  <a:pt x="70823" y="87212"/>
                </a:lnTo>
                <a:lnTo>
                  <a:pt x="73403" y="89793"/>
                </a:lnTo>
                <a:lnTo>
                  <a:pt x="75437" y="92819"/>
                </a:lnTo>
                <a:lnTo>
                  <a:pt x="78414" y="99763"/>
                </a:lnTo>
                <a:lnTo>
                  <a:pt x="79158" y="103485"/>
                </a:lnTo>
                <a:lnTo>
                  <a:pt x="79158" y="113307"/>
                </a:lnTo>
                <a:lnTo>
                  <a:pt x="78116" y="118566"/>
                </a:lnTo>
                <a:lnTo>
                  <a:pt x="75968" y="123378"/>
                </a:lnTo>
                <a:lnTo>
                  <a:pt x="74048" y="127793"/>
                </a:lnTo>
                <a:lnTo>
                  <a:pt x="71315" y="131564"/>
                </a:lnTo>
                <a:close/>
              </a:path>
              <a:path w="365125" h="171450">
                <a:moveTo>
                  <a:pt x="41604" y="145404"/>
                </a:moveTo>
                <a:lnTo>
                  <a:pt x="30491" y="145404"/>
                </a:lnTo>
                <a:lnTo>
                  <a:pt x="26523" y="145057"/>
                </a:lnTo>
                <a:lnTo>
                  <a:pt x="22752" y="144362"/>
                </a:lnTo>
                <a:lnTo>
                  <a:pt x="19081" y="143767"/>
                </a:lnTo>
                <a:lnTo>
                  <a:pt x="0" y="125461"/>
                </a:lnTo>
                <a:lnTo>
                  <a:pt x="180" y="123973"/>
                </a:lnTo>
                <a:lnTo>
                  <a:pt x="577" y="123081"/>
                </a:lnTo>
                <a:lnTo>
                  <a:pt x="1073" y="122187"/>
                </a:lnTo>
                <a:lnTo>
                  <a:pt x="1718" y="121740"/>
                </a:lnTo>
                <a:lnTo>
                  <a:pt x="3107" y="121740"/>
                </a:lnTo>
                <a:lnTo>
                  <a:pt x="4248" y="122286"/>
                </a:lnTo>
                <a:lnTo>
                  <a:pt x="5935" y="123378"/>
                </a:lnTo>
                <a:lnTo>
                  <a:pt x="7720" y="124370"/>
                </a:lnTo>
                <a:lnTo>
                  <a:pt x="29747" y="131564"/>
                </a:lnTo>
                <a:lnTo>
                  <a:pt x="71315" y="131564"/>
                </a:lnTo>
                <a:lnTo>
                  <a:pt x="71171" y="131762"/>
                </a:lnTo>
                <a:lnTo>
                  <a:pt x="67400" y="135135"/>
                </a:lnTo>
                <a:lnTo>
                  <a:pt x="63630" y="138409"/>
                </a:lnTo>
                <a:lnTo>
                  <a:pt x="58967" y="140940"/>
                </a:lnTo>
                <a:lnTo>
                  <a:pt x="47854" y="144511"/>
                </a:lnTo>
                <a:lnTo>
                  <a:pt x="41604" y="145404"/>
                </a:lnTo>
                <a:close/>
              </a:path>
              <a:path w="365125" h="171450">
                <a:moveTo>
                  <a:pt x="112073" y="49956"/>
                </a:moveTo>
                <a:lnTo>
                  <a:pt x="109841" y="46185"/>
                </a:lnTo>
                <a:lnTo>
                  <a:pt x="109841" y="41423"/>
                </a:lnTo>
                <a:lnTo>
                  <a:pt x="141789" y="17561"/>
                </a:lnTo>
                <a:lnTo>
                  <a:pt x="141987" y="17363"/>
                </a:lnTo>
                <a:lnTo>
                  <a:pt x="142286" y="17214"/>
                </a:lnTo>
                <a:lnTo>
                  <a:pt x="142682" y="17114"/>
                </a:lnTo>
                <a:lnTo>
                  <a:pt x="143079" y="16916"/>
                </a:lnTo>
                <a:lnTo>
                  <a:pt x="143575" y="16768"/>
                </a:lnTo>
                <a:lnTo>
                  <a:pt x="144766" y="16569"/>
                </a:lnTo>
                <a:lnTo>
                  <a:pt x="146254" y="16519"/>
                </a:lnTo>
                <a:lnTo>
                  <a:pt x="147048" y="16420"/>
                </a:lnTo>
                <a:lnTo>
                  <a:pt x="150719" y="16370"/>
                </a:lnTo>
                <a:lnTo>
                  <a:pt x="151959" y="16469"/>
                </a:lnTo>
                <a:lnTo>
                  <a:pt x="152952" y="16669"/>
                </a:lnTo>
                <a:lnTo>
                  <a:pt x="154042" y="16768"/>
                </a:lnTo>
                <a:lnTo>
                  <a:pt x="154886" y="16916"/>
                </a:lnTo>
                <a:lnTo>
                  <a:pt x="156077" y="17313"/>
                </a:lnTo>
                <a:lnTo>
                  <a:pt x="156474" y="17611"/>
                </a:lnTo>
                <a:lnTo>
                  <a:pt x="156672" y="18008"/>
                </a:lnTo>
                <a:lnTo>
                  <a:pt x="156870" y="18306"/>
                </a:lnTo>
                <a:lnTo>
                  <a:pt x="156969" y="18653"/>
                </a:lnTo>
                <a:lnTo>
                  <a:pt x="156969" y="34081"/>
                </a:lnTo>
                <a:lnTo>
                  <a:pt x="140152" y="34081"/>
                </a:lnTo>
                <a:lnTo>
                  <a:pt x="114554" y="49212"/>
                </a:lnTo>
                <a:lnTo>
                  <a:pt x="113561" y="49658"/>
                </a:lnTo>
                <a:lnTo>
                  <a:pt x="112768" y="49857"/>
                </a:lnTo>
                <a:lnTo>
                  <a:pt x="112073" y="49956"/>
                </a:lnTo>
                <a:close/>
              </a:path>
              <a:path w="365125" h="171450">
                <a:moveTo>
                  <a:pt x="156969" y="130075"/>
                </a:moveTo>
                <a:lnTo>
                  <a:pt x="140152" y="130075"/>
                </a:lnTo>
                <a:lnTo>
                  <a:pt x="140152" y="34081"/>
                </a:lnTo>
                <a:lnTo>
                  <a:pt x="156969" y="34081"/>
                </a:lnTo>
                <a:lnTo>
                  <a:pt x="156969" y="130075"/>
                </a:lnTo>
                <a:close/>
              </a:path>
              <a:path w="365125" h="171450">
                <a:moveTo>
                  <a:pt x="180286" y="143618"/>
                </a:moveTo>
                <a:lnTo>
                  <a:pt x="113412" y="143618"/>
                </a:lnTo>
                <a:lnTo>
                  <a:pt x="113016" y="143519"/>
                </a:lnTo>
                <a:lnTo>
                  <a:pt x="110238" y="138211"/>
                </a:lnTo>
                <a:lnTo>
                  <a:pt x="110238" y="135830"/>
                </a:lnTo>
                <a:lnTo>
                  <a:pt x="110337" y="134837"/>
                </a:lnTo>
                <a:lnTo>
                  <a:pt x="110734" y="133051"/>
                </a:lnTo>
                <a:lnTo>
                  <a:pt x="110982" y="132357"/>
                </a:lnTo>
                <a:lnTo>
                  <a:pt x="111280" y="131861"/>
                </a:lnTo>
                <a:lnTo>
                  <a:pt x="111577" y="131265"/>
                </a:lnTo>
                <a:lnTo>
                  <a:pt x="111925" y="130820"/>
                </a:lnTo>
                <a:lnTo>
                  <a:pt x="112321" y="130522"/>
                </a:lnTo>
                <a:lnTo>
                  <a:pt x="112817" y="130223"/>
                </a:lnTo>
                <a:lnTo>
                  <a:pt x="113313" y="130075"/>
                </a:lnTo>
                <a:lnTo>
                  <a:pt x="180385" y="130075"/>
                </a:lnTo>
                <a:lnTo>
                  <a:pt x="180831" y="130223"/>
                </a:lnTo>
                <a:lnTo>
                  <a:pt x="181228" y="130522"/>
                </a:lnTo>
                <a:lnTo>
                  <a:pt x="181725" y="130820"/>
                </a:lnTo>
                <a:lnTo>
                  <a:pt x="182122" y="131265"/>
                </a:lnTo>
                <a:lnTo>
                  <a:pt x="182419" y="131861"/>
                </a:lnTo>
                <a:lnTo>
                  <a:pt x="182717" y="132357"/>
                </a:lnTo>
                <a:lnTo>
                  <a:pt x="182915" y="133051"/>
                </a:lnTo>
                <a:lnTo>
                  <a:pt x="183014" y="133945"/>
                </a:lnTo>
                <a:lnTo>
                  <a:pt x="183213" y="134837"/>
                </a:lnTo>
                <a:lnTo>
                  <a:pt x="183313" y="135830"/>
                </a:lnTo>
                <a:lnTo>
                  <a:pt x="183313" y="138211"/>
                </a:lnTo>
                <a:lnTo>
                  <a:pt x="180683" y="143519"/>
                </a:lnTo>
                <a:lnTo>
                  <a:pt x="180286" y="143618"/>
                </a:lnTo>
                <a:close/>
              </a:path>
              <a:path w="365125" h="171450">
                <a:moveTo>
                  <a:pt x="202089" y="171003"/>
                </a:moveTo>
                <a:lnTo>
                  <a:pt x="200750" y="170904"/>
                </a:lnTo>
                <a:lnTo>
                  <a:pt x="198567" y="170506"/>
                </a:lnTo>
                <a:lnTo>
                  <a:pt x="197723" y="170160"/>
                </a:lnTo>
                <a:lnTo>
                  <a:pt x="197128" y="169664"/>
                </a:lnTo>
                <a:lnTo>
                  <a:pt x="196532" y="169266"/>
                </a:lnTo>
                <a:lnTo>
                  <a:pt x="196186" y="168770"/>
                </a:lnTo>
                <a:lnTo>
                  <a:pt x="196062" y="168026"/>
                </a:lnTo>
                <a:lnTo>
                  <a:pt x="196077" y="167133"/>
                </a:lnTo>
                <a:lnTo>
                  <a:pt x="196136" y="166836"/>
                </a:lnTo>
                <a:lnTo>
                  <a:pt x="196532" y="165942"/>
                </a:lnTo>
                <a:lnTo>
                  <a:pt x="255618" y="4018"/>
                </a:lnTo>
                <a:lnTo>
                  <a:pt x="265688" y="0"/>
                </a:lnTo>
                <a:lnTo>
                  <a:pt x="266978" y="148"/>
                </a:lnTo>
                <a:lnTo>
                  <a:pt x="267970" y="446"/>
                </a:lnTo>
                <a:lnTo>
                  <a:pt x="269061" y="644"/>
                </a:lnTo>
                <a:lnTo>
                  <a:pt x="269905" y="942"/>
                </a:lnTo>
                <a:lnTo>
                  <a:pt x="271096" y="1736"/>
                </a:lnTo>
                <a:lnTo>
                  <a:pt x="271442" y="2282"/>
                </a:lnTo>
                <a:lnTo>
                  <a:pt x="271541" y="2976"/>
                </a:lnTo>
                <a:lnTo>
                  <a:pt x="271591" y="3125"/>
                </a:lnTo>
                <a:lnTo>
                  <a:pt x="271641" y="4266"/>
                </a:lnTo>
                <a:lnTo>
                  <a:pt x="271244" y="5060"/>
                </a:lnTo>
                <a:lnTo>
                  <a:pt x="212160" y="167133"/>
                </a:lnTo>
                <a:lnTo>
                  <a:pt x="211961" y="168026"/>
                </a:lnTo>
                <a:lnTo>
                  <a:pt x="211614" y="168721"/>
                </a:lnTo>
                <a:lnTo>
                  <a:pt x="211078" y="169266"/>
                </a:lnTo>
                <a:lnTo>
                  <a:pt x="210721" y="169713"/>
                </a:lnTo>
                <a:lnTo>
                  <a:pt x="210175" y="170060"/>
                </a:lnTo>
                <a:lnTo>
                  <a:pt x="209481" y="170259"/>
                </a:lnTo>
                <a:lnTo>
                  <a:pt x="208885" y="170556"/>
                </a:lnTo>
                <a:lnTo>
                  <a:pt x="208092" y="170755"/>
                </a:lnTo>
                <a:lnTo>
                  <a:pt x="206207" y="170953"/>
                </a:lnTo>
                <a:lnTo>
                  <a:pt x="202089" y="171003"/>
                </a:lnTo>
                <a:close/>
              </a:path>
              <a:path w="365125" h="171450">
                <a:moveTo>
                  <a:pt x="293499" y="49956"/>
                </a:moveTo>
                <a:lnTo>
                  <a:pt x="291268" y="46185"/>
                </a:lnTo>
                <a:lnTo>
                  <a:pt x="291268" y="41423"/>
                </a:lnTo>
                <a:lnTo>
                  <a:pt x="323215" y="17561"/>
                </a:lnTo>
                <a:lnTo>
                  <a:pt x="323415" y="17363"/>
                </a:lnTo>
                <a:lnTo>
                  <a:pt x="323712" y="17214"/>
                </a:lnTo>
                <a:lnTo>
                  <a:pt x="324109" y="17114"/>
                </a:lnTo>
                <a:lnTo>
                  <a:pt x="324505" y="16916"/>
                </a:lnTo>
                <a:lnTo>
                  <a:pt x="325001" y="16768"/>
                </a:lnTo>
                <a:lnTo>
                  <a:pt x="326192" y="16569"/>
                </a:lnTo>
                <a:lnTo>
                  <a:pt x="327681" y="16519"/>
                </a:lnTo>
                <a:lnTo>
                  <a:pt x="328474" y="16420"/>
                </a:lnTo>
                <a:lnTo>
                  <a:pt x="332145" y="16370"/>
                </a:lnTo>
                <a:lnTo>
                  <a:pt x="333385" y="16469"/>
                </a:lnTo>
                <a:lnTo>
                  <a:pt x="334378" y="16669"/>
                </a:lnTo>
                <a:lnTo>
                  <a:pt x="335469" y="16768"/>
                </a:lnTo>
                <a:lnTo>
                  <a:pt x="336312" y="16916"/>
                </a:lnTo>
                <a:lnTo>
                  <a:pt x="337503" y="17313"/>
                </a:lnTo>
                <a:lnTo>
                  <a:pt x="337900" y="17611"/>
                </a:lnTo>
                <a:lnTo>
                  <a:pt x="338098" y="18008"/>
                </a:lnTo>
                <a:lnTo>
                  <a:pt x="338297" y="18306"/>
                </a:lnTo>
                <a:lnTo>
                  <a:pt x="338396" y="18653"/>
                </a:lnTo>
                <a:lnTo>
                  <a:pt x="338396" y="34081"/>
                </a:lnTo>
                <a:lnTo>
                  <a:pt x="321578" y="34081"/>
                </a:lnTo>
                <a:lnTo>
                  <a:pt x="295981" y="49212"/>
                </a:lnTo>
                <a:lnTo>
                  <a:pt x="294988" y="49658"/>
                </a:lnTo>
                <a:lnTo>
                  <a:pt x="294194" y="49857"/>
                </a:lnTo>
                <a:lnTo>
                  <a:pt x="293499" y="49956"/>
                </a:lnTo>
                <a:close/>
              </a:path>
              <a:path w="365125" h="171450">
                <a:moveTo>
                  <a:pt x="338396" y="130075"/>
                </a:moveTo>
                <a:lnTo>
                  <a:pt x="321578" y="130075"/>
                </a:lnTo>
                <a:lnTo>
                  <a:pt x="321578" y="34081"/>
                </a:lnTo>
                <a:lnTo>
                  <a:pt x="338396" y="34081"/>
                </a:lnTo>
                <a:lnTo>
                  <a:pt x="338396" y="130075"/>
                </a:lnTo>
                <a:close/>
              </a:path>
              <a:path w="365125" h="171450">
                <a:moveTo>
                  <a:pt x="361713" y="143618"/>
                </a:moveTo>
                <a:lnTo>
                  <a:pt x="294840" y="143618"/>
                </a:lnTo>
                <a:lnTo>
                  <a:pt x="294442" y="143519"/>
                </a:lnTo>
                <a:lnTo>
                  <a:pt x="291664" y="138211"/>
                </a:lnTo>
                <a:lnTo>
                  <a:pt x="291664" y="135830"/>
                </a:lnTo>
                <a:lnTo>
                  <a:pt x="291763" y="134837"/>
                </a:lnTo>
                <a:lnTo>
                  <a:pt x="292160" y="133051"/>
                </a:lnTo>
                <a:lnTo>
                  <a:pt x="292409" y="132357"/>
                </a:lnTo>
                <a:lnTo>
                  <a:pt x="292706" y="131861"/>
                </a:lnTo>
                <a:lnTo>
                  <a:pt x="293003" y="131265"/>
                </a:lnTo>
                <a:lnTo>
                  <a:pt x="293351" y="130820"/>
                </a:lnTo>
                <a:lnTo>
                  <a:pt x="293748" y="130522"/>
                </a:lnTo>
                <a:lnTo>
                  <a:pt x="294244" y="130223"/>
                </a:lnTo>
                <a:lnTo>
                  <a:pt x="294740" y="130075"/>
                </a:lnTo>
                <a:lnTo>
                  <a:pt x="361812" y="130075"/>
                </a:lnTo>
                <a:lnTo>
                  <a:pt x="362258" y="130223"/>
                </a:lnTo>
                <a:lnTo>
                  <a:pt x="362656" y="130522"/>
                </a:lnTo>
                <a:lnTo>
                  <a:pt x="363151" y="130820"/>
                </a:lnTo>
                <a:lnTo>
                  <a:pt x="363548" y="131265"/>
                </a:lnTo>
                <a:lnTo>
                  <a:pt x="363846" y="131861"/>
                </a:lnTo>
                <a:lnTo>
                  <a:pt x="364143" y="132357"/>
                </a:lnTo>
                <a:lnTo>
                  <a:pt x="364341" y="133051"/>
                </a:lnTo>
                <a:lnTo>
                  <a:pt x="364441" y="133945"/>
                </a:lnTo>
                <a:lnTo>
                  <a:pt x="364640" y="134837"/>
                </a:lnTo>
                <a:lnTo>
                  <a:pt x="364739" y="135830"/>
                </a:lnTo>
                <a:lnTo>
                  <a:pt x="364739" y="138211"/>
                </a:lnTo>
                <a:lnTo>
                  <a:pt x="362110" y="143519"/>
                </a:lnTo>
                <a:lnTo>
                  <a:pt x="361713" y="143618"/>
                </a:lnTo>
                <a:close/>
              </a:path>
            </a:pathLst>
          </a:custGeom>
          <a:solidFill>
            <a:srgbClr val="000000"/>
          </a:solidFill>
        </p:spPr>
        <p:txBody>
          <a:bodyPr wrap="square" lIns="0" tIns="0" rIns="0" bIns="0" rtlCol="0"/>
          <a:lstStyle/>
          <a:p>
            <a:endParaRPr/>
          </a:p>
        </p:txBody>
      </p:sp>
      <p:sp>
        <p:nvSpPr>
          <p:cNvPr id="5" name="object 5"/>
          <p:cNvSpPr/>
          <p:nvPr/>
        </p:nvSpPr>
        <p:spPr>
          <a:xfrm>
            <a:off x="381491" y="4407391"/>
            <a:ext cx="87630" cy="130175"/>
          </a:xfrm>
          <a:custGeom>
            <a:avLst/>
            <a:gdLst/>
            <a:ahLst/>
            <a:cxnLst/>
            <a:rect l="l" t="t" r="r" b="b"/>
            <a:pathLst>
              <a:path w="87629" h="130175">
                <a:moveTo>
                  <a:pt x="50836" y="130075"/>
                </a:moveTo>
                <a:lnTo>
                  <a:pt x="34466" y="130075"/>
                </a:lnTo>
                <a:lnTo>
                  <a:pt x="27768" y="128687"/>
                </a:lnTo>
                <a:lnTo>
                  <a:pt x="2071" y="93018"/>
                </a:lnTo>
                <a:lnTo>
                  <a:pt x="0" y="64740"/>
                </a:lnTo>
                <a:lnTo>
                  <a:pt x="136" y="58266"/>
                </a:lnTo>
                <a:lnTo>
                  <a:pt x="9958" y="18157"/>
                </a:lnTo>
                <a:lnTo>
                  <a:pt x="36598" y="0"/>
                </a:lnTo>
                <a:lnTo>
                  <a:pt x="52970" y="0"/>
                </a:lnTo>
                <a:lnTo>
                  <a:pt x="59667" y="1439"/>
                </a:lnTo>
                <a:lnTo>
                  <a:pt x="65025" y="4316"/>
                </a:lnTo>
                <a:lnTo>
                  <a:pt x="70482" y="7094"/>
                </a:lnTo>
                <a:lnTo>
                  <a:pt x="74847" y="11261"/>
                </a:lnTo>
                <a:lnTo>
                  <a:pt x="76368" y="13841"/>
                </a:lnTo>
                <a:lnTo>
                  <a:pt x="38483" y="13841"/>
                </a:lnTo>
                <a:lnTo>
                  <a:pt x="33970" y="15131"/>
                </a:lnTo>
                <a:lnTo>
                  <a:pt x="17598" y="50651"/>
                </a:lnTo>
                <a:lnTo>
                  <a:pt x="17254" y="57150"/>
                </a:lnTo>
                <a:lnTo>
                  <a:pt x="17339" y="75257"/>
                </a:lnTo>
                <a:lnTo>
                  <a:pt x="34664" y="115440"/>
                </a:lnTo>
                <a:lnTo>
                  <a:pt x="38682" y="116383"/>
                </a:lnTo>
                <a:lnTo>
                  <a:pt x="74847" y="116383"/>
                </a:lnTo>
                <a:lnTo>
                  <a:pt x="73954" y="117822"/>
                </a:lnTo>
                <a:lnTo>
                  <a:pt x="69291" y="122287"/>
                </a:lnTo>
                <a:lnTo>
                  <a:pt x="57881" y="128537"/>
                </a:lnTo>
                <a:lnTo>
                  <a:pt x="50836" y="130075"/>
                </a:lnTo>
                <a:close/>
              </a:path>
              <a:path w="87629" h="130175">
                <a:moveTo>
                  <a:pt x="74847" y="116383"/>
                </a:moveTo>
                <a:lnTo>
                  <a:pt x="47017" y="116383"/>
                </a:lnTo>
                <a:lnTo>
                  <a:pt x="50192" y="115788"/>
                </a:lnTo>
                <a:lnTo>
                  <a:pt x="55747" y="113407"/>
                </a:lnTo>
                <a:lnTo>
                  <a:pt x="70085" y="75257"/>
                </a:lnTo>
                <a:lnTo>
                  <a:pt x="70171" y="58266"/>
                </a:lnTo>
                <a:lnTo>
                  <a:pt x="69985" y="54074"/>
                </a:lnTo>
                <a:lnTo>
                  <a:pt x="69490" y="49113"/>
                </a:lnTo>
                <a:lnTo>
                  <a:pt x="69093" y="44053"/>
                </a:lnTo>
                <a:lnTo>
                  <a:pt x="59072" y="18901"/>
                </a:lnTo>
                <a:lnTo>
                  <a:pt x="57187" y="17115"/>
                </a:lnTo>
                <a:lnTo>
                  <a:pt x="54954" y="15825"/>
                </a:lnTo>
                <a:lnTo>
                  <a:pt x="52375" y="15032"/>
                </a:lnTo>
                <a:lnTo>
                  <a:pt x="49894" y="14237"/>
                </a:lnTo>
                <a:lnTo>
                  <a:pt x="47116" y="13841"/>
                </a:lnTo>
                <a:lnTo>
                  <a:pt x="76368" y="13841"/>
                </a:lnTo>
                <a:lnTo>
                  <a:pt x="78122" y="16818"/>
                </a:lnTo>
                <a:lnTo>
                  <a:pt x="81495" y="22275"/>
                </a:lnTo>
                <a:lnTo>
                  <a:pt x="87473" y="65930"/>
                </a:lnTo>
                <a:lnTo>
                  <a:pt x="87374" y="70693"/>
                </a:lnTo>
                <a:lnTo>
                  <a:pt x="81098" y="106313"/>
                </a:lnTo>
                <a:lnTo>
                  <a:pt x="74847" y="116383"/>
                </a:lnTo>
                <a:close/>
              </a:path>
            </a:pathLst>
          </a:custGeom>
          <a:solidFill>
            <a:srgbClr val="000000"/>
          </a:solidFill>
        </p:spPr>
        <p:txBody>
          <a:bodyPr wrap="square" lIns="0" tIns="0" rIns="0" bIns="0" rtlCol="0"/>
          <a:lstStyle/>
          <a:p>
            <a:endParaRPr/>
          </a:p>
        </p:txBody>
      </p:sp>
      <p:sp>
        <p:nvSpPr>
          <p:cNvPr id="6" name="object 6"/>
          <p:cNvSpPr/>
          <p:nvPr/>
        </p:nvSpPr>
        <p:spPr>
          <a:xfrm>
            <a:off x="4147873" y="4178736"/>
            <a:ext cx="608832" cy="17903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061556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96890" y="225726"/>
            <a:ext cx="6903059"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53166" y="828479"/>
            <a:ext cx="1172429" cy="4324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5932" y="1631055"/>
            <a:ext cx="6591393" cy="31878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2640" y="2117425"/>
            <a:ext cx="1126266" cy="17933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4177" y="2511394"/>
            <a:ext cx="3254739" cy="31914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4177" y="3011160"/>
            <a:ext cx="3525107" cy="31879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74177" y="3981070"/>
            <a:ext cx="6482690" cy="32057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2640" y="4470092"/>
            <a:ext cx="1341254" cy="17933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4177" y="4864064"/>
            <a:ext cx="3254739" cy="31923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74177" y="5362640"/>
            <a:ext cx="4978915" cy="320125"/>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640446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83857" y="719290"/>
            <a:ext cx="3128422" cy="4823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0877" y="2128548"/>
            <a:ext cx="7970043" cy="64546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32096" y="2855114"/>
            <a:ext cx="7041341" cy="85224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908643" y="2761500"/>
            <a:ext cx="194945" cy="131889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pPr>
            <a:endParaRPr sz="2400">
              <a:latin typeface="Times New Roman"/>
              <a:cs typeface="Times New Roman"/>
            </a:endParaRPr>
          </a:p>
          <a:p>
            <a:pPr marL="12700">
              <a:lnSpc>
                <a:spcPct val="100000"/>
              </a:lnSpc>
              <a:spcBef>
                <a:spcPts val="1785"/>
              </a:spcBef>
            </a:pPr>
            <a:r>
              <a:rPr sz="2400" spc="-5" dirty="0">
                <a:latin typeface="Arial"/>
                <a:cs typeface="Arial"/>
              </a:rPr>
              <a:t>–</a:t>
            </a:r>
            <a:endParaRPr sz="2400">
              <a:latin typeface="Arial"/>
              <a:cs typeface="Arial"/>
            </a:endParaRPr>
          </a:p>
        </p:txBody>
      </p:sp>
      <p:sp>
        <p:nvSpPr>
          <p:cNvPr id="6" name="object 6"/>
          <p:cNvSpPr/>
          <p:nvPr/>
        </p:nvSpPr>
        <p:spPr>
          <a:xfrm>
            <a:off x="1229119" y="3798085"/>
            <a:ext cx="7017828" cy="85224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658457" y="6359347"/>
            <a:ext cx="314960" cy="149225"/>
          </a:xfrm>
          <a:custGeom>
            <a:avLst/>
            <a:gdLst/>
            <a:ahLst/>
            <a:cxnLst/>
            <a:rect l="l" t="t" r="r" b="b"/>
            <a:pathLst>
              <a:path w="314959"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4959" h="149225">
                <a:moveTo>
                  <a:pt x="53825" y="131117"/>
                </a:moveTo>
                <a:lnTo>
                  <a:pt x="34627" y="131117"/>
                </a:lnTo>
                <a:lnTo>
                  <a:pt x="34627" y="21281"/>
                </a:lnTo>
                <a:lnTo>
                  <a:pt x="53825" y="21281"/>
                </a:lnTo>
                <a:lnTo>
                  <a:pt x="53825" y="131117"/>
                </a:lnTo>
                <a:close/>
              </a:path>
              <a:path w="314959"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4959" h="149225">
                <a:moveTo>
                  <a:pt x="115812" y="29020"/>
                </a:moveTo>
                <a:lnTo>
                  <a:pt x="114423" y="29020"/>
                </a:lnTo>
                <a:lnTo>
                  <a:pt x="113976" y="28872"/>
                </a:lnTo>
                <a:lnTo>
                  <a:pt x="111869" y="16965"/>
                </a:lnTo>
                <a:lnTo>
                  <a:pt x="111893" y="16767"/>
                </a:lnTo>
                <a:lnTo>
                  <a:pt x="112042" y="16073"/>
                </a:lnTo>
                <a:lnTo>
                  <a:pt x="112439" y="14882"/>
                </a:lnTo>
                <a:lnTo>
                  <a:pt x="112687" y="14337"/>
                </a:lnTo>
                <a:lnTo>
                  <a:pt x="112985" y="13840"/>
                </a:lnTo>
                <a:lnTo>
                  <a:pt x="113282" y="13245"/>
                </a:lnTo>
                <a:lnTo>
                  <a:pt x="113877" y="12551"/>
                </a:lnTo>
                <a:lnTo>
                  <a:pt x="115663" y="10963"/>
                </a:lnTo>
                <a:lnTo>
                  <a:pt x="117202" y="9921"/>
                </a:lnTo>
                <a:lnTo>
                  <a:pt x="119384" y="8631"/>
                </a:lnTo>
                <a:lnTo>
                  <a:pt x="121567" y="7242"/>
                </a:lnTo>
                <a:lnTo>
                  <a:pt x="146718" y="0"/>
                </a:lnTo>
                <a:lnTo>
                  <a:pt x="158128" y="0"/>
                </a:lnTo>
                <a:lnTo>
                  <a:pt x="164281" y="991"/>
                </a:lnTo>
                <a:lnTo>
                  <a:pt x="174797" y="4960"/>
                </a:lnTo>
                <a:lnTo>
                  <a:pt x="179114" y="7689"/>
                </a:lnTo>
                <a:lnTo>
                  <a:pt x="182487" y="11161"/>
                </a:lnTo>
                <a:lnTo>
                  <a:pt x="185960" y="14535"/>
                </a:lnTo>
                <a:lnTo>
                  <a:pt x="187540" y="16965"/>
                </a:lnTo>
                <a:lnTo>
                  <a:pt x="143048" y="16965"/>
                </a:lnTo>
                <a:lnTo>
                  <a:pt x="138979" y="17610"/>
                </a:lnTo>
                <a:lnTo>
                  <a:pt x="118938" y="27234"/>
                </a:lnTo>
                <a:lnTo>
                  <a:pt x="117152" y="28425"/>
                </a:lnTo>
                <a:lnTo>
                  <a:pt x="115812" y="29020"/>
                </a:lnTo>
                <a:close/>
              </a:path>
              <a:path w="314959" h="149225">
                <a:moveTo>
                  <a:pt x="195882" y="146595"/>
                </a:moveTo>
                <a:lnTo>
                  <a:pt x="114374" y="146595"/>
                </a:lnTo>
                <a:lnTo>
                  <a:pt x="113480" y="146496"/>
                </a:lnTo>
                <a:lnTo>
                  <a:pt x="109164" y="135482"/>
                </a:lnTo>
                <a:lnTo>
                  <a:pt x="109363" y="133200"/>
                </a:lnTo>
                <a:lnTo>
                  <a:pt x="111347" y="128884"/>
                </a:lnTo>
                <a:lnTo>
                  <a:pt x="111943" y="127991"/>
                </a:lnTo>
                <a:lnTo>
                  <a:pt x="112687" y="127048"/>
                </a:lnTo>
                <a:lnTo>
                  <a:pt x="113580" y="126056"/>
                </a:lnTo>
                <a:lnTo>
                  <a:pt x="148008" y="89445"/>
                </a:lnTo>
                <a:lnTo>
                  <a:pt x="153168" y="83343"/>
                </a:lnTo>
                <a:lnTo>
                  <a:pt x="161006" y="72528"/>
                </a:lnTo>
                <a:lnTo>
                  <a:pt x="164032" y="67567"/>
                </a:lnTo>
                <a:lnTo>
                  <a:pt x="166116" y="63102"/>
                </a:lnTo>
                <a:lnTo>
                  <a:pt x="168299" y="58637"/>
                </a:lnTo>
                <a:lnTo>
                  <a:pt x="169688" y="54569"/>
                </a:lnTo>
                <a:lnTo>
                  <a:pt x="170283" y="50898"/>
                </a:lnTo>
                <a:lnTo>
                  <a:pt x="170978" y="47227"/>
                </a:lnTo>
                <a:lnTo>
                  <a:pt x="171325" y="43804"/>
                </a:lnTo>
                <a:lnTo>
                  <a:pt x="171325" y="37455"/>
                </a:lnTo>
                <a:lnTo>
                  <a:pt x="170780" y="34428"/>
                </a:lnTo>
                <a:lnTo>
                  <a:pt x="169688" y="31551"/>
                </a:lnTo>
                <a:lnTo>
                  <a:pt x="168695" y="28674"/>
                </a:lnTo>
                <a:lnTo>
                  <a:pt x="167208" y="26193"/>
                </a:lnTo>
                <a:lnTo>
                  <a:pt x="165223" y="24109"/>
                </a:lnTo>
                <a:lnTo>
                  <a:pt x="163239" y="21927"/>
                </a:lnTo>
                <a:lnTo>
                  <a:pt x="160758" y="20191"/>
                </a:lnTo>
                <a:lnTo>
                  <a:pt x="154805" y="17610"/>
                </a:lnTo>
                <a:lnTo>
                  <a:pt x="151382" y="16965"/>
                </a:lnTo>
                <a:lnTo>
                  <a:pt x="187540" y="16965"/>
                </a:lnTo>
                <a:lnTo>
                  <a:pt x="188540" y="18504"/>
                </a:lnTo>
                <a:lnTo>
                  <a:pt x="190226" y="23067"/>
                </a:lnTo>
                <a:lnTo>
                  <a:pt x="192012" y="27532"/>
                </a:lnTo>
                <a:lnTo>
                  <a:pt x="192905" y="32344"/>
                </a:lnTo>
                <a:lnTo>
                  <a:pt x="192905" y="42168"/>
                </a:lnTo>
                <a:lnTo>
                  <a:pt x="192458" y="46780"/>
                </a:lnTo>
                <a:lnTo>
                  <a:pt x="191566" y="51345"/>
                </a:lnTo>
                <a:lnTo>
                  <a:pt x="190772" y="55909"/>
                </a:lnTo>
                <a:lnTo>
                  <a:pt x="189035" y="60870"/>
                </a:lnTo>
                <a:lnTo>
                  <a:pt x="186357" y="66228"/>
                </a:lnTo>
                <a:lnTo>
                  <a:pt x="183777" y="71486"/>
                </a:lnTo>
                <a:lnTo>
                  <a:pt x="132332" y="130223"/>
                </a:lnTo>
                <a:lnTo>
                  <a:pt x="195733" y="130223"/>
                </a:lnTo>
                <a:lnTo>
                  <a:pt x="196279" y="130422"/>
                </a:lnTo>
                <a:lnTo>
                  <a:pt x="196774" y="130818"/>
                </a:lnTo>
                <a:lnTo>
                  <a:pt x="197369" y="131117"/>
                </a:lnTo>
                <a:lnTo>
                  <a:pt x="199454" y="136971"/>
                </a:lnTo>
                <a:lnTo>
                  <a:pt x="199438" y="139848"/>
                </a:lnTo>
                <a:lnTo>
                  <a:pt x="196477" y="146446"/>
                </a:lnTo>
                <a:lnTo>
                  <a:pt x="195882" y="146595"/>
                </a:lnTo>
                <a:close/>
              </a:path>
              <a:path w="314959" h="149225">
                <a:moveTo>
                  <a:pt x="239463" y="75306"/>
                </a:moveTo>
                <a:lnTo>
                  <a:pt x="234503" y="75306"/>
                </a:lnTo>
                <a:lnTo>
                  <a:pt x="233014" y="74810"/>
                </a:lnTo>
                <a:lnTo>
                  <a:pt x="231228" y="72826"/>
                </a:lnTo>
                <a:lnTo>
                  <a:pt x="230781" y="70941"/>
                </a:lnTo>
                <a:lnTo>
                  <a:pt x="230781" y="6895"/>
                </a:lnTo>
                <a:lnTo>
                  <a:pt x="231377" y="5059"/>
                </a:lnTo>
                <a:lnTo>
                  <a:pt x="233759" y="2678"/>
                </a:lnTo>
                <a:lnTo>
                  <a:pt x="235395" y="2083"/>
                </a:lnTo>
                <a:lnTo>
                  <a:pt x="302070" y="2083"/>
                </a:lnTo>
                <a:lnTo>
                  <a:pt x="302616" y="2282"/>
                </a:lnTo>
                <a:lnTo>
                  <a:pt x="303112" y="2678"/>
                </a:lnTo>
                <a:lnTo>
                  <a:pt x="303707" y="2976"/>
                </a:lnTo>
                <a:lnTo>
                  <a:pt x="305790" y="9028"/>
                </a:lnTo>
                <a:lnTo>
                  <a:pt x="305790" y="13096"/>
                </a:lnTo>
                <a:lnTo>
                  <a:pt x="305394" y="15179"/>
                </a:lnTo>
                <a:lnTo>
                  <a:pt x="304600" y="16668"/>
                </a:lnTo>
                <a:lnTo>
                  <a:pt x="303905" y="18156"/>
                </a:lnTo>
                <a:lnTo>
                  <a:pt x="302864" y="18900"/>
                </a:lnTo>
                <a:lnTo>
                  <a:pt x="247599" y="18900"/>
                </a:lnTo>
                <a:lnTo>
                  <a:pt x="247599" y="59381"/>
                </a:lnTo>
                <a:lnTo>
                  <a:pt x="278639" y="59381"/>
                </a:lnTo>
                <a:lnTo>
                  <a:pt x="280441" y="59630"/>
                </a:lnTo>
                <a:lnTo>
                  <a:pt x="292843" y="63599"/>
                </a:lnTo>
                <a:lnTo>
                  <a:pt x="298002" y="66376"/>
                </a:lnTo>
                <a:lnTo>
                  <a:pt x="302070" y="69948"/>
                </a:lnTo>
                <a:lnTo>
                  <a:pt x="306237" y="73520"/>
                </a:lnTo>
                <a:lnTo>
                  <a:pt x="306557" y="73967"/>
                </a:lnTo>
                <a:lnTo>
                  <a:pt x="253007" y="73967"/>
                </a:lnTo>
                <a:lnTo>
                  <a:pt x="249087" y="74214"/>
                </a:lnTo>
                <a:lnTo>
                  <a:pt x="245814" y="74711"/>
                </a:lnTo>
                <a:lnTo>
                  <a:pt x="242539" y="75108"/>
                </a:lnTo>
                <a:lnTo>
                  <a:pt x="239463" y="75306"/>
                </a:lnTo>
                <a:close/>
              </a:path>
              <a:path w="314959" h="149225">
                <a:moveTo>
                  <a:pt x="278639" y="59381"/>
                </a:moveTo>
                <a:lnTo>
                  <a:pt x="247599" y="59381"/>
                </a:lnTo>
                <a:lnTo>
                  <a:pt x="250179" y="58985"/>
                </a:lnTo>
                <a:lnTo>
                  <a:pt x="252809" y="58786"/>
                </a:lnTo>
                <a:lnTo>
                  <a:pt x="255487" y="58786"/>
                </a:lnTo>
                <a:lnTo>
                  <a:pt x="258266" y="58687"/>
                </a:lnTo>
                <a:lnTo>
                  <a:pt x="273247" y="58637"/>
                </a:lnTo>
                <a:lnTo>
                  <a:pt x="278639" y="59381"/>
                </a:lnTo>
                <a:close/>
              </a:path>
              <a:path w="314959" h="149225">
                <a:moveTo>
                  <a:pt x="303260" y="132903"/>
                </a:moveTo>
                <a:lnTo>
                  <a:pt x="265210" y="132903"/>
                </a:lnTo>
                <a:lnTo>
                  <a:pt x="269775" y="132307"/>
                </a:lnTo>
                <a:lnTo>
                  <a:pt x="278109" y="129926"/>
                </a:lnTo>
                <a:lnTo>
                  <a:pt x="294331" y="97283"/>
                </a:lnTo>
                <a:lnTo>
                  <a:pt x="293587" y="93215"/>
                </a:lnTo>
                <a:lnTo>
                  <a:pt x="292099" y="89742"/>
                </a:lnTo>
                <a:lnTo>
                  <a:pt x="290710" y="86170"/>
                </a:lnTo>
                <a:lnTo>
                  <a:pt x="288477" y="83244"/>
                </a:lnTo>
                <a:lnTo>
                  <a:pt x="285401" y="80962"/>
                </a:lnTo>
                <a:lnTo>
                  <a:pt x="282425" y="78581"/>
                </a:lnTo>
                <a:lnTo>
                  <a:pt x="278605" y="76844"/>
                </a:lnTo>
                <a:lnTo>
                  <a:pt x="273942" y="75753"/>
                </a:lnTo>
                <a:lnTo>
                  <a:pt x="269377" y="74562"/>
                </a:lnTo>
                <a:lnTo>
                  <a:pt x="263921" y="73967"/>
                </a:lnTo>
                <a:lnTo>
                  <a:pt x="306557" y="73967"/>
                </a:lnTo>
                <a:lnTo>
                  <a:pt x="309363" y="77886"/>
                </a:lnTo>
                <a:lnTo>
                  <a:pt x="311531" y="83244"/>
                </a:lnTo>
                <a:lnTo>
                  <a:pt x="313630" y="88205"/>
                </a:lnTo>
                <a:lnTo>
                  <a:pt x="314721" y="93909"/>
                </a:lnTo>
                <a:lnTo>
                  <a:pt x="314721" y="107899"/>
                </a:lnTo>
                <a:lnTo>
                  <a:pt x="313381" y="114796"/>
                </a:lnTo>
                <a:lnTo>
                  <a:pt x="310702" y="120848"/>
                </a:lnTo>
                <a:lnTo>
                  <a:pt x="308122" y="126801"/>
                </a:lnTo>
                <a:lnTo>
                  <a:pt x="304451" y="131860"/>
                </a:lnTo>
                <a:lnTo>
                  <a:pt x="303260" y="132903"/>
                </a:lnTo>
                <a:close/>
              </a:path>
              <a:path w="314959" h="149225">
                <a:moveTo>
                  <a:pt x="268733" y="148678"/>
                </a:moveTo>
                <a:lnTo>
                  <a:pt x="256231" y="148678"/>
                </a:lnTo>
                <a:lnTo>
                  <a:pt x="251965" y="148381"/>
                </a:lnTo>
                <a:lnTo>
                  <a:pt x="223538" y="129281"/>
                </a:lnTo>
                <a:lnTo>
                  <a:pt x="223737" y="127197"/>
                </a:lnTo>
                <a:lnTo>
                  <a:pt x="226168" y="123973"/>
                </a:lnTo>
                <a:lnTo>
                  <a:pt x="227458" y="123973"/>
                </a:lnTo>
                <a:lnTo>
                  <a:pt x="228599" y="124420"/>
                </a:lnTo>
                <a:lnTo>
                  <a:pt x="231774" y="126205"/>
                </a:lnTo>
                <a:lnTo>
                  <a:pt x="233858" y="127197"/>
                </a:lnTo>
                <a:lnTo>
                  <a:pt x="254892" y="132903"/>
                </a:lnTo>
                <a:lnTo>
                  <a:pt x="303260" y="132903"/>
                </a:lnTo>
                <a:lnTo>
                  <a:pt x="294926" y="140195"/>
                </a:lnTo>
                <a:lnTo>
                  <a:pt x="289222" y="143370"/>
                </a:lnTo>
                <a:lnTo>
                  <a:pt x="282574" y="145553"/>
                </a:lnTo>
                <a:lnTo>
                  <a:pt x="276025" y="147637"/>
                </a:lnTo>
                <a:lnTo>
                  <a:pt x="268733"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0917347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3532" y="274638"/>
            <a:ext cx="8229600" cy="1143000"/>
          </a:xfrm>
        </p:spPr>
        <p:txBody>
          <a:bodyPr>
            <a:scene3d>
              <a:camera prst="orthographicFront"/>
              <a:lightRig rig="soft" dir="t"/>
            </a:scene3d>
            <a:sp3d prstMaterial="softEdge">
              <a:bevelT w="25400" h="25400"/>
            </a:sp3d>
          </a:bodyPr>
          <a:lstStyle/>
          <a:p>
            <a:pPr>
              <a:defRPr/>
            </a:pPr>
            <a:r>
              <a:rPr lang="pt-BR" dirty="0"/>
              <a:t>Prêmio  </a:t>
            </a:r>
            <a:endParaRPr lang="en-US" dirty="0"/>
          </a:p>
        </p:txBody>
      </p:sp>
      <p:sp>
        <p:nvSpPr>
          <p:cNvPr id="11" name="Retângulo 10"/>
          <p:cNvSpPr/>
          <p:nvPr/>
        </p:nvSpPr>
        <p:spPr>
          <a:xfrm>
            <a:off x="2000250" y="6143625"/>
            <a:ext cx="1633538" cy="22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0484" name="TextBox 17"/>
          <p:cNvSpPr txBox="1">
            <a:spLocks noChangeArrowheads="1"/>
          </p:cNvSpPr>
          <p:nvPr/>
        </p:nvSpPr>
        <p:spPr bwMode="auto">
          <a:xfrm>
            <a:off x="249240" y="1258890"/>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b="1" dirty="0"/>
              <a:t>1. O que é prêmio?</a:t>
            </a:r>
          </a:p>
        </p:txBody>
      </p:sp>
      <p:sp>
        <p:nvSpPr>
          <p:cNvPr id="20485" name="TextBox 131"/>
          <p:cNvSpPr txBox="1">
            <a:spLocks noChangeArrowheads="1"/>
          </p:cNvSpPr>
          <p:nvPr/>
        </p:nvSpPr>
        <p:spPr bwMode="auto">
          <a:xfrm>
            <a:off x="252413" y="1773240"/>
            <a:ext cx="84963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pt-BR" altLang="pt-BR" dirty="0"/>
          </a:p>
          <a:p>
            <a:pPr algn="ctr" eaLnBrk="1" hangingPunct="1"/>
            <a:r>
              <a:rPr lang="pt-BR" altLang="pt-BR" dirty="0"/>
              <a:t>É um bônus (+) ou um ônus (-) em relação à cotação de CBOT.</a:t>
            </a:r>
          </a:p>
          <a:p>
            <a:pPr algn="ctr" eaLnBrk="1" hangingPunct="1"/>
            <a:endParaRPr lang="pt-BR" altLang="pt-BR" dirty="0"/>
          </a:p>
          <a:p>
            <a:pPr algn="just" eaLnBrk="1" hangingPunct="1"/>
            <a:endParaRPr lang="pt-BR" altLang="pt-BR" dirty="0"/>
          </a:p>
          <a:p>
            <a:pPr algn="just" eaLnBrk="1" hangingPunct="1"/>
            <a:r>
              <a:rPr lang="pt-BR" altLang="pt-BR" dirty="0"/>
              <a:t>Definida a cotação da soja no mercado internacional, através da bolsa de Chicago</a:t>
            </a:r>
            <a:r>
              <a:rPr lang="pt-BR" altLang="pt-BR" b="1" dirty="0"/>
              <a:t> (CBOT), </a:t>
            </a:r>
            <a:r>
              <a:rPr lang="pt-BR" altLang="pt-BR" dirty="0"/>
              <a:t>deve se comparar este valor com o preço do produto dentro do navio, no porto onde será feita a exportação, ou seja, preço FOB (</a:t>
            </a:r>
            <a:r>
              <a:rPr lang="pt-BR" altLang="pt-BR" i="1" dirty="0" err="1"/>
              <a:t>free</a:t>
            </a:r>
            <a:r>
              <a:rPr lang="pt-BR" altLang="pt-BR" i="1" dirty="0"/>
              <a:t> </a:t>
            </a:r>
            <a:r>
              <a:rPr lang="pt-BR" altLang="pt-BR" i="1" dirty="0" err="1"/>
              <a:t>on</a:t>
            </a:r>
            <a:r>
              <a:rPr lang="pt-BR" altLang="pt-BR" i="1" dirty="0"/>
              <a:t> </a:t>
            </a:r>
            <a:r>
              <a:rPr lang="pt-BR" altLang="pt-BR" i="1" dirty="0" err="1"/>
              <a:t>board</a:t>
            </a:r>
            <a:r>
              <a:rPr lang="pt-BR" altLang="pt-BR" i="1" dirty="0"/>
              <a:t>) da soja. A </a:t>
            </a:r>
            <a:r>
              <a:rPr lang="pt-BR" altLang="pt-BR" i="1" u="sng" dirty="0"/>
              <a:t>diferença</a:t>
            </a:r>
            <a:r>
              <a:rPr lang="pt-BR" altLang="pt-BR" i="1" dirty="0"/>
              <a:t> </a:t>
            </a:r>
            <a:r>
              <a:rPr lang="pt-BR" altLang="pt-BR" dirty="0"/>
              <a:t>entre estes valores é definida como prêmio de exportação.</a:t>
            </a:r>
          </a:p>
          <a:p>
            <a:pPr algn="just" eaLnBrk="1" hangingPunct="1"/>
            <a:endParaRPr lang="pt-BR" altLang="pt-BR" dirty="0"/>
          </a:p>
          <a:p>
            <a:pPr algn="just" eaLnBrk="1" hangingPunct="1"/>
            <a:endParaRPr lang="pt-BR" altLang="pt-BR" dirty="0"/>
          </a:p>
          <a:p>
            <a:pPr algn="ctr" eaLnBrk="1" hangingPunct="1"/>
            <a:r>
              <a:rPr lang="pt-BR" altLang="pt-BR" sz="2400" b="1" dirty="0"/>
              <a:t>Prêmio* = preço FOB – cotação CBOT</a:t>
            </a:r>
          </a:p>
          <a:p>
            <a:pPr algn="just" eaLnBrk="1" hangingPunct="1"/>
            <a:endParaRPr lang="pt-BR" altLang="pt-BR" sz="1200" b="1" dirty="0"/>
          </a:p>
          <a:p>
            <a:pPr algn="just" eaLnBrk="1" hangingPunct="1"/>
            <a:endParaRPr lang="pt-BR" altLang="pt-BR" sz="1200" b="1" dirty="0"/>
          </a:p>
          <a:p>
            <a:pPr algn="just" eaLnBrk="1" hangingPunct="1"/>
            <a:endParaRPr lang="pt-BR" altLang="pt-BR" sz="1200" b="1" dirty="0"/>
          </a:p>
          <a:p>
            <a:pPr algn="just" eaLnBrk="1" hangingPunct="1"/>
            <a:r>
              <a:rPr lang="pt-BR" altLang="pt-BR" sz="1200" b="1" dirty="0"/>
              <a:t>*Usualmente negociado em </a:t>
            </a:r>
            <a:r>
              <a:rPr lang="pt-BR" altLang="pt-BR" sz="1200" b="1" dirty="0" err="1"/>
              <a:t>cents</a:t>
            </a:r>
            <a:r>
              <a:rPr lang="pt-BR" altLang="pt-BR" sz="1200" b="1" dirty="0"/>
              <a:t>/</a:t>
            </a:r>
            <a:r>
              <a:rPr lang="pt-BR" altLang="pt-BR" sz="1200" b="1" dirty="0" err="1"/>
              <a:t>bushel</a:t>
            </a:r>
            <a:endParaRPr lang="pt-BR" altLang="pt-BR" sz="1200" b="1" dirty="0"/>
          </a:p>
          <a:p>
            <a:pPr algn="just" eaLnBrk="1" hangingPunct="1">
              <a:buFont typeface="Arial" panose="020B0604020202020204" pitchFamily="34" charset="0"/>
              <a:buChar char="•"/>
            </a:pPr>
            <a:r>
              <a:rPr lang="pt-BR" altLang="pt-BR" sz="1200" b="1" dirty="0"/>
              <a:t>Porto de Paranaguá (PGA) = mercado de referência no Brasil</a:t>
            </a:r>
          </a:p>
          <a:p>
            <a:pPr algn="just" eaLnBrk="1" hangingPunct="1"/>
            <a:r>
              <a:rPr lang="pt-BR" altLang="pt-BR" dirty="0"/>
              <a:t>	</a:t>
            </a:r>
          </a:p>
          <a:p>
            <a:pPr algn="just" eaLnBrk="1" hangingPunct="1"/>
            <a:r>
              <a:rPr lang="pt-BR" altLang="pt-BR" dirty="0"/>
              <a:t>	</a:t>
            </a:r>
          </a:p>
        </p:txBody>
      </p:sp>
    </p:spTree>
    <p:extLst>
      <p:ext uri="{BB962C8B-B14F-4D97-AF65-F5344CB8AC3E}">
        <p14:creationId xmlns:p14="http://schemas.microsoft.com/office/powerpoint/2010/main" val="29299474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300" y="274638"/>
            <a:ext cx="8229600" cy="1143000"/>
          </a:xfrm>
        </p:spPr>
        <p:txBody>
          <a:bodyPr>
            <a:scene3d>
              <a:camera prst="orthographicFront"/>
              <a:lightRig rig="soft" dir="t"/>
            </a:scene3d>
            <a:sp3d prstMaterial="softEdge">
              <a:bevelT w="25400" h="25400"/>
            </a:sp3d>
          </a:bodyPr>
          <a:lstStyle/>
          <a:p>
            <a:pPr>
              <a:defRPr/>
            </a:pPr>
            <a:r>
              <a:rPr lang="pt-BR" dirty="0"/>
              <a:t>Prêmio  </a:t>
            </a:r>
            <a:endParaRPr lang="en-US" dirty="0"/>
          </a:p>
        </p:txBody>
      </p:sp>
      <p:sp>
        <p:nvSpPr>
          <p:cNvPr id="11" name="Retângulo 10"/>
          <p:cNvSpPr/>
          <p:nvPr/>
        </p:nvSpPr>
        <p:spPr>
          <a:xfrm>
            <a:off x="2000250" y="6143625"/>
            <a:ext cx="1633538" cy="22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2" name="Retângulo 11"/>
          <p:cNvSpPr/>
          <p:nvPr/>
        </p:nvSpPr>
        <p:spPr>
          <a:xfrm>
            <a:off x="2071690" y="5357815"/>
            <a:ext cx="1633537"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1509" name="TextBox 17"/>
          <p:cNvSpPr txBox="1">
            <a:spLocks noChangeArrowheads="1"/>
          </p:cNvSpPr>
          <p:nvPr/>
        </p:nvSpPr>
        <p:spPr bwMode="auto">
          <a:xfrm>
            <a:off x="249240" y="1258890"/>
            <a:ext cx="503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b="1"/>
              <a:t>2. Principais fatores que influenciam prêmio</a:t>
            </a:r>
          </a:p>
        </p:txBody>
      </p:sp>
      <p:sp>
        <p:nvSpPr>
          <p:cNvPr id="21510" name="TextBox 131"/>
          <p:cNvSpPr txBox="1">
            <a:spLocks noChangeArrowheads="1"/>
          </p:cNvSpPr>
          <p:nvPr/>
        </p:nvSpPr>
        <p:spPr bwMode="auto">
          <a:xfrm>
            <a:off x="252413" y="1773240"/>
            <a:ext cx="84963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endParaRPr lang="pt-BR" altLang="pt-BR" dirty="0"/>
          </a:p>
          <a:p>
            <a:pPr algn="just" eaLnBrk="1" hangingPunct="1"/>
            <a:r>
              <a:rPr lang="pt-BR" altLang="pt-BR" dirty="0"/>
              <a:t>Além da oferta e demanda, fatores operacionais, de eficiência, de localização e de qualidade também influenciam na definição de prêmio. </a:t>
            </a:r>
          </a:p>
          <a:p>
            <a:pPr eaLnBrk="1" hangingPunct="1"/>
            <a:endParaRPr lang="pt-BR" altLang="pt-BR" dirty="0"/>
          </a:p>
          <a:p>
            <a:pPr algn="ctr" eaLnBrk="1" hangingPunct="1"/>
            <a:endParaRPr lang="pt-BR" altLang="pt-BR" sz="1600" dirty="0"/>
          </a:p>
          <a:p>
            <a:pPr lvl="2" eaLnBrk="1" hangingPunct="1"/>
            <a:r>
              <a:rPr lang="pt-BR" altLang="pt-BR" sz="1600" dirty="0"/>
              <a:t>Um porto que tem carregamento mais eficiente é mais remunerado que um porto pouco eficiente.</a:t>
            </a:r>
          </a:p>
          <a:p>
            <a:pPr lvl="2" eaLnBrk="1" hangingPunct="1"/>
            <a:endParaRPr lang="pt-BR" altLang="pt-BR" sz="1600" dirty="0"/>
          </a:p>
          <a:p>
            <a:pPr lvl="2" eaLnBrk="1" hangingPunct="1"/>
            <a:r>
              <a:rPr lang="pt-BR" altLang="pt-BR" sz="1600" dirty="0"/>
              <a:t>Um porto que comporta navios de maior tamanho, gerando escala, é mais remunerado que um porto que só comporta navios pequenos.</a:t>
            </a:r>
          </a:p>
          <a:p>
            <a:pPr lvl="2" eaLnBrk="1" hangingPunct="1"/>
            <a:endParaRPr lang="pt-BR" altLang="pt-BR" sz="1600" dirty="0"/>
          </a:p>
          <a:p>
            <a:pPr lvl="2" eaLnBrk="1" hangingPunct="1"/>
            <a:r>
              <a:rPr lang="pt-BR" altLang="pt-BR" sz="1600" dirty="0"/>
              <a:t>Um porto que exporta soja com maior teor de proteína é mais remunerado que um porto que exporta soja com um menor teor de proteína.</a:t>
            </a:r>
          </a:p>
          <a:p>
            <a:pPr lvl="2" eaLnBrk="1" hangingPunct="1"/>
            <a:endParaRPr lang="pt-BR" altLang="pt-BR" sz="1600" dirty="0"/>
          </a:p>
          <a:p>
            <a:pPr lvl="2" eaLnBrk="1" hangingPunct="1"/>
            <a:r>
              <a:rPr lang="pt-BR" altLang="pt-BR" sz="1600" dirty="0"/>
              <a:t>Um porto mais próximo do país comprador terá um frete marítimo menor até o destino que um porto mais distante</a:t>
            </a:r>
          </a:p>
          <a:p>
            <a:pPr algn="ctr" eaLnBrk="1" hangingPunct="1"/>
            <a:endParaRPr lang="pt-BR" altLang="pt-BR" sz="1600" dirty="0"/>
          </a:p>
          <a:p>
            <a:pPr algn="ctr" eaLnBrk="1" hangingPunct="1"/>
            <a:endParaRPr lang="pt-BR" altLang="pt-BR" sz="1600" dirty="0"/>
          </a:p>
          <a:p>
            <a:pPr algn="just" eaLnBrk="1" hangingPunct="1"/>
            <a:r>
              <a:rPr lang="pt-BR" altLang="pt-BR" dirty="0"/>
              <a:t>	</a:t>
            </a:r>
          </a:p>
        </p:txBody>
      </p:sp>
    </p:spTree>
    <p:extLst>
      <p:ext uri="{BB962C8B-B14F-4D97-AF65-F5344CB8AC3E}">
        <p14:creationId xmlns:p14="http://schemas.microsoft.com/office/powerpoint/2010/main" val="3001930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300" y="274638"/>
            <a:ext cx="8229600" cy="1143000"/>
          </a:xfrm>
        </p:spPr>
        <p:txBody>
          <a:bodyPr>
            <a:scene3d>
              <a:camera prst="orthographicFront"/>
              <a:lightRig rig="soft" dir="t"/>
            </a:scene3d>
            <a:sp3d prstMaterial="softEdge">
              <a:bevelT w="25400" h="25400"/>
            </a:sp3d>
          </a:bodyPr>
          <a:lstStyle/>
          <a:p>
            <a:pPr>
              <a:defRPr/>
            </a:pPr>
            <a:r>
              <a:rPr lang="pt-BR" dirty="0"/>
              <a:t>Prêmio  </a:t>
            </a:r>
            <a:endParaRPr lang="en-US" dirty="0"/>
          </a:p>
        </p:txBody>
      </p:sp>
      <p:sp>
        <p:nvSpPr>
          <p:cNvPr id="24579" name="TextBox 17"/>
          <p:cNvSpPr txBox="1">
            <a:spLocks noChangeArrowheads="1"/>
          </p:cNvSpPr>
          <p:nvPr/>
        </p:nvSpPr>
        <p:spPr bwMode="auto">
          <a:xfrm>
            <a:off x="249240" y="1258890"/>
            <a:ext cx="239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b="1"/>
              <a:t>3. Oferta e demanda</a:t>
            </a:r>
          </a:p>
        </p:txBody>
      </p:sp>
      <p:sp>
        <p:nvSpPr>
          <p:cNvPr id="337" name="TextBox 336"/>
          <p:cNvSpPr txBox="1">
            <a:spLocks noChangeArrowheads="1"/>
          </p:cNvSpPr>
          <p:nvPr/>
        </p:nvSpPr>
        <p:spPr bwMode="auto">
          <a:xfrm>
            <a:off x="136529" y="6402499"/>
            <a:ext cx="4622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sz="1200" b="1" dirty="0"/>
              <a:t>*Utilizando-se a referência no contrato de maio em CBOT (K)</a:t>
            </a:r>
          </a:p>
        </p:txBody>
      </p:sp>
      <p:grpSp>
        <p:nvGrpSpPr>
          <p:cNvPr id="4" name="Group 3"/>
          <p:cNvGrpSpPr/>
          <p:nvPr/>
        </p:nvGrpSpPr>
        <p:grpSpPr>
          <a:xfrm>
            <a:off x="801690" y="1876084"/>
            <a:ext cx="7669210" cy="4067969"/>
            <a:chOff x="1017590" y="1813719"/>
            <a:chExt cx="7669210" cy="4067969"/>
          </a:xfrm>
        </p:grpSpPr>
        <p:grpSp>
          <p:nvGrpSpPr>
            <p:cNvPr id="2" name="Group 1"/>
            <p:cNvGrpSpPr/>
            <p:nvPr/>
          </p:nvGrpSpPr>
          <p:grpSpPr>
            <a:xfrm>
              <a:off x="1017590" y="1813719"/>
              <a:ext cx="7669210" cy="4067969"/>
              <a:chOff x="179390" y="1773240"/>
              <a:chExt cx="7200900" cy="3671887"/>
            </a:xfrm>
          </p:grpSpPr>
          <p:grpSp>
            <p:nvGrpSpPr>
              <p:cNvPr id="24580" name="Group 3"/>
              <p:cNvGrpSpPr>
                <a:grpSpLocks/>
              </p:cNvGrpSpPr>
              <p:nvPr/>
            </p:nvGrpSpPr>
            <p:grpSpPr bwMode="auto">
              <a:xfrm>
                <a:off x="900115" y="1773240"/>
                <a:ext cx="6480175" cy="3671887"/>
                <a:chOff x="345" y="1021"/>
                <a:chExt cx="5009" cy="3056"/>
              </a:xfrm>
            </p:grpSpPr>
            <p:sp>
              <p:nvSpPr>
                <p:cNvPr id="24596" name="Freeform 4"/>
                <p:cNvSpPr>
                  <a:spLocks/>
                </p:cNvSpPr>
                <p:nvPr/>
              </p:nvSpPr>
              <p:spPr bwMode="auto">
                <a:xfrm>
                  <a:off x="4093" y="1296"/>
                  <a:ext cx="44" cy="34"/>
                </a:xfrm>
                <a:custGeom>
                  <a:avLst/>
                  <a:gdLst>
                    <a:gd name="T0" fmla="*/ 0 w 88"/>
                    <a:gd name="T1" fmla="*/ 1 h 68"/>
                    <a:gd name="T2" fmla="*/ 1 w 88"/>
                    <a:gd name="T3" fmla="*/ 1 h 68"/>
                    <a:gd name="T4" fmla="*/ 1 w 88"/>
                    <a:gd name="T5" fmla="*/ 1 h 68"/>
                    <a:gd name="T6" fmla="*/ 1 w 88"/>
                    <a:gd name="T7" fmla="*/ 1 h 68"/>
                    <a:gd name="T8" fmla="*/ 1 w 88"/>
                    <a:gd name="T9" fmla="*/ 0 h 68"/>
                    <a:gd name="T10" fmla="*/ 1 w 88"/>
                    <a:gd name="T11" fmla="*/ 1 h 68"/>
                    <a:gd name="T12" fmla="*/ 1 w 88"/>
                    <a:gd name="T13" fmla="*/ 1 h 68"/>
                    <a:gd name="T14" fmla="*/ 1 w 88"/>
                    <a:gd name="T15" fmla="*/ 1 h 68"/>
                    <a:gd name="T16" fmla="*/ 0 w 88"/>
                    <a:gd name="T17" fmla="*/ 1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68"/>
                    <a:gd name="T29" fmla="*/ 88 w 88"/>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68">
                      <a:moveTo>
                        <a:pt x="0" y="68"/>
                      </a:moveTo>
                      <a:lnTo>
                        <a:pt x="7" y="42"/>
                      </a:lnTo>
                      <a:lnTo>
                        <a:pt x="38" y="22"/>
                      </a:lnTo>
                      <a:lnTo>
                        <a:pt x="77" y="7"/>
                      </a:lnTo>
                      <a:lnTo>
                        <a:pt x="88" y="0"/>
                      </a:lnTo>
                      <a:lnTo>
                        <a:pt x="78" y="39"/>
                      </a:lnTo>
                      <a:lnTo>
                        <a:pt x="68" y="64"/>
                      </a:lnTo>
                      <a:lnTo>
                        <a:pt x="16" y="68"/>
                      </a:lnTo>
                      <a:lnTo>
                        <a:pt x="0" y="68"/>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597" name="Freeform 5"/>
                <p:cNvSpPr>
                  <a:spLocks/>
                </p:cNvSpPr>
                <p:nvPr/>
              </p:nvSpPr>
              <p:spPr bwMode="auto">
                <a:xfrm>
                  <a:off x="809" y="1860"/>
                  <a:ext cx="17" cy="39"/>
                </a:xfrm>
                <a:custGeom>
                  <a:avLst/>
                  <a:gdLst>
                    <a:gd name="T0" fmla="*/ 0 w 33"/>
                    <a:gd name="T1" fmla="*/ 0 h 78"/>
                    <a:gd name="T2" fmla="*/ 1 w 33"/>
                    <a:gd name="T3" fmla="*/ 1 h 78"/>
                    <a:gd name="T4" fmla="*/ 1 w 33"/>
                    <a:gd name="T5" fmla="*/ 1 h 78"/>
                    <a:gd name="T6" fmla="*/ 1 w 33"/>
                    <a:gd name="T7" fmla="*/ 1 h 78"/>
                    <a:gd name="T8" fmla="*/ 1 w 33"/>
                    <a:gd name="T9" fmla="*/ 1 h 78"/>
                    <a:gd name="T10" fmla="*/ 1 w 33"/>
                    <a:gd name="T11" fmla="*/ 1 h 78"/>
                    <a:gd name="T12" fmla="*/ 1 w 33"/>
                    <a:gd name="T13" fmla="*/ 1 h 78"/>
                    <a:gd name="T14" fmla="*/ 0 w 33"/>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78"/>
                    <a:gd name="T26" fmla="*/ 33 w 33"/>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78">
                      <a:moveTo>
                        <a:pt x="0" y="0"/>
                      </a:moveTo>
                      <a:lnTo>
                        <a:pt x="9" y="52"/>
                      </a:lnTo>
                      <a:lnTo>
                        <a:pt x="21" y="63"/>
                      </a:lnTo>
                      <a:lnTo>
                        <a:pt x="29" y="78"/>
                      </a:lnTo>
                      <a:lnTo>
                        <a:pt x="29" y="58"/>
                      </a:lnTo>
                      <a:lnTo>
                        <a:pt x="33" y="15"/>
                      </a:lnTo>
                      <a:lnTo>
                        <a:pt x="19" y="4"/>
                      </a:lnTo>
                      <a:lnTo>
                        <a:pt x="0"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598" name="Freeform 6"/>
                <p:cNvSpPr>
                  <a:spLocks/>
                </p:cNvSpPr>
                <p:nvPr/>
              </p:nvSpPr>
              <p:spPr bwMode="auto">
                <a:xfrm>
                  <a:off x="5286" y="3571"/>
                  <a:ext cx="68" cy="144"/>
                </a:xfrm>
                <a:custGeom>
                  <a:avLst/>
                  <a:gdLst>
                    <a:gd name="T0" fmla="*/ 0 w 137"/>
                    <a:gd name="T1" fmla="*/ 0 h 289"/>
                    <a:gd name="T2" fmla="*/ 0 w 137"/>
                    <a:gd name="T3" fmla="*/ 0 h 289"/>
                    <a:gd name="T4" fmla="*/ 0 w 137"/>
                    <a:gd name="T5" fmla="*/ 0 h 289"/>
                    <a:gd name="T6" fmla="*/ 0 w 137"/>
                    <a:gd name="T7" fmla="*/ 1 h 289"/>
                    <a:gd name="T8" fmla="*/ 0 w 137"/>
                    <a:gd name="T9" fmla="*/ 1 h 289"/>
                    <a:gd name="T10" fmla="*/ 0 w 137"/>
                    <a:gd name="T11" fmla="*/ 0 h 289"/>
                    <a:gd name="T12" fmla="*/ 0 w 137"/>
                    <a:gd name="T13" fmla="*/ 0 h 289"/>
                    <a:gd name="T14" fmla="*/ 0 w 137"/>
                    <a:gd name="T15" fmla="*/ 0 h 289"/>
                    <a:gd name="T16" fmla="*/ 0 w 137"/>
                    <a:gd name="T17" fmla="*/ 0 h 289"/>
                    <a:gd name="T18" fmla="*/ 0 w 137"/>
                    <a:gd name="T19" fmla="*/ 0 h 289"/>
                    <a:gd name="T20" fmla="*/ 0 w 137"/>
                    <a:gd name="T21" fmla="*/ 0 h 289"/>
                    <a:gd name="T22" fmla="*/ 0 w 137"/>
                    <a:gd name="T23" fmla="*/ 0 h 289"/>
                    <a:gd name="T24" fmla="*/ 0 w 137"/>
                    <a:gd name="T25" fmla="*/ 0 h 289"/>
                    <a:gd name="T26" fmla="*/ 0 w 137"/>
                    <a:gd name="T27" fmla="*/ 0 h 2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7"/>
                    <a:gd name="T43" fmla="*/ 0 h 289"/>
                    <a:gd name="T44" fmla="*/ 137 w 137"/>
                    <a:gd name="T45" fmla="*/ 289 h 2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7" h="289">
                      <a:moveTo>
                        <a:pt x="43" y="121"/>
                      </a:moveTo>
                      <a:lnTo>
                        <a:pt x="30" y="178"/>
                      </a:lnTo>
                      <a:lnTo>
                        <a:pt x="0" y="221"/>
                      </a:lnTo>
                      <a:lnTo>
                        <a:pt x="26" y="257"/>
                      </a:lnTo>
                      <a:lnTo>
                        <a:pt x="29" y="289"/>
                      </a:lnTo>
                      <a:lnTo>
                        <a:pt x="111" y="193"/>
                      </a:lnTo>
                      <a:lnTo>
                        <a:pt x="137" y="161"/>
                      </a:lnTo>
                      <a:lnTo>
                        <a:pt x="134" y="153"/>
                      </a:lnTo>
                      <a:lnTo>
                        <a:pt x="88" y="137"/>
                      </a:lnTo>
                      <a:lnTo>
                        <a:pt x="88" y="101"/>
                      </a:lnTo>
                      <a:lnTo>
                        <a:pt x="60" y="97"/>
                      </a:lnTo>
                      <a:lnTo>
                        <a:pt x="50" y="18"/>
                      </a:lnTo>
                      <a:lnTo>
                        <a:pt x="6" y="0"/>
                      </a:lnTo>
                      <a:lnTo>
                        <a:pt x="43" y="121"/>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599" name="Freeform 7"/>
                <p:cNvSpPr>
                  <a:spLocks/>
                </p:cNvSpPr>
                <p:nvPr/>
              </p:nvSpPr>
              <p:spPr bwMode="auto">
                <a:xfrm>
                  <a:off x="5199" y="3302"/>
                  <a:ext cx="43" cy="38"/>
                </a:xfrm>
                <a:custGeom>
                  <a:avLst/>
                  <a:gdLst>
                    <a:gd name="T0" fmla="*/ 0 w 86"/>
                    <a:gd name="T1" fmla="*/ 0 h 76"/>
                    <a:gd name="T2" fmla="*/ 1 w 86"/>
                    <a:gd name="T3" fmla="*/ 0 h 76"/>
                    <a:gd name="T4" fmla="*/ 1 w 86"/>
                    <a:gd name="T5" fmla="*/ 0 h 76"/>
                    <a:gd name="T6" fmla="*/ 1 w 86"/>
                    <a:gd name="T7" fmla="*/ 1 h 76"/>
                    <a:gd name="T8" fmla="*/ 1 w 86"/>
                    <a:gd name="T9" fmla="*/ 1 h 76"/>
                    <a:gd name="T10" fmla="*/ 1 w 86"/>
                    <a:gd name="T11" fmla="*/ 1 h 76"/>
                    <a:gd name="T12" fmla="*/ 1 w 86"/>
                    <a:gd name="T13" fmla="*/ 1 h 76"/>
                    <a:gd name="T14" fmla="*/ 1 w 86"/>
                    <a:gd name="T15" fmla="*/ 1 h 76"/>
                    <a:gd name="T16" fmla="*/ 1 w 86"/>
                    <a:gd name="T17" fmla="*/ 1 h 76"/>
                    <a:gd name="T18" fmla="*/ 1 w 86"/>
                    <a:gd name="T19" fmla="*/ 1 h 76"/>
                    <a:gd name="T20" fmla="*/ 0 w 86"/>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76"/>
                    <a:gd name="T35" fmla="*/ 86 w 86"/>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76">
                      <a:moveTo>
                        <a:pt x="0" y="0"/>
                      </a:moveTo>
                      <a:lnTo>
                        <a:pt x="18" y="0"/>
                      </a:lnTo>
                      <a:lnTo>
                        <a:pt x="38" y="0"/>
                      </a:lnTo>
                      <a:lnTo>
                        <a:pt x="76" y="45"/>
                      </a:lnTo>
                      <a:lnTo>
                        <a:pt x="78" y="66"/>
                      </a:lnTo>
                      <a:lnTo>
                        <a:pt x="86" y="76"/>
                      </a:lnTo>
                      <a:lnTo>
                        <a:pt x="69" y="61"/>
                      </a:lnTo>
                      <a:lnTo>
                        <a:pt x="51" y="53"/>
                      </a:lnTo>
                      <a:lnTo>
                        <a:pt x="38" y="37"/>
                      </a:lnTo>
                      <a:lnTo>
                        <a:pt x="18" y="13"/>
                      </a:lnTo>
                      <a:lnTo>
                        <a:pt x="0"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0" name="Freeform 8"/>
                <p:cNvSpPr>
                  <a:spLocks/>
                </p:cNvSpPr>
                <p:nvPr/>
              </p:nvSpPr>
              <p:spPr bwMode="auto">
                <a:xfrm>
                  <a:off x="4852" y="3712"/>
                  <a:ext cx="50" cy="64"/>
                </a:xfrm>
                <a:custGeom>
                  <a:avLst/>
                  <a:gdLst>
                    <a:gd name="T0" fmla="*/ 0 w 100"/>
                    <a:gd name="T1" fmla="*/ 1 h 127"/>
                    <a:gd name="T2" fmla="*/ 1 w 100"/>
                    <a:gd name="T3" fmla="*/ 1 h 127"/>
                    <a:gd name="T4" fmla="*/ 1 w 100"/>
                    <a:gd name="T5" fmla="*/ 1 h 127"/>
                    <a:gd name="T6" fmla="*/ 1 w 100"/>
                    <a:gd name="T7" fmla="*/ 0 h 127"/>
                    <a:gd name="T8" fmla="*/ 1 w 100"/>
                    <a:gd name="T9" fmla="*/ 1 h 127"/>
                    <a:gd name="T10" fmla="*/ 1 w 100"/>
                    <a:gd name="T11" fmla="*/ 1 h 127"/>
                    <a:gd name="T12" fmla="*/ 1 w 100"/>
                    <a:gd name="T13" fmla="*/ 1 h 127"/>
                    <a:gd name="T14" fmla="*/ 1 w 100"/>
                    <a:gd name="T15" fmla="*/ 1 h 127"/>
                    <a:gd name="T16" fmla="*/ 1 w 100"/>
                    <a:gd name="T17" fmla="*/ 1 h 127"/>
                    <a:gd name="T18" fmla="*/ 0 w 100"/>
                    <a:gd name="T19" fmla="*/ 1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127"/>
                    <a:gd name="T32" fmla="*/ 100 w 100"/>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127">
                      <a:moveTo>
                        <a:pt x="0" y="42"/>
                      </a:moveTo>
                      <a:lnTo>
                        <a:pt x="3" y="6"/>
                      </a:lnTo>
                      <a:lnTo>
                        <a:pt x="40" y="10"/>
                      </a:lnTo>
                      <a:lnTo>
                        <a:pt x="94" y="0"/>
                      </a:lnTo>
                      <a:lnTo>
                        <a:pt x="100" y="10"/>
                      </a:lnTo>
                      <a:lnTo>
                        <a:pt x="94" y="71"/>
                      </a:lnTo>
                      <a:lnTo>
                        <a:pt x="32" y="127"/>
                      </a:lnTo>
                      <a:lnTo>
                        <a:pt x="16" y="120"/>
                      </a:lnTo>
                      <a:lnTo>
                        <a:pt x="3" y="74"/>
                      </a:lnTo>
                      <a:lnTo>
                        <a:pt x="0" y="42"/>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1" name="Freeform 9"/>
                <p:cNvSpPr>
                  <a:spLocks/>
                </p:cNvSpPr>
                <p:nvPr/>
              </p:nvSpPr>
              <p:spPr bwMode="auto">
                <a:xfrm>
                  <a:off x="4723" y="2927"/>
                  <a:ext cx="289" cy="192"/>
                </a:xfrm>
                <a:custGeom>
                  <a:avLst/>
                  <a:gdLst>
                    <a:gd name="T0" fmla="*/ 2 w 578"/>
                    <a:gd name="T1" fmla="*/ 2 h 384"/>
                    <a:gd name="T2" fmla="*/ 2 w 578"/>
                    <a:gd name="T3" fmla="*/ 2 h 384"/>
                    <a:gd name="T4" fmla="*/ 2 w 578"/>
                    <a:gd name="T5" fmla="*/ 2 h 384"/>
                    <a:gd name="T6" fmla="*/ 2 w 578"/>
                    <a:gd name="T7" fmla="*/ 2 h 384"/>
                    <a:gd name="T8" fmla="*/ 2 w 578"/>
                    <a:gd name="T9" fmla="*/ 2 h 384"/>
                    <a:gd name="T10" fmla="*/ 1 w 578"/>
                    <a:gd name="T11" fmla="*/ 2 h 384"/>
                    <a:gd name="T12" fmla="*/ 1 w 578"/>
                    <a:gd name="T13" fmla="*/ 2 h 384"/>
                    <a:gd name="T14" fmla="*/ 1 w 578"/>
                    <a:gd name="T15" fmla="*/ 2 h 384"/>
                    <a:gd name="T16" fmla="*/ 1 w 578"/>
                    <a:gd name="T17" fmla="*/ 2 h 384"/>
                    <a:gd name="T18" fmla="*/ 1 w 578"/>
                    <a:gd name="T19" fmla="*/ 2 h 384"/>
                    <a:gd name="T20" fmla="*/ 1 w 578"/>
                    <a:gd name="T21" fmla="*/ 2 h 384"/>
                    <a:gd name="T22" fmla="*/ 1 w 578"/>
                    <a:gd name="T23" fmla="*/ 1 h 384"/>
                    <a:gd name="T24" fmla="*/ 1 w 578"/>
                    <a:gd name="T25" fmla="*/ 1 h 384"/>
                    <a:gd name="T26" fmla="*/ 1 w 578"/>
                    <a:gd name="T27" fmla="*/ 1 h 384"/>
                    <a:gd name="T28" fmla="*/ 1 w 578"/>
                    <a:gd name="T29" fmla="*/ 1 h 384"/>
                    <a:gd name="T30" fmla="*/ 1 w 578"/>
                    <a:gd name="T31" fmla="*/ 1 h 384"/>
                    <a:gd name="T32" fmla="*/ 1 w 578"/>
                    <a:gd name="T33" fmla="*/ 1 h 384"/>
                    <a:gd name="T34" fmla="*/ 1 w 578"/>
                    <a:gd name="T35" fmla="*/ 1 h 384"/>
                    <a:gd name="T36" fmla="*/ 1 w 578"/>
                    <a:gd name="T37" fmla="*/ 1 h 384"/>
                    <a:gd name="T38" fmla="*/ 1 w 578"/>
                    <a:gd name="T39" fmla="*/ 1 h 384"/>
                    <a:gd name="T40" fmla="*/ 0 w 578"/>
                    <a:gd name="T41" fmla="*/ 1 h 384"/>
                    <a:gd name="T42" fmla="*/ 1 w 578"/>
                    <a:gd name="T43" fmla="*/ 1 h 384"/>
                    <a:gd name="T44" fmla="*/ 1 w 578"/>
                    <a:gd name="T45" fmla="*/ 0 h 384"/>
                    <a:gd name="T46" fmla="*/ 1 w 578"/>
                    <a:gd name="T47" fmla="*/ 1 h 384"/>
                    <a:gd name="T48" fmla="*/ 1 w 578"/>
                    <a:gd name="T49" fmla="*/ 1 h 384"/>
                    <a:gd name="T50" fmla="*/ 1 w 578"/>
                    <a:gd name="T51" fmla="*/ 1 h 384"/>
                    <a:gd name="T52" fmla="*/ 1 w 578"/>
                    <a:gd name="T53" fmla="*/ 1 h 384"/>
                    <a:gd name="T54" fmla="*/ 1 w 578"/>
                    <a:gd name="T55" fmla="*/ 1 h 384"/>
                    <a:gd name="T56" fmla="*/ 1 w 578"/>
                    <a:gd name="T57" fmla="*/ 1 h 384"/>
                    <a:gd name="T58" fmla="*/ 2 w 578"/>
                    <a:gd name="T59" fmla="*/ 1 h 384"/>
                    <a:gd name="T60" fmla="*/ 2 w 578"/>
                    <a:gd name="T61" fmla="*/ 1 h 384"/>
                    <a:gd name="T62" fmla="*/ 2 w 578"/>
                    <a:gd name="T63" fmla="*/ 1 h 384"/>
                    <a:gd name="T64" fmla="*/ 2 w 578"/>
                    <a:gd name="T65" fmla="*/ 1 h 384"/>
                    <a:gd name="T66" fmla="*/ 2 w 578"/>
                    <a:gd name="T67" fmla="*/ 1 h 384"/>
                    <a:gd name="T68" fmla="*/ 2 w 578"/>
                    <a:gd name="T69" fmla="*/ 1 h 384"/>
                    <a:gd name="T70" fmla="*/ 2 w 578"/>
                    <a:gd name="T71" fmla="*/ 2 h 384"/>
                    <a:gd name="T72" fmla="*/ 2 w 578"/>
                    <a:gd name="T73" fmla="*/ 2 h 384"/>
                    <a:gd name="T74" fmla="*/ 2 w 578"/>
                    <a:gd name="T75" fmla="*/ 2 h 384"/>
                    <a:gd name="T76" fmla="*/ 2 w 578"/>
                    <a:gd name="T77" fmla="*/ 2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8"/>
                    <a:gd name="T118" fmla="*/ 0 h 384"/>
                    <a:gd name="T119" fmla="*/ 578 w 578"/>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8" h="384">
                      <a:moveTo>
                        <a:pt x="578" y="384"/>
                      </a:moveTo>
                      <a:lnTo>
                        <a:pt x="561" y="384"/>
                      </a:lnTo>
                      <a:lnTo>
                        <a:pt x="505" y="364"/>
                      </a:lnTo>
                      <a:lnTo>
                        <a:pt x="441" y="291"/>
                      </a:lnTo>
                      <a:lnTo>
                        <a:pt x="416" y="274"/>
                      </a:lnTo>
                      <a:lnTo>
                        <a:pt x="353" y="334"/>
                      </a:lnTo>
                      <a:lnTo>
                        <a:pt x="310" y="334"/>
                      </a:lnTo>
                      <a:lnTo>
                        <a:pt x="275" y="331"/>
                      </a:lnTo>
                      <a:lnTo>
                        <a:pt x="226" y="298"/>
                      </a:lnTo>
                      <a:lnTo>
                        <a:pt x="206" y="298"/>
                      </a:lnTo>
                      <a:lnTo>
                        <a:pt x="206" y="282"/>
                      </a:lnTo>
                      <a:lnTo>
                        <a:pt x="217" y="251"/>
                      </a:lnTo>
                      <a:lnTo>
                        <a:pt x="212" y="225"/>
                      </a:lnTo>
                      <a:lnTo>
                        <a:pt x="180" y="185"/>
                      </a:lnTo>
                      <a:lnTo>
                        <a:pt x="84" y="137"/>
                      </a:lnTo>
                      <a:lnTo>
                        <a:pt x="55" y="137"/>
                      </a:lnTo>
                      <a:lnTo>
                        <a:pt x="41" y="109"/>
                      </a:lnTo>
                      <a:lnTo>
                        <a:pt x="55" y="81"/>
                      </a:lnTo>
                      <a:lnTo>
                        <a:pt x="37" y="74"/>
                      </a:lnTo>
                      <a:lnTo>
                        <a:pt x="5" y="58"/>
                      </a:lnTo>
                      <a:lnTo>
                        <a:pt x="0" y="36"/>
                      </a:lnTo>
                      <a:lnTo>
                        <a:pt x="24" y="8"/>
                      </a:lnTo>
                      <a:lnTo>
                        <a:pt x="55" y="0"/>
                      </a:lnTo>
                      <a:lnTo>
                        <a:pt x="86" y="27"/>
                      </a:lnTo>
                      <a:lnTo>
                        <a:pt x="94" y="81"/>
                      </a:lnTo>
                      <a:lnTo>
                        <a:pt x="116" y="96"/>
                      </a:lnTo>
                      <a:lnTo>
                        <a:pt x="167" y="67"/>
                      </a:lnTo>
                      <a:lnTo>
                        <a:pt x="192" y="47"/>
                      </a:lnTo>
                      <a:lnTo>
                        <a:pt x="401" y="129"/>
                      </a:lnTo>
                      <a:lnTo>
                        <a:pt x="416" y="149"/>
                      </a:lnTo>
                      <a:lnTo>
                        <a:pt x="441" y="162"/>
                      </a:lnTo>
                      <a:lnTo>
                        <a:pt x="445" y="187"/>
                      </a:lnTo>
                      <a:lnTo>
                        <a:pt x="477" y="203"/>
                      </a:lnTo>
                      <a:lnTo>
                        <a:pt x="499" y="231"/>
                      </a:lnTo>
                      <a:lnTo>
                        <a:pt x="485" y="255"/>
                      </a:lnTo>
                      <a:lnTo>
                        <a:pt x="517" y="309"/>
                      </a:lnTo>
                      <a:lnTo>
                        <a:pt x="550" y="326"/>
                      </a:lnTo>
                      <a:lnTo>
                        <a:pt x="578" y="366"/>
                      </a:lnTo>
                      <a:lnTo>
                        <a:pt x="578" y="384"/>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2" name="Freeform 10"/>
                <p:cNvSpPr>
                  <a:spLocks/>
                </p:cNvSpPr>
                <p:nvPr/>
              </p:nvSpPr>
              <p:spPr bwMode="auto">
                <a:xfrm>
                  <a:off x="4984" y="3009"/>
                  <a:ext cx="58" cy="24"/>
                </a:xfrm>
                <a:custGeom>
                  <a:avLst/>
                  <a:gdLst>
                    <a:gd name="T0" fmla="*/ 0 w 117"/>
                    <a:gd name="T1" fmla="*/ 1 h 48"/>
                    <a:gd name="T2" fmla="*/ 0 w 117"/>
                    <a:gd name="T3" fmla="*/ 1 h 48"/>
                    <a:gd name="T4" fmla="*/ 0 w 117"/>
                    <a:gd name="T5" fmla="*/ 1 h 48"/>
                    <a:gd name="T6" fmla="*/ 0 w 117"/>
                    <a:gd name="T7" fmla="*/ 1 h 48"/>
                    <a:gd name="T8" fmla="*/ 0 w 117"/>
                    <a:gd name="T9" fmla="*/ 0 h 48"/>
                    <a:gd name="T10" fmla="*/ 0 w 117"/>
                    <a:gd name="T11" fmla="*/ 1 h 48"/>
                    <a:gd name="T12" fmla="*/ 0 w 117"/>
                    <a:gd name="T13" fmla="*/ 1 h 48"/>
                    <a:gd name="T14" fmla="*/ 0 w 117"/>
                    <a:gd name="T15" fmla="*/ 1 h 48"/>
                    <a:gd name="T16" fmla="*/ 0 w 117"/>
                    <a:gd name="T17" fmla="*/ 1 h 48"/>
                    <a:gd name="T18" fmla="*/ 0 w 117"/>
                    <a:gd name="T19" fmla="*/ 1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48"/>
                    <a:gd name="T32" fmla="*/ 117 w 117"/>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48">
                      <a:moveTo>
                        <a:pt x="0" y="28"/>
                      </a:moveTo>
                      <a:lnTo>
                        <a:pt x="9" y="22"/>
                      </a:lnTo>
                      <a:lnTo>
                        <a:pt x="57" y="25"/>
                      </a:lnTo>
                      <a:lnTo>
                        <a:pt x="82" y="17"/>
                      </a:lnTo>
                      <a:lnTo>
                        <a:pt x="107" y="0"/>
                      </a:lnTo>
                      <a:lnTo>
                        <a:pt x="117" y="12"/>
                      </a:lnTo>
                      <a:lnTo>
                        <a:pt x="99" y="34"/>
                      </a:lnTo>
                      <a:lnTo>
                        <a:pt x="76" y="48"/>
                      </a:lnTo>
                      <a:lnTo>
                        <a:pt x="11" y="46"/>
                      </a:lnTo>
                      <a:lnTo>
                        <a:pt x="0" y="28"/>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3" name="Freeform 11"/>
                <p:cNvSpPr>
                  <a:spLocks/>
                </p:cNvSpPr>
                <p:nvPr/>
              </p:nvSpPr>
              <p:spPr bwMode="auto">
                <a:xfrm>
                  <a:off x="4601" y="3079"/>
                  <a:ext cx="59" cy="44"/>
                </a:xfrm>
                <a:custGeom>
                  <a:avLst/>
                  <a:gdLst>
                    <a:gd name="T0" fmla="*/ 0 w 119"/>
                    <a:gd name="T1" fmla="*/ 0 h 88"/>
                    <a:gd name="T2" fmla="*/ 0 w 119"/>
                    <a:gd name="T3" fmla="*/ 1 h 88"/>
                    <a:gd name="T4" fmla="*/ 0 w 119"/>
                    <a:gd name="T5" fmla="*/ 1 h 88"/>
                    <a:gd name="T6" fmla="*/ 0 w 119"/>
                    <a:gd name="T7" fmla="*/ 1 h 88"/>
                    <a:gd name="T8" fmla="*/ 0 w 119"/>
                    <a:gd name="T9" fmla="*/ 1 h 88"/>
                    <a:gd name="T10" fmla="*/ 0 w 119"/>
                    <a:gd name="T11" fmla="*/ 1 h 88"/>
                    <a:gd name="T12" fmla="*/ 0 w 119"/>
                    <a:gd name="T13" fmla="*/ 1 h 88"/>
                    <a:gd name="T14" fmla="*/ 0 w 119"/>
                    <a:gd name="T15" fmla="*/ 0 h 88"/>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88"/>
                    <a:gd name="T26" fmla="*/ 119 w 119"/>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88">
                      <a:moveTo>
                        <a:pt x="119" y="0"/>
                      </a:moveTo>
                      <a:lnTo>
                        <a:pt x="104" y="32"/>
                      </a:lnTo>
                      <a:lnTo>
                        <a:pt x="59" y="65"/>
                      </a:lnTo>
                      <a:lnTo>
                        <a:pt x="30" y="70"/>
                      </a:lnTo>
                      <a:lnTo>
                        <a:pt x="7" y="88"/>
                      </a:lnTo>
                      <a:lnTo>
                        <a:pt x="0" y="70"/>
                      </a:lnTo>
                      <a:lnTo>
                        <a:pt x="77" y="8"/>
                      </a:lnTo>
                      <a:lnTo>
                        <a:pt x="119"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4" name="Freeform 12"/>
                <p:cNvSpPr>
                  <a:spLocks/>
                </p:cNvSpPr>
                <p:nvPr/>
              </p:nvSpPr>
              <p:spPr bwMode="auto">
                <a:xfrm>
                  <a:off x="4498" y="3080"/>
                  <a:ext cx="34" cy="12"/>
                </a:xfrm>
                <a:custGeom>
                  <a:avLst/>
                  <a:gdLst>
                    <a:gd name="T0" fmla="*/ 1 w 68"/>
                    <a:gd name="T1" fmla="*/ 0 h 25"/>
                    <a:gd name="T2" fmla="*/ 0 w 68"/>
                    <a:gd name="T3" fmla="*/ 0 h 25"/>
                    <a:gd name="T4" fmla="*/ 1 w 68"/>
                    <a:gd name="T5" fmla="*/ 0 h 25"/>
                    <a:gd name="T6" fmla="*/ 1 w 68"/>
                    <a:gd name="T7" fmla="*/ 0 h 25"/>
                    <a:gd name="T8" fmla="*/ 1 w 68"/>
                    <a:gd name="T9" fmla="*/ 0 h 25"/>
                    <a:gd name="T10" fmla="*/ 1 w 68"/>
                    <a:gd name="T11" fmla="*/ 0 h 25"/>
                    <a:gd name="T12" fmla="*/ 0 60000 65536"/>
                    <a:gd name="T13" fmla="*/ 0 60000 65536"/>
                    <a:gd name="T14" fmla="*/ 0 60000 65536"/>
                    <a:gd name="T15" fmla="*/ 0 60000 65536"/>
                    <a:gd name="T16" fmla="*/ 0 60000 65536"/>
                    <a:gd name="T17" fmla="*/ 0 60000 65536"/>
                    <a:gd name="T18" fmla="*/ 0 w 68"/>
                    <a:gd name="T19" fmla="*/ 0 h 25"/>
                    <a:gd name="T20" fmla="*/ 68 w 6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68" h="25">
                      <a:moveTo>
                        <a:pt x="68" y="0"/>
                      </a:moveTo>
                      <a:lnTo>
                        <a:pt x="0" y="11"/>
                      </a:lnTo>
                      <a:lnTo>
                        <a:pt x="17" y="14"/>
                      </a:lnTo>
                      <a:lnTo>
                        <a:pt x="29" y="25"/>
                      </a:lnTo>
                      <a:lnTo>
                        <a:pt x="43" y="11"/>
                      </a:lnTo>
                      <a:lnTo>
                        <a:pt x="68"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5" name="Freeform 13"/>
                <p:cNvSpPr>
                  <a:spLocks/>
                </p:cNvSpPr>
                <p:nvPr/>
              </p:nvSpPr>
              <p:spPr bwMode="auto">
                <a:xfrm>
                  <a:off x="5022" y="2968"/>
                  <a:ext cx="27" cy="34"/>
                </a:xfrm>
                <a:custGeom>
                  <a:avLst/>
                  <a:gdLst>
                    <a:gd name="T0" fmla="*/ 0 w 55"/>
                    <a:gd name="T1" fmla="*/ 0 h 66"/>
                    <a:gd name="T2" fmla="*/ 0 w 55"/>
                    <a:gd name="T3" fmla="*/ 1 h 66"/>
                    <a:gd name="T4" fmla="*/ 0 w 55"/>
                    <a:gd name="T5" fmla="*/ 1 h 66"/>
                    <a:gd name="T6" fmla="*/ 0 w 55"/>
                    <a:gd name="T7" fmla="*/ 1 h 66"/>
                    <a:gd name="T8" fmla="*/ 0 w 55"/>
                    <a:gd name="T9" fmla="*/ 1 h 66"/>
                    <a:gd name="T10" fmla="*/ 0 w 55"/>
                    <a:gd name="T11" fmla="*/ 0 h 66"/>
                    <a:gd name="T12" fmla="*/ 0 60000 65536"/>
                    <a:gd name="T13" fmla="*/ 0 60000 65536"/>
                    <a:gd name="T14" fmla="*/ 0 60000 65536"/>
                    <a:gd name="T15" fmla="*/ 0 60000 65536"/>
                    <a:gd name="T16" fmla="*/ 0 60000 65536"/>
                    <a:gd name="T17" fmla="*/ 0 60000 65536"/>
                    <a:gd name="T18" fmla="*/ 0 w 55"/>
                    <a:gd name="T19" fmla="*/ 0 h 66"/>
                    <a:gd name="T20" fmla="*/ 55 w 5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5" h="66">
                      <a:moveTo>
                        <a:pt x="0" y="0"/>
                      </a:moveTo>
                      <a:lnTo>
                        <a:pt x="26" y="17"/>
                      </a:lnTo>
                      <a:lnTo>
                        <a:pt x="54" y="49"/>
                      </a:lnTo>
                      <a:lnTo>
                        <a:pt x="55" y="66"/>
                      </a:lnTo>
                      <a:lnTo>
                        <a:pt x="37" y="45"/>
                      </a:lnTo>
                      <a:lnTo>
                        <a:pt x="0"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6" name="Freeform 14"/>
                <p:cNvSpPr>
                  <a:spLocks/>
                </p:cNvSpPr>
                <p:nvPr/>
              </p:nvSpPr>
              <p:spPr bwMode="auto">
                <a:xfrm>
                  <a:off x="4679" y="2967"/>
                  <a:ext cx="42" cy="20"/>
                </a:xfrm>
                <a:custGeom>
                  <a:avLst/>
                  <a:gdLst>
                    <a:gd name="T0" fmla="*/ 1 w 84"/>
                    <a:gd name="T1" fmla="*/ 1 h 40"/>
                    <a:gd name="T2" fmla="*/ 1 w 84"/>
                    <a:gd name="T3" fmla="*/ 1 h 40"/>
                    <a:gd name="T4" fmla="*/ 1 w 84"/>
                    <a:gd name="T5" fmla="*/ 1 h 40"/>
                    <a:gd name="T6" fmla="*/ 1 w 84"/>
                    <a:gd name="T7" fmla="*/ 0 h 40"/>
                    <a:gd name="T8" fmla="*/ 0 w 84"/>
                    <a:gd name="T9" fmla="*/ 1 h 40"/>
                    <a:gd name="T10" fmla="*/ 0 w 84"/>
                    <a:gd name="T11" fmla="*/ 1 h 40"/>
                    <a:gd name="T12" fmla="*/ 1 w 84"/>
                    <a:gd name="T13" fmla="*/ 1 h 40"/>
                    <a:gd name="T14" fmla="*/ 1 w 84"/>
                    <a:gd name="T15" fmla="*/ 1 h 40"/>
                    <a:gd name="T16" fmla="*/ 1 w 84"/>
                    <a:gd name="T17" fmla="*/ 1 h 40"/>
                    <a:gd name="T18" fmla="*/ 1 w 84"/>
                    <a:gd name="T19" fmla="*/ 1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40"/>
                    <a:gd name="T32" fmla="*/ 84 w 84"/>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40">
                      <a:moveTo>
                        <a:pt x="84" y="40"/>
                      </a:moveTo>
                      <a:lnTo>
                        <a:pt x="64" y="20"/>
                      </a:lnTo>
                      <a:lnTo>
                        <a:pt x="53" y="6"/>
                      </a:lnTo>
                      <a:lnTo>
                        <a:pt x="25" y="0"/>
                      </a:lnTo>
                      <a:lnTo>
                        <a:pt x="0" y="17"/>
                      </a:lnTo>
                      <a:lnTo>
                        <a:pt x="0" y="26"/>
                      </a:lnTo>
                      <a:lnTo>
                        <a:pt x="11" y="40"/>
                      </a:lnTo>
                      <a:lnTo>
                        <a:pt x="48" y="37"/>
                      </a:lnTo>
                      <a:lnTo>
                        <a:pt x="64" y="37"/>
                      </a:lnTo>
                      <a:lnTo>
                        <a:pt x="84" y="4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7" name="Freeform 15"/>
                <p:cNvSpPr>
                  <a:spLocks/>
                </p:cNvSpPr>
                <p:nvPr/>
              </p:nvSpPr>
              <p:spPr bwMode="auto">
                <a:xfrm>
                  <a:off x="4670" y="2890"/>
                  <a:ext cx="9" cy="40"/>
                </a:xfrm>
                <a:custGeom>
                  <a:avLst/>
                  <a:gdLst>
                    <a:gd name="T0" fmla="*/ 0 w 18"/>
                    <a:gd name="T1" fmla="*/ 1 h 80"/>
                    <a:gd name="T2" fmla="*/ 0 w 18"/>
                    <a:gd name="T3" fmla="*/ 0 h 80"/>
                    <a:gd name="T4" fmla="*/ 1 w 18"/>
                    <a:gd name="T5" fmla="*/ 1 h 80"/>
                    <a:gd name="T6" fmla="*/ 1 w 18"/>
                    <a:gd name="T7" fmla="*/ 1 h 80"/>
                    <a:gd name="T8" fmla="*/ 0 w 18"/>
                    <a:gd name="T9" fmla="*/ 1 h 80"/>
                    <a:gd name="T10" fmla="*/ 0 60000 65536"/>
                    <a:gd name="T11" fmla="*/ 0 60000 65536"/>
                    <a:gd name="T12" fmla="*/ 0 60000 65536"/>
                    <a:gd name="T13" fmla="*/ 0 60000 65536"/>
                    <a:gd name="T14" fmla="*/ 0 60000 65536"/>
                    <a:gd name="T15" fmla="*/ 0 w 18"/>
                    <a:gd name="T16" fmla="*/ 0 h 80"/>
                    <a:gd name="T17" fmla="*/ 18 w 18"/>
                    <a:gd name="T18" fmla="*/ 80 h 80"/>
                  </a:gdLst>
                  <a:ahLst/>
                  <a:cxnLst>
                    <a:cxn ang="T10">
                      <a:pos x="T0" y="T1"/>
                    </a:cxn>
                    <a:cxn ang="T11">
                      <a:pos x="T2" y="T3"/>
                    </a:cxn>
                    <a:cxn ang="T12">
                      <a:pos x="T4" y="T5"/>
                    </a:cxn>
                    <a:cxn ang="T13">
                      <a:pos x="T6" y="T7"/>
                    </a:cxn>
                    <a:cxn ang="T14">
                      <a:pos x="T8" y="T9"/>
                    </a:cxn>
                  </a:cxnLst>
                  <a:rect l="T15" t="T16" r="T17" b="T18"/>
                  <a:pathLst>
                    <a:path w="18" h="80">
                      <a:moveTo>
                        <a:pt x="0" y="80"/>
                      </a:moveTo>
                      <a:lnTo>
                        <a:pt x="0" y="0"/>
                      </a:lnTo>
                      <a:lnTo>
                        <a:pt x="10" y="10"/>
                      </a:lnTo>
                      <a:lnTo>
                        <a:pt x="18" y="14"/>
                      </a:lnTo>
                      <a:lnTo>
                        <a:pt x="0" y="8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8" name="Freeform 16"/>
                <p:cNvSpPr>
                  <a:spLocks/>
                </p:cNvSpPr>
                <p:nvPr/>
              </p:nvSpPr>
              <p:spPr bwMode="auto">
                <a:xfrm>
                  <a:off x="4536" y="2890"/>
                  <a:ext cx="96" cy="136"/>
                </a:xfrm>
                <a:custGeom>
                  <a:avLst/>
                  <a:gdLst>
                    <a:gd name="T0" fmla="*/ 0 w 193"/>
                    <a:gd name="T1" fmla="*/ 1 h 271"/>
                    <a:gd name="T2" fmla="*/ 0 w 193"/>
                    <a:gd name="T3" fmla="*/ 1 h 271"/>
                    <a:gd name="T4" fmla="*/ 0 w 193"/>
                    <a:gd name="T5" fmla="*/ 1 h 271"/>
                    <a:gd name="T6" fmla="*/ 0 w 193"/>
                    <a:gd name="T7" fmla="*/ 1 h 271"/>
                    <a:gd name="T8" fmla="*/ 0 w 193"/>
                    <a:gd name="T9" fmla="*/ 1 h 271"/>
                    <a:gd name="T10" fmla="*/ 0 w 193"/>
                    <a:gd name="T11" fmla="*/ 1 h 271"/>
                    <a:gd name="T12" fmla="*/ 0 w 193"/>
                    <a:gd name="T13" fmla="*/ 1 h 271"/>
                    <a:gd name="T14" fmla="*/ 0 w 193"/>
                    <a:gd name="T15" fmla="*/ 1 h 271"/>
                    <a:gd name="T16" fmla="*/ 0 w 193"/>
                    <a:gd name="T17" fmla="*/ 1 h 271"/>
                    <a:gd name="T18" fmla="*/ 0 w 193"/>
                    <a:gd name="T19" fmla="*/ 1 h 271"/>
                    <a:gd name="T20" fmla="*/ 0 w 193"/>
                    <a:gd name="T21" fmla="*/ 1 h 271"/>
                    <a:gd name="T22" fmla="*/ 0 w 193"/>
                    <a:gd name="T23" fmla="*/ 1 h 271"/>
                    <a:gd name="T24" fmla="*/ 0 w 193"/>
                    <a:gd name="T25" fmla="*/ 1 h 271"/>
                    <a:gd name="T26" fmla="*/ 0 w 193"/>
                    <a:gd name="T27" fmla="*/ 1 h 271"/>
                    <a:gd name="T28" fmla="*/ 0 w 193"/>
                    <a:gd name="T29" fmla="*/ 1 h 271"/>
                    <a:gd name="T30" fmla="*/ 0 w 193"/>
                    <a:gd name="T31" fmla="*/ 1 h 271"/>
                    <a:gd name="T32" fmla="*/ 0 w 193"/>
                    <a:gd name="T33" fmla="*/ 1 h 271"/>
                    <a:gd name="T34" fmla="*/ 0 w 193"/>
                    <a:gd name="T35" fmla="*/ 1 h 271"/>
                    <a:gd name="T36" fmla="*/ 0 w 193"/>
                    <a:gd name="T37" fmla="*/ 1 h 271"/>
                    <a:gd name="T38" fmla="*/ 0 w 193"/>
                    <a:gd name="T39" fmla="*/ 1 h 271"/>
                    <a:gd name="T40" fmla="*/ 0 w 193"/>
                    <a:gd name="T41" fmla="*/ 0 h 271"/>
                    <a:gd name="T42" fmla="*/ 0 w 193"/>
                    <a:gd name="T43" fmla="*/ 1 h 271"/>
                    <a:gd name="T44" fmla="*/ 0 w 193"/>
                    <a:gd name="T45" fmla="*/ 1 h 271"/>
                    <a:gd name="T46" fmla="*/ 0 w 193"/>
                    <a:gd name="T47" fmla="*/ 1 h 271"/>
                    <a:gd name="T48" fmla="*/ 0 w 193"/>
                    <a:gd name="T49" fmla="*/ 1 h 271"/>
                    <a:gd name="T50" fmla="*/ 0 w 193"/>
                    <a:gd name="T51" fmla="*/ 1 h 271"/>
                    <a:gd name="T52" fmla="*/ 0 w 193"/>
                    <a:gd name="T53" fmla="*/ 1 h 271"/>
                    <a:gd name="T54" fmla="*/ 0 w 193"/>
                    <a:gd name="T55" fmla="*/ 1 h 271"/>
                    <a:gd name="T56" fmla="*/ 0 w 193"/>
                    <a:gd name="T57" fmla="*/ 1 h 271"/>
                    <a:gd name="T58" fmla="*/ 0 w 193"/>
                    <a:gd name="T59" fmla="*/ 2 h 271"/>
                    <a:gd name="T60" fmla="*/ 0 w 193"/>
                    <a:gd name="T61" fmla="*/ 2 h 271"/>
                    <a:gd name="T62" fmla="*/ 0 w 193"/>
                    <a:gd name="T63" fmla="*/ 1 h 271"/>
                    <a:gd name="T64" fmla="*/ 0 w 193"/>
                    <a:gd name="T65" fmla="*/ 1 h 2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271"/>
                    <a:gd name="T101" fmla="*/ 193 w 193"/>
                    <a:gd name="T102" fmla="*/ 271 h 2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271">
                      <a:moveTo>
                        <a:pt x="62" y="173"/>
                      </a:moveTo>
                      <a:lnTo>
                        <a:pt x="74" y="185"/>
                      </a:lnTo>
                      <a:lnTo>
                        <a:pt x="81" y="192"/>
                      </a:lnTo>
                      <a:lnTo>
                        <a:pt x="91" y="241"/>
                      </a:lnTo>
                      <a:lnTo>
                        <a:pt x="107" y="235"/>
                      </a:lnTo>
                      <a:lnTo>
                        <a:pt x="119" y="219"/>
                      </a:lnTo>
                      <a:lnTo>
                        <a:pt x="107" y="185"/>
                      </a:lnTo>
                      <a:lnTo>
                        <a:pt x="91" y="153"/>
                      </a:lnTo>
                      <a:lnTo>
                        <a:pt x="101" y="139"/>
                      </a:lnTo>
                      <a:lnTo>
                        <a:pt x="128" y="118"/>
                      </a:lnTo>
                      <a:lnTo>
                        <a:pt x="128" y="92"/>
                      </a:lnTo>
                      <a:lnTo>
                        <a:pt x="111" y="92"/>
                      </a:lnTo>
                      <a:lnTo>
                        <a:pt x="62" y="95"/>
                      </a:lnTo>
                      <a:lnTo>
                        <a:pt x="51" y="75"/>
                      </a:lnTo>
                      <a:lnTo>
                        <a:pt x="76" y="46"/>
                      </a:lnTo>
                      <a:lnTo>
                        <a:pt x="160" y="46"/>
                      </a:lnTo>
                      <a:lnTo>
                        <a:pt x="185" y="27"/>
                      </a:lnTo>
                      <a:lnTo>
                        <a:pt x="193" y="9"/>
                      </a:lnTo>
                      <a:lnTo>
                        <a:pt x="180" y="5"/>
                      </a:lnTo>
                      <a:lnTo>
                        <a:pt x="140" y="14"/>
                      </a:lnTo>
                      <a:lnTo>
                        <a:pt x="88" y="0"/>
                      </a:lnTo>
                      <a:lnTo>
                        <a:pt x="51" y="22"/>
                      </a:lnTo>
                      <a:lnTo>
                        <a:pt x="36" y="46"/>
                      </a:lnTo>
                      <a:lnTo>
                        <a:pt x="36" y="75"/>
                      </a:lnTo>
                      <a:lnTo>
                        <a:pt x="26" y="99"/>
                      </a:lnTo>
                      <a:lnTo>
                        <a:pt x="7" y="149"/>
                      </a:lnTo>
                      <a:lnTo>
                        <a:pt x="0" y="173"/>
                      </a:lnTo>
                      <a:lnTo>
                        <a:pt x="10" y="201"/>
                      </a:lnTo>
                      <a:lnTo>
                        <a:pt x="20" y="222"/>
                      </a:lnTo>
                      <a:lnTo>
                        <a:pt x="20" y="257"/>
                      </a:lnTo>
                      <a:lnTo>
                        <a:pt x="29" y="271"/>
                      </a:lnTo>
                      <a:lnTo>
                        <a:pt x="47" y="248"/>
                      </a:lnTo>
                      <a:lnTo>
                        <a:pt x="62" y="173"/>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09" name="Freeform 17"/>
                <p:cNvSpPr>
                  <a:spLocks/>
                </p:cNvSpPr>
                <p:nvPr/>
              </p:nvSpPr>
              <p:spPr bwMode="auto">
                <a:xfrm>
                  <a:off x="4513" y="2721"/>
                  <a:ext cx="26" cy="39"/>
                </a:xfrm>
                <a:custGeom>
                  <a:avLst/>
                  <a:gdLst>
                    <a:gd name="T0" fmla="*/ 0 w 53"/>
                    <a:gd name="T1" fmla="*/ 1 h 78"/>
                    <a:gd name="T2" fmla="*/ 0 w 53"/>
                    <a:gd name="T3" fmla="*/ 1 h 78"/>
                    <a:gd name="T4" fmla="*/ 0 w 53"/>
                    <a:gd name="T5" fmla="*/ 0 h 78"/>
                    <a:gd name="T6" fmla="*/ 0 w 53"/>
                    <a:gd name="T7" fmla="*/ 1 h 78"/>
                    <a:gd name="T8" fmla="*/ 0 w 53"/>
                    <a:gd name="T9" fmla="*/ 1 h 78"/>
                    <a:gd name="T10" fmla="*/ 0 60000 65536"/>
                    <a:gd name="T11" fmla="*/ 0 60000 65536"/>
                    <a:gd name="T12" fmla="*/ 0 60000 65536"/>
                    <a:gd name="T13" fmla="*/ 0 60000 65536"/>
                    <a:gd name="T14" fmla="*/ 0 60000 65536"/>
                    <a:gd name="T15" fmla="*/ 0 w 53"/>
                    <a:gd name="T16" fmla="*/ 0 h 78"/>
                    <a:gd name="T17" fmla="*/ 53 w 53"/>
                    <a:gd name="T18" fmla="*/ 78 h 78"/>
                  </a:gdLst>
                  <a:ahLst/>
                  <a:cxnLst>
                    <a:cxn ang="T10">
                      <a:pos x="T0" y="T1"/>
                    </a:cxn>
                    <a:cxn ang="T11">
                      <a:pos x="T2" y="T3"/>
                    </a:cxn>
                    <a:cxn ang="T12">
                      <a:pos x="T4" y="T5"/>
                    </a:cxn>
                    <a:cxn ang="T13">
                      <a:pos x="T6" y="T7"/>
                    </a:cxn>
                    <a:cxn ang="T14">
                      <a:pos x="T8" y="T9"/>
                    </a:cxn>
                  </a:cxnLst>
                  <a:rect l="T15" t="T16" r="T17" b="T18"/>
                  <a:pathLst>
                    <a:path w="53" h="78">
                      <a:moveTo>
                        <a:pt x="0" y="78"/>
                      </a:moveTo>
                      <a:lnTo>
                        <a:pt x="53" y="12"/>
                      </a:lnTo>
                      <a:lnTo>
                        <a:pt x="49" y="0"/>
                      </a:lnTo>
                      <a:lnTo>
                        <a:pt x="33" y="31"/>
                      </a:lnTo>
                      <a:lnTo>
                        <a:pt x="0" y="78"/>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0" name="Freeform 18"/>
                <p:cNvSpPr>
                  <a:spLocks/>
                </p:cNvSpPr>
                <p:nvPr/>
              </p:nvSpPr>
              <p:spPr bwMode="auto">
                <a:xfrm>
                  <a:off x="4615" y="2684"/>
                  <a:ext cx="15" cy="44"/>
                </a:xfrm>
                <a:custGeom>
                  <a:avLst/>
                  <a:gdLst>
                    <a:gd name="T0" fmla="*/ 1 w 29"/>
                    <a:gd name="T1" fmla="*/ 1 h 88"/>
                    <a:gd name="T2" fmla="*/ 1 w 29"/>
                    <a:gd name="T3" fmla="*/ 1 h 88"/>
                    <a:gd name="T4" fmla="*/ 1 w 29"/>
                    <a:gd name="T5" fmla="*/ 1 h 88"/>
                    <a:gd name="T6" fmla="*/ 1 w 29"/>
                    <a:gd name="T7" fmla="*/ 1 h 88"/>
                    <a:gd name="T8" fmla="*/ 1 w 29"/>
                    <a:gd name="T9" fmla="*/ 0 h 88"/>
                    <a:gd name="T10" fmla="*/ 1 w 29"/>
                    <a:gd name="T11" fmla="*/ 1 h 88"/>
                    <a:gd name="T12" fmla="*/ 1 w 29"/>
                    <a:gd name="T13" fmla="*/ 1 h 88"/>
                    <a:gd name="T14" fmla="*/ 1 w 29"/>
                    <a:gd name="T15" fmla="*/ 1 h 88"/>
                    <a:gd name="T16" fmla="*/ 0 w 29"/>
                    <a:gd name="T17" fmla="*/ 1 h 88"/>
                    <a:gd name="T18" fmla="*/ 1 w 29"/>
                    <a:gd name="T19" fmla="*/ 1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88"/>
                    <a:gd name="T32" fmla="*/ 29 w 29"/>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88">
                      <a:moveTo>
                        <a:pt x="19" y="88"/>
                      </a:moveTo>
                      <a:lnTo>
                        <a:pt x="19" y="41"/>
                      </a:lnTo>
                      <a:lnTo>
                        <a:pt x="21" y="41"/>
                      </a:lnTo>
                      <a:lnTo>
                        <a:pt x="29" y="29"/>
                      </a:lnTo>
                      <a:lnTo>
                        <a:pt x="16" y="0"/>
                      </a:lnTo>
                      <a:lnTo>
                        <a:pt x="1" y="15"/>
                      </a:lnTo>
                      <a:lnTo>
                        <a:pt x="12" y="35"/>
                      </a:lnTo>
                      <a:lnTo>
                        <a:pt x="9" y="50"/>
                      </a:lnTo>
                      <a:lnTo>
                        <a:pt x="0" y="52"/>
                      </a:lnTo>
                      <a:lnTo>
                        <a:pt x="19" y="88"/>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1" name="Freeform 19"/>
                <p:cNvSpPr>
                  <a:spLocks/>
                </p:cNvSpPr>
                <p:nvPr/>
              </p:nvSpPr>
              <p:spPr bwMode="auto">
                <a:xfrm>
                  <a:off x="4585" y="2747"/>
                  <a:ext cx="67" cy="69"/>
                </a:xfrm>
                <a:custGeom>
                  <a:avLst/>
                  <a:gdLst>
                    <a:gd name="T0" fmla="*/ 0 w 135"/>
                    <a:gd name="T1" fmla="*/ 1 h 138"/>
                    <a:gd name="T2" fmla="*/ 0 w 135"/>
                    <a:gd name="T3" fmla="*/ 1 h 138"/>
                    <a:gd name="T4" fmla="*/ 0 w 135"/>
                    <a:gd name="T5" fmla="*/ 1 h 138"/>
                    <a:gd name="T6" fmla="*/ 0 w 135"/>
                    <a:gd name="T7" fmla="*/ 1 h 138"/>
                    <a:gd name="T8" fmla="*/ 0 w 135"/>
                    <a:gd name="T9" fmla="*/ 0 h 138"/>
                    <a:gd name="T10" fmla="*/ 0 w 135"/>
                    <a:gd name="T11" fmla="*/ 1 h 138"/>
                    <a:gd name="T12" fmla="*/ 0 w 135"/>
                    <a:gd name="T13" fmla="*/ 1 h 138"/>
                    <a:gd name="T14" fmla="*/ 0 w 135"/>
                    <a:gd name="T15" fmla="*/ 1 h 138"/>
                    <a:gd name="T16" fmla="*/ 0 w 135"/>
                    <a:gd name="T17" fmla="*/ 1 h 138"/>
                    <a:gd name="T18" fmla="*/ 0 w 135"/>
                    <a:gd name="T19" fmla="*/ 1 h 138"/>
                    <a:gd name="T20" fmla="*/ 0 w 135"/>
                    <a:gd name="T21" fmla="*/ 1 h 138"/>
                    <a:gd name="T22" fmla="*/ 0 w 135"/>
                    <a:gd name="T23" fmla="*/ 1 h 138"/>
                    <a:gd name="T24" fmla="*/ 0 w 135"/>
                    <a:gd name="T25" fmla="*/ 1 h 138"/>
                    <a:gd name="T26" fmla="*/ 0 w 135"/>
                    <a:gd name="T27" fmla="*/ 1 h 138"/>
                    <a:gd name="T28" fmla="*/ 0 w 135"/>
                    <a:gd name="T29" fmla="*/ 1 h 138"/>
                    <a:gd name="T30" fmla="*/ 0 w 135"/>
                    <a:gd name="T31" fmla="*/ 1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138"/>
                    <a:gd name="T50" fmla="*/ 135 w 135"/>
                    <a:gd name="T51" fmla="*/ 138 h 1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138">
                      <a:moveTo>
                        <a:pt x="15" y="38"/>
                      </a:moveTo>
                      <a:lnTo>
                        <a:pt x="47" y="38"/>
                      </a:lnTo>
                      <a:lnTo>
                        <a:pt x="59" y="37"/>
                      </a:lnTo>
                      <a:lnTo>
                        <a:pt x="77" y="13"/>
                      </a:lnTo>
                      <a:lnTo>
                        <a:pt x="108" y="0"/>
                      </a:lnTo>
                      <a:lnTo>
                        <a:pt x="135" y="55"/>
                      </a:lnTo>
                      <a:lnTo>
                        <a:pt x="128" y="91"/>
                      </a:lnTo>
                      <a:lnTo>
                        <a:pt x="111" y="105"/>
                      </a:lnTo>
                      <a:lnTo>
                        <a:pt x="101" y="136"/>
                      </a:lnTo>
                      <a:lnTo>
                        <a:pt x="86" y="138"/>
                      </a:lnTo>
                      <a:lnTo>
                        <a:pt x="57" y="103"/>
                      </a:lnTo>
                      <a:lnTo>
                        <a:pt x="61" y="66"/>
                      </a:lnTo>
                      <a:lnTo>
                        <a:pt x="52" y="60"/>
                      </a:lnTo>
                      <a:lnTo>
                        <a:pt x="28" y="70"/>
                      </a:lnTo>
                      <a:lnTo>
                        <a:pt x="0" y="84"/>
                      </a:lnTo>
                      <a:lnTo>
                        <a:pt x="15" y="38"/>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2" name="Freeform 20"/>
                <p:cNvSpPr>
                  <a:spLocks/>
                </p:cNvSpPr>
                <p:nvPr/>
              </p:nvSpPr>
              <p:spPr bwMode="auto">
                <a:xfrm>
                  <a:off x="4581" y="2707"/>
                  <a:ext cx="17" cy="40"/>
                </a:xfrm>
                <a:custGeom>
                  <a:avLst/>
                  <a:gdLst>
                    <a:gd name="T0" fmla="*/ 0 w 35"/>
                    <a:gd name="T1" fmla="*/ 1 h 79"/>
                    <a:gd name="T2" fmla="*/ 0 w 35"/>
                    <a:gd name="T3" fmla="*/ 1 h 79"/>
                    <a:gd name="T4" fmla="*/ 0 w 35"/>
                    <a:gd name="T5" fmla="*/ 1 h 79"/>
                    <a:gd name="T6" fmla="*/ 0 w 35"/>
                    <a:gd name="T7" fmla="*/ 1 h 79"/>
                    <a:gd name="T8" fmla="*/ 0 w 35"/>
                    <a:gd name="T9" fmla="*/ 1 h 79"/>
                    <a:gd name="T10" fmla="*/ 0 w 35"/>
                    <a:gd name="T11" fmla="*/ 0 h 79"/>
                    <a:gd name="T12" fmla="*/ 0 w 35"/>
                    <a:gd name="T13" fmla="*/ 1 h 79"/>
                    <a:gd name="T14" fmla="*/ 0 60000 65536"/>
                    <a:gd name="T15" fmla="*/ 0 60000 65536"/>
                    <a:gd name="T16" fmla="*/ 0 60000 65536"/>
                    <a:gd name="T17" fmla="*/ 0 60000 65536"/>
                    <a:gd name="T18" fmla="*/ 0 60000 65536"/>
                    <a:gd name="T19" fmla="*/ 0 60000 65536"/>
                    <a:gd name="T20" fmla="*/ 0 60000 65536"/>
                    <a:gd name="T21" fmla="*/ 0 w 35"/>
                    <a:gd name="T22" fmla="*/ 0 h 79"/>
                    <a:gd name="T23" fmla="*/ 35 w 35"/>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79">
                      <a:moveTo>
                        <a:pt x="35" y="79"/>
                      </a:moveTo>
                      <a:lnTo>
                        <a:pt x="23" y="63"/>
                      </a:lnTo>
                      <a:lnTo>
                        <a:pt x="17" y="27"/>
                      </a:lnTo>
                      <a:lnTo>
                        <a:pt x="3" y="38"/>
                      </a:lnTo>
                      <a:lnTo>
                        <a:pt x="0" y="1"/>
                      </a:lnTo>
                      <a:lnTo>
                        <a:pt x="20" y="0"/>
                      </a:lnTo>
                      <a:lnTo>
                        <a:pt x="35" y="7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3" name="Freeform 21"/>
                <p:cNvSpPr>
                  <a:spLocks/>
                </p:cNvSpPr>
                <p:nvPr/>
              </p:nvSpPr>
              <p:spPr bwMode="auto">
                <a:xfrm>
                  <a:off x="4586" y="2656"/>
                  <a:ext cx="21" cy="19"/>
                </a:xfrm>
                <a:custGeom>
                  <a:avLst/>
                  <a:gdLst>
                    <a:gd name="T0" fmla="*/ 0 w 42"/>
                    <a:gd name="T1" fmla="*/ 0 h 38"/>
                    <a:gd name="T2" fmla="*/ 1 w 42"/>
                    <a:gd name="T3" fmla="*/ 1 h 38"/>
                    <a:gd name="T4" fmla="*/ 1 w 42"/>
                    <a:gd name="T5" fmla="*/ 1 h 38"/>
                    <a:gd name="T6" fmla="*/ 1 w 42"/>
                    <a:gd name="T7" fmla="*/ 1 h 38"/>
                    <a:gd name="T8" fmla="*/ 1 w 42"/>
                    <a:gd name="T9" fmla="*/ 1 h 38"/>
                    <a:gd name="T10" fmla="*/ 1 w 42"/>
                    <a:gd name="T11" fmla="*/ 1 h 38"/>
                    <a:gd name="T12" fmla="*/ 0 w 42"/>
                    <a:gd name="T13" fmla="*/ 0 h 38"/>
                    <a:gd name="T14" fmla="*/ 0 60000 65536"/>
                    <a:gd name="T15" fmla="*/ 0 60000 65536"/>
                    <a:gd name="T16" fmla="*/ 0 60000 65536"/>
                    <a:gd name="T17" fmla="*/ 0 60000 65536"/>
                    <a:gd name="T18" fmla="*/ 0 60000 65536"/>
                    <a:gd name="T19" fmla="*/ 0 60000 65536"/>
                    <a:gd name="T20" fmla="*/ 0 60000 65536"/>
                    <a:gd name="T21" fmla="*/ 0 w 42"/>
                    <a:gd name="T22" fmla="*/ 0 h 38"/>
                    <a:gd name="T23" fmla="*/ 42 w 4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8">
                      <a:moveTo>
                        <a:pt x="0" y="0"/>
                      </a:moveTo>
                      <a:lnTo>
                        <a:pt x="7" y="13"/>
                      </a:lnTo>
                      <a:lnTo>
                        <a:pt x="18" y="16"/>
                      </a:lnTo>
                      <a:lnTo>
                        <a:pt x="32" y="38"/>
                      </a:lnTo>
                      <a:lnTo>
                        <a:pt x="42" y="28"/>
                      </a:lnTo>
                      <a:lnTo>
                        <a:pt x="32" y="16"/>
                      </a:lnTo>
                      <a:lnTo>
                        <a:pt x="0"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4" name="Freeform 22"/>
                <p:cNvSpPr>
                  <a:spLocks/>
                </p:cNvSpPr>
                <p:nvPr/>
              </p:nvSpPr>
              <p:spPr bwMode="auto">
                <a:xfrm>
                  <a:off x="4539" y="2572"/>
                  <a:ext cx="40" cy="116"/>
                </a:xfrm>
                <a:custGeom>
                  <a:avLst/>
                  <a:gdLst>
                    <a:gd name="T0" fmla="*/ 0 w 80"/>
                    <a:gd name="T1" fmla="*/ 1 h 232"/>
                    <a:gd name="T2" fmla="*/ 1 w 80"/>
                    <a:gd name="T3" fmla="*/ 1 h 232"/>
                    <a:gd name="T4" fmla="*/ 1 w 80"/>
                    <a:gd name="T5" fmla="*/ 1 h 232"/>
                    <a:gd name="T6" fmla="*/ 1 w 80"/>
                    <a:gd name="T7" fmla="*/ 1 h 232"/>
                    <a:gd name="T8" fmla="*/ 1 w 80"/>
                    <a:gd name="T9" fmla="*/ 0 h 232"/>
                    <a:gd name="T10" fmla="*/ 1 w 80"/>
                    <a:gd name="T11" fmla="*/ 1 h 232"/>
                    <a:gd name="T12" fmla="*/ 1 w 80"/>
                    <a:gd name="T13" fmla="*/ 1 h 232"/>
                    <a:gd name="T14" fmla="*/ 1 w 80"/>
                    <a:gd name="T15" fmla="*/ 1 h 232"/>
                    <a:gd name="T16" fmla="*/ 1 w 80"/>
                    <a:gd name="T17" fmla="*/ 1 h 232"/>
                    <a:gd name="T18" fmla="*/ 1 w 80"/>
                    <a:gd name="T19" fmla="*/ 1 h 232"/>
                    <a:gd name="T20" fmla="*/ 1 w 80"/>
                    <a:gd name="T21" fmla="*/ 1 h 232"/>
                    <a:gd name="T22" fmla="*/ 1 w 80"/>
                    <a:gd name="T23" fmla="*/ 1 h 232"/>
                    <a:gd name="T24" fmla="*/ 1 w 80"/>
                    <a:gd name="T25" fmla="*/ 1 h 232"/>
                    <a:gd name="T26" fmla="*/ 1 w 80"/>
                    <a:gd name="T27" fmla="*/ 1 h 232"/>
                    <a:gd name="T28" fmla="*/ 1 w 80"/>
                    <a:gd name="T29" fmla="*/ 1 h 232"/>
                    <a:gd name="T30" fmla="*/ 0 w 80"/>
                    <a:gd name="T31" fmla="*/ 1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
                    <a:gd name="T49" fmla="*/ 0 h 232"/>
                    <a:gd name="T50" fmla="*/ 80 w 80"/>
                    <a:gd name="T51" fmla="*/ 232 h 2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 h="232">
                      <a:moveTo>
                        <a:pt x="0" y="111"/>
                      </a:moveTo>
                      <a:lnTo>
                        <a:pt x="5" y="89"/>
                      </a:lnTo>
                      <a:lnTo>
                        <a:pt x="12" y="52"/>
                      </a:lnTo>
                      <a:lnTo>
                        <a:pt x="5" y="13"/>
                      </a:lnTo>
                      <a:lnTo>
                        <a:pt x="19" y="0"/>
                      </a:lnTo>
                      <a:lnTo>
                        <a:pt x="48" y="7"/>
                      </a:lnTo>
                      <a:lnTo>
                        <a:pt x="62" y="7"/>
                      </a:lnTo>
                      <a:lnTo>
                        <a:pt x="80" y="84"/>
                      </a:lnTo>
                      <a:lnTo>
                        <a:pt x="61" y="122"/>
                      </a:lnTo>
                      <a:lnTo>
                        <a:pt x="67" y="171"/>
                      </a:lnTo>
                      <a:lnTo>
                        <a:pt x="75" y="197"/>
                      </a:lnTo>
                      <a:lnTo>
                        <a:pt x="67" y="228"/>
                      </a:lnTo>
                      <a:lnTo>
                        <a:pt x="48" y="232"/>
                      </a:lnTo>
                      <a:lnTo>
                        <a:pt x="40" y="217"/>
                      </a:lnTo>
                      <a:lnTo>
                        <a:pt x="22" y="153"/>
                      </a:lnTo>
                      <a:lnTo>
                        <a:pt x="0" y="111"/>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5" name="Freeform 23"/>
                <p:cNvSpPr>
                  <a:spLocks/>
                </p:cNvSpPr>
                <p:nvPr/>
              </p:nvSpPr>
              <p:spPr bwMode="auto">
                <a:xfrm>
                  <a:off x="4533" y="2446"/>
                  <a:ext cx="19" cy="61"/>
                </a:xfrm>
                <a:custGeom>
                  <a:avLst/>
                  <a:gdLst>
                    <a:gd name="T0" fmla="*/ 1 w 38"/>
                    <a:gd name="T1" fmla="*/ 1 h 122"/>
                    <a:gd name="T2" fmla="*/ 1 w 38"/>
                    <a:gd name="T3" fmla="*/ 1 h 122"/>
                    <a:gd name="T4" fmla="*/ 0 w 38"/>
                    <a:gd name="T5" fmla="*/ 1 h 122"/>
                    <a:gd name="T6" fmla="*/ 0 w 38"/>
                    <a:gd name="T7" fmla="*/ 1 h 122"/>
                    <a:gd name="T8" fmla="*/ 1 w 38"/>
                    <a:gd name="T9" fmla="*/ 0 h 122"/>
                    <a:gd name="T10" fmla="*/ 1 w 38"/>
                    <a:gd name="T11" fmla="*/ 1 h 122"/>
                    <a:gd name="T12" fmla="*/ 1 w 38"/>
                    <a:gd name="T13" fmla="*/ 1 h 122"/>
                    <a:gd name="T14" fmla="*/ 1 w 38"/>
                    <a:gd name="T15" fmla="*/ 1 h 122"/>
                    <a:gd name="T16" fmla="*/ 1 w 38"/>
                    <a:gd name="T17" fmla="*/ 1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22"/>
                    <a:gd name="T29" fmla="*/ 38 w 38"/>
                    <a:gd name="T30" fmla="*/ 122 h 1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22">
                      <a:moveTo>
                        <a:pt x="19" y="122"/>
                      </a:moveTo>
                      <a:lnTo>
                        <a:pt x="13" y="98"/>
                      </a:lnTo>
                      <a:lnTo>
                        <a:pt x="0" y="82"/>
                      </a:lnTo>
                      <a:lnTo>
                        <a:pt x="0" y="17"/>
                      </a:lnTo>
                      <a:lnTo>
                        <a:pt x="18" y="0"/>
                      </a:lnTo>
                      <a:lnTo>
                        <a:pt x="38" y="2"/>
                      </a:lnTo>
                      <a:lnTo>
                        <a:pt x="38" y="57"/>
                      </a:lnTo>
                      <a:lnTo>
                        <a:pt x="32" y="90"/>
                      </a:lnTo>
                      <a:lnTo>
                        <a:pt x="19" y="122"/>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6" name="Freeform 24"/>
                <p:cNvSpPr>
                  <a:spLocks/>
                </p:cNvSpPr>
                <p:nvPr/>
              </p:nvSpPr>
              <p:spPr bwMode="auto">
                <a:xfrm>
                  <a:off x="4654" y="2119"/>
                  <a:ext cx="143" cy="170"/>
                </a:xfrm>
                <a:custGeom>
                  <a:avLst/>
                  <a:gdLst>
                    <a:gd name="T0" fmla="*/ 1 w 285"/>
                    <a:gd name="T1" fmla="*/ 1 h 341"/>
                    <a:gd name="T2" fmla="*/ 1 w 285"/>
                    <a:gd name="T3" fmla="*/ 1 h 341"/>
                    <a:gd name="T4" fmla="*/ 1 w 285"/>
                    <a:gd name="T5" fmla="*/ 1 h 341"/>
                    <a:gd name="T6" fmla="*/ 1 w 285"/>
                    <a:gd name="T7" fmla="*/ 1 h 341"/>
                    <a:gd name="T8" fmla="*/ 1 w 285"/>
                    <a:gd name="T9" fmla="*/ 1 h 341"/>
                    <a:gd name="T10" fmla="*/ 1 w 285"/>
                    <a:gd name="T11" fmla="*/ 1 h 341"/>
                    <a:gd name="T12" fmla="*/ 1 w 285"/>
                    <a:gd name="T13" fmla="*/ 1 h 341"/>
                    <a:gd name="T14" fmla="*/ 1 w 285"/>
                    <a:gd name="T15" fmla="*/ 1 h 341"/>
                    <a:gd name="T16" fmla="*/ 1 w 285"/>
                    <a:gd name="T17" fmla="*/ 1 h 341"/>
                    <a:gd name="T18" fmla="*/ 1 w 285"/>
                    <a:gd name="T19" fmla="*/ 1 h 341"/>
                    <a:gd name="T20" fmla="*/ 1 w 285"/>
                    <a:gd name="T21" fmla="*/ 1 h 341"/>
                    <a:gd name="T22" fmla="*/ 1 w 285"/>
                    <a:gd name="T23" fmla="*/ 1 h 341"/>
                    <a:gd name="T24" fmla="*/ 1 w 285"/>
                    <a:gd name="T25" fmla="*/ 1 h 341"/>
                    <a:gd name="T26" fmla="*/ 1 w 285"/>
                    <a:gd name="T27" fmla="*/ 1 h 341"/>
                    <a:gd name="T28" fmla="*/ 1 w 285"/>
                    <a:gd name="T29" fmla="*/ 0 h 341"/>
                    <a:gd name="T30" fmla="*/ 2 w 285"/>
                    <a:gd name="T31" fmla="*/ 0 h 341"/>
                    <a:gd name="T32" fmla="*/ 2 w 285"/>
                    <a:gd name="T33" fmla="*/ 0 h 341"/>
                    <a:gd name="T34" fmla="*/ 2 w 285"/>
                    <a:gd name="T35" fmla="*/ 0 h 341"/>
                    <a:gd name="T36" fmla="*/ 2 w 285"/>
                    <a:gd name="T37" fmla="*/ 0 h 341"/>
                    <a:gd name="T38" fmla="*/ 2 w 285"/>
                    <a:gd name="T39" fmla="*/ 0 h 341"/>
                    <a:gd name="T40" fmla="*/ 2 w 285"/>
                    <a:gd name="T41" fmla="*/ 0 h 341"/>
                    <a:gd name="T42" fmla="*/ 2 w 285"/>
                    <a:gd name="T43" fmla="*/ 0 h 341"/>
                    <a:gd name="T44" fmla="*/ 1 w 285"/>
                    <a:gd name="T45" fmla="*/ 0 h 341"/>
                    <a:gd name="T46" fmla="*/ 1 w 285"/>
                    <a:gd name="T47" fmla="*/ 0 h 341"/>
                    <a:gd name="T48" fmla="*/ 1 w 285"/>
                    <a:gd name="T49" fmla="*/ 0 h 341"/>
                    <a:gd name="T50" fmla="*/ 1 w 285"/>
                    <a:gd name="T51" fmla="*/ 0 h 341"/>
                    <a:gd name="T52" fmla="*/ 1 w 285"/>
                    <a:gd name="T53" fmla="*/ 0 h 341"/>
                    <a:gd name="T54" fmla="*/ 1 w 285"/>
                    <a:gd name="T55" fmla="*/ 0 h 341"/>
                    <a:gd name="T56" fmla="*/ 1 w 285"/>
                    <a:gd name="T57" fmla="*/ 0 h 341"/>
                    <a:gd name="T58" fmla="*/ 1 w 285"/>
                    <a:gd name="T59" fmla="*/ 0 h 341"/>
                    <a:gd name="T60" fmla="*/ 1 w 285"/>
                    <a:gd name="T61" fmla="*/ 0 h 341"/>
                    <a:gd name="T62" fmla="*/ 1 w 285"/>
                    <a:gd name="T63" fmla="*/ 0 h 341"/>
                    <a:gd name="T64" fmla="*/ 1 w 285"/>
                    <a:gd name="T65" fmla="*/ 0 h 341"/>
                    <a:gd name="T66" fmla="*/ 1 w 285"/>
                    <a:gd name="T67" fmla="*/ 0 h 341"/>
                    <a:gd name="T68" fmla="*/ 0 w 285"/>
                    <a:gd name="T69" fmla="*/ 1 h 341"/>
                    <a:gd name="T70" fmla="*/ 1 w 285"/>
                    <a:gd name="T71" fmla="*/ 1 h 3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5"/>
                    <a:gd name="T109" fmla="*/ 0 h 341"/>
                    <a:gd name="T110" fmla="*/ 285 w 285"/>
                    <a:gd name="T111" fmla="*/ 341 h 3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5" h="341">
                      <a:moveTo>
                        <a:pt x="18" y="293"/>
                      </a:moveTo>
                      <a:lnTo>
                        <a:pt x="56" y="295"/>
                      </a:lnTo>
                      <a:lnTo>
                        <a:pt x="46" y="325"/>
                      </a:lnTo>
                      <a:lnTo>
                        <a:pt x="63" y="341"/>
                      </a:lnTo>
                      <a:lnTo>
                        <a:pt x="109" y="301"/>
                      </a:lnTo>
                      <a:lnTo>
                        <a:pt x="112" y="293"/>
                      </a:lnTo>
                      <a:lnTo>
                        <a:pt x="123" y="293"/>
                      </a:lnTo>
                      <a:lnTo>
                        <a:pt x="112" y="289"/>
                      </a:lnTo>
                      <a:lnTo>
                        <a:pt x="112" y="272"/>
                      </a:lnTo>
                      <a:lnTo>
                        <a:pt x="123" y="272"/>
                      </a:lnTo>
                      <a:lnTo>
                        <a:pt x="136" y="300"/>
                      </a:lnTo>
                      <a:lnTo>
                        <a:pt x="157" y="289"/>
                      </a:lnTo>
                      <a:lnTo>
                        <a:pt x="175" y="269"/>
                      </a:lnTo>
                      <a:lnTo>
                        <a:pt x="236" y="263"/>
                      </a:lnTo>
                      <a:lnTo>
                        <a:pt x="251" y="240"/>
                      </a:lnTo>
                      <a:lnTo>
                        <a:pt x="270" y="228"/>
                      </a:lnTo>
                      <a:lnTo>
                        <a:pt x="266" y="203"/>
                      </a:lnTo>
                      <a:lnTo>
                        <a:pt x="266" y="182"/>
                      </a:lnTo>
                      <a:lnTo>
                        <a:pt x="271" y="154"/>
                      </a:lnTo>
                      <a:lnTo>
                        <a:pt x="270" y="104"/>
                      </a:lnTo>
                      <a:lnTo>
                        <a:pt x="285" y="80"/>
                      </a:lnTo>
                      <a:lnTo>
                        <a:pt x="280" y="50"/>
                      </a:lnTo>
                      <a:lnTo>
                        <a:pt x="247" y="0"/>
                      </a:lnTo>
                      <a:lnTo>
                        <a:pt x="227" y="6"/>
                      </a:lnTo>
                      <a:lnTo>
                        <a:pt x="227" y="36"/>
                      </a:lnTo>
                      <a:lnTo>
                        <a:pt x="231" y="64"/>
                      </a:lnTo>
                      <a:lnTo>
                        <a:pt x="212" y="125"/>
                      </a:lnTo>
                      <a:lnTo>
                        <a:pt x="182" y="162"/>
                      </a:lnTo>
                      <a:lnTo>
                        <a:pt x="173" y="177"/>
                      </a:lnTo>
                      <a:lnTo>
                        <a:pt x="157" y="157"/>
                      </a:lnTo>
                      <a:lnTo>
                        <a:pt x="134" y="211"/>
                      </a:lnTo>
                      <a:lnTo>
                        <a:pt x="123" y="220"/>
                      </a:lnTo>
                      <a:lnTo>
                        <a:pt x="57" y="220"/>
                      </a:lnTo>
                      <a:lnTo>
                        <a:pt x="24" y="249"/>
                      </a:lnTo>
                      <a:lnTo>
                        <a:pt x="0" y="283"/>
                      </a:lnTo>
                      <a:lnTo>
                        <a:pt x="18" y="293"/>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7" name="Freeform 25"/>
                <p:cNvSpPr>
                  <a:spLocks/>
                </p:cNvSpPr>
                <p:nvPr/>
              </p:nvSpPr>
              <p:spPr bwMode="auto">
                <a:xfrm>
                  <a:off x="3394" y="3173"/>
                  <a:ext cx="106" cy="250"/>
                </a:xfrm>
                <a:custGeom>
                  <a:avLst/>
                  <a:gdLst>
                    <a:gd name="T0" fmla="*/ 0 w 213"/>
                    <a:gd name="T1" fmla="*/ 2 h 500"/>
                    <a:gd name="T2" fmla="*/ 0 w 213"/>
                    <a:gd name="T3" fmla="*/ 2 h 500"/>
                    <a:gd name="T4" fmla="*/ 0 w 213"/>
                    <a:gd name="T5" fmla="*/ 2 h 500"/>
                    <a:gd name="T6" fmla="*/ 0 w 213"/>
                    <a:gd name="T7" fmla="*/ 2 h 500"/>
                    <a:gd name="T8" fmla="*/ 0 w 213"/>
                    <a:gd name="T9" fmla="*/ 1 h 500"/>
                    <a:gd name="T10" fmla="*/ 0 w 213"/>
                    <a:gd name="T11" fmla="*/ 1 h 500"/>
                    <a:gd name="T12" fmla="*/ 0 w 213"/>
                    <a:gd name="T13" fmla="*/ 1 h 500"/>
                    <a:gd name="T14" fmla="*/ 0 w 213"/>
                    <a:gd name="T15" fmla="*/ 1 h 500"/>
                    <a:gd name="T16" fmla="*/ 0 w 213"/>
                    <a:gd name="T17" fmla="*/ 1 h 500"/>
                    <a:gd name="T18" fmla="*/ 0 w 213"/>
                    <a:gd name="T19" fmla="*/ 1 h 500"/>
                    <a:gd name="T20" fmla="*/ 0 w 213"/>
                    <a:gd name="T21" fmla="*/ 1 h 500"/>
                    <a:gd name="T22" fmla="*/ 0 w 213"/>
                    <a:gd name="T23" fmla="*/ 0 h 500"/>
                    <a:gd name="T24" fmla="*/ 0 w 213"/>
                    <a:gd name="T25" fmla="*/ 1 h 500"/>
                    <a:gd name="T26" fmla="*/ 0 w 213"/>
                    <a:gd name="T27" fmla="*/ 1 h 500"/>
                    <a:gd name="T28" fmla="*/ 0 w 213"/>
                    <a:gd name="T29" fmla="*/ 1 h 500"/>
                    <a:gd name="T30" fmla="*/ 0 w 213"/>
                    <a:gd name="T31" fmla="*/ 1 h 500"/>
                    <a:gd name="T32" fmla="*/ 0 w 213"/>
                    <a:gd name="T33" fmla="*/ 2 h 500"/>
                    <a:gd name="T34" fmla="*/ 0 w 213"/>
                    <a:gd name="T35" fmla="*/ 2 h 500"/>
                    <a:gd name="T36" fmla="*/ 0 w 213"/>
                    <a:gd name="T37" fmla="*/ 2 h 500"/>
                    <a:gd name="T38" fmla="*/ 0 w 213"/>
                    <a:gd name="T39" fmla="*/ 2 h 500"/>
                    <a:gd name="T40" fmla="*/ 0 w 213"/>
                    <a:gd name="T41" fmla="*/ 2 h 500"/>
                    <a:gd name="T42" fmla="*/ 0 w 213"/>
                    <a:gd name="T43" fmla="*/ 2 h 500"/>
                    <a:gd name="T44" fmla="*/ 0 w 213"/>
                    <a:gd name="T45" fmla="*/ 2 h 5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3"/>
                    <a:gd name="T70" fmla="*/ 0 h 500"/>
                    <a:gd name="T71" fmla="*/ 213 w 213"/>
                    <a:gd name="T72" fmla="*/ 500 h 5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3" h="500">
                      <a:moveTo>
                        <a:pt x="0" y="449"/>
                      </a:moveTo>
                      <a:lnTo>
                        <a:pt x="5" y="367"/>
                      </a:lnTo>
                      <a:lnTo>
                        <a:pt x="5" y="328"/>
                      </a:lnTo>
                      <a:lnTo>
                        <a:pt x="29" y="273"/>
                      </a:lnTo>
                      <a:lnTo>
                        <a:pt x="18" y="197"/>
                      </a:lnTo>
                      <a:lnTo>
                        <a:pt x="42" y="141"/>
                      </a:lnTo>
                      <a:lnTo>
                        <a:pt x="74" y="130"/>
                      </a:lnTo>
                      <a:lnTo>
                        <a:pt x="93" y="106"/>
                      </a:lnTo>
                      <a:lnTo>
                        <a:pt x="125" y="97"/>
                      </a:lnTo>
                      <a:lnTo>
                        <a:pt x="138" y="71"/>
                      </a:lnTo>
                      <a:lnTo>
                        <a:pt x="150" y="33"/>
                      </a:lnTo>
                      <a:lnTo>
                        <a:pt x="182" y="0"/>
                      </a:lnTo>
                      <a:lnTo>
                        <a:pt x="213" y="64"/>
                      </a:lnTo>
                      <a:lnTo>
                        <a:pt x="213" y="115"/>
                      </a:lnTo>
                      <a:lnTo>
                        <a:pt x="194" y="154"/>
                      </a:lnTo>
                      <a:lnTo>
                        <a:pt x="194" y="208"/>
                      </a:lnTo>
                      <a:lnTo>
                        <a:pt x="143" y="311"/>
                      </a:lnTo>
                      <a:lnTo>
                        <a:pt x="127" y="402"/>
                      </a:lnTo>
                      <a:lnTo>
                        <a:pt x="113" y="475"/>
                      </a:lnTo>
                      <a:lnTo>
                        <a:pt x="43" y="500"/>
                      </a:lnTo>
                      <a:lnTo>
                        <a:pt x="20" y="484"/>
                      </a:lnTo>
                      <a:lnTo>
                        <a:pt x="5" y="458"/>
                      </a:lnTo>
                      <a:lnTo>
                        <a:pt x="0" y="44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8" name="Freeform 26"/>
                <p:cNvSpPr>
                  <a:spLocks/>
                </p:cNvSpPr>
                <p:nvPr/>
              </p:nvSpPr>
              <p:spPr bwMode="auto">
                <a:xfrm>
                  <a:off x="4386" y="2797"/>
                  <a:ext cx="159" cy="198"/>
                </a:xfrm>
                <a:custGeom>
                  <a:avLst/>
                  <a:gdLst>
                    <a:gd name="T0" fmla="*/ 0 w 317"/>
                    <a:gd name="T1" fmla="*/ 1 h 396"/>
                    <a:gd name="T2" fmla="*/ 1 w 317"/>
                    <a:gd name="T3" fmla="*/ 1 h 396"/>
                    <a:gd name="T4" fmla="*/ 1 w 317"/>
                    <a:gd name="T5" fmla="*/ 1 h 396"/>
                    <a:gd name="T6" fmla="*/ 1 w 317"/>
                    <a:gd name="T7" fmla="*/ 1 h 396"/>
                    <a:gd name="T8" fmla="*/ 1 w 317"/>
                    <a:gd name="T9" fmla="*/ 1 h 396"/>
                    <a:gd name="T10" fmla="*/ 1 w 317"/>
                    <a:gd name="T11" fmla="*/ 1 h 396"/>
                    <a:gd name="T12" fmla="*/ 1 w 317"/>
                    <a:gd name="T13" fmla="*/ 1 h 396"/>
                    <a:gd name="T14" fmla="*/ 1 w 317"/>
                    <a:gd name="T15" fmla="*/ 1 h 396"/>
                    <a:gd name="T16" fmla="*/ 1 w 317"/>
                    <a:gd name="T17" fmla="*/ 0 h 396"/>
                    <a:gd name="T18" fmla="*/ 2 w 317"/>
                    <a:gd name="T19" fmla="*/ 1 h 396"/>
                    <a:gd name="T20" fmla="*/ 2 w 317"/>
                    <a:gd name="T21" fmla="*/ 1 h 396"/>
                    <a:gd name="T22" fmla="*/ 2 w 317"/>
                    <a:gd name="T23" fmla="*/ 1 h 396"/>
                    <a:gd name="T24" fmla="*/ 2 w 317"/>
                    <a:gd name="T25" fmla="*/ 1 h 396"/>
                    <a:gd name="T26" fmla="*/ 2 w 317"/>
                    <a:gd name="T27" fmla="*/ 1 h 396"/>
                    <a:gd name="T28" fmla="*/ 2 w 317"/>
                    <a:gd name="T29" fmla="*/ 1 h 396"/>
                    <a:gd name="T30" fmla="*/ 2 w 317"/>
                    <a:gd name="T31" fmla="*/ 1 h 396"/>
                    <a:gd name="T32" fmla="*/ 2 w 317"/>
                    <a:gd name="T33" fmla="*/ 1 h 396"/>
                    <a:gd name="T34" fmla="*/ 2 w 317"/>
                    <a:gd name="T35" fmla="*/ 1 h 396"/>
                    <a:gd name="T36" fmla="*/ 2 w 317"/>
                    <a:gd name="T37" fmla="*/ 2 h 396"/>
                    <a:gd name="T38" fmla="*/ 1 w 317"/>
                    <a:gd name="T39" fmla="*/ 2 h 396"/>
                    <a:gd name="T40" fmla="*/ 1 w 317"/>
                    <a:gd name="T41" fmla="*/ 2 h 396"/>
                    <a:gd name="T42" fmla="*/ 1 w 317"/>
                    <a:gd name="T43" fmla="*/ 2 h 396"/>
                    <a:gd name="T44" fmla="*/ 1 w 317"/>
                    <a:gd name="T45" fmla="*/ 2 h 396"/>
                    <a:gd name="T46" fmla="*/ 1 w 317"/>
                    <a:gd name="T47" fmla="*/ 2 h 396"/>
                    <a:gd name="T48" fmla="*/ 1 w 317"/>
                    <a:gd name="T49" fmla="*/ 2 h 396"/>
                    <a:gd name="T50" fmla="*/ 1 w 317"/>
                    <a:gd name="T51" fmla="*/ 2 h 396"/>
                    <a:gd name="T52" fmla="*/ 1 w 317"/>
                    <a:gd name="T53" fmla="*/ 2 h 396"/>
                    <a:gd name="T54" fmla="*/ 1 w 317"/>
                    <a:gd name="T55" fmla="*/ 2 h 396"/>
                    <a:gd name="T56" fmla="*/ 1 w 317"/>
                    <a:gd name="T57" fmla="*/ 2 h 396"/>
                    <a:gd name="T58" fmla="*/ 1 w 317"/>
                    <a:gd name="T59" fmla="*/ 2 h 396"/>
                    <a:gd name="T60" fmla="*/ 1 w 317"/>
                    <a:gd name="T61" fmla="*/ 2 h 396"/>
                    <a:gd name="T62" fmla="*/ 1 w 317"/>
                    <a:gd name="T63" fmla="*/ 1 h 396"/>
                    <a:gd name="T64" fmla="*/ 0 w 317"/>
                    <a:gd name="T65" fmla="*/ 1 h 3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7"/>
                    <a:gd name="T100" fmla="*/ 0 h 396"/>
                    <a:gd name="T101" fmla="*/ 317 w 317"/>
                    <a:gd name="T102" fmla="*/ 396 h 3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7" h="396">
                      <a:moveTo>
                        <a:pt x="0" y="214"/>
                      </a:moveTo>
                      <a:lnTo>
                        <a:pt x="22" y="197"/>
                      </a:lnTo>
                      <a:lnTo>
                        <a:pt x="32" y="199"/>
                      </a:lnTo>
                      <a:lnTo>
                        <a:pt x="76" y="152"/>
                      </a:lnTo>
                      <a:lnTo>
                        <a:pt x="127" y="124"/>
                      </a:lnTo>
                      <a:lnTo>
                        <a:pt x="161" y="73"/>
                      </a:lnTo>
                      <a:lnTo>
                        <a:pt x="188" y="67"/>
                      </a:lnTo>
                      <a:lnTo>
                        <a:pt x="222" y="4"/>
                      </a:lnTo>
                      <a:lnTo>
                        <a:pt x="240" y="0"/>
                      </a:lnTo>
                      <a:lnTo>
                        <a:pt x="300" y="32"/>
                      </a:lnTo>
                      <a:lnTo>
                        <a:pt x="317" y="40"/>
                      </a:lnTo>
                      <a:lnTo>
                        <a:pt x="317" y="63"/>
                      </a:lnTo>
                      <a:lnTo>
                        <a:pt x="281" y="109"/>
                      </a:lnTo>
                      <a:lnTo>
                        <a:pt x="285" y="169"/>
                      </a:lnTo>
                      <a:lnTo>
                        <a:pt x="298" y="184"/>
                      </a:lnTo>
                      <a:lnTo>
                        <a:pt x="308" y="192"/>
                      </a:lnTo>
                      <a:lnTo>
                        <a:pt x="305" y="209"/>
                      </a:lnTo>
                      <a:lnTo>
                        <a:pt x="281" y="233"/>
                      </a:lnTo>
                      <a:lnTo>
                        <a:pt x="266" y="271"/>
                      </a:lnTo>
                      <a:lnTo>
                        <a:pt x="240" y="305"/>
                      </a:lnTo>
                      <a:lnTo>
                        <a:pt x="231" y="366"/>
                      </a:lnTo>
                      <a:lnTo>
                        <a:pt x="220" y="388"/>
                      </a:lnTo>
                      <a:lnTo>
                        <a:pt x="188" y="396"/>
                      </a:lnTo>
                      <a:lnTo>
                        <a:pt x="145" y="375"/>
                      </a:lnTo>
                      <a:lnTo>
                        <a:pt x="107" y="380"/>
                      </a:lnTo>
                      <a:lnTo>
                        <a:pt x="88" y="375"/>
                      </a:lnTo>
                      <a:lnTo>
                        <a:pt x="76" y="366"/>
                      </a:lnTo>
                      <a:lnTo>
                        <a:pt x="68" y="375"/>
                      </a:lnTo>
                      <a:lnTo>
                        <a:pt x="48" y="360"/>
                      </a:lnTo>
                      <a:lnTo>
                        <a:pt x="34" y="337"/>
                      </a:lnTo>
                      <a:lnTo>
                        <a:pt x="15" y="314"/>
                      </a:lnTo>
                      <a:lnTo>
                        <a:pt x="6" y="255"/>
                      </a:lnTo>
                      <a:lnTo>
                        <a:pt x="0" y="214"/>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19" name="Freeform 27"/>
                <p:cNvSpPr>
                  <a:spLocks/>
                </p:cNvSpPr>
                <p:nvPr/>
              </p:nvSpPr>
              <p:spPr bwMode="auto">
                <a:xfrm>
                  <a:off x="3935" y="2749"/>
                  <a:ext cx="40" cy="66"/>
                </a:xfrm>
                <a:custGeom>
                  <a:avLst/>
                  <a:gdLst>
                    <a:gd name="T0" fmla="*/ 1 w 79"/>
                    <a:gd name="T1" fmla="*/ 0 h 130"/>
                    <a:gd name="T2" fmla="*/ 0 w 79"/>
                    <a:gd name="T3" fmla="*/ 1 h 130"/>
                    <a:gd name="T4" fmla="*/ 1 w 79"/>
                    <a:gd name="T5" fmla="*/ 1 h 130"/>
                    <a:gd name="T6" fmla="*/ 1 w 79"/>
                    <a:gd name="T7" fmla="*/ 1 h 130"/>
                    <a:gd name="T8" fmla="*/ 1 w 79"/>
                    <a:gd name="T9" fmla="*/ 1 h 130"/>
                    <a:gd name="T10" fmla="*/ 1 w 79"/>
                    <a:gd name="T11" fmla="*/ 1 h 130"/>
                    <a:gd name="T12" fmla="*/ 1 w 79"/>
                    <a:gd name="T13" fmla="*/ 1 h 130"/>
                    <a:gd name="T14" fmla="*/ 1 w 79"/>
                    <a:gd name="T15" fmla="*/ 0 h 130"/>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130"/>
                    <a:gd name="T26" fmla="*/ 79 w 79"/>
                    <a:gd name="T27" fmla="*/ 130 h 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130">
                      <a:moveTo>
                        <a:pt x="18" y="0"/>
                      </a:moveTo>
                      <a:lnTo>
                        <a:pt x="0" y="85"/>
                      </a:lnTo>
                      <a:lnTo>
                        <a:pt x="28" y="130"/>
                      </a:lnTo>
                      <a:lnTo>
                        <a:pt x="52" y="130"/>
                      </a:lnTo>
                      <a:lnTo>
                        <a:pt x="77" y="95"/>
                      </a:lnTo>
                      <a:lnTo>
                        <a:pt x="79" y="71"/>
                      </a:lnTo>
                      <a:lnTo>
                        <a:pt x="28" y="7"/>
                      </a:lnTo>
                      <a:lnTo>
                        <a:pt x="18"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0" name="Freeform 28"/>
                <p:cNvSpPr>
                  <a:spLocks/>
                </p:cNvSpPr>
                <p:nvPr/>
              </p:nvSpPr>
              <p:spPr bwMode="auto">
                <a:xfrm>
                  <a:off x="1843" y="3989"/>
                  <a:ext cx="23" cy="15"/>
                </a:xfrm>
                <a:custGeom>
                  <a:avLst/>
                  <a:gdLst>
                    <a:gd name="T0" fmla="*/ 1 w 45"/>
                    <a:gd name="T1" fmla="*/ 0 h 29"/>
                    <a:gd name="T2" fmla="*/ 1 w 45"/>
                    <a:gd name="T3" fmla="*/ 0 h 29"/>
                    <a:gd name="T4" fmla="*/ 0 w 45"/>
                    <a:gd name="T5" fmla="*/ 1 h 29"/>
                    <a:gd name="T6" fmla="*/ 1 w 45"/>
                    <a:gd name="T7" fmla="*/ 1 h 29"/>
                    <a:gd name="T8" fmla="*/ 1 w 45"/>
                    <a:gd name="T9" fmla="*/ 1 h 29"/>
                    <a:gd name="T10" fmla="*/ 1 w 45"/>
                    <a:gd name="T11" fmla="*/ 0 h 29"/>
                    <a:gd name="T12" fmla="*/ 0 60000 65536"/>
                    <a:gd name="T13" fmla="*/ 0 60000 65536"/>
                    <a:gd name="T14" fmla="*/ 0 60000 65536"/>
                    <a:gd name="T15" fmla="*/ 0 60000 65536"/>
                    <a:gd name="T16" fmla="*/ 0 60000 65536"/>
                    <a:gd name="T17" fmla="*/ 0 60000 65536"/>
                    <a:gd name="T18" fmla="*/ 0 w 45"/>
                    <a:gd name="T19" fmla="*/ 0 h 29"/>
                    <a:gd name="T20" fmla="*/ 45 w 45"/>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45" h="29">
                      <a:moveTo>
                        <a:pt x="45" y="0"/>
                      </a:moveTo>
                      <a:lnTo>
                        <a:pt x="12" y="0"/>
                      </a:lnTo>
                      <a:lnTo>
                        <a:pt x="0" y="20"/>
                      </a:lnTo>
                      <a:lnTo>
                        <a:pt x="12" y="29"/>
                      </a:lnTo>
                      <a:lnTo>
                        <a:pt x="32" y="14"/>
                      </a:lnTo>
                      <a:lnTo>
                        <a:pt x="45"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1" name="Freeform 29"/>
                <p:cNvSpPr>
                  <a:spLocks/>
                </p:cNvSpPr>
                <p:nvPr/>
              </p:nvSpPr>
              <p:spPr bwMode="auto">
                <a:xfrm>
                  <a:off x="1687" y="2609"/>
                  <a:ext cx="20" cy="11"/>
                </a:xfrm>
                <a:custGeom>
                  <a:avLst/>
                  <a:gdLst>
                    <a:gd name="T0" fmla="*/ 0 w 39"/>
                    <a:gd name="T1" fmla="*/ 0 h 24"/>
                    <a:gd name="T2" fmla="*/ 1 w 39"/>
                    <a:gd name="T3" fmla="*/ 0 h 24"/>
                    <a:gd name="T4" fmla="*/ 1 w 39"/>
                    <a:gd name="T5" fmla="*/ 0 h 24"/>
                    <a:gd name="T6" fmla="*/ 1 w 39"/>
                    <a:gd name="T7" fmla="*/ 0 h 24"/>
                    <a:gd name="T8" fmla="*/ 1 w 39"/>
                    <a:gd name="T9" fmla="*/ 0 h 24"/>
                    <a:gd name="T10" fmla="*/ 0 w 39"/>
                    <a:gd name="T11" fmla="*/ 0 h 24"/>
                    <a:gd name="T12" fmla="*/ 0 60000 65536"/>
                    <a:gd name="T13" fmla="*/ 0 60000 65536"/>
                    <a:gd name="T14" fmla="*/ 0 60000 65536"/>
                    <a:gd name="T15" fmla="*/ 0 60000 65536"/>
                    <a:gd name="T16" fmla="*/ 0 60000 65536"/>
                    <a:gd name="T17" fmla="*/ 0 60000 65536"/>
                    <a:gd name="T18" fmla="*/ 0 w 39"/>
                    <a:gd name="T19" fmla="*/ 0 h 24"/>
                    <a:gd name="T20" fmla="*/ 39 w 3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9" h="24">
                      <a:moveTo>
                        <a:pt x="0" y="8"/>
                      </a:moveTo>
                      <a:lnTo>
                        <a:pt x="3" y="24"/>
                      </a:lnTo>
                      <a:lnTo>
                        <a:pt x="32" y="24"/>
                      </a:lnTo>
                      <a:lnTo>
                        <a:pt x="39" y="10"/>
                      </a:lnTo>
                      <a:lnTo>
                        <a:pt x="18" y="0"/>
                      </a:lnTo>
                      <a:lnTo>
                        <a:pt x="0" y="8"/>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2" name="Freeform 30"/>
                <p:cNvSpPr>
                  <a:spLocks/>
                </p:cNvSpPr>
                <p:nvPr/>
              </p:nvSpPr>
              <p:spPr bwMode="auto">
                <a:xfrm>
                  <a:off x="1613" y="2582"/>
                  <a:ext cx="50" cy="47"/>
                </a:xfrm>
                <a:custGeom>
                  <a:avLst/>
                  <a:gdLst>
                    <a:gd name="T0" fmla="*/ 1 w 100"/>
                    <a:gd name="T1" fmla="*/ 1 h 92"/>
                    <a:gd name="T2" fmla="*/ 1 w 100"/>
                    <a:gd name="T3" fmla="*/ 1 h 92"/>
                    <a:gd name="T4" fmla="*/ 1 w 100"/>
                    <a:gd name="T5" fmla="*/ 1 h 92"/>
                    <a:gd name="T6" fmla="*/ 1 w 100"/>
                    <a:gd name="T7" fmla="*/ 1 h 92"/>
                    <a:gd name="T8" fmla="*/ 1 w 100"/>
                    <a:gd name="T9" fmla="*/ 0 h 92"/>
                    <a:gd name="T10" fmla="*/ 0 w 100"/>
                    <a:gd name="T11" fmla="*/ 1 h 92"/>
                    <a:gd name="T12" fmla="*/ 1 w 100"/>
                    <a:gd name="T13" fmla="*/ 1 h 92"/>
                    <a:gd name="T14" fmla="*/ 1 w 100"/>
                    <a:gd name="T15" fmla="*/ 1 h 92"/>
                    <a:gd name="T16" fmla="*/ 1 w 100"/>
                    <a:gd name="T17" fmla="*/ 1 h 92"/>
                    <a:gd name="T18" fmla="*/ 1 w 100"/>
                    <a:gd name="T19" fmla="*/ 1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92"/>
                    <a:gd name="T32" fmla="*/ 100 w 100"/>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92">
                      <a:moveTo>
                        <a:pt x="61" y="69"/>
                      </a:moveTo>
                      <a:lnTo>
                        <a:pt x="90" y="58"/>
                      </a:lnTo>
                      <a:lnTo>
                        <a:pt x="100" y="41"/>
                      </a:lnTo>
                      <a:lnTo>
                        <a:pt x="57" y="11"/>
                      </a:lnTo>
                      <a:lnTo>
                        <a:pt x="14" y="0"/>
                      </a:lnTo>
                      <a:lnTo>
                        <a:pt x="0" y="27"/>
                      </a:lnTo>
                      <a:lnTo>
                        <a:pt x="4" y="69"/>
                      </a:lnTo>
                      <a:lnTo>
                        <a:pt x="14" y="92"/>
                      </a:lnTo>
                      <a:lnTo>
                        <a:pt x="27" y="69"/>
                      </a:lnTo>
                      <a:lnTo>
                        <a:pt x="61" y="6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3" name="Freeform 31"/>
                <p:cNvSpPr>
                  <a:spLocks/>
                </p:cNvSpPr>
                <p:nvPr/>
              </p:nvSpPr>
              <p:spPr bwMode="auto">
                <a:xfrm>
                  <a:off x="1576" y="2588"/>
                  <a:ext cx="39" cy="32"/>
                </a:xfrm>
                <a:custGeom>
                  <a:avLst/>
                  <a:gdLst>
                    <a:gd name="T0" fmla="*/ 1 w 78"/>
                    <a:gd name="T1" fmla="*/ 0 h 65"/>
                    <a:gd name="T2" fmla="*/ 1 w 78"/>
                    <a:gd name="T3" fmla="*/ 0 h 65"/>
                    <a:gd name="T4" fmla="*/ 1 w 78"/>
                    <a:gd name="T5" fmla="*/ 0 h 65"/>
                    <a:gd name="T6" fmla="*/ 0 w 78"/>
                    <a:gd name="T7" fmla="*/ 0 h 65"/>
                    <a:gd name="T8" fmla="*/ 1 w 78"/>
                    <a:gd name="T9" fmla="*/ 0 h 65"/>
                    <a:gd name="T10" fmla="*/ 1 w 78"/>
                    <a:gd name="T11" fmla="*/ 0 h 65"/>
                    <a:gd name="T12" fmla="*/ 1 w 78"/>
                    <a:gd name="T13" fmla="*/ 0 h 65"/>
                    <a:gd name="T14" fmla="*/ 1 w 78"/>
                    <a:gd name="T15" fmla="*/ 0 h 65"/>
                    <a:gd name="T16" fmla="*/ 1 w 78"/>
                    <a:gd name="T17" fmla="*/ 0 h 65"/>
                    <a:gd name="T18" fmla="*/ 1 w 78"/>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65"/>
                    <a:gd name="T32" fmla="*/ 78 w 78"/>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65">
                      <a:moveTo>
                        <a:pt x="78" y="59"/>
                      </a:moveTo>
                      <a:lnTo>
                        <a:pt x="19" y="65"/>
                      </a:lnTo>
                      <a:lnTo>
                        <a:pt x="8" y="57"/>
                      </a:lnTo>
                      <a:lnTo>
                        <a:pt x="0" y="43"/>
                      </a:lnTo>
                      <a:lnTo>
                        <a:pt x="19" y="41"/>
                      </a:lnTo>
                      <a:lnTo>
                        <a:pt x="37" y="29"/>
                      </a:lnTo>
                      <a:lnTo>
                        <a:pt x="30" y="0"/>
                      </a:lnTo>
                      <a:lnTo>
                        <a:pt x="66" y="7"/>
                      </a:lnTo>
                      <a:lnTo>
                        <a:pt x="76" y="20"/>
                      </a:lnTo>
                      <a:lnTo>
                        <a:pt x="78" y="5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4" name="Freeform 32"/>
                <p:cNvSpPr>
                  <a:spLocks/>
                </p:cNvSpPr>
                <p:nvPr/>
              </p:nvSpPr>
              <p:spPr bwMode="auto">
                <a:xfrm>
                  <a:off x="1509" y="2607"/>
                  <a:ext cx="32" cy="17"/>
                </a:xfrm>
                <a:custGeom>
                  <a:avLst/>
                  <a:gdLst>
                    <a:gd name="T0" fmla="*/ 0 w 64"/>
                    <a:gd name="T1" fmla="*/ 1 h 33"/>
                    <a:gd name="T2" fmla="*/ 1 w 64"/>
                    <a:gd name="T3" fmla="*/ 1 h 33"/>
                    <a:gd name="T4" fmla="*/ 1 w 64"/>
                    <a:gd name="T5" fmla="*/ 1 h 33"/>
                    <a:gd name="T6" fmla="*/ 1 w 64"/>
                    <a:gd name="T7" fmla="*/ 1 h 33"/>
                    <a:gd name="T8" fmla="*/ 1 w 64"/>
                    <a:gd name="T9" fmla="*/ 0 h 33"/>
                    <a:gd name="T10" fmla="*/ 1 w 64"/>
                    <a:gd name="T11" fmla="*/ 0 h 33"/>
                    <a:gd name="T12" fmla="*/ 0 w 64"/>
                    <a:gd name="T13" fmla="*/ 1 h 33"/>
                    <a:gd name="T14" fmla="*/ 0 60000 65536"/>
                    <a:gd name="T15" fmla="*/ 0 60000 65536"/>
                    <a:gd name="T16" fmla="*/ 0 60000 65536"/>
                    <a:gd name="T17" fmla="*/ 0 60000 65536"/>
                    <a:gd name="T18" fmla="*/ 0 60000 65536"/>
                    <a:gd name="T19" fmla="*/ 0 60000 65536"/>
                    <a:gd name="T20" fmla="*/ 0 60000 65536"/>
                    <a:gd name="T21" fmla="*/ 0 w 64"/>
                    <a:gd name="T22" fmla="*/ 0 h 33"/>
                    <a:gd name="T23" fmla="*/ 64 w 6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3">
                      <a:moveTo>
                        <a:pt x="0" y="12"/>
                      </a:moveTo>
                      <a:lnTo>
                        <a:pt x="27" y="33"/>
                      </a:lnTo>
                      <a:lnTo>
                        <a:pt x="55" y="33"/>
                      </a:lnTo>
                      <a:lnTo>
                        <a:pt x="64" y="18"/>
                      </a:lnTo>
                      <a:lnTo>
                        <a:pt x="39" y="0"/>
                      </a:lnTo>
                      <a:lnTo>
                        <a:pt x="15" y="0"/>
                      </a:lnTo>
                      <a:lnTo>
                        <a:pt x="0" y="12"/>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5" name="Freeform 33"/>
                <p:cNvSpPr>
                  <a:spLocks/>
                </p:cNvSpPr>
                <p:nvPr/>
              </p:nvSpPr>
              <p:spPr bwMode="auto">
                <a:xfrm>
                  <a:off x="4752" y="2025"/>
                  <a:ext cx="75" cy="80"/>
                </a:xfrm>
                <a:custGeom>
                  <a:avLst/>
                  <a:gdLst>
                    <a:gd name="T0" fmla="*/ 0 w 150"/>
                    <a:gd name="T1" fmla="*/ 1 h 159"/>
                    <a:gd name="T2" fmla="*/ 1 w 150"/>
                    <a:gd name="T3" fmla="*/ 1 h 159"/>
                    <a:gd name="T4" fmla="*/ 1 w 150"/>
                    <a:gd name="T5" fmla="*/ 1 h 159"/>
                    <a:gd name="T6" fmla="*/ 1 w 150"/>
                    <a:gd name="T7" fmla="*/ 1 h 159"/>
                    <a:gd name="T8" fmla="*/ 1 w 150"/>
                    <a:gd name="T9" fmla="*/ 1 h 159"/>
                    <a:gd name="T10" fmla="*/ 1 w 150"/>
                    <a:gd name="T11" fmla="*/ 1 h 159"/>
                    <a:gd name="T12" fmla="*/ 1 w 150"/>
                    <a:gd name="T13" fmla="*/ 0 h 159"/>
                    <a:gd name="T14" fmla="*/ 1 w 150"/>
                    <a:gd name="T15" fmla="*/ 1 h 159"/>
                    <a:gd name="T16" fmla="*/ 1 w 150"/>
                    <a:gd name="T17" fmla="*/ 1 h 159"/>
                    <a:gd name="T18" fmla="*/ 1 w 150"/>
                    <a:gd name="T19" fmla="*/ 1 h 159"/>
                    <a:gd name="T20" fmla="*/ 1 w 150"/>
                    <a:gd name="T21" fmla="*/ 1 h 159"/>
                    <a:gd name="T22" fmla="*/ 1 w 150"/>
                    <a:gd name="T23" fmla="*/ 1 h 159"/>
                    <a:gd name="T24" fmla="*/ 1 w 150"/>
                    <a:gd name="T25" fmla="*/ 1 h 159"/>
                    <a:gd name="T26" fmla="*/ 1 w 150"/>
                    <a:gd name="T27" fmla="*/ 1 h 159"/>
                    <a:gd name="T28" fmla="*/ 1 w 150"/>
                    <a:gd name="T29" fmla="*/ 1 h 159"/>
                    <a:gd name="T30" fmla="*/ 1 w 150"/>
                    <a:gd name="T31" fmla="*/ 1 h 159"/>
                    <a:gd name="T32" fmla="*/ 1 w 150"/>
                    <a:gd name="T33" fmla="*/ 1 h 159"/>
                    <a:gd name="T34" fmla="*/ 1 w 150"/>
                    <a:gd name="T35" fmla="*/ 1 h 159"/>
                    <a:gd name="T36" fmla="*/ 1 w 150"/>
                    <a:gd name="T37" fmla="*/ 1 h 159"/>
                    <a:gd name="T38" fmla="*/ 1 w 150"/>
                    <a:gd name="T39" fmla="*/ 1 h 159"/>
                    <a:gd name="T40" fmla="*/ 1 w 150"/>
                    <a:gd name="T41" fmla="*/ 1 h 159"/>
                    <a:gd name="T42" fmla="*/ 0 w 150"/>
                    <a:gd name="T43" fmla="*/ 1 h 1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0"/>
                    <a:gd name="T67" fmla="*/ 0 h 159"/>
                    <a:gd name="T68" fmla="*/ 150 w 150"/>
                    <a:gd name="T69" fmla="*/ 159 h 1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0" h="159">
                      <a:moveTo>
                        <a:pt x="0" y="118"/>
                      </a:moveTo>
                      <a:lnTo>
                        <a:pt x="9" y="93"/>
                      </a:lnTo>
                      <a:lnTo>
                        <a:pt x="32" y="84"/>
                      </a:lnTo>
                      <a:lnTo>
                        <a:pt x="36" y="66"/>
                      </a:lnTo>
                      <a:lnTo>
                        <a:pt x="32" y="38"/>
                      </a:lnTo>
                      <a:lnTo>
                        <a:pt x="21" y="16"/>
                      </a:lnTo>
                      <a:lnTo>
                        <a:pt x="36" y="0"/>
                      </a:lnTo>
                      <a:lnTo>
                        <a:pt x="58" y="8"/>
                      </a:lnTo>
                      <a:lnTo>
                        <a:pt x="94" y="38"/>
                      </a:lnTo>
                      <a:lnTo>
                        <a:pt x="139" y="48"/>
                      </a:lnTo>
                      <a:lnTo>
                        <a:pt x="150" y="81"/>
                      </a:lnTo>
                      <a:lnTo>
                        <a:pt x="110" y="124"/>
                      </a:lnTo>
                      <a:lnTo>
                        <a:pt x="95" y="145"/>
                      </a:lnTo>
                      <a:lnTo>
                        <a:pt x="76" y="129"/>
                      </a:lnTo>
                      <a:lnTo>
                        <a:pt x="32" y="129"/>
                      </a:lnTo>
                      <a:lnTo>
                        <a:pt x="32" y="137"/>
                      </a:lnTo>
                      <a:lnTo>
                        <a:pt x="32" y="154"/>
                      </a:lnTo>
                      <a:lnTo>
                        <a:pt x="21" y="159"/>
                      </a:lnTo>
                      <a:lnTo>
                        <a:pt x="9" y="142"/>
                      </a:lnTo>
                      <a:lnTo>
                        <a:pt x="17" y="131"/>
                      </a:lnTo>
                      <a:lnTo>
                        <a:pt x="9" y="131"/>
                      </a:lnTo>
                      <a:lnTo>
                        <a:pt x="0" y="118"/>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6" name="Freeform 34"/>
                <p:cNvSpPr>
                  <a:spLocks/>
                </p:cNvSpPr>
                <p:nvPr/>
              </p:nvSpPr>
              <p:spPr bwMode="auto">
                <a:xfrm>
                  <a:off x="5068" y="1356"/>
                  <a:ext cx="48" cy="24"/>
                </a:xfrm>
                <a:custGeom>
                  <a:avLst/>
                  <a:gdLst>
                    <a:gd name="T0" fmla="*/ 0 w 94"/>
                    <a:gd name="T1" fmla="*/ 0 h 49"/>
                    <a:gd name="T2" fmla="*/ 1 w 94"/>
                    <a:gd name="T3" fmla="*/ 0 h 49"/>
                    <a:gd name="T4" fmla="*/ 1 w 94"/>
                    <a:gd name="T5" fmla="*/ 0 h 49"/>
                    <a:gd name="T6" fmla="*/ 1 w 94"/>
                    <a:gd name="T7" fmla="*/ 0 h 49"/>
                    <a:gd name="T8" fmla="*/ 1 w 94"/>
                    <a:gd name="T9" fmla="*/ 0 h 49"/>
                    <a:gd name="T10" fmla="*/ 1 w 94"/>
                    <a:gd name="T11" fmla="*/ 0 h 49"/>
                    <a:gd name="T12" fmla="*/ 1 w 94"/>
                    <a:gd name="T13" fmla="*/ 0 h 49"/>
                    <a:gd name="T14" fmla="*/ 1 w 94"/>
                    <a:gd name="T15" fmla="*/ 0 h 49"/>
                    <a:gd name="T16" fmla="*/ 0 w 94"/>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9"/>
                    <a:gd name="T29" fmla="*/ 94 w 94"/>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9">
                      <a:moveTo>
                        <a:pt x="0" y="43"/>
                      </a:moveTo>
                      <a:lnTo>
                        <a:pt x="10" y="22"/>
                      </a:lnTo>
                      <a:lnTo>
                        <a:pt x="30" y="0"/>
                      </a:lnTo>
                      <a:lnTo>
                        <a:pt x="66" y="7"/>
                      </a:lnTo>
                      <a:lnTo>
                        <a:pt x="94" y="30"/>
                      </a:lnTo>
                      <a:lnTo>
                        <a:pt x="84" y="43"/>
                      </a:lnTo>
                      <a:lnTo>
                        <a:pt x="34" y="45"/>
                      </a:lnTo>
                      <a:lnTo>
                        <a:pt x="12" y="49"/>
                      </a:lnTo>
                      <a:lnTo>
                        <a:pt x="0" y="43"/>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7" name="Freeform 35"/>
                <p:cNvSpPr>
                  <a:spLocks/>
                </p:cNvSpPr>
                <p:nvPr/>
              </p:nvSpPr>
              <p:spPr bwMode="auto">
                <a:xfrm>
                  <a:off x="4600" y="1242"/>
                  <a:ext cx="50" cy="29"/>
                </a:xfrm>
                <a:custGeom>
                  <a:avLst/>
                  <a:gdLst>
                    <a:gd name="T0" fmla="*/ 1 w 100"/>
                    <a:gd name="T1" fmla="*/ 1 h 58"/>
                    <a:gd name="T2" fmla="*/ 1 w 100"/>
                    <a:gd name="T3" fmla="*/ 1 h 58"/>
                    <a:gd name="T4" fmla="*/ 0 w 100"/>
                    <a:gd name="T5" fmla="*/ 0 h 58"/>
                    <a:gd name="T6" fmla="*/ 1 w 100"/>
                    <a:gd name="T7" fmla="*/ 1 h 58"/>
                    <a:gd name="T8" fmla="*/ 1 w 100"/>
                    <a:gd name="T9" fmla="*/ 1 h 58"/>
                    <a:gd name="T10" fmla="*/ 1 w 100"/>
                    <a:gd name="T11" fmla="*/ 1 h 58"/>
                    <a:gd name="T12" fmla="*/ 0 60000 65536"/>
                    <a:gd name="T13" fmla="*/ 0 60000 65536"/>
                    <a:gd name="T14" fmla="*/ 0 60000 65536"/>
                    <a:gd name="T15" fmla="*/ 0 60000 65536"/>
                    <a:gd name="T16" fmla="*/ 0 60000 65536"/>
                    <a:gd name="T17" fmla="*/ 0 60000 65536"/>
                    <a:gd name="T18" fmla="*/ 0 w 100"/>
                    <a:gd name="T19" fmla="*/ 0 h 58"/>
                    <a:gd name="T20" fmla="*/ 100 w 100"/>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100" h="58">
                      <a:moveTo>
                        <a:pt x="100" y="31"/>
                      </a:moveTo>
                      <a:lnTo>
                        <a:pt x="25" y="18"/>
                      </a:lnTo>
                      <a:lnTo>
                        <a:pt x="0" y="0"/>
                      </a:lnTo>
                      <a:lnTo>
                        <a:pt x="32" y="38"/>
                      </a:lnTo>
                      <a:lnTo>
                        <a:pt x="68" y="58"/>
                      </a:lnTo>
                      <a:lnTo>
                        <a:pt x="100" y="31"/>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8" name="Freeform 36"/>
                <p:cNvSpPr>
                  <a:spLocks/>
                </p:cNvSpPr>
                <p:nvPr/>
              </p:nvSpPr>
              <p:spPr bwMode="auto">
                <a:xfrm>
                  <a:off x="4545" y="1298"/>
                  <a:ext cx="34" cy="18"/>
                </a:xfrm>
                <a:custGeom>
                  <a:avLst/>
                  <a:gdLst>
                    <a:gd name="T0" fmla="*/ 0 w 68"/>
                    <a:gd name="T1" fmla="*/ 1 h 35"/>
                    <a:gd name="T2" fmla="*/ 1 w 68"/>
                    <a:gd name="T3" fmla="*/ 0 h 35"/>
                    <a:gd name="T4" fmla="*/ 1 w 68"/>
                    <a:gd name="T5" fmla="*/ 1 h 35"/>
                    <a:gd name="T6" fmla="*/ 1 w 68"/>
                    <a:gd name="T7" fmla="*/ 1 h 35"/>
                    <a:gd name="T8" fmla="*/ 1 w 68"/>
                    <a:gd name="T9" fmla="*/ 1 h 35"/>
                    <a:gd name="T10" fmla="*/ 1 w 68"/>
                    <a:gd name="T11" fmla="*/ 1 h 35"/>
                    <a:gd name="T12" fmla="*/ 0 w 68"/>
                    <a:gd name="T13" fmla="*/ 1 h 35"/>
                    <a:gd name="T14" fmla="*/ 0 60000 65536"/>
                    <a:gd name="T15" fmla="*/ 0 60000 65536"/>
                    <a:gd name="T16" fmla="*/ 0 60000 65536"/>
                    <a:gd name="T17" fmla="*/ 0 60000 65536"/>
                    <a:gd name="T18" fmla="*/ 0 60000 65536"/>
                    <a:gd name="T19" fmla="*/ 0 60000 65536"/>
                    <a:gd name="T20" fmla="*/ 0 60000 65536"/>
                    <a:gd name="T21" fmla="*/ 0 w 68"/>
                    <a:gd name="T22" fmla="*/ 0 h 35"/>
                    <a:gd name="T23" fmla="*/ 68 w 6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35">
                      <a:moveTo>
                        <a:pt x="0" y="29"/>
                      </a:moveTo>
                      <a:lnTo>
                        <a:pt x="7" y="0"/>
                      </a:lnTo>
                      <a:lnTo>
                        <a:pt x="30" y="3"/>
                      </a:lnTo>
                      <a:lnTo>
                        <a:pt x="40" y="10"/>
                      </a:lnTo>
                      <a:lnTo>
                        <a:pt x="68" y="25"/>
                      </a:lnTo>
                      <a:lnTo>
                        <a:pt x="50" y="35"/>
                      </a:lnTo>
                      <a:lnTo>
                        <a:pt x="0" y="2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29" name="Freeform 37"/>
                <p:cNvSpPr>
                  <a:spLocks/>
                </p:cNvSpPr>
                <p:nvPr/>
              </p:nvSpPr>
              <p:spPr bwMode="auto">
                <a:xfrm>
                  <a:off x="4484" y="1237"/>
                  <a:ext cx="97" cy="38"/>
                </a:xfrm>
                <a:custGeom>
                  <a:avLst/>
                  <a:gdLst>
                    <a:gd name="T0" fmla="*/ 0 w 195"/>
                    <a:gd name="T1" fmla="*/ 1 h 76"/>
                    <a:gd name="T2" fmla="*/ 0 w 195"/>
                    <a:gd name="T3" fmla="*/ 0 h 76"/>
                    <a:gd name="T4" fmla="*/ 0 w 195"/>
                    <a:gd name="T5" fmla="*/ 1 h 76"/>
                    <a:gd name="T6" fmla="*/ 0 w 195"/>
                    <a:gd name="T7" fmla="*/ 1 h 76"/>
                    <a:gd name="T8" fmla="*/ 0 w 195"/>
                    <a:gd name="T9" fmla="*/ 1 h 76"/>
                    <a:gd name="T10" fmla="*/ 0 w 195"/>
                    <a:gd name="T11" fmla="*/ 1 h 76"/>
                    <a:gd name="T12" fmla="*/ 0 w 195"/>
                    <a:gd name="T13" fmla="*/ 1 h 76"/>
                    <a:gd name="T14" fmla="*/ 0 w 195"/>
                    <a:gd name="T15" fmla="*/ 1 h 76"/>
                    <a:gd name="T16" fmla="*/ 0 w 195"/>
                    <a:gd name="T17" fmla="*/ 1 h 76"/>
                    <a:gd name="T18" fmla="*/ 0 w 195"/>
                    <a:gd name="T19" fmla="*/ 1 h 76"/>
                    <a:gd name="T20" fmla="*/ 0 w 195"/>
                    <a:gd name="T21" fmla="*/ 1 h 76"/>
                    <a:gd name="T22" fmla="*/ 0 w 195"/>
                    <a:gd name="T23" fmla="*/ 1 h 76"/>
                    <a:gd name="T24" fmla="*/ 0 w 195"/>
                    <a:gd name="T25" fmla="*/ 1 h 76"/>
                    <a:gd name="T26" fmla="*/ 0 w 195"/>
                    <a:gd name="T27" fmla="*/ 1 h 76"/>
                    <a:gd name="T28" fmla="*/ 0 w 195"/>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76"/>
                    <a:gd name="T47" fmla="*/ 195 w 195"/>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76">
                      <a:moveTo>
                        <a:pt x="75" y="27"/>
                      </a:moveTo>
                      <a:lnTo>
                        <a:pt x="111" y="0"/>
                      </a:lnTo>
                      <a:lnTo>
                        <a:pt x="159" y="43"/>
                      </a:lnTo>
                      <a:lnTo>
                        <a:pt x="156" y="5"/>
                      </a:lnTo>
                      <a:lnTo>
                        <a:pt x="182" y="9"/>
                      </a:lnTo>
                      <a:lnTo>
                        <a:pt x="195" y="20"/>
                      </a:lnTo>
                      <a:lnTo>
                        <a:pt x="183" y="36"/>
                      </a:lnTo>
                      <a:lnTo>
                        <a:pt x="159" y="46"/>
                      </a:lnTo>
                      <a:lnTo>
                        <a:pt x="143" y="65"/>
                      </a:lnTo>
                      <a:lnTo>
                        <a:pt x="90" y="62"/>
                      </a:lnTo>
                      <a:lnTo>
                        <a:pt x="52" y="76"/>
                      </a:lnTo>
                      <a:lnTo>
                        <a:pt x="28" y="76"/>
                      </a:lnTo>
                      <a:lnTo>
                        <a:pt x="9" y="50"/>
                      </a:lnTo>
                      <a:lnTo>
                        <a:pt x="0" y="10"/>
                      </a:lnTo>
                      <a:lnTo>
                        <a:pt x="75" y="27"/>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0" name="Freeform 38"/>
                <p:cNvSpPr>
                  <a:spLocks/>
                </p:cNvSpPr>
                <p:nvPr/>
              </p:nvSpPr>
              <p:spPr bwMode="auto">
                <a:xfrm>
                  <a:off x="3978" y="1132"/>
                  <a:ext cx="64" cy="46"/>
                </a:xfrm>
                <a:custGeom>
                  <a:avLst/>
                  <a:gdLst>
                    <a:gd name="T0" fmla="*/ 1 w 127"/>
                    <a:gd name="T1" fmla="*/ 1 h 90"/>
                    <a:gd name="T2" fmla="*/ 1 w 127"/>
                    <a:gd name="T3" fmla="*/ 1 h 90"/>
                    <a:gd name="T4" fmla="*/ 1 w 127"/>
                    <a:gd name="T5" fmla="*/ 1 h 90"/>
                    <a:gd name="T6" fmla="*/ 1 w 127"/>
                    <a:gd name="T7" fmla="*/ 1 h 90"/>
                    <a:gd name="T8" fmla="*/ 1 w 127"/>
                    <a:gd name="T9" fmla="*/ 1 h 90"/>
                    <a:gd name="T10" fmla="*/ 1 w 127"/>
                    <a:gd name="T11" fmla="*/ 1 h 90"/>
                    <a:gd name="T12" fmla="*/ 0 w 127"/>
                    <a:gd name="T13" fmla="*/ 1 h 90"/>
                    <a:gd name="T14" fmla="*/ 1 w 127"/>
                    <a:gd name="T15" fmla="*/ 1 h 90"/>
                    <a:gd name="T16" fmla="*/ 1 w 127"/>
                    <a:gd name="T17" fmla="*/ 0 h 90"/>
                    <a:gd name="T18" fmla="*/ 1 w 127"/>
                    <a:gd name="T19" fmla="*/ 1 h 90"/>
                    <a:gd name="T20" fmla="*/ 1 w 127"/>
                    <a:gd name="T21" fmla="*/ 1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90"/>
                    <a:gd name="T35" fmla="*/ 127 w 127"/>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90">
                      <a:moveTo>
                        <a:pt x="71" y="28"/>
                      </a:moveTo>
                      <a:lnTo>
                        <a:pt x="97" y="22"/>
                      </a:lnTo>
                      <a:lnTo>
                        <a:pt x="127" y="63"/>
                      </a:lnTo>
                      <a:lnTo>
                        <a:pt x="117" y="73"/>
                      </a:lnTo>
                      <a:lnTo>
                        <a:pt x="52" y="78"/>
                      </a:lnTo>
                      <a:lnTo>
                        <a:pt x="11" y="90"/>
                      </a:lnTo>
                      <a:lnTo>
                        <a:pt x="0" y="83"/>
                      </a:lnTo>
                      <a:lnTo>
                        <a:pt x="11" y="37"/>
                      </a:lnTo>
                      <a:lnTo>
                        <a:pt x="39" y="0"/>
                      </a:lnTo>
                      <a:lnTo>
                        <a:pt x="56" y="6"/>
                      </a:lnTo>
                      <a:lnTo>
                        <a:pt x="71" y="28"/>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1" name="Freeform 39"/>
                <p:cNvSpPr>
                  <a:spLocks/>
                </p:cNvSpPr>
                <p:nvPr/>
              </p:nvSpPr>
              <p:spPr bwMode="auto">
                <a:xfrm>
                  <a:off x="3861" y="1076"/>
                  <a:ext cx="106" cy="78"/>
                </a:xfrm>
                <a:custGeom>
                  <a:avLst/>
                  <a:gdLst>
                    <a:gd name="T0" fmla="*/ 1 w 210"/>
                    <a:gd name="T1" fmla="*/ 1 h 155"/>
                    <a:gd name="T2" fmla="*/ 1 w 210"/>
                    <a:gd name="T3" fmla="*/ 1 h 155"/>
                    <a:gd name="T4" fmla="*/ 1 w 210"/>
                    <a:gd name="T5" fmla="*/ 1 h 155"/>
                    <a:gd name="T6" fmla="*/ 1 w 210"/>
                    <a:gd name="T7" fmla="*/ 1 h 155"/>
                    <a:gd name="T8" fmla="*/ 1 w 210"/>
                    <a:gd name="T9" fmla="*/ 1 h 155"/>
                    <a:gd name="T10" fmla="*/ 1 w 210"/>
                    <a:gd name="T11" fmla="*/ 1 h 155"/>
                    <a:gd name="T12" fmla="*/ 1 w 210"/>
                    <a:gd name="T13" fmla="*/ 1 h 155"/>
                    <a:gd name="T14" fmla="*/ 1 w 210"/>
                    <a:gd name="T15" fmla="*/ 1 h 155"/>
                    <a:gd name="T16" fmla="*/ 1 w 210"/>
                    <a:gd name="T17" fmla="*/ 1 h 155"/>
                    <a:gd name="T18" fmla="*/ 1 w 210"/>
                    <a:gd name="T19" fmla="*/ 1 h 155"/>
                    <a:gd name="T20" fmla="*/ 1 w 210"/>
                    <a:gd name="T21" fmla="*/ 1 h 155"/>
                    <a:gd name="T22" fmla="*/ 1 w 210"/>
                    <a:gd name="T23" fmla="*/ 1 h 155"/>
                    <a:gd name="T24" fmla="*/ 1 w 210"/>
                    <a:gd name="T25" fmla="*/ 1 h 155"/>
                    <a:gd name="T26" fmla="*/ 1 w 210"/>
                    <a:gd name="T27" fmla="*/ 1 h 155"/>
                    <a:gd name="T28" fmla="*/ 1 w 210"/>
                    <a:gd name="T29" fmla="*/ 1 h 155"/>
                    <a:gd name="T30" fmla="*/ 1 w 210"/>
                    <a:gd name="T31" fmla="*/ 1 h 155"/>
                    <a:gd name="T32" fmla="*/ 1 w 210"/>
                    <a:gd name="T33" fmla="*/ 1 h 155"/>
                    <a:gd name="T34" fmla="*/ 1 w 210"/>
                    <a:gd name="T35" fmla="*/ 1 h 155"/>
                    <a:gd name="T36" fmla="*/ 1 w 210"/>
                    <a:gd name="T37" fmla="*/ 0 h 155"/>
                    <a:gd name="T38" fmla="*/ 1 w 210"/>
                    <a:gd name="T39" fmla="*/ 1 h 155"/>
                    <a:gd name="T40" fmla="*/ 0 w 210"/>
                    <a:gd name="T41" fmla="*/ 1 h 155"/>
                    <a:gd name="T42" fmla="*/ 1 w 210"/>
                    <a:gd name="T43" fmla="*/ 1 h 155"/>
                    <a:gd name="T44" fmla="*/ 1 w 210"/>
                    <a:gd name="T45" fmla="*/ 1 h 155"/>
                    <a:gd name="T46" fmla="*/ 1 w 210"/>
                    <a:gd name="T47" fmla="*/ 1 h 155"/>
                    <a:gd name="T48" fmla="*/ 1 w 210"/>
                    <a:gd name="T49" fmla="*/ 1 h 1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0"/>
                    <a:gd name="T76" fmla="*/ 0 h 155"/>
                    <a:gd name="T77" fmla="*/ 210 w 210"/>
                    <a:gd name="T78" fmla="*/ 155 h 1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0" h="155">
                      <a:moveTo>
                        <a:pt x="111" y="67"/>
                      </a:moveTo>
                      <a:lnTo>
                        <a:pt x="74" y="82"/>
                      </a:lnTo>
                      <a:lnTo>
                        <a:pt x="58" y="103"/>
                      </a:lnTo>
                      <a:lnTo>
                        <a:pt x="71" y="121"/>
                      </a:lnTo>
                      <a:lnTo>
                        <a:pt x="87" y="125"/>
                      </a:lnTo>
                      <a:lnTo>
                        <a:pt x="123" y="144"/>
                      </a:lnTo>
                      <a:lnTo>
                        <a:pt x="159" y="147"/>
                      </a:lnTo>
                      <a:lnTo>
                        <a:pt x="190" y="155"/>
                      </a:lnTo>
                      <a:lnTo>
                        <a:pt x="210" y="155"/>
                      </a:lnTo>
                      <a:lnTo>
                        <a:pt x="210" y="144"/>
                      </a:lnTo>
                      <a:lnTo>
                        <a:pt x="210" y="98"/>
                      </a:lnTo>
                      <a:lnTo>
                        <a:pt x="202" y="73"/>
                      </a:lnTo>
                      <a:lnTo>
                        <a:pt x="190" y="78"/>
                      </a:lnTo>
                      <a:lnTo>
                        <a:pt x="166" y="92"/>
                      </a:lnTo>
                      <a:lnTo>
                        <a:pt x="158" y="84"/>
                      </a:lnTo>
                      <a:lnTo>
                        <a:pt x="127" y="62"/>
                      </a:lnTo>
                      <a:lnTo>
                        <a:pt x="127" y="27"/>
                      </a:lnTo>
                      <a:lnTo>
                        <a:pt x="104" y="15"/>
                      </a:lnTo>
                      <a:lnTo>
                        <a:pt x="81" y="0"/>
                      </a:lnTo>
                      <a:lnTo>
                        <a:pt x="34" y="21"/>
                      </a:lnTo>
                      <a:lnTo>
                        <a:pt x="0" y="55"/>
                      </a:lnTo>
                      <a:lnTo>
                        <a:pt x="12" y="72"/>
                      </a:lnTo>
                      <a:lnTo>
                        <a:pt x="59" y="77"/>
                      </a:lnTo>
                      <a:lnTo>
                        <a:pt x="115" y="67"/>
                      </a:lnTo>
                      <a:lnTo>
                        <a:pt x="111" y="67"/>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2" name="Freeform 40"/>
                <p:cNvSpPr>
                  <a:spLocks/>
                </p:cNvSpPr>
                <p:nvPr/>
              </p:nvSpPr>
              <p:spPr bwMode="auto">
                <a:xfrm>
                  <a:off x="3360" y="1443"/>
                  <a:ext cx="21" cy="17"/>
                </a:xfrm>
                <a:custGeom>
                  <a:avLst/>
                  <a:gdLst>
                    <a:gd name="T0" fmla="*/ 0 w 42"/>
                    <a:gd name="T1" fmla="*/ 0 h 35"/>
                    <a:gd name="T2" fmla="*/ 1 w 42"/>
                    <a:gd name="T3" fmla="*/ 0 h 35"/>
                    <a:gd name="T4" fmla="*/ 1 w 42"/>
                    <a:gd name="T5" fmla="*/ 0 h 35"/>
                    <a:gd name="T6" fmla="*/ 1 w 42"/>
                    <a:gd name="T7" fmla="*/ 0 h 35"/>
                    <a:gd name="T8" fmla="*/ 1 w 42"/>
                    <a:gd name="T9" fmla="*/ 0 h 35"/>
                    <a:gd name="T10" fmla="*/ 1 w 42"/>
                    <a:gd name="T11" fmla="*/ 0 h 35"/>
                    <a:gd name="T12" fmla="*/ 1 w 42"/>
                    <a:gd name="T13" fmla="*/ 0 h 35"/>
                    <a:gd name="T14" fmla="*/ 0 w 42"/>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5"/>
                    <a:gd name="T26" fmla="*/ 42 w 42"/>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5">
                      <a:moveTo>
                        <a:pt x="0" y="29"/>
                      </a:moveTo>
                      <a:lnTo>
                        <a:pt x="1" y="9"/>
                      </a:lnTo>
                      <a:lnTo>
                        <a:pt x="12" y="0"/>
                      </a:lnTo>
                      <a:lnTo>
                        <a:pt x="34" y="6"/>
                      </a:lnTo>
                      <a:lnTo>
                        <a:pt x="42" y="18"/>
                      </a:lnTo>
                      <a:lnTo>
                        <a:pt x="25" y="35"/>
                      </a:lnTo>
                      <a:lnTo>
                        <a:pt x="2" y="29"/>
                      </a:lnTo>
                      <a:lnTo>
                        <a:pt x="0" y="2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3" name="Freeform 41"/>
                <p:cNvSpPr>
                  <a:spLocks/>
                </p:cNvSpPr>
                <p:nvPr/>
              </p:nvSpPr>
              <p:spPr bwMode="auto">
                <a:xfrm>
                  <a:off x="3448" y="1096"/>
                  <a:ext cx="43" cy="20"/>
                </a:xfrm>
                <a:custGeom>
                  <a:avLst/>
                  <a:gdLst>
                    <a:gd name="T0" fmla="*/ 1 w 85"/>
                    <a:gd name="T1" fmla="*/ 1 h 40"/>
                    <a:gd name="T2" fmla="*/ 1 w 85"/>
                    <a:gd name="T3" fmla="*/ 1 h 40"/>
                    <a:gd name="T4" fmla="*/ 1 w 85"/>
                    <a:gd name="T5" fmla="*/ 1 h 40"/>
                    <a:gd name="T6" fmla="*/ 1 w 85"/>
                    <a:gd name="T7" fmla="*/ 0 h 40"/>
                    <a:gd name="T8" fmla="*/ 0 w 85"/>
                    <a:gd name="T9" fmla="*/ 1 h 40"/>
                    <a:gd name="T10" fmla="*/ 0 w 85"/>
                    <a:gd name="T11" fmla="*/ 1 h 40"/>
                    <a:gd name="T12" fmla="*/ 1 w 85"/>
                    <a:gd name="T13" fmla="*/ 1 h 40"/>
                    <a:gd name="T14" fmla="*/ 0 60000 65536"/>
                    <a:gd name="T15" fmla="*/ 0 60000 65536"/>
                    <a:gd name="T16" fmla="*/ 0 60000 65536"/>
                    <a:gd name="T17" fmla="*/ 0 60000 65536"/>
                    <a:gd name="T18" fmla="*/ 0 60000 65536"/>
                    <a:gd name="T19" fmla="*/ 0 60000 65536"/>
                    <a:gd name="T20" fmla="*/ 0 60000 65536"/>
                    <a:gd name="T21" fmla="*/ 0 w 85"/>
                    <a:gd name="T22" fmla="*/ 0 h 40"/>
                    <a:gd name="T23" fmla="*/ 85 w 8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0">
                      <a:moveTo>
                        <a:pt x="38" y="40"/>
                      </a:moveTo>
                      <a:lnTo>
                        <a:pt x="85" y="21"/>
                      </a:lnTo>
                      <a:lnTo>
                        <a:pt x="75" y="8"/>
                      </a:lnTo>
                      <a:lnTo>
                        <a:pt x="29" y="0"/>
                      </a:lnTo>
                      <a:lnTo>
                        <a:pt x="0" y="18"/>
                      </a:lnTo>
                      <a:lnTo>
                        <a:pt x="0" y="26"/>
                      </a:lnTo>
                      <a:lnTo>
                        <a:pt x="38" y="4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4" name="Freeform 42"/>
                <p:cNvSpPr>
                  <a:spLocks/>
                </p:cNvSpPr>
                <p:nvPr/>
              </p:nvSpPr>
              <p:spPr bwMode="auto">
                <a:xfrm>
                  <a:off x="3494" y="1083"/>
                  <a:ext cx="32" cy="21"/>
                </a:xfrm>
                <a:custGeom>
                  <a:avLst/>
                  <a:gdLst>
                    <a:gd name="T0" fmla="*/ 0 w 63"/>
                    <a:gd name="T1" fmla="*/ 1 h 40"/>
                    <a:gd name="T2" fmla="*/ 1 w 63"/>
                    <a:gd name="T3" fmla="*/ 1 h 40"/>
                    <a:gd name="T4" fmla="*/ 1 w 63"/>
                    <a:gd name="T5" fmla="*/ 1 h 40"/>
                    <a:gd name="T6" fmla="*/ 1 w 63"/>
                    <a:gd name="T7" fmla="*/ 1 h 40"/>
                    <a:gd name="T8" fmla="*/ 1 w 63"/>
                    <a:gd name="T9" fmla="*/ 0 h 40"/>
                    <a:gd name="T10" fmla="*/ 1 w 63"/>
                    <a:gd name="T11" fmla="*/ 1 h 40"/>
                    <a:gd name="T12" fmla="*/ 0 w 63"/>
                    <a:gd name="T13" fmla="*/ 1 h 40"/>
                    <a:gd name="T14" fmla="*/ 0 60000 65536"/>
                    <a:gd name="T15" fmla="*/ 0 60000 65536"/>
                    <a:gd name="T16" fmla="*/ 0 60000 65536"/>
                    <a:gd name="T17" fmla="*/ 0 60000 65536"/>
                    <a:gd name="T18" fmla="*/ 0 60000 65536"/>
                    <a:gd name="T19" fmla="*/ 0 60000 65536"/>
                    <a:gd name="T20" fmla="*/ 0 60000 65536"/>
                    <a:gd name="T21" fmla="*/ 0 w 63"/>
                    <a:gd name="T22" fmla="*/ 0 h 40"/>
                    <a:gd name="T23" fmla="*/ 63 w 6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40">
                      <a:moveTo>
                        <a:pt x="0" y="40"/>
                      </a:moveTo>
                      <a:lnTo>
                        <a:pt x="37" y="40"/>
                      </a:lnTo>
                      <a:lnTo>
                        <a:pt x="54" y="26"/>
                      </a:lnTo>
                      <a:lnTo>
                        <a:pt x="63" y="14"/>
                      </a:lnTo>
                      <a:lnTo>
                        <a:pt x="50" y="0"/>
                      </a:lnTo>
                      <a:lnTo>
                        <a:pt x="26" y="17"/>
                      </a:lnTo>
                      <a:lnTo>
                        <a:pt x="0" y="4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5" name="Freeform 43"/>
                <p:cNvSpPr>
                  <a:spLocks/>
                </p:cNvSpPr>
                <p:nvPr/>
              </p:nvSpPr>
              <p:spPr bwMode="auto">
                <a:xfrm>
                  <a:off x="3430" y="1107"/>
                  <a:ext cx="12" cy="14"/>
                </a:xfrm>
                <a:custGeom>
                  <a:avLst/>
                  <a:gdLst>
                    <a:gd name="T0" fmla="*/ 0 w 24"/>
                    <a:gd name="T1" fmla="*/ 1 h 28"/>
                    <a:gd name="T2" fmla="*/ 1 w 24"/>
                    <a:gd name="T3" fmla="*/ 1 h 28"/>
                    <a:gd name="T4" fmla="*/ 1 w 24"/>
                    <a:gd name="T5" fmla="*/ 0 h 28"/>
                    <a:gd name="T6" fmla="*/ 1 w 24"/>
                    <a:gd name="T7" fmla="*/ 1 h 28"/>
                    <a:gd name="T8" fmla="*/ 1 w 24"/>
                    <a:gd name="T9" fmla="*/ 1 h 28"/>
                    <a:gd name="T10" fmla="*/ 1 w 24"/>
                    <a:gd name="T11" fmla="*/ 1 h 28"/>
                    <a:gd name="T12" fmla="*/ 0 w 24"/>
                    <a:gd name="T13" fmla="*/ 1 h 28"/>
                    <a:gd name="T14" fmla="*/ 0 60000 65536"/>
                    <a:gd name="T15" fmla="*/ 0 60000 65536"/>
                    <a:gd name="T16" fmla="*/ 0 60000 65536"/>
                    <a:gd name="T17" fmla="*/ 0 60000 65536"/>
                    <a:gd name="T18" fmla="*/ 0 60000 65536"/>
                    <a:gd name="T19" fmla="*/ 0 60000 65536"/>
                    <a:gd name="T20" fmla="*/ 0 60000 65536"/>
                    <a:gd name="T21" fmla="*/ 0 w 24"/>
                    <a:gd name="T22" fmla="*/ 0 h 28"/>
                    <a:gd name="T23" fmla="*/ 24 w 2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8">
                      <a:moveTo>
                        <a:pt x="0" y="20"/>
                      </a:moveTo>
                      <a:lnTo>
                        <a:pt x="6" y="8"/>
                      </a:lnTo>
                      <a:lnTo>
                        <a:pt x="22" y="0"/>
                      </a:lnTo>
                      <a:lnTo>
                        <a:pt x="24" y="10"/>
                      </a:lnTo>
                      <a:lnTo>
                        <a:pt x="16" y="28"/>
                      </a:lnTo>
                      <a:lnTo>
                        <a:pt x="6" y="28"/>
                      </a:lnTo>
                      <a:lnTo>
                        <a:pt x="0" y="2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6" name="Freeform 44"/>
                <p:cNvSpPr>
                  <a:spLocks/>
                </p:cNvSpPr>
                <p:nvPr/>
              </p:nvSpPr>
              <p:spPr bwMode="auto">
                <a:xfrm>
                  <a:off x="3282" y="1095"/>
                  <a:ext cx="69" cy="29"/>
                </a:xfrm>
                <a:custGeom>
                  <a:avLst/>
                  <a:gdLst>
                    <a:gd name="T0" fmla="*/ 0 w 137"/>
                    <a:gd name="T1" fmla="*/ 1 h 57"/>
                    <a:gd name="T2" fmla="*/ 1 w 137"/>
                    <a:gd name="T3" fmla="*/ 1 h 57"/>
                    <a:gd name="T4" fmla="*/ 1 w 137"/>
                    <a:gd name="T5" fmla="*/ 1 h 57"/>
                    <a:gd name="T6" fmla="*/ 1 w 137"/>
                    <a:gd name="T7" fmla="*/ 1 h 57"/>
                    <a:gd name="T8" fmla="*/ 1 w 137"/>
                    <a:gd name="T9" fmla="*/ 1 h 57"/>
                    <a:gd name="T10" fmla="*/ 1 w 137"/>
                    <a:gd name="T11" fmla="*/ 1 h 57"/>
                    <a:gd name="T12" fmla="*/ 1 w 137"/>
                    <a:gd name="T13" fmla="*/ 1 h 57"/>
                    <a:gd name="T14" fmla="*/ 1 w 137"/>
                    <a:gd name="T15" fmla="*/ 1 h 57"/>
                    <a:gd name="T16" fmla="*/ 1 w 137"/>
                    <a:gd name="T17" fmla="*/ 1 h 57"/>
                    <a:gd name="T18" fmla="*/ 1 w 137"/>
                    <a:gd name="T19" fmla="*/ 1 h 57"/>
                    <a:gd name="T20" fmla="*/ 1 w 137"/>
                    <a:gd name="T21" fmla="*/ 0 h 57"/>
                    <a:gd name="T22" fmla="*/ 1 w 137"/>
                    <a:gd name="T23" fmla="*/ 1 h 57"/>
                    <a:gd name="T24" fmla="*/ 1 w 137"/>
                    <a:gd name="T25" fmla="*/ 1 h 57"/>
                    <a:gd name="T26" fmla="*/ 1 w 137"/>
                    <a:gd name="T27" fmla="*/ 1 h 57"/>
                    <a:gd name="T28" fmla="*/ 1 w 137"/>
                    <a:gd name="T29" fmla="*/ 1 h 57"/>
                    <a:gd name="T30" fmla="*/ 1 w 137"/>
                    <a:gd name="T31" fmla="*/ 1 h 57"/>
                    <a:gd name="T32" fmla="*/ 1 w 137"/>
                    <a:gd name="T33" fmla="*/ 1 h 57"/>
                    <a:gd name="T34" fmla="*/ 0 w 137"/>
                    <a:gd name="T35" fmla="*/ 1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
                    <a:gd name="T55" fmla="*/ 0 h 57"/>
                    <a:gd name="T56" fmla="*/ 137 w 137"/>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 h="57">
                      <a:moveTo>
                        <a:pt x="0" y="19"/>
                      </a:moveTo>
                      <a:lnTo>
                        <a:pt x="42" y="8"/>
                      </a:lnTo>
                      <a:lnTo>
                        <a:pt x="68" y="19"/>
                      </a:lnTo>
                      <a:lnTo>
                        <a:pt x="55" y="57"/>
                      </a:lnTo>
                      <a:lnTo>
                        <a:pt x="77" y="54"/>
                      </a:lnTo>
                      <a:lnTo>
                        <a:pt x="85" y="34"/>
                      </a:lnTo>
                      <a:lnTo>
                        <a:pt x="111" y="37"/>
                      </a:lnTo>
                      <a:lnTo>
                        <a:pt x="137" y="40"/>
                      </a:lnTo>
                      <a:lnTo>
                        <a:pt x="130" y="21"/>
                      </a:lnTo>
                      <a:lnTo>
                        <a:pt x="130" y="11"/>
                      </a:lnTo>
                      <a:lnTo>
                        <a:pt x="111" y="0"/>
                      </a:lnTo>
                      <a:lnTo>
                        <a:pt x="92" y="8"/>
                      </a:lnTo>
                      <a:lnTo>
                        <a:pt x="82" y="24"/>
                      </a:lnTo>
                      <a:lnTo>
                        <a:pt x="68" y="21"/>
                      </a:lnTo>
                      <a:lnTo>
                        <a:pt x="54" y="57"/>
                      </a:lnTo>
                      <a:lnTo>
                        <a:pt x="35" y="57"/>
                      </a:lnTo>
                      <a:lnTo>
                        <a:pt x="29" y="29"/>
                      </a:lnTo>
                      <a:lnTo>
                        <a:pt x="0" y="1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7" name="Freeform 45"/>
                <p:cNvSpPr>
                  <a:spLocks/>
                </p:cNvSpPr>
                <p:nvPr/>
              </p:nvSpPr>
              <p:spPr bwMode="auto">
                <a:xfrm>
                  <a:off x="3060" y="2251"/>
                  <a:ext cx="59" cy="26"/>
                </a:xfrm>
                <a:custGeom>
                  <a:avLst/>
                  <a:gdLst>
                    <a:gd name="T0" fmla="*/ 1 w 118"/>
                    <a:gd name="T1" fmla="*/ 0 h 53"/>
                    <a:gd name="T2" fmla="*/ 1 w 118"/>
                    <a:gd name="T3" fmla="*/ 0 h 53"/>
                    <a:gd name="T4" fmla="*/ 1 w 118"/>
                    <a:gd name="T5" fmla="*/ 0 h 53"/>
                    <a:gd name="T6" fmla="*/ 0 w 118"/>
                    <a:gd name="T7" fmla="*/ 0 h 53"/>
                    <a:gd name="T8" fmla="*/ 1 w 118"/>
                    <a:gd name="T9" fmla="*/ 0 h 53"/>
                    <a:gd name="T10" fmla="*/ 1 w 118"/>
                    <a:gd name="T11" fmla="*/ 0 h 53"/>
                    <a:gd name="T12" fmla="*/ 1 w 118"/>
                    <a:gd name="T13" fmla="*/ 0 h 53"/>
                    <a:gd name="T14" fmla="*/ 1 w 118"/>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53"/>
                    <a:gd name="T26" fmla="*/ 118 w 118"/>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53">
                      <a:moveTo>
                        <a:pt x="118" y="53"/>
                      </a:moveTo>
                      <a:lnTo>
                        <a:pt x="55" y="46"/>
                      </a:lnTo>
                      <a:lnTo>
                        <a:pt x="30" y="28"/>
                      </a:lnTo>
                      <a:lnTo>
                        <a:pt x="0" y="0"/>
                      </a:lnTo>
                      <a:lnTo>
                        <a:pt x="47" y="28"/>
                      </a:lnTo>
                      <a:lnTo>
                        <a:pt x="76" y="36"/>
                      </a:lnTo>
                      <a:lnTo>
                        <a:pt x="102" y="36"/>
                      </a:lnTo>
                      <a:lnTo>
                        <a:pt x="118" y="53"/>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8" name="Freeform 46"/>
                <p:cNvSpPr>
                  <a:spLocks/>
                </p:cNvSpPr>
                <p:nvPr/>
              </p:nvSpPr>
              <p:spPr bwMode="auto">
                <a:xfrm>
                  <a:off x="2841" y="2096"/>
                  <a:ext cx="23" cy="87"/>
                </a:xfrm>
                <a:custGeom>
                  <a:avLst/>
                  <a:gdLst>
                    <a:gd name="T0" fmla="*/ 1 w 45"/>
                    <a:gd name="T1" fmla="*/ 0 h 173"/>
                    <a:gd name="T2" fmla="*/ 1 w 45"/>
                    <a:gd name="T3" fmla="*/ 1 h 173"/>
                    <a:gd name="T4" fmla="*/ 1 w 45"/>
                    <a:gd name="T5" fmla="*/ 1 h 173"/>
                    <a:gd name="T6" fmla="*/ 1 w 45"/>
                    <a:gd name="T7" fmla="*/ 1 h 173"/>
                    <a:gd name="T8" fmla="*/ 1 w 45"/>
                    <a:gd name="T9" fmla="*/ 1 h 173"/>
                    <a:gd name="T10" fmla="*/ 1 w 45"/>
                    <a:gd name="T11" fmla="*/ 1 h 173"/>
                    <a:gd name="T12" fmla="*/ 1 w 45"/>
                    <a:gd name="T13" fmla="*/ 1 h 173"/>
                    <a:gd name="T14" fmla="*/ 1 w 45"/>
                    <a:gd name="T15" fmla="*/ 1 h 173"/>
                    <a:gd name="T16" fmla="*/ 1 w 45"/>
                    <a:gd name="T17" fmla="*/ 1 h 173"/>
                    <a:gd name="T18" fmla="*/ 0 w 45"/>
                    <a:gd name="T19" fmla="*/ 1 h 173"/>
                    <a:gd name="T20" fmla="*/ 0 w 45"/>
                    <a:gd name="T21" fmla="*/ 1 h 173"/>
                    <a:gd name="T22" fmla="*/ 1 w 45"/>
                    <a:gd name="T23" fmla="*/ 1 h 173"/>
                    <a:gd name="T24" fmla="*/ 1 w 45"/>
                    <a:gd name="T25" fmla="*/ 1 h 173"/>
                    <a:gd name="T26" fmla="*/ 1 w 45"/>
                    <a:gd name="T27" fmla="*/ 1 h 173"/>
                    <a:gd name="T28" fmla="*/ 1 w 45"/>
                    <a:gd name="T29" fmla="*/ 1 h 173"/>
                    <a:gd name="T30" fmla="*/ 1 w 45"/>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173"/>
                    <a:gd name="T50" fmla="*/ 45 w 45"/>
                    <a:gd name="T51" fmla="*/ 173 h 1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173">
                      <a:moveTo>
                        <a:pt x="22" y="0"/>
                      </a:moveTo>
                      <a:lnTo>
                        <a:pt x="31" y="12"/>
                      </a:lnTo>
                      <a:lnTo>
                        <a:pt x="35" y="27"/>
                      </a:lnTo>
                      <a:lnTo>
                        <a:pt x="31" y="61"/>
                      </a:lnTo>
                      <a:lnTo>
                        <a:pt x="22" y="83"/>
                      </a:lnTo>
                      <a:lnTo>
                        <a:pt x="45" y="95"/>
                      </a:lnTo>
                      <a:lnTo>
                        <a:pt x="45" y="158"/>
                      </a:lnTo>
                      <a:lnTo>
                        <a:pt x="31" y="170"/>
                      </a:lnTo>
                      <a:lnTo>
                        <a:pt x="8" y="173"/>
                      </a:lnTo>
                      <a:lnTo>
                        <a:pt x="0" y="149"/>
                      </a:lnTo>
                      <a:lnTo>
                        <a:pt x="0" y="95"/>
                      </a:lnTo>
                      <a:lnTo>
                        <a:pt x="22" y="83"/>
                      </a:lnTo>
                      <a:lnTo>
                        <a:pt x="19" y="65"/>
                      </a:lnTo>
                      <a:lnTo>
                        <a:pt x="8" y="54"/>
                      </a:lnTo>
                      <a:lnTo>
                        <a:pt x="15" y="27"/>
                      </a:lnTo>
                      <a:lnTo>
                        <a:pt x="22"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39" name="Freeform 47"/>
                <p:cNvSpPr>
                  <a:spLocks/>
                </p:cNvSpPr>
                <p:nvPr/>
              </p:nvSpPr>
              <p:spPr bwMode="auto">
                <a:xfrm>
                  <a:off x="2759" y="2164"/>
                  <a:ext cx="17" cy="17"/>
                </a:xfrm>
                <a:custGeom>
                  <a:avLst/>
                  <a:gdLst>
                    <a:gd name="T0" fmla="*/ 1 w 33"/>
                    <a:gd name="T1" fmla="*/ 0 h 35"/>
                    <a:gd name="T2" fmla="*/ 1 w 33"/>
                    <a:gd name="T3" fmla="*/ 0 h 35"/>
                    <a:gd name="T4" fmla="*/ 1 w 33"/>
                    <a:gd name="T5" fmla="*/ 0 h 35"/>
                    <a:gd name="T6" fmla="*/ 0 w 33"/>
                    <a:gd name="T7" fmla="*/ 0 h 35"/>
                    <a:gd name="T8" fmla="*/ 0 w 33"/>
                    <a:gd name="T9" fmla="*/ 0 h 35"/>
                    <a:gd name="T10" fmla="*/ 1 w 33"/>
                    <a:gd name="T11" fmla="*/ 0 h 35"/>
                    <a:gd name="T12" fmla="*/ 0 60000 65536"/>
                    <a:gd name="T13" fmla="*/ 0 60000 65536"/>
                    <a:gd name="T14" fmla="*/ 0 60000 65536"/>
                    <a:gd name="T15" fmla="*/ 0 60000 65536"/>
                    <a:gd name="T16" fmla="*/ 0 60000 65536"/>
                    <a:gd name="T17" fmla="*/ 0 60000 65536"/>
                    <a:gd name="T18" fmla="*/ 0 w 33"/>
                    <a:gd name="T19" fmla="*/ 0 h 35"/>
                    <a:gd name="T20" fmla="*/ 33 w 33"/>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3" h="35">
                      <a:moveTo>
                        <a:pt x="10" y="0"/>
                      </a:moveTo>
                      <a:lnTo>
                        <a:pt x="18" y="14"/>
                      </a:lnTo>
                      <a:lnTo>
                        <a:pt x="33" y="35"/>
                      </a:lnTo>
                      <a:lnTo>
                        <a:pt x="0" y="28"/>
                      </a:lnTo>
                      <a:lnTo>
                        <a:pt x="0" y="19"/>
                      </a:lnTo>
                      <a:lnTo>
                        <a:pt x="10"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0" name="Freeform 48"/>
                <p:cNvSpPr>
                  <a:spLocks/>
                </p:cNvSpPr>
                <p:nvPr/>
              </p:nvSpPr>
              <p:spPr bwMode="auto">
                <a:xfrm>
                  <a:off x="2634" y="1742"/>
                  <a:ext cx="107" cy="191"/>
                </a:xfrm>
                <a:custGeom>
                  <a:avLst/>
                  <a:gdLst>
                    <a:gd name="T0" fmla="*/ 1 w 214"/>
                    <a:gd name="T1" fmla="*/ 1 h 382"/>
                    <a:gd name="T2" fmla="*/ 1 w 214"/>
                    <a:gd name="T3" fmla="*/ 1 h 382"/>
                    <a:gd name="T4" fmla="*/ 1 w 214"/>
                    <a:gd name="T5" fmla="*/ 1 h 382"/>
                    <a:gd name="T6" fmla="*/ 1 w 214"/>
                    <a:gd name="T7" fmla="*/ 1 h 382"/>
                    <a:gd name="T8" fmla="*/ 1 w 214"/>
                    <a:gd name="T9" fmla="*/ 1 h 382"/>
                    <a:gd name="T10" fmla="*/ 1 w 214"/>
                    <a:gd name="T11" fmla="*/ 1 h 382"/>
                    <a:gd name="T12" fmla="*/ 1 w 214"/>
                    <a:gd name="T13" fmla="*/ 1 h 382"/>
                    <a:gd name="T14" fmla="*/ 1 w 214"/>
                    <a:gd name="T15" fmla="*/ 1 h 382"/>
                    <a:gd name="T16" fmla="*/ 1 w 214"/>
                    <a:gd name="T17" fmla="*/ 1 h 382"/>
                    <a:gd name="T18" fmla="*/ 1 w 214"/>
                    <a:gd name="T19" fmla="*/ 1 h 382"/>
                    <a:gd name="T20" fmla="*/ 1 w 214"/>
                    <a:gd name="T21" fmla="*/ 1 h 382"/>
                    <a:gd name="T22" fmla="*/ 1 w 214"/>
                    <a:gd name="T23" fmla="*/ 1 h 382"/>
                    <a:gd name="T24" fmla="*/ 1 w 214"/>
                    <a:gd name="T25" fmla="*/ 1 h 382"/>
                    <a:gd name="T26" fmla="*/ 1 w 214"/>
                    <a:gd name="T27" fmla="*/ 1 h 382"/>
                    <a:gd name="T28" fmla="*/ 1 w 214"/>
                    <a:gd name="T29" fmla="*/ 1 h 382"/>
                    <a:gd name="T30" fmla="*/ 1 w 214"/>
                    <a:gd name="T31" fmla="*/ 1 h 382"/>
                    <a:gd name="T32" fmla="*/ 1 w 214"/>
                    <a:gd name="T33" fmla="*/ 1 h 382"/>
                    <a:gd name="T34" fmla="*/ 1 w 214"/>
                    <a:gd name="T35" fmla="*/ 1 h 382"/>
                    <a:gd name="T36" fmla="*/ 1 w 214"/>
                    <a:gd name="T37" fmla="*/ 1 h 382"/>
                    <a:gd name="T38" fmla="*/ 1 w 214"/>
                    <a:gd name="T39" fmla="*/ 0 h 382"/>
                    <a:gd name="T40" fmla="*/ 1 w 214"/>
                    <a:gd name="T41" fmla="*/ 1 h 382"/>
                    <a:gd name="T42" fmla="*/ 0 w 214"/>
                    <a:gd name="T43" fmla="*/ 1 h 382"/>
                    <a:gd name="T44" fmla="*/ 0 w 214"/>
                    <a:gd name="T45" fmla="*/ 1 h 382"/>
                    <a:gd name="T46" fmla="*/ 1 w 214"/>
                    <a:gd name="T47" fmla="*/ 1 h 382"/>
                    <a:gd name="T48" fmla="*/ 1 w 214"/>
                    <a:gd name="T49" fmla="*/ 1 h 382"/>
                    <a:gd name="T50" fmla="*/ 1 w 214"/>
                    <a:gd name="T51" fmla="*/ 1 h 382"/>
                    <a:gd name="T52" fmla="*/ 1 w 214"/>
                    <a:gd name="T53" fmla="*/ 1 h 382"/>
                    <a:gd name="T54" fmla="*/ 1 w 214"/>
                    <a:gd name="T55" fmla="*/ 1 h 382"/>
                    <a:gd name="T56" fmla="*/ 1 w 214"/>
                    <a:gd name="T57" fmla="*/ 1 h 382"/>
                    <a:gd name="T58" fmla="*/ 1 w 214"/>
                    <a:gd name="T59" fmla="*/ 1 h 382"/>
                    <a:gd name="T60" fmla="*/ 1 w 214"/>
                    <a:gd name="T61" fmla="*/ 1 h 382"/>
                    <a:gd name="T62" fmla="*/ 1 w 214"/>
                    <a:gd name="T63" fmla="*/ 1 h 382"/>
                    <a:gd name="T64" fmla="*/ 1 w 214"/>
                    <a:gd name="T65" fmla="*/ 1 h 382"/>
                    <a:gd name="T66" fmla="*/ 1 w 214"/>
                    <a:gd name="T67" fmla="*/ 1 h 382"/>
                    <a:gd name="T68" fmla="*/ 1 w 214"/>
                    <a:gd name="T69" fmla="*/ 1 h 382"/>
                    <a:gd name="T70" fmla="*/ 1 w 214"/>
                    <a:gd name="T71" fmla="*/ 1 h 382"/>
                    <a:gd name="T72" fmla="*/ 1 w 214"/>
                    <a:gd name="T73" fmla="*/ 1 h 382"/>
                    <a:gd name="T74" fmla="*/ 1 w 214"/>
                    <a:gd name="T75" fmla="*/ 1 h 3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4"/>
                    <a:gd name="T115" fmla="*/ 0 h 382"/>
                    <a:gd name="T116" fmla="*/ 214 w 214"/>
                    <a:gd name="T117" fmla="*/ 382 h 3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4" h="382">
                      <a:moveTo>
                        <a:pt x="31" y="382"/>
                      </a:moveTo>
                      <a:lnTo>
                        <a:pt x="82" y="382"/>
                      </a:lnTo>
                      <a:lnTo>
                        <a:pt x="94" y="381"/>
                      </a:lnTo>
                      <a:lnTo>
                        <a:pt x="154" y="381"/>
                      </a:lnTo>
                      <a:lnTo>
                        <a:pt x="192" y="365"/>
                      </a:lnTo>
                      <a:lnTo>
                        <a:pt x="214" y="287"/>
                      </a:lnTo>
                      <a:lnTo>
                        <a:pt x="196" y="271"/>
                      </a:lnTo>
                      <a:lnTo>
                        <a:pt x="182" y="255"/>
                      </a:lnTo>
                      <a:lnTo>
                        <a:pt x="187" y="275"/>
                      </a:lnTo>
                      <a:lnTo>
                        <a:pt x="170" y="281"/>
                      </a:lnTo>
                      <a:lnTo>
                        <a:pt x="170" y="263"/>
                      </a:lnTo>
                      <a:lnTo>
                        <a:pt x="177" y="249"/>
                      </a:lnTo>
                      <a:lnTo>
                        <a:pt x="170" y="228"/>
                      </a:lnTo>
                      <a:lnTo>
                        <a:pt x="128" y="175"/>
                      </a:lnTo>
                      <a:lnTo>
                        <a:pt x="118" y="136"/>
                      </a:lnTo>
                      <a:lnTo>
                        <a:pt x="96" y="123"/>
                      </a:lnTo>
                      <a:lnTo>
                        <a:pt x="90" y="74"/>
                      </a:lnTo>
                      <a:lnTo>
                        <a:pt x="104" y="45"/>
                      </a:lnTo>
                      <a:lnTo>
                        <a:pt x="59" y="33"/>
                      </a:lnTo>
                      <a:lnTo>
                        <a:pt x="55" y="0"/>
                      </a:lnTo>
                      <a:lnTo>
                        <a:pt x="27" y="5"/>
                      </a:lnTo>
                      <a:lnTo>
                        <a:pt x="0" y="62"/>
                      </a:lnTo>
                      <a:lnTo>
                        <a:pt x="0" y="91"/>
                      </a:lnTo>
                      <a:lnTo>
                        <a:pt x="6" y="103"/>
                      </a:lnTo>
                      <a:lnTo>
                        <a:pt x="17" y="120"/>
                      </a:lnTo>
                      <a:lnTo>
                        <a:pt x="17" y="142"/>
                      </a:lnTo>
                      <a:lnTo>
                        <a:pt x="31" y="154"/>
                      </a:lnTo>
                      <a:lnTo>
                        <a:pt x="35" y="180"/>
                      </a:lnTo>
                      <a:lnTo>
                        <a:pt x="50" y="184"/>
                      </a:lnTo>
                      <a:lnTo>
                        <a:pt x="61" y="184"/>
                      </a:lnTo>
                      <a:lnTo>
                        <a:pt x="75" y="220"/>
                      </a:lnTo>
                      <a:lnTo>
                        <a:pt x="82" y="228"/>
                      </a:lnTo>
                      <a:lnTo>
                        <a:pt x="75" y="249"/>
                      </a:lnTo>
                      <a:lnTo>
                        <a:pt x="42" y="271"/>
                      </a:lnTo>
                      <a:lnTo>
                        <a:pt x="42" y="301"/>
                      </a:lnTo>
                      <a:lnTo>
                        <a:pt x="27" y="324"/>
                      </a:lnTo>
                      <a:lnTo>
                        <a:pt x="42" y="361"/>
                      </a:lnTo>
                      <a:lnTo>
                        <a:pt x="31" y="382"/>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1" name="Freeform 49"/>
                <p:cNvSpPr>
                  <a:spLocks/>
                </p:cNvSpPr>
                <p:nvPr/>
              </p:nvSpPr>
              <p:spPr bwMode="auto">
                <a:xfrm>
                  <a:off x="2569" y="1820"/>
                  <a:ext cx="70" cy="86"/>
                </a:xfrm>
                <a:custGeom>
                  <a:avLst/>
                  <a:gdLst>
                    <a:gd name="T0" fmla="*/ 0 w 142"/>
                    <a:gd name="T1" fmla="*/ 0 h 173"/>
                    <a:gd name="T2" fmla="*/ 0 w 142"/>
                    <a:gd name="T3" fmla="*/ 0 h 173"/>
                    <a:gd name="T4" fmla="*/ 0 w 142"/>
                    <a:gd name="T5" fmla="*/ 0 h 173"/>
                    <a:gd name="T6" fmla="*/ 0 w 142"/>
                    <a:gd name="T7" fmla="*/ 0 h 173"/>
                    <a:gd name="T8" fmla="*/ 0 w 142"/>
                    <a:gd name="T9" fmla="*/ 0 h 173"/>
                    <a:gd name="T10" fmla="*/ 0 w 142"/>
                    <a:gd name="T11" fmla="*/ 0 h 173"/>
                    <a:gd name="T12" fmla="*/ 0 w 142"/>
                    <a:gd name="T13" fmla="*/ 0 h 173"/>
                    <a:gd name="T14" fmla="*/ 0 w 142"/>
                    <a:gd name="T15" fmla="*/ 0 h 173"/>
                    <a:gd name="T16" fmla="*/ 0 w 142"/>
                    <a:gd name="T17" fmla="*/ 0 h 173"/>
                    <a:gd name="T18" fmla="*/ 0 w 142"/>
                    <a:gd name="T19" fmla="*/ 0 h 173"/>
                    <a:gd name="T20" fmla="*/ 0 w 142"/>
                    <a:gd name="T21" fmla="*/ 0 h 173"/>
                    <a:gd name="T22" fmla="*/ 0 w 142"/>
                    <a:gd name="T23" fmla="*/ 0 h 173"/>
                    <a:gd name="T24" fmla="*/ 0 w 142"/>
                    <a:gd name="T25" fmla="*/ 0 h 173"/>
                    <a:gd name="T26" fmla="*/ 0 w 142"/>
                    <a:gd name="T27" fmla="*/ 0 h 173"/>
                    <a:gd name="T28" fmla="*/ 0 w 142"/>
                    <a:gd name="T29" fmla="*/ 0 h 173"/>
                    <a:gd name="T30" fmla="*/ 0 w 142"/>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2"/>
                    <a:gd name="T49" fmla="*/ 0 h 173"/>
                    <a:gd name="T50" fmla="*/ 142 w 142"/>
                    <a:gd name="T51" fmla="*/ 173 h 1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2" h="173">
                      <a:moveTo>
                        <a:pt x="0" y="161"/>
                      </a:moveTo>
                      <a:lnTo>
                        <a:pt x="3" y="138"/>
                      </a:lnTo>
                      <a:lnTo>
                        <a:pt x="17" y="116"/>
                      </a:lnTo>
                      <a:lnTo>
                        <a:pt x="0" y="95"/>
                      </a:lnTo>
                      <a:lnTo>
                        <a:pt x="28" y="50"/>
                      </a:lnTo>
                      <a:lnTo>
                        <a:pt x="53" y="29"/>
                      </a:lnTo>
                      <a:lnTo>
                        <a:pt x="57" y="14"/>
                      </a:lnTo>
                      <a:lnTo>
                        <a:pt x="76" y="0"/>
                      </a:lnTo>
                      <a:lnTo>
                        <a:pt x="109" y="0"/>
                      </a:lnTo>
                      <a:lnTo>
                        <a:pt x="142" y="46"/>
                      </a:lnTo>
                      <a:lnTo>
                        <a:pt x="125" y="73"/>
                      </a:lnTo>
                      <a:lnTo>
                        <a:pt x="125" y="110"/>
                      </a:lnTo>
                      <a:lnTo>
                        <a:pt x="116" y="143"/>
                      </a:lnTo>
                      <a:lnTo>
                        <a:pt x="69" y="173"/>
                      </a:lnTo>
                      <a:lnTo>
                        <a:pt x="8" y="173"/>
                      </a:lnTo>
                      <a:lnTo>
                        <a:pt x="0" y="161"/>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2" name="Freeform 50"/>
                <p:cNvSpPr>
                  <a:spLocks/>
                </p:cNvSpPr>
                <p:nvPr/>
              </p:nvSpPr>
              <p:spPr bwMode="auto">
                <a:xfrm>
                  <a:off x="2389" y="1531"/>
                  <a:ext cx="146" cy="89"/>
                </a:xfrm>
                <a:custGeom>
                  <a:avLst/>
                  <a:gdLst>
                    <a:gd name="T0" fmla="*/ 1 w 292"/>
                    <a:gd name="T1" fmla="*/ 1 h 178"/>
                    <a:gd name="T2" fmla="*/ 1 w 292"/>
                    <a:gd name="T3" fmla="*/ 1 h 178"/>
                    <a:gd name="T4" fmla="*/ 1 w 292"/>
                    <a:gd name="T5" fmla="*/ 1 h 178"/>
                    <a:gd name="T6" fmla="*/ 1 w 292"/>
                    <a:gd name="T7" fmla="*/ 1 h 178"/>
                    <a:gd name="T8" fmla="*/ 1 w 292"/>
                    <a:gd name="T9" fmla="*/ 1 h 178"/>
                    <a:gd name="T10" fmla="*/ 0 w 292"/>
                    <a:gd name="T11" fmla="*/ 1 h 178"/>
                    <a:gd name="T12" fmla="*/ 1 w 292"/>
                    <a:gd name="T13" fmla="*/ 1 h 178"/>
                    <a:gd name="T14" fmla="*/ 1 w 292"/>
                    <a:gd name="T15" fmla="*/ 1 h 178"/>
                    <a:gd name="T16" fmla="*/ 1 w 292"/>
                    <a:gd name="T17" fmla="*/ 1 h 178"/>
                    <a:gd name="T18" fmla="*/ 1 w 292"/>
                    <a:gd name="T19" fmla="*/ 1 h 178"/>
                    <a:gd name="T20" fmla="*/ 1 w 292"/>
                    <a:gd name="T21" fmla="*/ 1 h 178"/>
                    <a:gd name="T22" fmla="*/ 1 w 292"/>
                    <a:gd name="T23" fmla="*/ 1 h 178"/>
                    <a:gd name="T24" fmla="*/ 1 w 292"/>
                    <a:gd name="T25" fmla="*/ 1 h 178"/>
                    <a:gd name="T26" fmla="*/ 1 w 292"/>
                    <a:gd name="T27" fmla="*/ 1 h 178"/>
                    <a:gd name="T28" fmla="*/ 1 w 292"/>
                    <a:gd name="T29" fmla="*/ 1 h 178"/>
                    <a:gd name="T30" fmla="*/ 1 w 292"/>
                    <a:gd name="T31" fmla="*/ 1 h 178"/>
                    <a:gd name="T32" fmla="*/ 1 w 292"/>
                    <a:gd name="T33" fmla="*/ 1 h 178"/>
                    <a:gd name="T34" fmla="*/ 1 w 292"/>
                    <a:gd name="T35" fmla="*/ 1 h 178"/>
                    <a:gd name="T36" fmla="*/ 1 w 292"/>
                    <a:gd name="T37" fmla="*/ 0 h 178"/>
                    <a:gd name="T38" fmla="*/ 1 w 292"/>
                    <a:gd name="T39" fmla="*/ 1 h 178"/>
                    <a:gd name="T40" fmla="*/ 1 w 292"/>
                    <a:gd name="T41" fmla="*/ 1 h 178"/>
                    <a:gd name="T42" fmla="*/ 1 w 292"/>
                    <a:gd name="T43" fmla="*/ 1 h 178"/>
                    <a:gd name="T44" fmla="*/ 1 w 292"/>
                    <a:gd name="T45" fmla="*/ 1 h 178"/>
                    <a:gd name="T46" fmla="*/ 1 w 292"/>
                    <a:gd name="T47" fmla="*/ 1 h 178"/>
                    <a:gd name="T48" fmla="*/ 1 w 292"/>
                    <a:gd name="T49" fmla="*/ 1 h 178"/>
                    <a:gd name="T50" fmla="*/ 1 w 292"/>
                    <a:gd name="T51" fmla="*/ 1 h 178"/>
                    <a:gd name="T52" fmla="*/ 1 w 292"/>
                    <a:gd name="T53" fmla="*/ 1 h 178"/>
                    <a:gd name="T54" fmla="*/ 1 w 292"/>
                    <a:gd name="T55" fmla="*/ 1 h 178"/>
                    <a:gd name="T56" fmla="*/ 1 w 292"/>
                    <a:gd name="T57" fmla="*/ 1 h 178"/>
                    <a:gd name="T58" fmla="*/ 1 w 292"/>
                    <a:gd name="T59" fmla="*/ 1 h 178"/>
                    <a:gd name="T60" fmla="*/ 1 w 292"/>
                    <a:gd name="T61" fmla="*/ 1 h 178"/>
                    <a:gd name="T62" fmla="*/ 1 w 292"/>
                    <a:gd name="T63" fmla="*/ 1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178"/>
                    <a:gd name="T98" fmla="*/ 292 w 292"/>
                    <a:gd name="T99" fmla="*/ 178 h 1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178">
                      <a:moveTo>
                        <a:pt x="23" y="102"/>
                      </a:moveTo>
                      <a:lnTo>
                        <a:pt x="40" y="95"/>
                      </a:lnTo>
                      <a:lnTo>
                        <a:pt x="58" y="84"/>
                      </a:lnTo>
                      <a:lnTo>
                        <a:pt x="49" y="64"/>
                      </a:lnTo>
                      <a:lnTo>
                        <a:pt x="12" y="64"/>
                      </a:lnTo>
                      <a:lnTo>
                        <a:pt x="0" y="44"/>
                      </a:lnTo>
                      <a:lnTo>
                        <a:pt x="16" y="20"/>
                      </a:lnTo>
                      <a:lnTo>
                        <a:pt x="45" y="29"/>
                      </a:lnTo>
                      <a:lnTo>
                        <a:pt x="49" y="16"/>
                      </a:lnTo>
                      <a:lnTo>
                        <a:pt x="69" y="6"/>
                      </a:lnTo>
                      <a:lnTo>
                        <a:pt x="82" y="29"/>
                      </a:lnTo>
                      <a:lnTo>
                        <a:pt x="86" y="49"/>
                      </a:lnTo>
                      <a:lnTo>
                        <a:pt x="91" y="64"/>
                      </a:lnTo>
                      <a:lnTo>
                        <a:pt x="91" y="53"/>
                      </a:lnTo>
                      <a:lnTo>
                        <a:pt x="113" y="29"/>
                      </a:lnTo>
                      <a:lnTo>
                        <a:pt x="156" y="20"/>
                      </a:lnTo>
                      <a:lnTo>
                        <a:pt x="176" y="13"/>
                      </a:lnTo>
                      <a:lnTo>
                        <a:pt x="199" y="13"/>
                      </a:lnTo>
                      <a:lnTo>
                        <a:pt x="231" y="0"/>
                      </a:lnTo>
                      <a:lnTo>
                        <a:pt x="259" y="8"/>
                      </a:lnTo>
                      <a:lnTo>
                        <a:pt x="276" y="42"/>
                      </a:lnTo>
                      <a:lnTo>
                        <a:pt x="292" y="62"/>
                      </a:lnTo>
                      <a:lnTo>
                        <a:pt x="287" y="95"/>
                      </a:lnTo>
                      <a:lnTo>
                        <a:pt x="270" y="114"/>
                      </a:lnTo>
                      <a:lnTo>
                        <a:pt x="246" y="125"/>
                      </a:lnTo>
                      <a:lnTo>
                        <a:pt x="220" y="135"/>
                      </a:lnTo>
                      <a:lnTo>
                        <a:pt x="172" y="173"/>
                      </a:lnTo>
                      <a:lnTo>
                        <a:pt x="140" y="178"/>
                      </a:lnTo>
                      <a:lnTo>
                        <a:pt x="91" y="150"/>
                      </a:lnTo>
                      <a:lnTo>
                        <a:pt x="51" y="147"/>
                      </a:lnTo>
                      <a:lnTo>
                        <a:pt x="40" y="114"/>
                      </a:lnTo>
                      <a:lnTo>
                        <a:pt x="23" y="102"/>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3" name="Freeform 51"/>
                <p:cNvSpPr>
                  <a:spLocks/>
                </p:cNvSpPr>
                <p:nvPr/>
              </p:nvSpPr>
              <p:spPr bwMode="auto">
                <a:xfrm>
                  <a:off x="2932" y="1114"/>
                  <a:ext cx="112" cy="44"/>
                </a:xfrm>
                <a:custGeom>
                  <a:avLst/>
                  <a:gdLst>
                    <a:gd name="T0" fmla="*/ 1 w 224"/>
                    <a:gd name="T1" fmla="*/ 0 h 89"/>
                    <a:gd name="T2" fmla="*/ 1 w 224"/>
                    <a:gd name="T3" fmla="*/ 0 h 89"/>
                    <a:gd name="T4" fmla="*/ 1 w 224"/>
                    <a:gd name="T5" fmla="*/ 0 h 89"/>
                    <a:gd name="T6" fmla="*/ 1 w 224"/>
                    <a:gd name="T7" fmla="*/ 0 h 89"/>
                    <a:gd name="T8" fmla="*/ 1 w 224"/>
                    <a:gd name="T9" fmla="*/ 0 h 89"/>
                    <a:gd name="T10" fmla="*/ 1 w 224"/>
                    <a:gd name="T11" fmla="*/ 0 h 89"/>
                    <a:gd name="T12" fmla="*/ 1 w 224"/>
                    <a:gd name="T13" fmla="*/ 0 h 89"/>
                    <a:gd name="T14" fmla="*/ 1 w 224"/>
                    <a:gd name="T15" fmla="*/ 0 h 89"/>
                    <a:gd name="T16" fmla="*/ 1 w 224"/>
                    <a:gd name="T17" fmla="*/ 0 h 89"/>
                    <a:gd name="T18" fmla="*/ 1 w 224"/>
                    <a:gd name="T19" fmla="*/ 0 h 89"/>
                    <a:gd name="T20" fmla="*/ 1 w 224"/>
                    <a:gd name="T21" fmla="*/ 0 h 89"/>
                    <a:gd name="T22" fmla="*/ 1 w 224"/>
                    <a:gd name="T23" fmla="*/ 0 h 89"/>
                    <a:gd name="T24" fmla="*/ 0 w 224"/>
                    <a:gd name="T25" fmla="*/ 0 h 89"/>
                    <a:gd name="T26" fmla="*/ 1 w 224"/>
                    <a:gd name="T27" fmla="*/ 0 h 89"/>
                    <a:gd name="T28" fmla="*/ 1 w 224"/>
                    <a:gd name="T29" fmla="*/ 0 h 89"/>
                    <a:gd name="T30" fmla="*/ 1 w 224"/>
                    <a:gd name="T31" fmla="*/ 0 h 89"/>
                    <a:gd name="T32" fmla="*/ 1 w 224"/>
                    <a:gd name="T33" fmla="*/ 0 h 89"/>
                    <a:gd name="T34" fmla="*/ 1 w 224"/>
                    <a:gd name="T35" fmla="*/ 0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4"/>
                    <a:gd name="T55" fmla="*/ 0 h 89"/>
                    <a:gd name="T56" fmla="*/ 224 w 224"/>
                    <a:gd name="T57" fmla="*/ 89 h 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4" h="89">
                      <a:moveTo>
                        <a:pt x="181" y="80"/>
                      </a:moveTo>
                      <a:lnTo>
                        <a:pt x="202" y="68"/>
                      </a:lnTo>
                      <a:lnTo>
                        <a:pt x="224" y="37"/>
                      </a:lnTo>
                      <a:lnTo>
                        <a:pt x="200" y="23"/>
                      </a:lnTo>
                      <a:lnTo>
                        <a:pt x="179" y="17"/>
                      </a:lnTo>
                      <a:lnTo>
                        <a:pt x="158" y="9"/>
                      </a:lnTo>
                      <a:lnTo>
                        <a:pt x="139" y="17"/>
                      </a:lnTo>
                      <a:lnTo>
                        <a:pt x="120" y="3"/>
                      </a:lnTo>
                      <a:lnTo>
                        <a:pt x="98" y="17"/>
                      </a:lnTo>
                      <a:lnTo>
                        <a:pt x="75" y="6"/>
                      </a:lnTo>
                      <a:lnTo>
                        <a:pt x="46" y="0"/>
                      </a:lnTo>
                      <a:lnTo>
                        <a:pt x="26" y="9"/>
                      </a:lnTo>
                      <a:lnTo>
                        <a:pt x="0" y="23"/>
                      </a:lnTo>
                      <a:lnTo>
                        <a:pt x="15" y="40"/>
                      </a:lnTo>
                      <a:lnTo>
                        <a:pt x="63" y="66"/>
                      </a:lnTo>
                      <a:lnTo>
                        <a:pt x="112" y="85"/>
                      </a:lnTo>
                      <a:lnTo>
                        <a:pt x="132" y="89"/>
                      </a:lnTo>
                      <a:lnTo>
                        <a:pt x="181" y="8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4" name="Freeform 52"/>
                <p:cNvSpPr>
                  <a:spLocks/>
                </p:cNvSpPr>
                <p:nvPr/>
              </p:nvSpPr>
              <p:spPr bwMode="auto">
                <a:xfrm>
                  <a:off x="2840" y="1132"/>
                  <a:ext cx="180" cy="106"/>
                </a:xfrm>
                <a:custGeom>
                  <a:avLst/>
                  <a:gdLst>
                    <a:gd name="T0" fmla="*/ 0 w 358"/>
                    <a:gd name="T1" fmla="*/ 0 h 213"/>
                    <a:gd name="T2" fmla="*/ 1 w 358"/>
                    <a:gd name="T3" fmla="*/ 0 h 213"/>
                    <a:gd name="T4" fmla="*/ 1 w 358"/>
                    <a:gd name="T5" fmla="*/ 0 h 213"/>
                    <a:gd name="T6" fmla="*/ 1 w 358"/>
                    <a:gd name="T7" fmla="*/ 0 h 213"/>
                    <a:gd name="T8" fmla="*/ 1 w 358"/>
                    <a:gd name="T9" fmla="*/ 0 h 213"/>
                    <a:gd name="T10" fmla="*/ 1 w 358"/>
                    <a:gd name="T11" fmla="*/ 0 h 213"/>
                    <a:gd name="T12" fmla="*/ 1 w 358"/>
                    <a:gd name="T13" fmla="*/ 0 h 213"/>
                    <a:gd name="T14" fmla="*/ 1 w 358"/>
                    <a:gd name="T15" fmla="*/ 0 h 213"/>
                    <a:gd name="T16" fmla="*/ 1 w 358"/>
                    <a:gd name="T17" fmla="*/ 0 h 213"/>
                    <a:gd name="T18" fmla="*/ 1 w 358"/>
                    <a:gd name="T19" fmla="*/ 0 h 213"/>
                    <a:gd name="T20" fmla="*/ 2 w 358"/>
                    <a:gd name="T21" fmla="*/ 0 h 213"/>
                    <a:gd name="T22" fmla="*/ 2 w 358"/>
                    <a:gd name="T23" fmla="*/ 0 h 213"/>
                    <a:gd name="T24" fmla="*/ 2 w 358"/>
                    <a:gd name="T25" fmla="*/ 0 h 213"/>
                    <a:gd name="T26" fmla="*/ 2 w 358"/>
                    <a:gd name="T27" fmla="*/ 0 h 213"/>
                    <a:gd name="T28" fmla="*/ 2 w 358"/>
                    <a:gd name="T29" fmla="*/ 0 h 213"/>
                    <a:gd name="T30" fmla="*/ 2 w 358"/>
                    <a:gd name="T31" fmla="*/ 0 h 213"/>
                    <a:gd name="T32" fmla="*/ 2 w 358"/>
                    <a:gd name="T33" fmla="*/ 0 h 213"/>
                    <a:gd name="T34" fmla="*/ 2 w 358"/>
                    <a:gd name="T35" fmla="*/ 0 h 213"/>
                    <a:gd name="T36" fmla="*/ 2 w 358"/>
                    <a:gd name="T37" fmla="*/ 0 h 213"/>
                    <a:gd name="T38" fmla="*/ 2 w 358"/>
                    <a:gd name="T39" fmla="*/ 0 h 213"/>
                    <a:gd name="T40" fmla="*/ 1 w 358"/>
                    <a:gd name="T41" fmla="*/ 0 h 213"/>
                    <a:gd name="T42" fmla="*/ 1 w 358"/>
                    <a:gd name="T43" fmla="*/ 0 h 213"/>
                    <a:gd name="T44" fmla="*/ 1 w 358"/>
                    <a:gd name="T45" fmla="*/ 0 h 213"/>
                    <a:gd name="T46" fmla="*/ 1 w 358"/>
                    <a:gd name="T47" fmla="*/ 0 h 213"/>
                    <a:gd name="T48" fmla="*/ 1 w 358"/>
                    <a:gd name="T49" fmla="*/ 0 h 213"/>
                    <a:gd name="T50" fmla="*/ 1 w 358"/>
                    <a:gd name="T51" fmla="*/ 0 h 213"/>
                    <a:gd name="T52" fmla="*/ 1 w 358"/>
                    <a:gd name="T53" fmla="*/ 0 h 213"/>
                    <a:gd name="T54" fmla="*/ 1 w 358"/>
                    <a:gd name="T55" fmla="*/ 0 h 213"/>
                    <a:gd name="T56" fmla="*/ 1 w 358"/>
                    <a:gd name="T57" fmla="*/ 0 h 213"/>
                    <a:gd name="T58" fmla="*/ 1 w 358"/>
                    <a:gd name="T59" fmla="*/ 0 h 213"/>
                    <a:gd name="T60" fmla="*/ 1 w 358"/>
                    <a:gd name="T61" fmla="*/ 0 h 213"/>
                    <a:gd name="T62" fmla="*/ 1 w 358"/>
                    <a:gd name="T63" fmla="*/ 0 h 213"/>
                    <a:gd name="T64" fmla="*/ 1 w 358"/>
                    <a:gd name="T65" fmla="*/ 0 h 213"/>
                    <a:gd name="T66" fmla="*/ 1 w 358"/>
                    <a:gd name="T67" fmla="*/ 0 h 213"/>
                    <a:gd name="T68" fmla="*/ 1 w 358"/>
                    <a:gd name="T69" fmla="*/ 0 h 213"/>
                    <a:gd name="T70" fmla="*/ 1 w 358"/>
                    <a:gd name="T71" fmla="*/ 0 h 213"/>
                    <a:gd name="T72" fmla="*/ 1 w 358"/>
                    <a:gd name="T73" fmla="*/ 0 h 213"/>
                    <a:gd name="T74" fmla="*/ 0 w 358"/>
                    <a:gd name="T75" fmla="*/ 0 h 2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213"/>
                    <a:gd name="T116" fmla="*/ 358 w 358"/>
                    <a:gd name="T117" fmla="*/ 213 h 2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213">
                      <a:moveTo>
                        <a:pt x="0" y="13"/>
                      </a:moveTo>
                      <a:lnTo>
                        <a:pt x="68" y="1"/>
                      </a:lnTo>
                      <a:lnTo>
                        <a:pt x="62" y="23"/>
                      </a:lnTo>
                      <a:lnTo>
                        <a:pt x="102" y="19"/>
                      </a:lnTo>
                      <a:lnTo>
                        <a:pt x="135" y="35"/>
                      </a:lnTo>
                      <a:lnTo>
                        <a:pt x="135" y="0"/>
                      </a:lnTo>
                      <a:lnTo>
                        <a:pt x="153" y="0"/>
                      </a:lnTo>
                      <a:lnTo>
                        <a:pt x="174" y="9"/>
                      </a:lnTo>
                      <a:lnTo>
                        <a:pt x="190" y="32"/>
                      </a:lnTo>
                      <a:lnTo>
                        <a:pt x="222" y="38"/>
                      </a:lnTo>
                      <a:lnTo>
                        <a:pt x="261" y="67"/>
                      </a:lnTo>
                      <a:lnTo>
                        <a:pt x="286" y="76"/>
                      </a:lnTo>
                      <a:lnTo>
                        <a:pt x="306" y="97"/>
                      </a:lnTo>
                      <a:lnTo>
                        <a:pt x="328" y="102"/>
                      </a:lnTo>
                      <a:lnTo>
                        <a:pt x="340" y="133"/>
                      </a:lnTo>
                      <a:lnTo>
                        <a:pt x="358" y="145"/>
                      </a:lnTo>
                      <a:lnTo>
                        <a:pt x="348" y="159"/>
                      </a:lnTo>
                      <a:lnTo>
                        <a:pt x="280" y="168"/>
                      </a:lnTo>
                      <a:lnTo>
                        <a:pt x="270" y="145"/>
                      </a:lnTo>
                      <a:lnTo>
                        <a:pt x="259" y="107"/>
                      </a:lnTo>
                      <a:lnTo>
                        <a:pt x="241" y="97"/>
                      </a:lnTo>
                      <a:lnTo>
                        <a:pt x="222" y="102"/>
                      </a:lnTo>
                      <a:lnTo>
                        <a:pt x="188" y="194"/>
                      </a:lnTo>
                      <a:lnTo>
                        <a:pt x="160" y="213"/>
                      </a:lnTo>
                      <a:lnTo>
                        <a:pt x="120" y="180"/>
                      </a:lnTo>
                      <a:lnTo>
                        <a:pt x="109" y="155"/>
                      </a:lnTo>
                      <a:lnTo>
                        <a:pt x="89" y="150"/>
                      </a:lnTo>
                      <a:lnTo>
                        <a:pt x="79" y="126"/>
                      </a:lnTo>
                      <a:lnTo>
                        <a:pt x="140" y="107"/>
                      </a:lnTo>
                      <a:lnTo>
                        <a:pt x="160" y="87"/>
                      </a:lnTo>
                      <a:lnTo>
                        <a:pt x="152" y="74"/>
                      </a:lnTo>
                      <a:lnTo>
                        <a:pt x="115" y="74"/>
                      </a:lnTo>
                      <a:lnTo>
                        <a:pt x="82" y="107"/>
                      </a:lnTo>
                      <a:lnTo>
                        <a:pt x="62" y="116"/>
                      </a:lnTo>
                      <a:lnTo>
                        <a:pt x="24" y="116"/>
                      </a:lnTo>
                      <a:lnTo>
                        <a:pt x="21" y="90"/>
                      </a:lnTo>
                      <a:lnTo>
                        <a:pt x="16" y="53"/>
                      </a:lnTo>
                      <a:lnTo>
                        <a:pt x="0" y="13"/>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5" name="Freeform 53"/>
                <p:cNvSpPr>
                  <a:spLocks/>
                </p:cNvSpPr>
                <p:nvPr/>
              </p:nvSpPr>
              <p:spPr bwMode="auto">
                <a:xfrm>
                  <a:off x="1504" y="1574"/>
                  <a:ext cx="85" cy="58"/>
                </a:xfrm>
                <a:custGeom>
                  <a:avLst/>
                  <a:gdLst>
                    <a:gd name="T0" fmla="*/ 0 w 171"/>
                    <a:gd name="T1" fmla="*/ 0 h 117"/>
                    <a:gd name="T2" fmla="*/ 0 w 171"/>
                    <a:gd name="T3" fmla="*/ 0 h 117"/>
                    <a:gd name="T4" fmla="*/ 0 w 171"/>
                    <a:gd name="T5" fmla="*/ 0 h 117"/>
                    <a:gd name="T6" fmla="*/ 0 w 171"/>
                    <a:gd name="T7" fmla="*/ 0 h 117"/>
                    <a:gd name="T8" fmla="*/ 0 w 171"/>
                    <a:gd name="T9" fmla="*/ 0 h 117"/>
                    <a:gd name="T10" fmla="*/ 0 w 171"/>
                    <a:gd name="T11" fmla="*/ 0 h 117"/>
                    <a:gd name="T12" fmla="*/ 0 w 171"/>
                    <a:gd name="T13" fmla="*/ 0 h 117"/>
                    <a:gd name="T14" fmla="*/ 0 w 171"/>
                    <a:gd name="T15" fmla="*/ 0 h 117"/>
                    <a:gd name="T16" fmla="*/ 0 w 171"/>
                    <a:gd name="T17" fmla="*/ 0 h 117"/>
                    <a:gd name="T18" fmla="*/ 0 w 171"/>
                    <a:gd name="T19" fmla="*/ 0 h 117"/>
                    <a:gd name="T20" fmla="*/ 0 w 171"/>
                    <a:gd name="T21" fmla="*/ 0 h 117"/>
                    <a:gd name="T22" fmla="*/ 0 w 171"/>
                    <a:gd name="T23" fmla="*/ 0 h 117"/>
                    <a:gd name="T24" fmla="*/ 0 w 171"/>
                    <a:gd name="T25" fmla="*/ 0 h 117"/>
                    <a:gd name="T26" fmla="*/ 0 w 171"/>
                    <a:gd name="T27" fmla="*/ 0 h 117"/>
                    <a:gd name="T28" fmla="*/ 0 w 171"/>
                    <a:gd name="T29" fmla="*/ 0 h 117"/>
                    <a:gd name="T30" fmla="*/ 0 w 171"/>
                    <a:gd name="T31" fmla="*/ 0 h 117"/>
                    <a:gd name="T32" fmla="*/ 0 w 171"/>
                    <a:gd name="T33" fmla="*/ 0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1"/>
                    <a:gd name="T52" fmla="*/ 0 h 117"/>
                    <a:gd name="T53" fmla="*/ 171 w 171"/>
                    <a:gd name="T54" fmla="*/ 117 h 1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1" h="117">
                      <a:moveTo>
                        <a:pt x="38" y="117"/>
                      </a:moveTo>
                      <a:lnTo>
                        <a:pt x="25" y="97"/>
                      </a:lnTo>
                      <a:lnTo>
                        <a:pt x="0" y="90"/>
                      </a:lnTo>
                      <a:lnTo>
                        <a:pt x="13" y="79"/>
                      </a:lnTo>
                      <a:lnTo>
                        <a:pt x="31" y="50"/>
                      </a:lnTo>
                      <a:lnTo>
                        <a:pt x="36" y="13"/>
                      </a:lnTo>
                      <a:lnTo>
                        <a:pt x="48" y="0"/>
                      </a:lnTo>
                      <a:lnTo>
                        <a:pt x="65" y="6"/>
                      </a:lnTo>
                      <a:lnTo>
                        <a:pt x="95" y="12"/>
                      </a:lnTo>
                      <a:lnTo>
                        <a:pt x="119" y="36"/>
                      </a:lnTo>
                      <a:lnTo>
                        <a:pt x="147" y="50"/>
                      </a:lnTo>
                      <a:lnTo>
                        <a:pt x="166" y="84"/>
                      </a:lnTo>
                      <a:lnTo>
                        <a:pt x="171" y="99"/>
                      </a:lnTo>
                      <a:lnTo>
                        <a:pt x="134" y="94"/>
                      </a:lnTo>
                      <a:lnTo>
                        <a:pt x="105" y="84"/>
                      </a:lnTo>
                      <a:lnTo>
                        <a:pt x="68" y="104"/>
                      </a:lnTo>
                      <a:lnTo>
                        <a:pt x="38" y="117"/>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6" name="Freeform 54"/>
                <p:cNvSpPr>
                  <a:spLocks/>
                </p:cNvSpPr>
                <p:nvPr/>
              </p:nvSpPr>
              <p:spPr bwMode="auto">
                <a:xfrm>
                  <a:off x="1651" y="1499"/>
                  <a:ext cx="33" cy="27"/>
                </a:xfrm>
                <a:custGeom>
                  <a:avLst/>
                  <a:gdLst>
                    <a:gd name="T0" fmla="*/ 0 w 66"/>
                    <a:gd name="T1" fmla="*/ 1 h 53"/>
                    <a:gd name="T2" fmla="*/ 1 w 66"/>
                    <a:gd name="T3" fmla="*/ 1 h 53"/>
                    <a:gd name="T4" fmla="*/ 1 w 66"/>
                    <a:gd name="T5" fmla="*/ 0 h 53"/>
                    <a:gd name="T6" fmla="*/ 1 w 66"/>
                    <a:gd name="T7" fmla="*/ 0 h 53"/>
                    <a:gd name="T8" fmla="*/ 1 w 66"/>
                    <a:gd name="T9" fmla="*/ 1 h 53"/>
                    <a:gd name="T10" fmla="*/ 1 w 66"/>
                    <a:gd name="T11" fmla="*/ 1 h 53"/>
                    <a:gd name="T12" fmla="*/ 1 w 66"/>
                    <a:gd name="T13" fmla="*/ 1 h 53"/>
                    <a:gd name="T14" fmla="*/ 0 w 66"/>
                    <a:gd name="T15" fmla="*/ 1 h 5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53"/>
                    <a:gd name="T26" fmla="*/ 66 w 66"/>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53">
                      <a:moveTo>
                        <a:pt x="0" y="41"/>
                      </a:moveTo>
                      <a:lnTo>
                        <a:pt x="7" y="18"/>
                      </a:lnTo>
                      <a:lnTo>
                        <a:pt x="33" y="0"/>
                      </a:lnTo>
                      <a:lnTo>
                        <a:pt x="58" y="0"/>
                      </a:lnTo>
                      <a:lnTo>
                        <a:pt x="66" y="32"/>
                      </a:lnTo>
                      <a:lnTo>
                        <a:pt x="55" y="52"/>
                      </a:lnTo>
                      <a:lnTo>
                        <a:pt x="24" y="53"/>
                      </a:lnTo>
                      <a:lnTo>
                        <a:pt x="0" y="41"/>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7" name="Freeform 55"/>
                <p:cNvSpPr>
                  <a:spLocks/>
                </p:cNvSpPr>
                <p:nvPr/>
              </p:nvSpPr>
              <p:spPr bwMode="auto">
                <a:xfrm>
                  <a:off x="1639" y="1335"/>
                  <a:ext cx="50" cy="28"/>
                </a:xfrm>
                <a:custGeom>
                  <a:avLst/>
                  <a:gdLst>
                    <a:gd name="T0" fmla="*/ 1 w 99"/>
                    <a:gd name="T1" fmla="*/ 0 h 56"/>
                    <a:gd name="T2" fmla="*/ 1 w 99"/>
                    <a:gd name="T3" fmla="*/ 1 h 56"/>
                    <a:gd name="T4" fmla="*/ 1 w 99"/>
                    <a:gd name="T5" fmla="*/ 1 h 56"/>
                    <a:gd name="T6" fmla="*/ 1 w 99"/>
                    <a:gd name="T7" fmla="*/ 1 h 56"/>
                    <a:gd name="T8" fmla="*/ 1 w 99"/>
                    <a:gd name="T9" fmla="*/ 1 h 56"/>
                    <a:gd name="T10" fmla="*/ 0 w 99"/>
                    <a:gd name="T11" fmla="*/ 1 h 56"/>
                    <a:gd name="T12" fmla="*/ 1 w 99"/>
                    <a:gd name="T13" fmla="*/ 0 h 56"/>
                    <a:gd name="T14" fmla="*/ 1 w 99"/>
                    <a:gd name="T15" fmla="*/ 0 h 56"/>
                    <a:gd name="T16" fmla="*/ 1 w 99"/>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56"/>
                    <a:gd name="T29" fmla="*/ 99 w 99"/>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56">
                      <a:moveTo>
                        <a:pt x="47" y="0"/>
                      </a:moveTo>
                      <a:lnTo>
                        <a:pt x="86" y="17"/>
                      </a:lnTo>
                      <a:lnTo>
                        <a:pt x="99" y="36"/>
                      </a:lnTo>
                      <a:lnTo>
                        <a:pt x="30" y="56"/>
                      </a:lnTo>
                      <a:lnTo>
                        <a:pt x="13" y="52"/>
                      </a:lnTo>
                      <a:lnTo>
                        <a:pt x="0" y="11"/>
                      </a:lnTo>
                      <a:lnTo>
                        <a:pt x="20" y="0"/>
                      </a:lnTo>
                      <a:lnTo>
                        <a:pt x="27" y="0"/>
                      </a:lnTo>
                      <a:lnTo>
                        <a:pt x="47"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8" name="Freeform 56"/>
                <p:cNvSpPr>
                  <a:spLocks/>
                </p:cNvSpPr>
                <p:nvPr/>
              </p:nvSpPr>
              <p:spPr bwMode="auto">
                <a:xfrm>
                  <a:off x="1504" y="1332"/>
                  <a:ext cx="352" cy="339"/>
                </a:xfrm>
                <a:custGeom>
                  <a:avLst/>
                  <a:gdLst>
                    <a:gd name="T0" fmla="*/ 0 w 705"/>
                    <a:gd name="T1" fmla="*/ 1 h 677"/>
                    <a:gd name="T2" fmla="*/ 0 w 705"/>
                    <a:gd name="T3" fmla="*/ 1 h 677"/>
                    <a:gd name="T4" fmla="*/ 0 w 705"/>
                    <a:gd name="T5" fmla="*/ 1 h 677"/>
                    <a:gd name="T6" fmla="*/ 0 w 705"/>
                    <a:gd name="T7" fmla="*/ 1 h 677"/>
                    <a:gd name="T8" fmla="*/ 0 w 705"/>
                    <a:gd name="T9" fmla="*/ 1 h 677"/>
                    <a:gd name="T10" fmla="*/ 0 w 705"/>
                    <a:gd name="T11" fmla="*/ 1 h 677"/>
                    <a:gd name="T12" fmla="*/ 1 w 705"/>
                    <a:gd name="T13" fmla="*/ 1 h 677"/>
                    <a:gd name="T14" fmla="*/ 1 w 705"/>
                    <a:gd name="T15" fmla="*/ 1 h 677"/>
                    <a:gd name="T16" fmla="*/ 1 w 705"/>
                    <a:gd name="T17" fmla="*/ 1 h 677"/>
                    <a:gd name="T18" fmla="*/ 1 w 705"/>
                    <a:gd name="T19" fmla="*/ 1 h 677"/>
                    <a:gd name="T20" fmla="*/ 1 w 705"/>
                    <a:gd name="T21" fmla="*/ 1 h 677"/>
                    <a:gd name="T22" fmla="*/ 2 w 705"/>
                    <a:gd name="T23" fmla="*/ 1 h 677"/>
                    <a:gd name="T24" fmla="*/ 2 w 705"/>
                    <a:gd name="T25" fmla="*/ 2 h 677"/>
                    <a:gd name="T26" fmla="*/ 2 w 705"/>
                    <a:gd name="T27" fmla="*/ 2 h 677"/>
                    <a:gd name="T28" fmla="*/ 2 w 705"/>
                    <a:gd name="T29" fmla="*/ 2 h 677"/>
                    <a:gd name="T30" fmla="*/ 2 w 705"/>
                    <a:gd name="T31" fmla="*/ 2 h 677"/>
                    <a:gd name="T32" fmla="*/ 2 w 705"/>
                    <a:gd name="T33" fmla="*/ 2 h 677"/>
                    <a:gd name="T34" fmla="*/ 2 w 705"/>
                    <a:gd name="T35" fmla="*/ 2 h 677"/>
                    <a:gd name="T36" fmla="*/ 2 w 705"/>
                    <a:gd name="T37" fmla="*/ 2 h 677"/>
                    <a:gd name="T38" fmla="*/ 2 w 705"/>
                    <a:gd name="T39" fmla="*/ 2 h 677"/>
                    <a:gd name="T40" fmla="*/ 2 w 705"/>
                    <a:gd name="T41" fmla="*/ 2 h 677"/>
                    <a:gd name="T42" fmla="*/ 2 w 705"/>
                    <a:gd name="T43" fmla="*/ 2 h 677"/>
                    <a:gd name="T44" fmla="*/ 2 w 705"/>
                    <a:gd name="T45" fmla="*/ 3 h 677"/>
                    <a:gd name="T46" fmla="*/ 2 w 705"/>
                    <a:gd name="T47" fmla="*/ 3 h 677"/>
                    <a:gd name="T48" fmla="*/ 2 w 705"/>
                    <a:gd name="T49" fmla="*/ 3 h 677"/>
                    <a:gd name="T50" fmla="*/ 2 w 705"/>
                    <a:gd name="T51" fmla="*/ 3 h 677"/>
                    <a:gd name="T52" fmla="*/ 2 w 705"/>
                    <a:gd name="T53" fmla="*/ 3 h 677"/>
                    <a:gd name="T54" fmla="*/ 1 w 705"/>
                    <a:gd name="T55" fmla="*/ 3 h 677"/>
                    <a:gd name="T56" fmla="*/ 1 w 705"/>
                    <a:gd name="T57" fmla="*/ 3 h 677"/>
                    <a:gd name="T58" fmla="*/ 1 w 705"/>
                    <a:gd name="T59" fmla="*/ 3 h 677"/>
                    <a:gd name="T60" fmla="*/ 1 w 705"/>
                    <a:gd name="T61" fmla="*/ 3 h 677"/>
                    <a:gd name="T62" fmla="*/ 1 w 705"/>
                    <a:gd name="T63" fmla="*/ 2 h 677"/>
                    <a:gd name="T64" fmla="*/ 1 w 705"/>
                    <a:gd name="T65" fmla="*/ 2 h 677"/>
                    <a:gd name="T66" fmla="*/ 1 w 705"/>
                    <a:gd name="T67" fmla="*/ 2 h 677"/>
                    <a:gd name="T68" fmla="*/ 1 w 705"/>
                    <a:gd name="T69" fmla="*/ 2 h 677"/>
                    <a:gd name="T70" fmla="*/ 1 w 705"/>
                    <a:gd name="T71" fmla="*/ 2 h 677"/>
                    <a:gd name="T72" fmla="*/ 1 w 705"/>
                    <a:gd name="T73" fmla="*/ 2 h 677"/>
                    <a:gd name="T74" fmla="*/ 1 w 705"/>
                    <a:gd name="T75" fmla="*/ 1 h 677"/>
                    <a:gd name="T76" fmla="*/ 1 w 705"/>
                    <a:gd name="T77" fmla="*/ 1 h 677"/>
                    <a:gd name="T78" fmla="*/ 0 w 705"/>
                    <a:gd name="T79" fmla="*/ 1 h 677"/>
                    <a:gd name="T80" fmla="*/ 0 w 705"/>
                    <a:gd name="T81" fmla="*/ 1 h 677"/>
                    <a:gd name="T82" fmla="*/ 0 w 705"/>
                    <a:gd name="T83" fmla="*/ 1 h 677"/>
                    <a:gd name="T84" fmla="*/ 0 w 705"/>
                    <a:gd name="T85" fmla="*/ 1 h 677"/>
                    <a:gd name="T86" fmla="*/ 0 w 705"/>
                    <a:gd name="T87" fmla="*/ 0 h 6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5"/>
                    <a:gd name="T133" fmla="*/ 0 h 677"/>
                    <a:gd name="T134" fmla="*/ 705 w 705"/>
                    <a:gd name="T135" fmla="*/ 677 h 6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5" h="677">
                      <a:moveTo>
                        <a:pt x="149" y="9"/>
                      </a:moveTo>
                      <a:lnTo>
                        <a:pt x="121" y="24"/>
                      </a:lnTo>
                      <a:lnTo>
                        <a:pt x="100" y="61"/>
                      </a:lnTo>
                      <a:lnTo>
                        <a:pt x="100" y="107"/>
                      </a:lnTo>
                      <a:lnTo>
                        <a:pt x="119" y="140"/>
                      </a:lnTo>
                      <a:lnTo>
                        <a:pt x="129" y="140"/>
                      </a:lnTo>
                      <a:lnTo>
                        <a:pt x="139" y="96"/>
                      </a:lnTo>
                      <a:lnTo>
                        <a:pt x="137" y="61"/>
                      </a:lnTo>
                      <a:lnTo>
                        <a:pt x="153" y="34"/>
                      </a:lnTo>
                      <a:lnTo>
                        <a:pt x="206" y="12"/>
                      </a:lnTo>
                      <a:lnTo>
                        <a:pt x="239" y="12"/>
                      </a:lnTo>
                      <a:lnTo>
                        <a:pt x="252" y="74"/>
                      </a:lnTo>
                      <a:lnTo>
                        <a:pt x="246" y="96"/>
                      </a:lnTo>
                      <a:lnTo>
                        <a:pt x="293" y="96"/>
                      </a:lnTo>
                      <a:lnTo>
                        <a:pt x="350" y="69"/>
                      </a:lnTo>
                      <a:lnTo>
                        <a:pt x="393" y="83"/>
                      </a:lnTo>
                      <a:lnTo>
                        <a:pt x="410" y="94"/>
                      </a:lnTo>
                      <a:lnTo>
                        <a:pt x="426" y="130"/>
                      </a:lnTo>
                      <a:lnTo>
                        <a:pt x="461" y="112"/>
                      </a:lnTo>
                      <a:lnTo>
                        <a:pt x="481" y="118"/>
                      </a:lnTo>
                      <a:lnTo>
                        <a:pt x="496" y="136"/>
                      </a:lnTo>
                      <a:lnTo>
                        <a:pt x="499" y="150"/>
                      </a:lnTo>
                      <a:lnTo>
                        <a:pt x="564" y="190"/>
                      </a:lnTo>
                      <a:lnTo>
                        <a:pt x="584" y="221"/>
                      </a:lnTo>
                      <a:lnTo>
                        <a:pt x="593" y="276"/>
                      </a:lnTo>
                      <a:lnTo>
                        <a:pt x="571" y="288"/>
                      </a:lnTo>
                      <a:lnTo>
                        <a:pt x="564" y="292"/>
                      </a:lnTo>
                      <a:lnTo>
                        <a:pt x="571" y="314"/>
                      </a:lnTo>
                      <a:lnTo>
                        <a:pt x="588" y="325"/>
                      </a:lnTo>
                      <a:lnTo>
                        <a:pt x="639" y="339"/>
                      </a:lnTo>
                      <a:lnTo>
                        <a:pt x="654" y="347"/>
                      </a:lnTo>
                      <a:lnTo>
                        <a:pt x="673" y="386"/>
                      </a:lnTo>
                      <a:lnTo>
                        <a:pt x="695" y="393"/>
                      </a:lnTo>
                      <a:lnTo>
                        <a:pt x="705" y="413"/>
                      </a:lnTo>
                      <a:lnTo>
                        <a:pt x="702" y="437"/>
                      </a:lnTo>
                      <a:lnTo>
                        <a:pt x="675" y="450"/>
                      </a:lnTo>
                      <a:lnTo>
                        <a:pt x="651" y="459"/>
                      </a:lnTo>
                      <a:lnTo>
                        <a:pt x="633" y="479"/>
                      </a:lnTo>
                      <a:lnTo>
                        <a:pt x="614" y="446"/>
                      </a:lnTo>
                      <a:lnTo>
                        <a:pt x="577" y="427"/>
                      </a:lnTo>
                      <a:lnTo>
                        <a:pt x="557" y="421"/>
                      </a:lnTo>
                      <a:lnTo>
                        <a:pt x="561" y="439"/>
                      </a:lnTo>
                      <a:lnTo>
                        <a:pt x="551" y="450"/>
                      </a:lnTo>
                      <a:lnTo>
                        <a:pt x="540" y="461"/>
                      </a:lnTo>
                      <a:lnTo>
                        <a:pt x="557" y="511"/>
                      </a:lnTo>
                      <a:lnTo>
                        <a:pt x="604" y="539"/>
                      </a:lnTo>
                      <a:lnTo>
                        <a:pt x="610" y="562"/>
                      </a:lnTo>
                      <a:lnTo>
                        <a:pt x="598" y="584"/>
                      </a:lnTo>
                      <a:lnTo>
                        <a:pt x="593" y="608"/>
                      </a:lnTo>
                      <a:lnTo>
                        <a:pt x="565" y="608"/>
                      </a:lnTo>
                      <a:lnTo>
                        <a:pt x="517" y="592"/>
                      </a:lnTo>
                      <a:lnTo>
                        <a:pt x="527" y="624"/>
                      </a:lnTo>
                      <a:lnTo>
                        <a:pt x="557" y="650"/>
                      </a:lnTo>
                      <a:lnTo>
                        <a:pt x="561" y="677"/>
                      </a:lnTo>
                      <a:lnTo>
                        <a:pt x="538" y="670"/>
                      </a:lnTo>
                      <a:lnTo>
                        <a:pt x="487" y="650"/>
                      </a:lnTo>
                      <a:lnTo>
                        <a:pt x="431" y="630"/>
                      </a:lnTo>
                      <a:lnTo>
                        <a:pt x="407" y="611"/>
                      </a:lnTo>
                      <a:lnTo>
                        <a:pt x="371" y="547"/>
                      </a:lnTo>
                      <a:lnTo>
                        <a:pt x="361" y="535"/>
                      </a:lnTo>
                      <a:lnTo>
                        <a:pt x="276" y="535"/>
                      </a:lnTo>
                      <a:lnTo>
                        <a:pt x="266" y="516"/>
                      </a:lnTo>
                      <a:lnTo>
                        <a:pt x="266" y="496"/>
                      </a:lnTo>
                      <a:lnTo>
                        <a:pt x="285" y="503"/>
                      </a:lnTo>
                      <a:lnTo>
                        <a:pt x="328" y="499"/>
                      </a:lnTo>
                      <a:lnTo>
                        <a:pt x="365" y="481"/>
                      </a:lnTo>
                      <a:lnTo>
                        <a:pt x="371" y="469"/>
                      </a:lnTo>
                      <a:lnTo>
                        <a:pt x="365" y="446"/>
                      </a:lnTo>
                      <a:lnTo>
                        <a:pt x="383" y="421"/>
                      </a:lnTo>
                      <a:lnTo>
                        <a:pt x="416" y="400"/>
                      </a:lnTo>
                      <a:lnTo>
                        <a:pt x="422" y="361"/>
                      </a:lnTo>
                      <a:lnTo>
                        <a:pt x="410" y="317"/>
                      </a:lnTo>
                      <a:lnTo>
                        <a:pt x="399" y="292"/>
                      </a:lnTo>
                      <a:lnTo>
                        <a:pt x="338" y="271"/>
                      </a:lnTo>
                      <a:lnTo>
                        <a:pt x="322" y="250"/>
                      </a:lnTo>
                      <a:lnTo>
                        <a:pt x="302" y="221"/>
                      </a:lnTo>
                      <a:lnTo>
                        <a:pt x="275" y="221"/>
                      </a:lnTo>
                      <a:lnTo>
                        <a:pt x="268" y="241"/>
                      </a:lnTo>
                      <a:lnTo>
                        <a:pt x="250" y="241"/>
                      </a:lnTo>
                      <a:lnTo>
                        <a:pt x="212" y="221"/>
                      </a:lnTo>
                      <a:lnTo>
                        <a:pt x="147" y="221"/>
                      </a:lnTo>
                      <a:lnTo>
                        <a:pt x="77" y="210"/>
                      </a:lnTo>
                      <a:lnTo>
                        <a:pt x="34" y="208"/>
                      </a:lnTo>
                      <a:lnTo>
                        <a:pt x="18" y="186"/>
                      </a:lnTo>
                      <a:lnTo>
                        <a:pt x="7" y="140"/>
                      </a:lnTo>
                      <a:lnTo>
                        <a:pt x="0" y="112"/>
                      </a:lnTo>
                      <a:lnTo>
                        <a:pt x="51" y="29"/>
                      </a:lnTo>
                      <a:lnTo>
                        <a:pt x="105" y="0"/>
                      </a:lnTo>
                      <a:lnTo>
                        <a:pt x="149" y="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49" name="Freeform 57"/>
                <p:cNvSpPr>
                  <a:spLocks/>
                </p:cNvSpPr>
                <p:nvPr/>
              </p:nvSpPr>
              <p:spPr bwMode="auto">
                <a:xfrm>
                  <a:off x="1441" y="1284"/>
                  <a:ext cx="40" cy="29"/>
                </a:xfrm>
                <a:custGeom>
                  <a:avLst/>
                  <a:gdLst>
                    <a:gd name="T0" fmla="*/ 0 w 79"/>
                    <a:gd name="T1" fmla="*/ 1 h 58"/>
                    <a:gd name="T2" fmla="*/ 1 w 79"/>
                    <a:gd name="T3" fmla="*/ 1 h 58"/>
                    <a:gd name="T4" fmla="*/ 1 w 79"/>
                    <a:gd name="T5" fmla="*/ 0 h 58"/>
                    <a:gd name="T6" fmla="*/ 1 w 79"/>
                    <a:gd name="T7" fmla="*/ 0 h 58"/>
                    <a:gd name="T8" fmla="*/ 1 w 79"/>
                    <a:gd name="T9" fmla="*/ 1 h 58"/>
                    <a:gd name="T10" fmla="*/ 1 w 79"/>
                    <a:gd name="T11" fmla="*/ 1 h 58"/>
                    <a:gd name="T12" fmla="*/ 1 w 79"/>
                    <a:gd name="T13" fmla="*/ 1 h 58"/>
                    <a:gd name="T14" fmla="*/ 0 w 79"/>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58"/>
                    <a:gd name="T26" fmla="*/ 79 w 79"/>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58">
                      <a:moveTo>
                        <a:pt x="0" y="42"/>
                      </a:moveTo>
                      <a:lnTo>
                        <a:pt x="8" y="17"/>
                      </a:lnTo>
                      <a:lnTo>
                        <a:pt x="33" y="0"/>
                      </a:lnTo>
                      <a:lnTo>
                        <a:pt x="55" y="0"/>
                      </a:lnTo>
                      <a:lnTo>
                        <a:pt x="79" y="20"/>
                      </a:lnTo>
                      <a:lnTo>
                        <a:pt x="79" y="58"/>
                      </a:lnTo>
                      <a:lnTo>
                        <a:pt x="42" y="58"/>
                      </a:lnTo>
                      <a:lnTo>
                        <a:pt x="0" y="42"/>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0" name="Freeform 58"/>
                <p:cNvSpPr>
                  <a:spLocks/>
                </p:cNvSpPr>
                <p:nvPr/>
              </p:nvSpPr>
              <p:spPr bwMode="auto">
                <a:xfrm>
                  <a:off x="1347" y="1335"/>
                  <a:ext cx="74" cy="76"/>
                </a:xfrm>
                <a:custGeom>
                  <a:avLst/>
                  <a:gdLst>
                    <a:gd name="T0" fmla="*/ 1 w 148"/>
                    <a:gd name="T1" fmla="*/ 0 h 153"/>
                    <a:gd name="T2" fmla="*/ 1 w 148"/>
                    <a:gd name="T3" fmla="*/ 0 h 153"/>
                    <a:gd name="T4" fmla="*/ 1 w 148"/>
                    <a:gd name="T5" fmla="*/ 0 h 153"/>
                    <a:gd name="T6" fmla="*/ 1 w 148"/>
                    <a:gd name="T7" fmla="*/ 0 h 153"/>
                    <a:gd name="T8" fmla="*/ 1 w 148"/>
                    <a:gd name="T9" fmla="*/ 0 h 153"/>
                    <a:gd name="T10" fmla="*/ 1 w 148"/>
                    <a:gd name="T11" fmla="*/ 0 h 153"/>
                    <a:gd name="T12" fmla="*/ 1 w 148"/>
                    <a:gd name="T13" fmla="*/ 0 h 153"/>
                    <a:gd name="T14" fmla="*/ 1 w 148"/>
                    <a:gd name="T15" fmla="*/ 0 h 153"/>
                    <a:gd name="T16" fmla="*/ 1 w 148"/>
                    <a:gd name="T17" fmla="*/ 0 h 153"/>
                    <a:gd name="T18" fmla="*/ 1 w 148"/>
                    <a:gd name="T19" fmla="*/ 0 h 153"/>
                    <a:gd name="T20" fmla="*/ 1 w 148"/>
                    <a:gd name="T21" fmla="*/ 0 h 153"/>
                    <a:gd name="T22" fmla="*/ 1 w 148"/>
                    <a:gd name="T23" fmla="*/ 0 h 153"/>
                    <a:gd name="T24" fmla="*/ 1 w 148"/>
                    <a:gd name="T25" fmla="*/ 0 h 153"/>
                    <a:gd name="T26" fmla="*/ 1 w 148"/>
                    <a:gd name="T27" fmla="*/ 0 h 153"/>
                    <a:gd name="T28" fmla="*/ 1 w 148"/>
                    <a:gd name="T29" fmla="*/ 0 h 153"/>
                    <a:gd name="T30" fmla="*/ 0 w 148"/>
                    <a:gd name="T31" fmla="*/ 0 h 153"/>
                    <a:gd name="T32" fmla="*/ 1 w 148"/>
                    <a:gd name="T33" fmla="*/ 0 h 1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53"/>
                    <a:gd name="T53" fmla="*/ 148 w 148"/>
                    <a:gd name="T54" fmla="*/ 153 h 1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53">
                      <a:moveTo>
                        <a:pt x="9" y="52"/>
                      </a:moveTo>
                      <a:lnTo>
                        <a:pt x="40" y="64"/>
                      </a:lnTo>
                      <a:lnTo>
                        <a:pt x="54" y="47"/>
                      </a:lnTo>
                      <a:lnTo>
                        <a:pt x="57" y="27"/>
                      </a:lnTo>
                      <a:lnTo>
                        <a:pt x="54" y="0"/>
                      </a:lnTo>
                      <a:lnTo>
                        <a:pt x="92" y="4"/>
                      </a:lnTo>
                      <a:lnTo>
                        <a:pt x="148" y="4"/>
                      </a:lnTo>
                      <a:lnTo>
                        <a:pt x="137" y="26"/>
                      </a:lnTo>
                      <a:lnTo>
                        <a:pt x="122" y="52"/>
                      </a:lnTo>
                      <a:lnTo>
                        <a:pt x="135" y="78"/>
                      </a:lnTo>
                      <a:lnTo>
                        <a:pt x="132" y="104"/>
                      </a:lnTo>
                      <a:lnTo>
                        <a:pt x="94" y="131"/>
                      </a:lnTo>
                      <a:lnTo>
                        <a:pt x="69" y="153"/>
                      </a:lnTo>
                      <a:lnTo>
                        <a:pt x="54" y="135"/>
                      </a:lnTo>
                      <a:lnTo>
                        <a:pt x="37" y="97"/>
                      </a:lnTo>
                      <a:lnTo>
                        <a:pt x="0" y="67"/>
                      </a:lnTo>
                      <a:lnTo>
                        <a:pt x="9" y="52"/>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1" name="Freeform 59"/>
                <p:cNvSpPr>
                  <a:spLocks/>
                </p:cNvSpPr>
                <p:nvPr/>
              </p:nvSpPr>
              <p:spPr bwMode="auto">
                <a:xfrm>
                  <a:off x="1375" y="1251"/>
                  <a:ext cx="59" cy="54"/>
                </a:xfrm>
                <a:custGeom>
                  <a:avLst/>
                  <a:gdLst>
                    <a:gd name="T0" fmla="*/ 1 w 118"/>
                    <a:gd name="T1" fmla="*/ 0 h 109"/>
                    <a:gd name="T2" fmla="*/ 1 w 118"/>
                    <a:gd name="T3" fmla="*/ 0 h 109"/>
                    <a:gd name="T4" fmla="*/ 1 w 118"/>
                    <a:gd name="T5" fmla="*/ 0 h 109"/>
                    <a:gd name="T6" fmla="*/ 1 w 118"/>
                    <a:gd name="T7" fmla="*/ 0 h 109"/>
                    <a:gd name="T8" fmla="*/ 1 w 118"/>
                    <a:gd name="T9" fmla="*/ 0 h 109"/>
                    <a:gd name="T10" fmla="*/ 1 w 118"/>
                    <a:gd name="T11" fmla="*/ 0 h 109"/>
                    <a:gd name="T12" fmla="*/ 1 w 118"/>
                    <a:gd name="T13" fmla="*/ 0 h 109"/>
                    <a:gd name="T14" fmla="*/ 1 w 118"/>
                    <a:gd name="T15" fmla="*/ 0 h 109"/>
                    <a:gd name="T16" fmla="*/ 1 w 118"/>
                    <a:gd name="T17" fmla="*/ 0 h 109"/>
                    <a:gd name="T18" fmla="*/ 1 w 118"/>
                    <a:gd name="T19" fmla="*/ 0 h 109"/>
                    <a:gd name="T20" fmla="*/ 0 w 118"/>
                    <a:gd name="T21" fmla="*/ 0 h 109"/>
                    <a:gd name="T22" fmla="*/ 1 w 118"/>
                    <a:gd name="T23" fmla="*/ 0 h 109"/>
                    <a:gd name="T24" fmla="*/ 1 w 118"/>
                    <a:gd name="T25" fmla="*/ 0 h 109"/>
                    <a:gd name="T26" fmla="*/ 1 w 118"/>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
                    <a:gd name="T43" fmla="*/ 0 h 109"/>
                    <a:gd name="T44" fmla="*/ 118 w 118"/>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 h="109">
                      <a:moveTo>
                        <a:pt x="57" y="109"/>
                      </a:moveTo>
                      <a:lnTo>
                        <a:pt x="65" y="97"/>
                      </a:lnTo>
                      <a:lnTo>
                        <a:pt x="91" y="75"/>
                      </a:lnTo>
                      <a:lnTo>
                        <a:pt x="109" y="67"/>
                      </a:lnTo>
                      <a:lnTo>
                        <a:pt x="118" y="20"/>
                      </a:lnTo>
                      <a:lnTo>
                        <a:pt x="109" y="3"/>
                      </a:lnTo>
                      <a:lnTo>
                        <a:pt x="61" y="0"/>
                      </a:lnTo>
                      <a:lnTo>
                        <a:pt x="42" y="15"/>
                      </a:lnTo>
                      <a:lnTo>
                        <a:pt x="36" y="23"/>
                      </a:lnTo>
                      <a:lnTo>
                        <a:pt x="17" y="27"/>
                      </a:lnTo>
                      <a:lnTo>
                        <a:pt x="0" y="59"/>
                      </a:lnTo>
                      <a:lnTo>
                        <a:pt x="29" y="75"/>
                      </a:lnTo>
                      <a:lnTo>
                        <a:pt x="29" y="91"/>
                      </a:lnTo>
                      <a:lnTo>
                        <a:pt x="57" y="10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2" name="Freeform 60"/>
                <p:cNvSpPr>
                  <a:spLocks/>
                </p:cNvSpPr>
                <p:nvPr/>
              </p:nvSpPr>
              <p:spPr bwMode="auto">
                <a:xfrm>
                  <a:off x="1174" y="1247"/>
                  <a:ext cx="155" cy="75"/>
                </a:xfrm>
                <a:custGeom>
                  <a:avLst/>
                  <a:gdLst>
                    <a:gd name="T0" fmla="*/ 1 w 310"/>
                    <a:gd name="T1" fmla="*/ 1 h 150"/>
                    <a:gd name="T2" fmla="*/ 1 w 310"/>
                    <a:gd name="T3" fmla="*/ 1 h 150"/>
                    <a:gd name="T4" fmla="*/ 1 w 310"/>
                    <a:gd name="T5" fmla="*/ 1 h 150"/>
                    <a:gd name="T6" fmla="*/ 0 w 310"/>
                    <a:gd name="T7" fmla="*/ 1 h 150"/>
                    <a:gd name="T8" fmla="*/ 0 w 310"/>
                    <a:gd name="T9" fmla="*/ 1 h 150"/>
                    <a:gd name="T10" fmla="*/ 1 w 310"/>
                    <a:gd name="T11" fmla="*/ 1 h 150"/>
                    <a:gd name="T12" fmla="*/ 1 w 310"/>
                    <a:gd name="T13" fmla="*/ 1 h 150"/>
                    <a:gd name="T14" fmla="*/ 1 w 310"/>
                    <a:gd name="T15" fmla="*/ 1 h 150"/>
                    <a:gd name="T16" fmla="*/ 1 w 310"/>
                    <a:gd name="T17" fmla="*/ 1 h 150"/>
                    <a:gd name="T18" fmla="*/ 1 w 310"/>
                    <a:gd name="T19" fmla="*/ 1 h 150"/>
                    <a:gd name="T20" fmla="*/ 1 w 310"/>
                    <a:gd name="T21" fmla="*/ 1 h 150"/>
                    <a:gd name="T22" fmla="*/ 1 w 310"/>
                    <a:gd name="T23" fmla="*/ 0 h 150"/>
                    <a:gd name="T24" fmla="*/ 1 w 310"/>
                    <a:gd name="T25" fmla="*/ 1 h 150"/>
                    <a:gd name="T26" fmla="*/ 1 w 310"/>
                    <a:gd name="T27" fmla="*/ 1 h 150"/>
                    <a:gd name="T28" fmla="*/ 1 w 310"/>
                    <a:gd name="T29" fmla="*/ 1 h 150"/>
                    <a:gd name="T30" fmla="*/ 1 w 310"/>
                    <a:gd name="T31" fmla="*/ 1 h 150"/>
                    <a:gd name="T32" fmla="*/ 1 w 310"/>
                    <a:gd name="T33" fmla="*/ 1 h 150"/>
                    <a:gd name="T34" fmla="*/ 1 w 310"/>
                    <a:gd name="T35" fmla="*/ 1 h 150"/>
                    <a:gd name="T36" fmla="*/ 1 w 310"/>
                    <a:gd name="T37" fmla="*/ 1 h 150"/>
                    <a:gd name="T38" fmla="*/ 1 w 310"/>
                    <a:gd name="T39" fmla="*/ 1 h 150"/>
                    <a:gd name="T40" fmla="*/ 1 w 310"/>
                    <a:gd name="T41" fmla="*/ 1 h 150"/>
                    <a:gd name="T42" fmla="*/ 1 w 310"/>
                    <a:gd name="T43" fmla="*/ 1 h 150"/>
                    <a:gd name="T44" fmla="*/ 1 w 310"/>
                    <a:gd name="T45" fmla="*/ 1 h 150"/>
                    <a:gd name="T46" fmla="*/ 1 w 310"/>
                    <a:gd name="T47" fmla="*/ 1 h 150"/>
                    <a:gd name="T48" fmla="*/ 1 w 310"/>
                    <a:gd name="T49" fmla="*/ 1 h 150"/>
                    <a:gd name="T50" fmla="*/ 1 w 310"/>
                    <a:gd name="T51" fmla="*/ 1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0"/>
                    <a:gd name="T79" fmla="*/ 0 h 150"/>
                    <a:gd name="T80" fmla="*/ 310 w 310"/>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0" h="150">
                      <a:moveTo>
                        <a:pt x="111" y="105"/>
                      </a:moveTo>
                      <a:lnTo>
                        <a:pt x="74" y="112"/>
                      </a:lnTo>
                      <a:lnTo>
                        <a:pt x="16" y="116"/>
                      </a:lnTo>
                      <a:lnTo>
                        <a:pt x="0" y="105"/>
                      </a:lnTo>
                      <a:lnTo>
                        <a:pt x="0" y="82"/>
                      </a:lnTo>
                      <a:lnTo>
                        <a:pt x="65" y="26"/>
                      </a:lnTo>
                      <a:lnTo>
                        <a:pt x="111" y="30"/>
                      </a:lnTo>
                      <a:lnTo>
                        <a:pt x="177" y="82"/>
                      </a:lnTo>
                      <a:lnTo>
                        <a:pt x="196" y="78"/>
                      </a:lnTo>
                      <a:lnTo>
                        <a:pt x="204" y="62"/>
                      </a:lnTo>
                      <a:lnTo>
                        <a:pt x="197" y="20"/>
                      </a:lnTo>
                      <a:lnTo>
                        <a:pt x="221" y="0"/>
                      </a:lnTo>
                      <a:lnTo>
                        <a:pt x="236" y="7"/>
                      </a:lnTo>
                      <a:lnTo>
                        <a:pt x="246" y="47"/>
                      </a:lnTo>
                      <a:lnTo>
                        <a:pt x="264" y="56"/>
                      </a:lnTo>
                      <a:lnTo>
                        <a:pt x="289" y="48"/>
                      </a:lnTo>
                      <a:lnTo>
                        <a:pt x="310" y="62"/>
                      </a:lnTo>
                      <a:lnTo>
                        <a:pt x="310" y="88"/>
                      </a:lnTo>
                      <a:lnTo>
                        <a:pt x="285" y="120"/>
                      </a:lnTo>
                      <a:lnTo>
                        <a:pt x="238" y="120"/>
                      </a:lnTo>
                      <a:lnTo>
                        <a:pt x="201" y="109"/>
                      </a:lnTo>
                      <a:lnTo>
                        <a:pt x="172" y="120"/>
                      </a:lnTo>
                      <a:lnTo>
                        <a:pt x="123" y="140"/>
                      </a:lnTo>
                      <a:lnTo>
                        <a:pt x="93" y="150"/>
                      </a:lnTo>
                      <a:lnTo>
                        <a:pt x="80" y="137"/>
                      </a:lnTo>
                      <a:lnTo>
                        <a:pt x="111" y="105"/>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3" name="Freeform 61"/>
                <p:cNvSpPr>
                  <a:spLocks/>
                </p:cNvSpPr>
                <p:nvPr/>
              </p:nvSpPr>
              <p:spPr bwMode="auto">
                <a:xfrm>
                  <a:off x="1112" y="1226"/>
                  <a:ext cx="93" cy="49"/>
                </a:xfrm>
                <a:custGeom>
                  <a:avLst/>
                  <a:gdLst>
                    <a:gd name="T0" fmla="*/ 1 w 186"/>
                    <a:gd name="T1" fmla="*/ 1 h 98"/>
                    <a:gd name="T2" fmla="*/ 1 w 186"/>
                    <a:gd name="T3" fmla="*/ 1 h 98"/>
                    <a:gd name="T4" fmla="*/ 1 w 186"/>
                    <a:gd name="T5" fmla="*/ 1 h 98"/>
                    <a:gd name="T6" fmla="*/ 1 w 186"/>
                    <a:gd name="T7" fmla="*/ 1 h 98"/>
                    <a:gd name="T8" fmla="*/ 1 w 186"/>
                    <a:gd name="T9" fmla="*/ 0 h 98"/>
                    <a:gd name="T10" fmla="*/ 1 w 186"/>
                    <a:gd name="T11" fmla="*/ 1 h 98"/>
                    <a:gd name="T12" fmla="*/ 1 w 186"/>
                    <a:gd name="T13" fmla="*/ 1 h 98"/>
                    <a:gd name="T14" fmla="*/ 1 w 186"/>
                    <a:gd name="T15" fmla="*/ 1 h 98"/>
                    <a:gd name="T16" fmla="*/ 0 w 186"/>
                    <a:gd name="T17" fmla="*/ 1 h 98"/>
                    <a:gd name="T18" fmla="*/ 1 w 186"/>
                    <a:gd name="T19" fmla="*/ 1 h 98"/>
                    <a:gd name="T20" fmla="*/ 1 w 186"/>
                    <a:gd name="T21" fmla="*/ 1 h 98"/>
                    <a:gd name="T22" fmla="*/ 1 w 186"/>
                    <a:gd name="T23" fmla="*/ 1 h 98"/>
                    <a:gd name="T24" fmla="*/ 1 w 186"/>
                    <a:gd name="T25" fmla="*/ 1 h 98"/>
                    <a:gd name="T26" fmla="*/ 1 w 186"/>
                    <a:gd name="T27" fmla="*/ 1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6"/>
                    <a:gd name="T43" fmla="*/ 0 h 98"/>
                    <a:gd name="T44" fmla="*/ 186 w 186"/>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6" h="98">
                      <a:moveTo>
                        <a:pt x="121" y="76"/>
                      </a:moveTo>
                      <a:lnTo>
                        <a:pt x="151" y="68"/>
                      </a:lnTo>
                      <a:lnTo>
                        <a:pt x="169" y="46"/>
                      </a:lnTo>
                      <a:lnTo>
                        <a:pt x="186" y="15"/>
                      </a:lnTo>
                      <a:lnTo>
                        <a:pt x="180" y="0"/>
                      </a:lnTo>
                      <a:lnTo>
                        <a:pt x="117" y="6"/>
                      </a:lnTo>
                      <a:lnTo>
                        <a:pt x="42" y="37"/>
                      </a:lnTo>
                      <a:lnTo>
                        <a:pt x="3" y="72"/>
                      </a:lnTo>
                      <a:lnTo>
                        <a:pt x="0" y="98"/>
                      </a:lnTo>
                      <a:lnTo>
                        <a:pt x="29" y="98"/>
                      </a:lnTo>
                      <a:lnTo>
                        <a:pt x="59" y="80"/>
                      </a:lnTo>
                      <a:lnTo>
                        <a:pt x="84" y="80"/>
                      </a:lnTo>
                      <a:lnTo>
                        <a:pt x="103" y="69"/>
                      </a:lnTo>
                      <a:lnTo>
                        <a:pt x="121" y="76"/>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4" name="Freeform 62"/>
                <p:cNvSpPr>
                  <a:spLocks/>
                </p:cNvSpPr>
                <p:nvPr/>
              </p:nvSpPr>
              <p:spPr bwMode="auto">
                <a:xfrm>
                  <a:off x="1355" y="1166"/>
                  <a:ext cx="66" cy="48"/>
                </a:xfrm>
                <a:custGeom>
                  <a:avLst/>
                  <a:gdLst>
                    <a:gd name="T0" fmla="*/ 0 w 131"/>
                    <a:gd name="T1" fmla="*/ 1 h 96"/>
                    <a:gd name="T2" fmla="*/ 1 w 131"/>
                    <a:gd name="T3" fmla="*/ 0 h 96"/>
                    <a:gd name="T4" fmla="*/ 1 w 131"/>
                    <a:gd name="T5" fmla="*/ 1 h 96"/>
                    <a:gd name="T6" fmla="*/ 1 w 131"/>
                    <a:gd name="T7" fmla="*/ 1 h 96"/>
                    <a:gd name="T8" fmla="*/ 1 w 131"/>
                    <a:gd name="T9" fmla="*/ 1 h 96"/>
                    <a:gd name="T10" fmla="*/ 1 w 131"/>
                    <a:gd name="T11" fmla="*/ 1 h 96"/>
                    <a:gd name="T12" fmla="*/ 1 w 131"/>
                    <a:gd name="T13" fmla="*/ 1 h 96"/>
                    <a:gd name="T14" fmla="*/ 1 w 131"/>
                    <a:gd name="T15" fmla="*/ 1 h 96"/>
                    <a:gd name="T16" fmla="*/ 1 w 131"/>
                    <a:gd name="T17" fmla="*/ 1 h 96"/>
                    <a:gd name="T18" fmla="*/ 1 w 131"/>
                    <a:gd name="T19" fmla="*/ 1 h 96"/>
                    <a:gd name="T20" fmla="*/ 1 w 131"/>
                    <a:gd name="T21" fmla="*/ 1 h 96"/>
                    <a:gd name="T22" fmla="*/ 1 w 131"/>
                    <a:gd name="T23" fmla="*/ 1 h 96"/>
                    <a:gd name="T24" fmla="*/ 1 w 131"/>
                    <a:gd name="T25" fmla="*/ 1 h 96"/>
                    <a:gd name="T26" fmla="*/ 1 w 131"/>
                    <a:gd name="T27" fmla="*/ 1 h 96"/>
                    <a:gd name="T28" fmla="*/ 1 w 131"/>
                    <a:gd name="T29" fmla="*/ 1 h 96"/>
                    <a:gd name="T30" fmla="*/ 0 w 131"/>
                    <a:gd name="T31" fmla="*/ 1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96"/>
                    <a:gd name="T50" fmla="*/ 131 w 131"/>
                    <a:gd name="T51" fmla="*/ 96 h 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96">
                      <a:moveTo>
                        <a:pt x="0" y="15"/>
                      </a:moveTo>
                      <a:lnTo>
                        <a:pt x="20" y="0"/>
                      </a:lnTo>
                      <a:lnTo>
                        <a:pt x="47" y="8"/>
                      </a:lnTo>
                      <a:lnTo>
                        <a:pt x="89" y="27"/>
                      </a:lnTo>
                      <a:lnTo>
                        <a:pt x="115" y="33"/>
                      </a:lnTo>
                      <a:lnTo>
                        <a:pt x="125" y="57"/>
                      </a:lnTo>
                      <a:lnTo>
                        <a:pt x="125" y="68"/>
                      </a:lnTo>
                      <a:lnTo>
                        <a:pt x="131" y="90"/>
                      </a:lnTo>
                      <a:lnTo>
                        <a:pt x="111" y="96"/>
                      </a:lnTo>
                      <a:lnTo>
                        <a:pt x="96" y="90"/>
                      </a:lnTo>
                      <a:lnTo>
                        <a:pt x="81" y="78"/>
                      </a:lnTo>
                      <a:lnTo>
                        <a:pt x="23" y="76"/>
                      </a:lnTo>
                      <a:lnTo>
                        <a:pt x="17" y="64"/>
                      </a:lnTo>
                      <a:lnTo>
                        <a:pt x="27" y="44"/>
                      </a:lnTo>
                      <a:lnTo>
                        <a:pt x="17" y="32"/>
                      </a:lnTo>
                      <a:lnTo>
                        <a:pt x="0" y="15"/>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5" name="Freeform 63"/>
                <p:cNvSpPr>
                  <a:spLocks/>
                </p:cNvSpPr>
                <p:nvPr/>
              </p:nvSpPr>
              <p:spPr bwMode="auto">
                <a:xfrm>
                  <a:off x="1245" y="1203"/>
                  <a:ext cx="46" cy="31"/>
                </a:xfrm>
                <a:custGeom>
                  <a:avLst/>
                  <a:gdLst>
                    <a:gd name="T0" fmla="*/ 1 w 92"/>
                    <a:gd name="T1" fmla="*/ 0 h 63"/>
                    <a:gd name="T2" fmla="*/ 1 w 92"/>
                    <a:gd name="T3" fmla="*/ 0 h 63"/>
                    <a:gd name="T4" fmla="*/ 0 w 92"/>
                    <a:gd name="T5" fmla="*/ 0 h 63"/>
                    <a:gd name="T6" fmla="*/ 0 w 92"/>
                    <a:gd name="T7" fmla="*/ 0 h 63"/>
                    <a:gd name="T8" fmla="*/ 1 w 92"/>
                    <a:gd name="T9" fmla="*/ 0 h 63"/>
                    <a:gd name="T10" fmla="*/ 1 w 92"/>
                    <a:gd name="T11" fmla="*/ 0 h 63"/>
                    <a:gd name="T12" fmla="*/ 1 w 92"/>
                    <a:gd name="T13" fmla="*/ 0 h 63"/>
                    <a:gd name="T14" fmla="*/ 1 w 92"/>
                    <a:gd name="T15" fmla="*/ 0 h 63"/>
                    <a:gd name="T16" fmla="*/ 1 w 92"/>
                    <a:gd name="T17" fmla="*/ 0 h 63"/>
                    <a:gd name="T18" fmla="*/ 1 w 92"/>
                    <a:gd name="T19" fmla="*/ 0 h 63"/>
                    <a:gd name="T20" fmla="*/ 1 w 92"/>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63"/>
                    <a:gd name="T35" fmla="*/ 92 w 92"/>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63">
                      <a:moveTo>
                        <a:pt x="39" y="8"/>
                      </a:moveTo>
                      <a:lnTo>
                        <a:pt x="15" y="17"/>
                      </a:lnTo>
                      <a:lnTo>
                        <a:pt x="0" y="33"/>
                      </a:lnTo>
                      <a:lnTo>
                        <a:pt x="0" y="48"/>
                      </a:lnTo>
                      <a:lnTo>
                        <a:pt x="15" y="63"/>
                      </a:lnTo>
                      <a:lnTo>
                        <a:pt x="59" y="63"/>
                      </a:lnTo>
                      <a:lnTo>
                        <a:pt x="70" y="45"/>
                      </a:lnTo>
                      <a:lnTo>
                        <a:pt x="70" y="35"/>
                      </a:lnTo>
                      <a:lnTo>
                        <a:pt x="92" y="13"/>
                      </a:lnTo>
                      <a:lnTo>
                        <a:pt x="72" y="0"/>
                      </a:lnTo>
                      <a:lnTo>
                        <a:pt x="39" y="8"/>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6" name="Freeform 64"/>
                <p:cNvSpPr>
                  <a:spLocks/>
                </p:cNvSpPr>
                <p:nvPr/>
              </p:nvSpPr>
              <p:spPr bwMode="auto">
                <a:xfrm>
                  <a:off x="5068" y="3019"/>
                  <a:ext cx="9" cy="11"/>
                </a:xfrm>
                <a:custGeom>
                  <a:avLst/>
                  <a:gdLst>
                    <a:gd name="T0" fmla="*/ 1 w 16"/>
                    <a:gd name="T1" fmla="*/ 0 h 22"/>
                    <a:gd name="T2" fmla="*/ 1 w 16"/>
                    <a:gd name="T3" fmla="*/ 1 h 22"/>
                    <a:gd name="T4" fmla="*/ 1 w 16"/>
                    <a:gd name="T5" fmla="*/ 1 h 22"/>
                    <a:gd name="T6" fmla="*/ 0 w 16"/>
                    <a:gd name="T7" fmla="*/ 1 h 22"/>
                    <a:gd name="T8" fmla="*/ 1 w 16"/>
                    <a:gd name="T9" fmla="*/ 0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6" y="0"/>
                      </a:moveTo>
                      <a:lnTo>
                        <a:pt x="16" y="18"/>
                      </a:lnTo>
                      <a:lnTo>
                        <a:pt x="10" y="22"/>
                      </a:lnTo>
                      <a:lnTo>
                        <a:pt x="0" y="8"/>
                      </a:lnTo>
                      <a:lnTo>
                        <a:pt x="6"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7" name="Freeform 65"/>
                <p:cNvSpPr>
                  <a:spLocks/>
                </p:cNvSpPr>
                <p:nvPr/>
              </p:nvSpPr>
              <p:spPr bwMode="auto">
                <a:xfrm>
                  <a:off x="4556" y="3080"/>
                  <a:ext cx="29" cy="12"/>
                </a:xfrm>
                <a:custGeom>
                  <a:avLst/>
                  <a:gdLst>
                    <a:gd name="T0" fmla="*/ 0 w 58"/>
                    <a:gd name="T1" fmla="*/ 0 h 25"/>
                    <a:gd name="T2" fmla="*/ 1 w 58"/>
                    <a:gd name="T3" fmla="*/ 0 h 25"/>
                    <a:gd name="T4" fmla="*/ 1 w 58"/>
                    <a:gd name="T5" fmla="*/ 0 h 25"/>
                    <a:gd name="T6" fmla="*/ 1 w 58"/>
                    <a:gd name="T7" fmla="*/ 0 h 25"/>
                    <a:gd name="T8" fmla="*/ 0 w 58"/>
                    <a:gd name="T9" fmla="*/ 0 h 25"/>
                    <a:gd name="T10" fmla="*/ 0 60000 65536"/>
                    <a:gd name="T11" fmla="*/ 0 60000 65536"/>
                    <a:gd name="T12" fmla="*/ 0 60000 65536"/>
                    <a:gd name="T13" fmla="*/ 0 60000 65536"/>
                    <a:gd name="T14" fmla="*/ 0 60000 65536"/>
                    <a:gd name="T15" fmla="*/ 0 w 58"/>
                    <a:gd name="T16" fmla="*/ 0 h 25"/>
                    <a:gd name="T17" fmla="*/ 58 w 58"/>
                    <a:gd name="T18" fmla="*/ 25 h 25"/>
                  </a:gdLst>
                  <a:ahLst/>
                  <a:cxnLst>
                    <a:cxn ang="T10">
                      <a:pos x="T0" y="T1"/>
                    </a:cxn>
                    <a:cxn ang="T11">
                      <a:pos x="T2" y="T3"/>
                    </a:cxn>
                    <a:cxn ang="T12">
                      <a:pos x="T4" y="T5"/>
                    </a:cxn>
                    <a:cxn ang="T13">
                      <a:pos x="T6" y="T7"/>
                    </a:cxn>
                    <a:cxn ang="T14">
                      <a:pos x="T8" y="T9"/>
                    </a:cxn>
                  </a:cxnLst>
                  <a:rect l="T15" t="T16" r="T17" b="T18"/>
                  <a:pathLst>
                    <a:path w="58" h="25">
                      <a:moveTo>
                        <a:pt x="0" y="0"/>
                      </a:moveTo>
                      <a:lnTo>
                        <a:pt x="58" y="5"/>
                      </a:lnTo>
                      <a:lnTo>
                        <a:pt x="33" y="25"/>
                      </a:lnTo>
                      <a:lnTo>
                        <a:pt x="14" y="20"/>
                      </a:lnTo>
                      <a:lnTo>
                        <a:pt x="0"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8" name="Freeform 66"/>
                <p:cNvSpPr>
                  <a:spLocks/>
                </p:cNvSpPr>
                <p:nvPr/>
              </p:nvSpPr>
              <p:spPr bwMode="auto">
                <a:xfrm>
                  <a:off x="4539" y="3099"/>
                  <a:ext cx="25" cy="15"/>
                </a:xfrm>
                <a:custGeom>
                  <a:avLst/>
                  <a:gdLst>
                    <a:gd name="T0" fmla="*/ 0 w 51"/>
                    <a:gd name="T1" fmla="*/ 0 h 30"/>
                    <a:gd name="T2" fmla="*/ 0 w 51"/>
                    <a:gd name="T3" fmla="*/ 1 h 30"/>
                    <a:gd name="T4" fmla="*/ 0 w 51"/>
                    <a:gd name="T5" fmla="*/ 1 h 30"/>
                    <a:gd name="T6" fmla="*/ 0 w 51"/>
                    <a:gd name="T7" fmla="*/ 0 h 30"/>
                    <a:gd name="T8" fmla="*/ 0 60000 65536"/>
                    <a:gd name="T9" fmla="*/ 0 60000 65536"/>
                    <a:gd name="T10" fmla="*/ 0 60000 65536"/>
                    <a:gd name="T11" fmla="*/ 0 60000 65536"/>
                    <a:gd name="T12" fmla="*/ 0 w 51"/>
                    <a:gd name="T13" fmla="*/ 0 h 30"/>
                    <a:gd name="T14" fmla="*/ 51 w 51"/>
                    <a:gd name="T15" fmla="*/ 30 h 30"/>
                  </a:gdLst>
                  <a:ahLst/>
                  <a:cxnLst>
                    <a:cxn ang="T8">
                      <a:pos x="T0" y="T1"/>
                    </a:cxn>
                    <a:cxn ang="T9">
                      <a:pos x="T2" y="T3"/>
                    </a:cxn>
                    <a:cxn ang="T10">
                      <a:pos x="T4" y="T5"/>
                    </a:cxn>
                    <a:cxn ang="T11">
                      <a:pos x="T6" y="T7"/>
                    </a:cxn>
                  </a:cxnLst>
                  <a:rect l="T12" t="T13" r="T14" b="T15"/>
                  <a:pathLst>
                    <a:path w="51" h="30">
                      <a:moveTo>
                        <a:pt x="0" y="0"/>
                      </a:moveTo>
                      <a:lnTo>
                        <a:pt x="42" y="5"/>
                      </a:lnTo>
                      <a:lnTo>
                        <a:pt x="51" y="30"/>
                      </a:lnTo>
                      <a:lnTo>
                        <a:pt x="0"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59" name="Freeform 67"/>
                <p:cNvSpPr>
                  <a:spLocks/>
                </p:cNvSpPr>
                <p:nvPr/>
              </p:nvSpPr>
              <p:spPr bwMode="auto">
                <a:xfrm>
                  <a:off x="4645" y="2268"/>
                  <a:ext cx="24" cy="51"/>
                </a:xfrm>
                <a:custGeom>
                  <a:avLst/>
                  <a:gdLst>
                    <a:gd name="T0" fmla="*/ 0 w 49"/>
                    <a:gd name="T1" fmla="*/ 1 h 101"/>
                    <a:gd name="T2" fmla="*/ 0 w 49"/>
                    <a:gd name="T3" fmla="*/ 1 h 101"/>
                    <a:gd name="T4" fmla="*/ 0 w 49"/>
                    <a:gd name="T5" fmla="*/ 0 h 101"/>
                    <a:gd name="T6" fmla="*/ 0 w 49"/>
                    <a:gd name="T7" fmla="*/ 1 h 101"/>
                    <a:gd name="T8" fmla="*/ 0 w 49"/>
                    <a:gd name="T9" fmla="*/ 1 h 101"/>
                    <a:gd name="T10" fmla="*/ 0 w 49"/>
                    <a:gd name="T11" fmla="*/ 1 h 101"/>
                    <a:gd name="T12" fmla="*/ 0 w 49"/>
                    <a:gd name="T13" fmla="*/ 1 h 101"/>
                    <a:gd name="T14" fmla="*/ 0 w 49"/>
                    <a:gd name="T15" fmla="*/ 1 h 101"/>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101"/>
                    <a:gd name="T26" fmla="*/ 49 w 49"/>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101">
                      <a:moveTo>
                        <a:pt x="0" y="36"/>
                      </a:moveTo>
                      <a:lnTo>
                        <a:pt x="16" y="6"/>
                      </a:lnTo>
                      <a:lnTo>
                        <a:pt x="31" y="0"/>
                      </a:lnTo>
                      <a:lnTo>
                        <a:pt x="41" y="14"/>
                      </a:lnTo>
                      <a:lnTo>
                        <a:pt x="49" y="25"/>
                      </a:lnTo>
                      <a:lnTo>
                        <a:pt x="47" y="45"/>
                      </a:lnTo>
                      <a:lnTo>
                        <a:pt x="31" y="101"/>
                      </a:lnTo>
                      <a:lnTo>
                        <a:pt x="0" y="36"/>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0" name="Freeform 68"/>
                <p:cNvSpPr>
                  <a:spLocks/>
                </p:cNvSpPr>
                <p:nvPr/>
              </p:nvSpPr>
              <p:spPr bwMode="auto">
                <a:xfrm>
                  <a:off x="1869" y="3989"/>
                  <a:ext cx="9" cy="10"/>
                </a:xfrm>
                <a:custGeom>
                  <a:avLst/>
                  <a:gdLst>
                    <a:gd name="T0" fmla="*/ 0 w 19"/>
                    <a:gd name="T1" fmla="*/ 0 h 19"/>
                    <a:gd name="T2" fmla="*/ 0 w 19"/>
                    <a:gd name="T3" fmla="*/ 1 h 19"/>
                    <a:gd name="T4" fmla="*/ 0 w 19"/>
                    <a:gd name="T5" fmla="*/ 1 h 19"/>
                    <a:gd name="T6" fmla="*/ 0 w 19"/>
                    <a:gd name="T7" fmla="*/ 1 h 19"/>
                    <a:gd name="T8" fmla="*/ 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2" y="0"/>
                      </a:moveTo>
                      <a:lnTo>
                        <a:pt x="19" y="6"/>
                      </a:lnTo>
                      <a:lnTo>
                        <a:pt x="14" y="19"/>
                      </a:lnTo>
                      <a:lnTo>
                        <a:pt x="0" y="3"/>
                      </a:lnTo>
                      <a:lnTo>
                        <a:pt x="12"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1" name="Freeform 69"/>
                <p:cNvSpPr>
                  <a:spLocks/>
                </p:cNvSpPr>
                <p:nvPr/>
              </p:nvSpPr>
              <p:spPr bwMode="auto">
                <a:xfrm>
                  <a:off x="5145" y="3706"/>
                  <a:ext cx="139" cy="133"/>
                </a:xfrm>
                <a:custGeom>
                  <a:avLst/>
                  <a:gdLst>
                    <a:gd name="T0" fmla="*/ 0 w 279"/>
                    <a:gd name="T1" fmla="*/ 1 h 265"/>
                    <a:gd name="T2" fmla="*/ 0 w 279"/>
                    <a:gd name="T3" fmla="*/ 1 h 265"/>
                    <a:gd name="T4" fmla="*/ 0 w 279"/>
                    <a:gd name="T5" fmla="*/ 1 h 265"/>
                    <a:gd name="T6" fmla="*/ 0 w 279"/>
                    <a:gd name="T7" fmla="*/ 1 h 265"/>
                    <a:gd name="T8" fmla="*/ 0 w 279"/>
                    <a:gd name="T9" fmla="*/ 1 h 265"/>
                    <a:gd name="T10" fmla="*/ 0 w 279"/>
                    <a:gd name="T11" fmla="*/ 1 h 265"/>
                    <a:gd name="T12" fmla="*/ 0 w 279"/>
                    <a:gd name="T13" fmla="*/ 1 h 265"/>
                    <a:gd name="T14" fmla="*/ 0 w 279"/>
                    <a:gd name="T15" fmla="*/ 0 h 265"/>
                    <a:gd name="T16" fmla="*/ 1 w 279"/>
                    <a:gd name="T17" fmla="*/ 1 h 265"/>
                    <a:gd name="T18" fmla="*/ 1 w 279"/>
                    <a:gd name="T19" fmla="*/ 1 h 265"/>
                    <a:gd name="T20" fmla="*/ 1 w 279"/>
                    <a:gd name="T21" fmla="*/ 1 h 265"/>
                    <a:gd name="T22" fmla="*/ 0 w 279"/>
                    <a:gd name="T23" fmla="*/ 1 h 265"/>
                    <a:gd name="T24" fmla="*/ 0 w 279"/>
                    <a:gd name="T25" fmla="*/ 1 h 265"/>
                    <a:gd name="T26" fmla="*/ 0 w 279"/>
                    <a:gd name="T27" fmla="*/ 1 h 265"/>
                    <a:gd name="T28" fmla="*/ 0 w 279"/>
                    <a:gd name="T29" fmla="*/ 1 h 265"/>
                    <a:gd name="T30" fmla="*/ 0 w 279"/>
                    <a:gd name="T31" fmla="*/ 1 h 265"/>
                    <a:gd name="T32" fmla="*/ 0 w 279"/>
                    <a:gd name="T33" fmla="*/ 2 h 265"/>
                    <a:gd name="T34" fmla="*/ 0 w 279"/>
                    <a:gd name="T35" fmla="*/ 1 h 265"/>
                    <a:gd name="T36" fmla="*/ 0 w 279"/>
                    <a:gd name="T37" fmla="*/ 1 h 265"/>
                    <a:gd name="T38" fmla="*/ 0 w 279"/>
                    <a:gd name="T39" fmla="*/ 1 h 265"/>
                    <a:gd name="T40" fmla="*/ 0 w 279"/>
                    <a:gd name="T41" fmla="*/ 1 h 265"/>
                    <a:gd name="T42" fmla="*/ 0 w 279"/>
                    <a:gd name="T43" fmla="*/ 1 h 2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9"/>
                    <a:gd name="T67" fmla="*/ 0 h 265"/>
                    <a:gd name="T68" fmla="*/ 279 w 279"/>
                    <a:gd name="T69" fmla="*/ 265 h 2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9" h="265">
                      <a:moveTo>
                        <a:pt x="38" y="173"/>
                      </a:moveTo>
                      <a:lnTo>
                        <a:pt x="56" y="160"/>
                      </a:lnTo>
                      <a:lnTo>
                        <a:pt x="75" y="144"/>
                      </a:lnTo>
                      <a:lnTo>
                        <a:pt x="93" y="134"/>
                      </a:lnTo>
                      <a:lnTo>
                        <a:pt x="110" y="126"/>
                      </a:lnTo>
                      <a:lnTo>
                        <a:pt x="127" y="118"/>
                      </a:lnTo>
                      <a:lnTo>
                        <a:pt x="208" y="31"/>
                      </a:lnTo>
                      <a:lnTo>
                        <a:pt x="227" y="0"/>
                      </a:lnTo>
                      <a:lnTo>
                        <a:pt x="267" y="22"/>
                      </a:lnTo>
                      <a:lnTo>
                        <a:pt x="279" y="26"/>
                      </a:lnTo>
                      <a:lnTo>
                        <a:pt x="279" y="46"/>
                      </a:lnTo>
                      <a:lnTo>
                        <a:pt x="231" y="104"/>
                      </a:lnTo>
                      <a:lnTo>
                        <a:pt x="198" y="134"/>
                      </a:lnTo>
                      <a:lnTo>
                        <a:pt x="159" y="158"/>
                      </a:lnTo>
                      <a:lnTo>
                        <a:pt x="136" y="196"/>
                      </a:lnTo>
                      <a:lnTo>
                        <a:pt x="88" y="244"/>
                      </a:lnTo>
                      <a:lnTo>
                        <a:pt x="64" y="265"/>
                      </a:lnTo>
                      <a:lnTo>
                        <a:pt x="38" y="253"/>
                      </a:lnTo>
                      <a:lnTo>
                        <a:pt x="25" y="237"/>
                      </a:lnTo>
                      <a:lnTo>
                        <a:pt x="0" y="232"/>
                      </a:lnTo>
                      <a:lnTo>
                        <a:pt x="9" y="199"/>
                      </a:lnTo>
                      <a:lnTo>
                        <a:pt x="38" y="173"/>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2" name="Freeform 70"/>
                <p:cNvSpPr>
                  <a:spLocks/>
                </p:cNvSpPr>
                <p:nvPr/>
              </p:nvSpPr>
              <p:spPr bwMode="auto">
                <a:xfrm>
                  <a:off x="4430" y="3136"/>
                  <a:ext cx="594" cy="537"/>
                </a:xfrm>
                <a:custGeom>
                  <a:avLst/>
                  <a:gdLst>
                    <a:gd name="T0" fmla="*/ 5 w 1188"/>
                    <a:gd name="T1" fmla="*/ 4 h 1073"/>
                    <a:gd name="T2" fmla="*/ 5 w 1188"/>
                    <a:gd name="T3" fmla="*/ 3 h 1073"/>
                    <a:gd name="T4" fmla="*/ 5 w 1188"/>
                    <a:gd name="T5" fmla="*/ 3 h 1073"/>
                    <a:gd name="T6" fmla="*/ 5 w 1188"/>
                    <a:gd name="T7" fmla="*/ 2 h 1073"/>
                    <a:gd name="T8" fmla="*/ 5 w 1188"/>
                    <a:gd name="T9" fmla="*/ 2 h 1073"/>
                    <a:gd name="T10" fmla="*/ 5 w 1188"/>
                    <a:gd name="T11" fmla="*/ 2 h 1073"/>
                    <a:gd name="T12" fmla="*/ 4 w 1188"/>
                    <a:gd name="T13" fmla="*/ 1 h 1073"/>
                    <a:gd name="T14" fmla="*/ 4 w 1188"/>
                    <a:gd name="T15" fmla="*/ 1 h 1073"/>
                    <a:gd name="T16" fmla="*/ 4 w 1188"/>
                    <a:gd name="T17" fmla="*/ 1 h 1073"/>
                    <a:gd name="T18" fmla="*/ 4 w 1188"/>
                    <a:gd name="T19" fmla="*/ 1 h 1073"/>
                    <a:gd name="T20" fmla="*/ 3 w 1188"/>
                    <a:gd name="T21" fmla="*/ 1 h 1073"/>
                    <a:gd name="T22" fmla="*/ 3 w 1188"/>
                    <a:gd name="T23" fmla="*/ 1 h 1073"/>
                    <a:gd name="T24" fmla="*/ 3 w 1188"/>
                    <a:gd name="T25" fmla="*/ 1 h 1073"/>
                    <a:gd name="T26" fmla="*/ 3 w 1188"/>
                    <a:gd name="T27" fmla="*/ 1 h 1073"/>
                    <a:gd name="T28" fmla="*/ 3 w 1188"/>
                    <a:gd name="T29" fmla="*/ 1 h 1073"/>
                    <a:gd name="T30" fmla="*/ 3 w 1188"/>
                    <a:gd name="T31" fmla="*/ 1 h 1073"/>
                    <a:gd name="T32" fmla="*/ 2 w 1188"/>
                    <a:gd name="T33" fmla="*/ 1 h 1073"/>
                    <a:gd name="T34" fmla="*/ 2 w 1188"/>
                    <a:gd name="T35" fmla="*/ 1 h 1073"/>
                    <a:gd name="T36" fmla="*/ 2 w 1188"/>
                    <a:gd name="T37" fmla="*/ 1 h 1073"/>
                    <a:gd name="T38" fmla="*/ 2 w 1188"/>
                    <a:gd name="T39" fmla="*/ 1 h 1073"/>
                    <a:gd name="T40" fmla="*/ 2 w 1188"/>
                    <a:gd name="T41" fmla="*/ 1 h 1073"/>
                    <a:gd name="T42" fmla="*/ 2 w 1188"/>
                    <a:gd name="T43" fmla="*/ 1 h 1073"/>
                    <a:gd name="T44" fmla="*/ 1 w 1188"/>
                    <a:gd name="T45" fmla="*/ 1 h 1073"/>
                    <a:gd name="T46" fmla="*/ 1 w 1188"/>
                    <a:gd name="T47" fmla="*/ 1 h 1073"/>
                    <a:gd name="T48" fmla="*/ 1 w 1188"/>
                    <a:gd name="T49" fmla="*/ 1 h 1073"/>
                    <a:gd name="T50" fmla="*/ 1 w 1188"/>
                    <a:gd name="T51" fmla="*/ 2 h 1073"/>
                    <a:gd name="T52" fmla="*/ 1 w 1188"/>
                    <a:gd name="T53" fmla="*/ 2 h 1073"/>
                    <a:gd name="T54" fmla="*/ 1 w 1188"/>
                    <a:gd name="T55" fmla="*/ 2 h 1073"/>
                    <a:gd name="T56" fmla="*/ 1 w 1188"/>
                    <a:gd name="T57" fmla="*/ 2 h 1073"/>
                    <a:gd name="T58" fmla="*/ 1 w 1188"/>
                    <a:gd name="T59" fmla="*/ 3 h 1073"/>
                    <a:gd name="T60" fmla="*/ 0 w 1188"/>
                    <a:gd name="T61" fmla="*/ 3 h 1073"/>
                    <a:gd name="T62" fmla="*/ 1 w 1188"/>
                    <a:gd name="T63" fmla="*/ 3 h 1073"/>
                    <a:gd name="T64" fmla="*/ 1 w 1188"/>
                    <a:gd name="T65" fmla="*/ 4 h 1073"/>
                    <a:gd name="T66" fmla="*/ 1 w 1188"/>
                    <a:gd name="T67" fmla="*/ 4 h 1073"/>
                    <a:gd name="T68" fmla="*/ 1 w 1188"/>
                    <a:gd name="T69" fmla="*/ 4 h 1073"/>
                    <a:gd name="T70" fmla="*/ 1 w 1188"/>
                    <a:gd name="T71" fmla="*/ 4 h 1073"/>
                    <a:gd name="T72" fmla="*/ 2 w 1188"/>
                    <a:gd name="T73" fmla="*/ 4 h 1073"/>
                    <a:gd name="T74" fmla="*/ 2 w 1188"/>
                    <a:gd name="T75" fmla="*/ 4 h 1073"/>
                    <a:gd name="T76" fmla="*/ 2 w 1188"/>
                    <a:gd name="T77" fmla="*/ 4 h 1073"/>
                    <a:gd name="T78" fmla="*/ 2 w 1188"/>
                    <a:gd name="T79" fmla="*/ 4 h 1073"/>
                    <a:gd name="T80" fmla="*/ 3 w 1188"/>
                    <a:gd name="T81" fmla="*/ 4 h 1073"/>
                    <a:gd name="T82" fmla="*/ 3 w 1188"/>
                    <a:gd name="T83" fmla="*/ 4 h 1073"/>
                    <a:gd name="T84" fmla="*/ 3 w 1188"/>
                    <a:gd name="T85" fmla="*/ 4 h 1073"/>
                    <a:gd name="T86" fmla="*/ 3 w 1188"/>
                    <a:gd name="T87" fmla="*/ 5 h 1073"/>
                    <a:gd name="T88" fmla="*/ 3 w 1188"/>
                    <a:gd name="T89" fmla="*/ 5 h 1073"/>
                    <a:gd name="T90" fmla="*/ 3 w 1188"/>
                    <a:gd name="T91" fmla="*/ 5 h 1073"/>
                    <a:gd name="T92" fmla="*/ 3 w 1188"/>
                    <a:gd name="T93" fmla="*/ 5 h 1073"/>
                    <a:gd name="T94" fmla="*/ 4 w 1188"/>
                    <a:gd name="T95" fmla="*/ 5 h 1073"/>
                    <a:gd name="T96" fmla="*/ 4 w 1188"/>
                    <a:gd name="T97" fmla="*/ 5 h 1073"/>
                    <a:gd name="T98" fmla="*/ 5 w 1188"/>
                    <a:gd name="T99" fmla="*/ 4 h 10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88"/>
                    <a:gd name="T151" fmla="*/ 0 h 1073"/>
                    <a:gd name="T152" fmla="*/ 1188 w 1188"/>
                    <a:gd name="T153" fmla="*/ 1073 h 10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88" h="1073">
                      <a:moveTo>
                        <a:pt x="1075" y="880"/>
                      </a:moveTo>
                      <a:lnTo>
                        <a:pt x="1151" y="786"/>
                      </a:lnTo>
                      <a:lnTo>
                        <a:pt x="1161" y="759"/>
                      </a:lnTo>
                      <a:lnTo>
                        <a:pt x="1169" y="729"/>
                      </a:lnTo>
                      <a:lnTo>
                        <a:pt x="1176" y="695"/>
                      </a:lnTo>
                      <a:lnTo>
                        <a:pt x="1183" y="635"/>
                      </a:lnTo>
                      <a:lnTo>
                        <a:pt x="1188" y="598"/>
                      </a:lnTo>
                      <a:lnTo>
                        <a:pt x="1169" y="488"/>
                      </a:lnTo>
                      <a:lnTo>
                        <a:pt x="1143" y="438"/>
                      </a:lnTo>
                      <a:lnTo>
                        <a:pt x="1133" y="411"/>
                      </a:lnTo>
                      <a:lnTo>
                        <a:pt x="1092" y="404"/>
                      </a:lnTo>
                      <a:lnTo>
                        <a:pt x="1081" y="333"/>
                      </a:lnTo>
                      <a:lnTo>
                        <a:pt x="1013" y="273"/>
                      </a:lnTo>
                      <a:lnTo>
                        <a:pt x="1011" y="235"/>
                      </a:lnTo>
                      <a:lnTo>
                        <a:pt x="1008" y="199"/>
                      </a:lnTo>
                      <a:lnTo>
                        <a:pt x="996" y="177"/>
                      </a:lnTo>
                      <a:lnTo>
                        <a:pt x="989" y="127"/>
                      </a:lnTo>
                      <a:lnTo>
                        <a:pt x="974" y="113"/>
                      </a:lnTo>
                      <a:lnTo>
                        <a:pt x="948" y="101"/>
                      </a:lnTo>
                      <a:lnTo>
                        <a:pt x="932" y="3"/>
                      </a:lnTo>
                      <a:lnTo>
                        <a:pt x="909" y="15"/>
                      </a:lnTo>
                      <a:lnTo>
                        <a:pt x="890" y="66"/>
                      </a:lnTo>
                      <a:lnTo>
                        <a:pt x="884" y="145"/>
                      </a:lnTo>
                      <a:lnTo>
                        <a:pt x="866" y="211"/>
                      </a:lnTo>
                      <a:lnTo>
                        <a:pt x="835" y="245"/>
                      </a:lnTo>
                      <a:lnTo>
                        <a:pt x="811" y="235"/>
                      </a:lnTo>
                      <a:lnTo>
                        <a:pt x="752" y="161"/>
                      </a:lnTo>
                      <a:lnTo>
                        <a:pt x="727" y="156"/>
                      </a:lnTo>
                      <a:lnTo>
                        <a:pt x="708" y="128"/>
                      </a:lnTo>
                      <a:lnTo>
                        <a:pt x="708" y="90"/>
                      </a:lnTo>
                      <a:lnTo>
                        <a:pt x="740" y="41"/>
                      </a:lnTo>
                      <a:lnTo>
                        <a:pt x="727" y="20"/>
                      </a:lnTo>
                      <a:lnTo>
                        <a:pt x="648" y="10"/>
                      </a:lnTo>
                      <a:lnTo>
                        <a:pt x="620" y="3"/>
                      </a:lnTo>
                      <a:lnTo>
                        <a:pt x="604" y="0"/>
                      </a:lnTo>
                      <a:lnTo>
                        <a:pt x="602" y="20"/>
                      </a:lnTo>
                      <a:lnTo>
                        <a:pt x="581" y="28"/>
                      </a:lnTo>
                      <a:lnTo>
                        <a:pt x="550" y="41"/>
                      </a:lnTo>
                      <a:lnTo>
                        <a:pt x="522" y="98"/>
                      </a:lnTo>
                      <a:lnTo>
                        <a:pt x="528" y="134"/>
                      </a:lnTo>
                      <a:lnTo>
                        <a:pt x="512" y="145"/>
                      </a:lnTo>
                      <a:lnTo>
                        <a:pt x="495" y="149"/>
                      </a:lnTo>
                      <a:lnTo>
                        <a:pt x="479" y="144"/>
                      </a:lnTo>
                      <a:lnTo>
                        <a:pt x="459" y="101"/>
                      </a:lnTo>
                      <a:lnTo>
                        <a:pt x="437" y="96"/>
                      </a:lnTo>
                      <a:lnTo>
                        <a:pt x="405" y="117"/>
                      </a:lnTo>
                      <a:lnTo>
                        <a:pt x="356" y="184"/>
                      </a:lnTo>
                      <a:lnTo>
                        <a:pt x="347" y="206"/>
                      </a:lnTo>
                      <a:lnTo>
                        <a:pt x="331" y="211"/>
                      </a:lnTo>
                      <a:lnTo>
                        <a:pt x="311" y="203"/>
                      </a:lnTo>
                      <a:lnTo>
                        <a:pt x="297" y="227"/>
                      </a:lnTo>
                      <a:lnTo>
                        <a:pt x="284" y="285"/>
                      </a:lnTo>
                      <a:lnTo>
                        <a:pt x="265" y="308"/>
                      </a:lnTo>
                      <a:lnTo>
                        <a:pt x="229" y="333"/>
                      </a:lnTo>
                      <a:lnTo>
                        <a:pt x="123" y="364"/>
                      </a:lnTo>
                      <a:lnTo>
                        <a:pt x="83" y="404"/>
                      </a:lnTo>
                      <a:lnTo>
                        <a:pt x="54" y="416"/>
                      </a:lnTo>
                      <a:lnTo>
                        <a:pt x="25" y="421"/>
                      </a:lnTo>
                      <a:lnTo>
                        <a:pt x="22" y="494"/>
                      </a:lnTo>
                      <a:lnTo>
                        <a:pt x="22" y="568"/>
                      </a:lnTo>
                      <a:lnTo>
                        <a:pt x="0" y="576"/>
                      </a:lnTo>
                      <a:lnTo>
                        <a:pt x="0" y="598"/>
                      </a:lnTo>
                      <a:lnTo>
                        <a:pt x="24" y="669"/>
                      </a:lnTo>
                      <a:lnTo>
                        <a:pt x="32" y="698"/>
                      </a:lnTo>
                      <a:lnTo>
                        <a:pt x="34" y="773"/>
                      </a:lnTo>
                      <a:lnTo>
                        <a:pt x="43" y="784"/>
                      </a:lnTo>
                      <a:lnTo>
                        <a:pt x="51" y="833"/>
                      </a:lnTo>
                      <a:lnTo>
                        <a:pt x="25" y="886"/>
                      </a:lnTo>
                      <a:lnTo>
                        <a:pt x="51" y="911"/>
                      </a:lnTo>
                      <a:lnTo>
                        <a:pt x="96" y="924"/>
                      </a:lnTo>
                      <a:lnTo>
                        <a:pt x="118" y="914"/>
                      </a:lnTo>
                      <a:lnTo>
                        <a:pt x="158" y="884"/>
                      </a:lnTo>
                      <a:lnTo>
                        <a:pt x="259" y="880"/>
                      </a:lnTo>
                      <a:lnTo>
                        <a:pt x="417" y="789"/>
                      </a:lnTo>
                      <a:lnTo>
                        <a:pt x="486" y="782"/>
                      </a:lnTo>
                      <a:lnTo>
                        <a:pt x="589" y="808"/>
                      </a:lnTo>
                      <a:lnTo>
                        <a:pt x="604" y="856"/>
                      </a:lnTo>
                      <a:lnTo>
                        <a:pt x="623" y="894"/>
                      </a:lnTo>
                      <a:lnTo>
                        <a:pt x="639" y="886"/>
                      </a:lnTo>
                      <a:lnTo>
                        <a:pt x="663" y="856"/>
                      </a:lnTo>
                      <a:lnTo>
                        <a:pt x="698" y="846"/>
                      </a:lnTo>
                      <a:lnTo>
                        <a:pt x="698" y="873"/>
                      </a:lnTo>
                      <a:lnTo>
                        <a:pt x="685" y="914"/>
                      </a:lnTo>
                      <a:lnTo>
                        <a:pt x="698" y="938"/>
                      </a:lnTo>
                      <a:lnTo>
                        <a:pt x="708" y="952"/>
                      </a:lnTo>
                      <a:lnTo>
                        <a:pt x="727" y="982"/>
                      </a:lnTo>
                      <a:lnTo>
                        <a:pt x="732" y="1009"/>
                      </a:lnTo>
                      <a:lnTo>
                        <a:pt x="732" y="1026"/>
                      </a:lnTo>
                      <a:lnTo>
                        <a:pt x="752" y="1038"/>
                      </a:lnTo>
                      <a:lnTo>
                        <a:pt x="785" y="1046"/>
                      </a:lnTo>
                      <a:lnTo>
                        <a:pt x="818" y="1070"/>
                      </a:lnTo>
                      <a:lnTo>
                        <a:pt x="847" y="1060"/>
                      </a:lnTo>
                      <a:lnTo>
                        <a:pt x="866" y="1052"/>
                      </a:lnTo>
                      <a:lnTo>
                        <a:pt x="881" y="1060"/>
                      </a:lnTo>
                      <a:lnTo>
                        <a:pt x="909" y="1073"/>
                      </a:lnTo>
                      <a:lnTo>
                        <a:pt x="944" y="1049"/>
                      </a:lnTo>
                      <a:lnTo>
                        <a:pt x="976" y="1029"/>
                      </a:lnTo>
                      <a:lnTo>
                        <a:pt x="1008" y="1026"/>
                      </a:lnTo>
                      <a:lnTo>
                        <a:pt x="1023" y="1000"/>
                      </a:lnTo>
                      <a:lnTo>
                        <a:pt x="1075" y="88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3" name="Freeform 71"/>
                <p:cNvSpPr>
                  <a:spLocks/>
                </p:cNvSpPr>
                <p:nvPr/>
              </p:nvSpPr>
              <p:spPr bwMode="auto">
                <a:xfrm>
                  <a:off x="4337" y="3038"/>
                  <a:ext cx="132" cy="49"/>
                </a:xfrm>
                <a:custGeom>
                  <a:avLst/>
                  <a:gdLst>
                    <a:gd name="T0" fmla="*/ 1 w 263"/>
                    <a:gd name="T1" fmla="*/ 1 h 98"/>
                    <a:gd name="T2" fmla="*/ 1 w 263"/>
                    <a:gd name="T3" fmla="*/ 1 h 98"/>
                    <a:gd name="T4" fmla="*/ 1 w 263"/>
                    <a:gd name="T5" fmla="*/ 1 h 98"/>
                    <a:gd name="T6" fmla="*/ 0 w 263"/>
                    <a:gd name="T7" fmla="*/ 1 h 98"/>
                    <a:gd name="T8" fmla="*/ 1 w 263"/>
                    <a:gd name="T9" fmla="*/ 0 h 98"/>
                    <a:gd name="T10" fmla="*/ 1 w 263"/>
                    <a:gd name="T11" fmla="*/ 0 h 98"/>
                    <a:gd name="T12" fmla="*/ 1 w 263"/>
                    <a:gd name="T13" fmla="*/ 1 h 98"/>
                    <a:gd name="T14" fmla="*/ 1 w 263"/>
                    <a:gd name="T15" fmla="*/ 1 h 98"/>
                    <a:gd name="T16" fmla="*/ 1 w 263"/>
                    <a:gd name="T17" fmla="*/ 1 h 98"/>
                    <a:gd name="T18" fmla="*/ 1 w 263"/>
                    <a:gd name="T19" fmla="*/ 1 h 98"/>
                    <a:gd name="T20" fmla="*/ 1 w 263"/>
                    <a:gd name="T21" fmla="*/ 1 h 98"/>
                    <a:gd name="T22" fmla="*/ 1 w 263"/>
                    <a:gd name="T23" fmla="*/ 1 h 98"/>
                    <a:gd name="T24" fmla="*/ 2 w 263"/>
                    <a:gd name="T25" fmla="*/ 1 h 98"/>
                    <a:gd name="T26" fmla="*/ 2 w 263"/>
                    <a:gd name="T27" fmla="*/ 1 h 98"/>
                    <a:gd name="T28" fmla="*/ 1 w 263"/>
                    <a:gd name="T29" fmla="*/ 1 h 98"/>
                    <a:gd name="T30" fmla="*/ 1 w 263"/>
                    <a:gd name="T31" fmla="*/ 1 h 98"/>
                    <a:gd name="T32" fmla="*/ 1 w 263"/>
                    <a:gd name="T33" fmla="*/ 1 h 98"/>
                    <a:gd name="T34" fmla="*/ 1 w 263"/>
                    <a:gd name="T35" fmla="*/ 1 h 98"/>
                    <a:gd name="T36" fmla="*/ 1 w 263"/>
                    <a:gd name="T37" fmla="*/ 1 h 98"/>
                    <a:gd name="T38" fmla="*/ 1 w 263"/>
                    <a:gd name="T39" fmla="*/ 1 h 98"/>
                    <a:gd name="T40" fmla="*/ 1 w 263"/>
                    <a:gd name="T41" fmla="*/ 1 h 98"/>
                    <a:gd name="T42" fmla="*/ 1 w 263"/>
                    <a:gd name="T43" fmla="*/ 1 h 98"/>
                    <a:gd name="T44" fmla="*/ 1 w 263"/>
                    <a:gd name="T45" fmla="*/ 1 h 98"/>
                    <a:gd name="T46" fmla="*/ 1 w 263"/>
                    <a:gd name="T47" fmla="*/ 1 h 98"/>
                    <a:gd name="T48" fmla="*/ 1 w 263"/>
                    <a:gd name="T49" fmla="*/ 1 h 98"/>
                    <a:gd name="T50" fmla="*/ 1 w 263"/>
                    <a:gd name="T51" fmla="*/ 1 h 98"/>
                    <a:gd name="T52" fmla="*/ 1 w 263"/>
                    <a:gd name="T53" fmla="*/ 1 h 98"/>
                    <a:gd name="T54" fmla="*/ 1 w 263"/>
                    <a:gd name="T55" fmla="*/ 1 h 98"/>
                    <a:gd name="T56" fmla="*/ 1 w 263"/>
                    <a:gd name="T57" fmla="*/ 1 h 98"/>
                    <a:gd name="T58" fmla="*/ 1 w 263"/>
                    <a:gd name="T59" fmla="*/ 1 h 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3"/>
                    <a:gd name="T91" fmla="*/ 0 h 98"/>
                    <a:gd name="T92" fmla="*/ 263 w 263"/>
                    <a:gd name="T93" fmla="*/ 98 h 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3" h="98">
                      <a:moveTo>
                        <a:pt x="99" y="69"/>
                      </a:moveTo>
                      <a:lnTo>
                        <a:pt x="52" y="65"/>
                      </a:lnTo>
                      <a:lnTo>
                        <a:pt x="34" y="48"/>
                      </a:lnTo>
                      <a:lnTo>
                        <a:pt x="0" y="23"/>
                      </a:lnTo>
                      <a:lnTo>
                        <a:pt x="11" y="0"/>
                      </a:lnTo>
                      <a:lnTo>
                        <a:pt x="52" y="0"/>
                      </a:lnTo>
                      <a:lnTo>
                        <a:pt x="98" y="23"/>
                      </a:lnTo>
                      <a:lnTo>
                        <a:pt x="124" y="23"/>
                      </a:lnTo>
                      <a:lnTo>
                        <a:pt x="169" y="11"/>
                      </a:lnTo>
                      <a:lnTo>
                        <a:pt x="175" y="23"/>
                      </a:lnTo>
                      <a:lnTo>
                        <a:pt x="219" y="40"/>
                      </a:lnTo>
                      <a:lnTo>
                        <a:pt x="232" y="59"/>
                      </a:lnTo>
                      <a:lnTo>
                        <a:pt x="263" y="82"/>
                      </a:lnTo>
                      <a:lnTo>
                        <a:pt x="260" y="93"/>
                      </a:lnTo>
                      <a:lnTo>
                        <a:pt x="248" y="94"/>
                      </a:lnTo>
                      <a:lnTo>
                        <a:pt x="241" y="97"/>
                      </a:lnTo>
                      <a:lnTo>
                        <a:pt x="230" y="98"/>
                      </a:lnTo>
                      <a:lnTo>
                        <a:pt x="221" y="98"/>
                      </a:lnTo>
                      <a:lnTo>
                        <a:pt x="209" y="98"/>
                      </a:lnTo>
                      <a:lnTo>
                        <a:pt x="202" y="98"/>
                      </a:lnTo>
                      <a:lnTo>
                        <a:pt x="192" y="97"/>
                      </a:lnTo>
                      <a:lnTo>
                        <a:pt x="180" y="94"/>
                      </a:lnTo>
                      <a:lnTo>
                        <a:pt x="171" y="94"/>
                      </a:lnTo>
                      <a:lnTo>
                        <a:pt x="160" y="93"/>
                      </a:lnTo>
                      <a:lnTo>
                        <a:pt x="150" y="88"/>
                      </a:lnTo>
                      <a:lnTo>
                        <a:pt x="139" y="86"/>
                      </a:lnTo>
                      <a:lnTo>
                        <a:pt x="130" y="83"/>
                      </a:lnTo>
                      <a:lnTo>
                        <a:pt x="118" y="81"/>
                      </a:lnTo>
                      <a:lnTo>
                        <a:pt x="110" y="73"/>
                      </a:lnTo>
                      <a:lnTo>
                        <a:pt x="99" y="6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4" name="Freeform 72"/>
                <p:cNvSpPr>
                  <a:spLocks/>
                </p:cNvSpPr>
                <p:nvPr/>
              </p:nvSpPr>
              <p:spPr bwMode="auto">
                <a:xfrm>
                  <a:off x="4173" y="2821"/>
                  <a:ext cx="174" cy="221"/>
                </a:xfrm>
                <a:custGeom>
                  <a:avLst/>
                  <a:gdLst>
                    <a:gd name="T0" fmla="*/ 0 w 349"/>
                    <a:gd name="T1" fmla="*/ 1 h 443"/>
                    <a:gd name="T2" fmla="*/ 0 w 349"/>
                    <a:gd name="T3" fmla="*/ 0 h 443"/>
                    <a:gd name="T4" fmla="*/ 0 w 349"/>
                    <a:gd name="T5" fmla="*/ 0 h 443"/>
                    <a:gd name="T6" fmla="*/ 0 w 349"/>
                    <a:gd name="T7" fmla="*/ 0 h 443"/>
                    <a:gd name="T8" fmla="*/ 0 w 349"/>
                    <a:gd name="T9" fmla="*/ 0 h 443"/>
                    <a:gd name="T10" fmla="*/ 0 w 349"/>
                    <a:gd name="T11" fmla="*/ 0 h 443"/>
                    <a:gd name="T12" fmla="*/ 0 w 349"/>
                    <a:gd name="T13" fmla="*/ 0 h 443"/>
                    <a:gd name="T14" fmla="*/ 0 w 349"/>
                    <a:gd name="T15" fmla="*/ 0 h 443"/>
                    <a:gd name="T16" fmla="*/ 0 w 349"/>
                    <a:gd name="T17" fmla="*/ 0 h 443"/>
                    <a:gd name="T18" fmla="*/ 0 w 349"/>
                    <a:gd name="T19" fmla="*/ 0 h 443"/>
                    <a:gd name="T20" fmla="*/ 0 w 349"/>
                    <a:gd name="T21" fmla="*/ 0 h 443"/>
                    <a:gd name="T22" fmla="*/ 0 w 349"/>
                    <a:gd name="T23" fmla="*/ 0 h 443"/>
                    <a:gd name="T24" fmla="*/ 0 w 349"/>
                    <a:gd name="T25" fmla="*/ 0 h 443"/>
                    <a:gd name="T26" fmla="*/ 0 w 349"/>
                    <a:gd name="T27" fmla="*/ 0 h 443"/>
                    <a:gd name="T28" fmla="*/ 0 w 349"/>
                    <a:gd name="T29" fmla="*/ 0 h 443"/>
                    <a:gd name="T30" fmla="*/ 0 w 349"/>
                    <a:gd name="T31" fmla="*/ 0 h 443"/>
                    <a:gd name="T32" fmla="*/ 0 w 349"/>
                    <a:gd name="T33" fmla="*/ 0 h 443"/>
                    <a:gd name="T34" fmla="*/ 0 w 349"/>
                    <a:gd name="T35" fmla="*/ 0 h 443"/>
                    <a:gd name="T36" fmla="*/ 0 w 349"/>
                    <a:gd name="T37" fmla="*/ 0 h 443"/>
                    <a:gd name="T38" fmla="*/ 0 w 349"/>
                    <a:gd name="T39" fmla="*/ 0 h 443"/>
                    <a:gd name="T40" fmla="*/ 0 w 349"/>
                    <a:gd name="T41" fmla="*/ 0 h 443"/>
                    <a:gd name="T42" fmla="*/ 0 w 349"/>
                    <a:gd name="T43" fmla="*/ 0 h 443"/>
                    <a:gd name="T44" fmla="*/ 1 w 349"/>
                    <a:gd name="T45" fmla="*/ 0 h 443"/>
                    <a:gd name="T46" fmla="*/ 1 w 349"/>
                    <a:gd name="T47" fmla="*/ 0 h 443"/>
                    <a:gd name="T48" fmla="*/ 1 w 349"/>
                    <a:gd name="T49" fmla="*/ 1 h 443"/>
                    <a:gd name="T50" fmla="*/ 1 w 349"/>
                    <a:gd name="T51" fmla="*/ 1 h 443"/>
                    <a:gd name="T52" fmla="*/ 1 w 349"/>
                    <a:gd name="T53" fmla="*/ 1 h 443"/>
                    <a:gd name="T54" fmla="*/ 1 w 349"/>
                    <a:gd name="T55" fmla="*/ 1 h 443"/>
                    <a:gd name="T56" fmla="*/ 1 w 349"/>
                    <a:gd name="T57" fmla="*/ 1 h 443"/>
                    <a:gd name="T58" fmla="*/ 1 w 349"/>
                    <a:gd name="T59" fmla="*/ 1 h 443"/>
                    <a:gd name="T60" fmla="*/ 1 w 349"/>
                    <a:gd name="T61" fmla="*/ 1 h 443"/>
                    <a:gd name="T62" fmla="*/ 1 w 349"/>
                    <a:gd name="T63" fmla="*/ 1 h 443"/>
                    <a:gd name="T64" fmla="*/ 1 w 349"/>
                    <a:gd name="T65" fmla="*/ 1 h 443"/>
                    <a:gd name="T66" fmla="*/ 1 w 349"/>
                    <a:gd name="T67" fmla="*/ 1 h 443"/>
                    <a:gd name="T68" fmla="*/ 0 w 349"/>
                    <a:gd name="T69" fmla="*/ 1 h 443"/>
                    <a:gd name="T70" fmla="*/ 0 w 349"/>
                    <a:gd name="T71" fmla="*/ 1 h 4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9"/>
                    <a:gd name="T109" fmla="*/ 0 h 443"/>
                    <a:gd name="T110" fmla="*/ 349 w 349"/>
                    <a:gd name="T111" fmla="*/ 443 h 4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9" h="443">
                      <a:moveTo>
                        <a:pt x="163" y="259"/>
                      </a:moveTo>
                      <a:lnTo>
                        <a:pt x="159" y="250"/>
                      </a:lnTo>
                      <a:lnTo>
                        <a:pt x="153" y="232"/>
                      </a:lnTo>
                      <a:lnTo>
                        <a:pt x="145" y="215"/>
                      </a:lnTo>
                      <a:lnTo>
                        <a:pt x="135" y="201"/>
                      </a:lnTo>
                      <a:lnTo>
                        <a:pt x="128" y="183"/>
                      </a:lnTo>
                      <a:lnTo>
                        <a:pt x="120" y="169"/>
                      </a:lnTo>
                      <a:lnTo>
                        <a:pt x="113" y="152"/>
                      </a:lnTo>
                      <a:lnTo>
                        <a:pt x="100" y="137"/>
                      </a:lnTo>
                      <a:lnTo>
                        <a:pt x="93" y="122"/>
                      </a:lnTo>
                      <a:lnTo>
                        <a:pt x="84" y="106"/>
                      </a:lnTo>
                      <a:lnTo>
                        <a:pt x="75" y="92"/>
                      </a:lnTo>
                      <a:lnTo>
                        <a:pt x="31" y="59"/>
                      </a:lnTo>
                      <a:lnTo>
                        <a:pt x="0" y="25"/>
                      </a:lnTo>
                      <a:lnTo>
                        <a:pt x="1" y="0"/>
                      </a:lnTo>
                      <a:lnTo>
                        <a:pt x="20" y="5"/>
                      </a:lnTo>
                      <a:lnTo>
                        <a:pt x="53" y="19"/>
                      </a:lnTo>
                      <a:lnTo>
                        <a:pt x="84" y="20"/>
                      </a:lnTo>
                      <a:lnTo>
                        <a:pt x="110" y="52"/>
                      </a:lnTo>
                      <a:lnTo>
                        <a:pt x="120" y="74"/>
                      </a:lnTo>
                      <a:lnTo>
                        <a:pt x="172" y="122"/>
                      </a:lnTo>
                      <a:lnTo>
                        <a:pt x="234" y="162"/>
                      </a:lnTo>
                      <a:lnTo>
                        <a:pt x="263" y="195"/>
                      </a:lnTo>
                      <a:lnTo>
                        <a:pt x="270" y="245"/>
                      </a:lnTo>
                      <a:lnTo>
                        <a:pt x="328" y="301"/>
                      </a:lnTo>
                      <a:lnTo>
                        <a:pt x="349" y="319"/>
                      </a:lnTo>
                      <a:lnTo>
                        <a:pt x="349" y="345"/>
                      </a:lnTo>
                      <a:lnTo>
                        <a:pt x="333" y="371"/>
                      </a:lnTo>
                      <a:lnTo>
                        <a:pt x="332" y="397"/>
                      </a:lnTo>
                      <a:lnTo>
                        <a:pt x="329" y="429"/>
                      </a:lnTo>
                      <a:lnTo>
                        <a:pt x="318" y="429"/>
                      </a:lnTo>
                      <a:lnTo>
                        <a:pt x="301" y="443"/>
                      </a:lnTo>
                      <a:lnTo>
                        <a:pt x="295" y="411"/>
                      </a:lnTo>
                      <a:lnTo>
                        <a:pt x="285" y="408"/>
                      </a:lnTo>
                      <a:lnTo>
                        <a:pt x="211" y="319"/>
                      </a:lnTo>
                      <a:lnTo>
                        <a:pt x="163" y="25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5" name="Freeform 73"/>
                <p:cNvSpPr>
                  <a:spLocks/>
                </p:cNvSpPr>
                <p:nvPr/>
              </p:nvSpPr>
              <p:spPr bwMode="auto">
                <a:xfrm>
                  <a:off x="4729" y="1822"/>
                  <a:ext cx="58" cy="182"/>
                </a:xfrm>
                <a:custGeom>
                  <a:avLst/>
                  <a:gdLst>
                    <a:gd name="T0" fmla="*/ 1 w 115"/>
                    <a:gd name="T1" fmla="*/ 1 h 364"/>
                    <a:gd name="T2" fmla="*/ 1 w 115"/>
                    <a:gd name="T3" fmla="*/ 1 h 364"/>
                    <a:gd name="T4" fmla="*/ 1 w 115"/>
                    <a:gd name="T5" fmla="*/ 1 h 364"/>
                    <a:gd name="T6" fmla="*/ 1 w 115"/>
                    <a:gd name="T7" fmla="*/ 1 h 364"/>
                    <a:gd name="T8" fmla="*/ 1 w 115"/>
                    <a:gd name="T9" fmla="*/ 1 h 364"/>
                    <a:gd name="T10" fmla="*/ 1 w 115"/>
                    <a:gd name="T11" fmla="*/ 1 h 364"/>
                    <a:gd name="T12" fmla="*/ 0 w 115"/>
                    <a:gd name="T13" fmla="*/ 1 h 364"/>
                    <a:gd name="T14" fmla="*/ 0 w 115"/>
                    <a:gd name="T15" fmla="*/ 0 h 364"/>
                    <a:gd name="T16" fmla="*/ 1 w 115"/>
                    <a:gd name="T17" fmla="*/ 1 h 364"/>
                    <a:gd name="T18" fmla="*/ 1 w 115"/>
                    <a:gd name="T19" fmla="*/ 1 h 364"/>
                    <a:gd name="T20" fmla="*/ 1 w 115"/>
                    <a:gd name="T21" fmla="*/ 1 h 364"/>
                    <a:gd name="T22" fmla="*/ 1 w 115"/>
                    <a:gd name="T23" fmla="*/ 1 h 364"/>
                    <a:gd name="T24" fmla="*/ 1 w 115"/>
                    <a:gd name="T25" fmla="*/ 1 h 364"/>
                    <a:gd name="T26" fmla="*/ 1 w 115"/>
                    <a:gd name="T27" fmla="*/ 1 h 364"/>
                    <a:gd name="T28" fmla="*/ 1 w 115"/>
                    <a:gd name="T29" fmla="*/ 1 h 364"/>
                    <a:gd name="T30" fmla="*/ 1 w 115"/>
                    <a:gd name="T31" fmla="*/ 1 h 364"/>
                    <a:gd name="T32" fmla="*/ 1 w 115"/>
                    <a:gd name="T33" fmla="*/ 1 h 364"/>
                    <a:gd name="T34" fmla="*/ 1 w 115"/>
                    <a:gd name="T35" fmla="*/ 1 h 364"/>
                    <a:gd name="T36" fmla="*/ 1 w 115"/>
                    <a:gd name="T37" fmla="*/ 1 h 364"/>
                    <a:gd name="T38" fmla="*/ 1 w 115"/>
                    <a:gd name="T39" fmla="*/ 1 h 364"/>
                    <a:gd name="T40" fmla="*/ 1 w 115"/>
                    <a:gd name="T41" fmla="*/ 1 h 364"/>
                    <a:gd name="T42" fmla="*/ 1 w 115"/>
                    <a:gd name="T43" fmla="*/ 1 h 3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5"/>
                    <a:gd name="T67" fmla="*/ 0 h 364"/>
                    <a:gd name="T68" fmla="*/ 115 w 115"/>
                    <a:gd name="T69" fmla="*/ 364 h 3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5" h="364">
                      <a:moveTo>
                        <a:pt x="73" y="364"/>
                      </a:moveTo>
                      <a:lnTo>
                        <a:pt x="65" y="310"/>
                      </a:lnTo>
                      <a:lnTo>
                        <a:pt x="57" y="300"/>
                      </a:lnTo>
                      <a:lnTo>
                        <a:pt x="37" y="288"/>
                      </a:lnTo>
                      <a:lnTo>
                        <a:pt x="27" y="138"/>
                      </a:lnTo>
                      <a:lnTo>
                        <a:pt x="6" y="111"/>
                      </a:lnTo>
                      <a:lnTo>
                        <a:pt x="0" y="93"/>
                      </a:lnTo>
                      <a:lnTo>
                        <a:pt x="0" y="0"/>
                      </a:lnTo>
                      <a:lnTo>
                        <a:pt x="15" y="10"/>
                      </a:lnTo>
                      <a:lnTo>
                        <a:pt x="33" y="50"/>
                      </a:lnTo>
                      <a:lnTo>
                        <a:pt x="50" y="127"/>
                      </a:lnTo>
                      <a:lnTo>
                        <a:pt x="100" y="208"/>
                      </a:lnTo>
                      <a:lnTo>
                        <a:pt x="112" y="229"/>
                      </a:lnTo>
                      <a:lnTo>
                        <a:pt x="110" y="240"/>
                      </a:lnTo>
                      <a:lnTo>
                        <a:pt x="115" y="248"/>
                      </a:lnTo>
                      <a:lnTo>
                        <a:pt x="109" y="240"/>
                      </a:lnTo>
                      <a:lnTo>
                        <a:pt x="81" y="222"/>
                      </a:lnTo>
                      <a:lnTo>
                        <a:pt x="65" y="251"/>
                      </a:lnTo>
                      <a:lnTo>
                        <a:pt x="73" y="305"/>
                      </a:lnTo>
                      <a:lnTo>
                        <a:pt x="93" y="318"/>
                      </a:lnTo>
                      <a:lnTo>
                        <a:pt x="100" y="340"/>
                      </a:lnTo>
                      <a:lnTo>
                        <a:pt x="73" y="364"/>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6" name="Freeform 74"/>
                <p:cNvSpPr>
                  <a:spLocks/>
                </p:cNvSpPr>
                <p:nvPr/>
              </p:nvSpPr>
              <p:spPr bwMode="auto">
                <a:xfrm>
                  <a:off x="3392" y="1219"/>
                  <a:ext cx="204" cy="192"/>
                </a:xfrm>
                <a:custGeom>
                  <a:avLst/>
                  <a:gdLst>
                    <a:gd name="T0" fmla="*/ 1 w 408"/>
                    <a:gd name="T1" fmla="*/ 1 h 384"/>
                    <a:gd name="T2" fmla="*/ 1 w 408"/>
                    <a:gd name="T3" fmla="*/ 1 h 384"/>
                    <a:gd name="T4" fmla="*/ 1 w 408"/>
                    <a:gd name="T5" fmla="*/ 1 h 384"/>
                    <a:gd name="T6" fmla="*/ 1 w 408"/>
                    <a:gd name="T7" fmla="*/ 1 h 384"/>
                    <a:gd name="T8" fmla="*/ 1 w 408"/>
                    <a:gd name="T9" fmla="*/ 1 h 384"/>
                    <a:gd name="T10" fmla="*/ 1 w 408"/>
                    <a:gd name="T11" fmla="*/ 1 h 384"/>
                    <a:gd name="T12" fmla="*/ 1 w 408"/>
                    <a:gd name="T13" fmla="*/ 1 h 384"/>
                    <a:gd name="T14" fmla="*/ 1 w 408"/>
                    <a:gd name="T15" fmla="*/ 1 h 384"/>
                    <a:gd name="T16" fmla="*/ 1 w 408"/>
                    <a:gd name="T17" fmla="*/ 1 h 384"/>
                    <a:gd name="T18" fmla="*/ 1 w 408"/>
                    <a:gd name="T19" fmla="*/ 1 h 384"/>
                    <a:gd name="T20" fmla="*/ 1 w 408"/>
                    <a:gd name="T21" fmla="*/ 1 h 384"/>
                    <a:gd name="T22" fmla="*/ 1 w 408"/>
                    <a:gd name="T23" fmla="*/ 1 h 384"/>
                    <a:gd name="T24" fmla="*/ 1 w 408"/>
                    <a:gd name="T25" fmla="*/ 1 h 384"/>
                    <a:gd name="T26" fmla="*/ 1 w 408"/>
                    <a:gd name="T27" fmla="*/ 1 h 384"/>
                    <a:gd name="T28" fmla="*/ 1 w 408"/>
                    <a:gd name="T29" fmla="*/ 2 h 384"/>
                    <a:gd name="T30" fmla="*/ 1 w 408"/>
                    <a:gd name="T31" fmla="*/ 2 h 384"/>
                    <a:gd name="T32" fmla="*/ 1 w 408"/>
                    <a:gd name="T33" fmla="*/ 2 h 384"/>
                    <a:gd name="T34" fmla="*/ 1 w 408"/>
                    <a:gd name="T35" fmla="*/ 2 h 384"/>
                    <a:gd name="T36" fmla="*/ 1 w 408"/>
                    <a:gd name="T37" fmla="*/ 2 h 384"/>
                    <a:gd name="T38" fmla="*/ 1 w 408"/>
                    <a:gd name="T39" fmla="*/ 2 h 384"/>
                    <a:gd name="T40" fmla="*/ 1 w 408"/>
                    <a:gd name="T41" fmla="*/ 2 h 384"/>
                    <a:gd name="T42" fmla="*/ 1 w 408"/>
                    <a:gd name="T43" fmla="*/ 2 h 384"/>
                    <a:gd name="T44" fmla="*/ 1 w 408"/>
                    <a:gd name="T45" fmla="*/ 2 h 384"/>
                    <a:gd name="T46" fmla="*/ 1 w 408"/>
                    <a:gd name="T47" fmla="*/ 2 h 384"/>
                    <a:gd name="T48" fmla="*/ 0 w 408"/>
                    <a:gd name="T49" fmla="*/ 2 h 384"/>
                    <a:gd name="T50" fmla="*/ 1 w 408"/>
                    <a:gd name="T51" fmla="*/ 2 h 384"/>
                    <a:gd name="T52" fmla="*/ 1 w 408"/>
                    <a:gd name="T53" fmla="*/ 1 h 384"/>
                    <a:gd name="T54" fmla="*/ 1 w 408"/>
                    <a:gd name="T55" fmla="*/ 1 h 384"/>
                    <a:gd name="T56" fmla="*/ 1 w 408"/>
                    <a:gd name="T57" fmla="*/ 1 h 384"/>
                    <a:gd name="T58" fmla="*/ 1 w 408"/>
                    <a:gd name="T59" fmla="*/ 1 h 384"/>
                    <a:gd name="T60" fmla="*/ 1 w 408"/>
                    <a:gd name="T61" fmla="*/ 1 h 384"/>
                    <a:gd name="T62" fmla="*/ 1 w 408"/>
                    <a:gd name="T63" fmla="*/ 1 h 384"/>
                    <a:gd name="T64" fmla="*/ 1 w 408"/>
                    <a:gd name="T65" fmla="*/ 1 h 384"/>
                    <a:gd name="T66" fmla="*/ 1 w 408"/>
                    <a:gd name="T67" fmla="*/ 1 h 384"/>
                    <a:gd name="T68" fmla="*/ 2 w 408"/>
                    <a:gd name="T69" fmla="*/ 1 h 384"/>
                    <a:gd name="T70" fmla="*/ 2 w 408"/>
                    <a:gd name="T71" fmla="*/ 0 h 384"/>
                    <a:gd name="T72" fmla="*/ 2 w 408"/>
                    <a:gd name="T73" fmla="*/ 1 h 384"/>
                    <a:gd name="T74" fmla="*/ 2 w 408"/>
                    <a:gd name="T75" fmla="*/ 1 h 384"/>
                    <a:gd name="T76" fmla="*/ 2 w 408"/>
                    <a:gd name="T77" fmla="*/ 1 h 384"/>
                    <a:gd name="T78" fmla="*/ 2 w 408"/>
                    <a:gd name="T79" fmla="*/ 1 h 384"/>
                    <a:gd name="T80" fmla="*/ 2 w 408"/>
                    <a:gd name="T81" fmla="*/ 1 h 384"/>
                    <a:gd name="T82" fmla="*/ 2 w 408"/>
                    <a:gd name="T83" fmla="*/ 1 h 384"/>
                    <a:gd name="T84" fmla="*/ 1 w 408"/>
                    <a:gd name="T85" fmla="*/ 1 h 3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8"/>
                    <a:gd name="T130" fmla="*/ 0 h 384"/>
                    <a:gd name="T131" fmla="*/ 408 w 408"/>
                    <a:gd name="T132" fmla="*/ 384 h 3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8" h="384">
                      <a:moveTo>
                        <a:pt x="235" y="117"/>
                      </a:moveTo>
                      <a:lnTo>
                        <a:pt x="223" y="121"/>
                      </a:lnTo>
                      <a:lnTo>
                        <a:pt x="214" y="123"/>
                      </a:lnTo>
                      <a:lnTo>
                        <a:pt x="200" y="133"/>
                      </a:lnTo>
                      <a:lnTo>
                        <a:pt x="190" y="140"/>
                      </a:lnTo>
                      <a:lnTo>
                        <a:pt x="177" y="149"/>
                      </a:lnTo>
                      <a:lnTo>
                        <a:pt x="165" y="159"/>
                      </a:lnTo>
                      <a:lnTo>
                        <a:pt x="157" y="171"/>
                      </a:lnTo>
                      <a:lnTo>
                        <a:pt x="150" y="178"/>
                      </a:lnTo>
                      <a:lnTo>
                        <a:pt x="141" y="192"/>
                      </a:lnTo>
                      <a:lnTo>
                        <a:pt x="135" y="205"/>
                      </a:lnTo>
                      <a:lnTo>
                        <a:pt x="128" y="218"/>
                      </a:lnTo>
                      <a:lnTo>
                        <a:pt x="119" y="227"/>
                      </a:lnTo>
                      <a:lnTo>
                        <a:pt x="116" y="245"/>
                      </a:lnTo>
                      <a:lnTo>
                        <a:pt x="116" y="295"/>
                      </a:lnTo>
                      <a:lnTo>
                        <a:pt x="128" y="320"/>
                      </a:lnTo>
                      <a:lnTo>
                        <a:pt x="141" y="353"/>
                      </a:lnTo>
                      <a:lnTo>
                        <a:pt x="161" y="373"/>
                      </a:lnTo>
                      <a:lnTo>
                        <a:pt x="141" y="384"/>
                      </a:lnTo>
                      <a:lnTo>
                        <a:pt x="112" y="378"/>
                      </a:lnTo>
                      <a:lnTo>
                        <a:pt x="77" y="373"/>
                      </a:lnTo>
                      <a:lnTo>
                        <a:pt x="55" y="373"/>
                      </a:lnTo>
                      <a:lnTo>
                        <a:pt x="50" y="326"/>
                      </a:lnTo>
                      <a:lnTo>
                        <a:pt x="17" y="316"/>
                      </a:lnTo>
                      <a:lnTo>
                        <a:pt x="0" y="290"/>
                      </a:lnTo>
                      <a:lnTo>
                        <a:pt x="32" y="260"/>
                      </a:lnTo>
                      <a:lnTo>
                        <a:pt x="28" y="231"/>
                      </a:lnTo>
                      <a:lnTo>
                        <a:pt x="52" y="186"/>
                      </a:lnTo>
                      <a:lnTo>
                        <a:pt x="80" y="137"/>
                      </a:lnTo>
                      <a:lnTo>
                        <a:pt x="74" y="108"/>
                      </a:lnTo>
                      <a:lnTo>
                        <a:pt x="92" y="102"/>
                      </a:lnTo>
                      <a:lnTo>
                        <a:pt x="107" y="103"/>
                      </a:lnTo>
                      <a:lnTo>
                        <a:pt x="161" y="65"/>
                      </a:lnTo>
                      <a:lnTo>
                        <a:pt x="214" y="45"/>
                      </a:lnTo>
                      <a:lnTo>
                        <a:pt x="314" y="35"/>
                      </a:lnTo>
                      <a:lnTo>
                        <a:pt x="351" y="0"/>
                      </a:lnTo>
                      <a:lnTo>
                        <a:pt x="408" y="4"/>
                      </a:lnTo>
                      <a:lnTo>
                        <a:pt x="408" y="38"/>
                      </a:lnTo>
                      <a:lnTo>
                        <a:pt x="385" y="40"/>
                      </a:lnTo>
                      <a:lnTo>
                        <a:pt x="350" y="44"/>
                      </a:lnTo>
                      <a:lnTo>
                        <a:pt x="296" y="70"/>
                      </a:lnTo>
                      <a:lnTo>
                        <a:pt x="272" y="78"/>
                      </a:lnTo>
                      <a:lnTo>
                        <a:pt x="235" y="117"/>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7" name="Freeform 75"/>
                <p:cNvSpPr>
                  <a:spLocks/>
                </p:cNvSpPr>
                <p:nvPr/>
              </p:nvSpPr>
              <p:spPr bwMode="auto">
                <a:xfrm>
                  <a:off x="1426" y="2520"/>
                  <a:ext cx="152" cy="68"/>
                </a:xfrm>
                <a:custGeom>
                  <a:avLst/>
                  <a:gdLst>
                    <a:gd name="T0" fmla="*/ 1 w 303"/>
                    <a:gd name="T1" fmla="*/ 1 h 136"/>
                    <a:gd name="T2" fmla="*/ 1 w 303"/>
                    <a:gd name="T3" fmla="*/ 1 h 136"/>
                    <a:gd name="T4" fmla="*/ 1 w 303"/>
                    <a:gd name="T5" fmla="*/ 1 h 136"/>
                    <a:gd name="T6" fmla="*/ 1 w 303"/>
                    <a:gd name="T7" fmla="*/ 1 h 136"/>
                    <a:gd name="T8" fmla="*/ 1 w 303"/>
                    <a:gd name="T9" fmla="*/ 1 h 136"/>
                    <a:gd name="T10" fmla="*/ 1 w 303"/>
                    <a:gd name="T11" fmla="*/ 1 h 136"/>
                    <a:gd name="T12" fmla="*/ 1 w 303"/>
                    <a:gd name="T13" fmla="*/ 1 h 136"/>
                    <a:gd name="T14" fmla="*/ 1 w 303"/>
                    <a:gd name="T15" fmla="*/ 1 h 136"/>
                    <a:gd name="T16" fmla="*/ 1 w 303"/>
                    <a:gd name="T17" fmla="*/ 1 h 136"/>
                    <a:gd name="T18" fmla="*/ 1 w 303"/>
                    <a:gd name="T19" fmla="*/ 1 h 136"/>
                    <a:gd name="T20" fmla="*/ 1 w 303"/>
                    <a:gd name="T21" fmla="*/ 1 h 136"/>
                    <a:gd name="T22" fmla="*/ 1 w 303"/>
                    <a:gd name="T23" fmla="*/ 1 h 136"/>
                    <a:gd name="T24" fmla="*/ 1 w 303"/>
                    <a:gd name="T25" fmla="*/ 1 h 136"/>
                    <a:gd name="T26" fmla="*/ 2 w 303"/>
                    <a:gd name="T27" fmla="*/ 1 h 136"/>
                    <a:gd name="T28" fmla="*/ 2 w 303"/>
                    <a:gd name="T29" fmla="*/ 1 h 136"/>
                    <a:gd name="T30" fmla="*/ 2 w 303"/>
                    <a:gd name="T31" fmla="*/ 1 h 136"/>
                    <a:gd name="T32" fmla="*/ 1 w 303"/>
                    <a:gd name="T33" fmla="*/ 1 h 136"/>
                    <a:gd name="T34" fmla="*/ 1 w 303"/>
                    <a:gd name="T35" fmla="*/ 1 h 136"/>
                    <a:gd name="T36" fmla="*/ 1 w 303"/>
                    <a:gd name="T37" fmla="*/ 1 h 136"/>
                    <a:gd name="T38" fmla="*/ 1 w 303"/>
                    <a:gd name="T39" fmla="*/ 0 h 136"/>
                    <a:gd name="T40" fmla="*/ 1 w 303"/>
                    <a:gd name="T41" fmla="*/ 1 h 136"/>
                    <a:gd name="T42" fmla="*/ 1 w 303"/>
                    <a:gd name="T43" fmla="*/ 1 h 136"/>
                    <a:gd name="T44" fmla="*/ 0 w 303"/>
                    <a:gd name="T45" fmla="*/ 1 h 136"/>
                    <a:gd name="T46" fmla="*/ 1 w 303"/>
                    <a:gd name="T47" fmla="*/ 1 h 136"/>
                    <a:gd name="T48" fmla="*/ 1 w 303"/>
                    <a:gd name="T49" fmla="*/ 1 h 136"/>
                    <a:gd name="T50" fmla="*/ 1 w 303"/>
                    <a:gd name="T51" fmla="*/ 1 h 136"/>
                    <a:gd name="T52" fmla="*/ 1 w 303"/>
                    <a:gd name="T53" fmla="*/ 1 h 1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3"/>
                    <a:gd name="T82" fmla="*/ 0 h 136"/>
                    <a:gd name="T83" fmla="*/ 303 w 303"/>
                    <a:gd name="T84" fmla="*/ 136 h 1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3" h="136">
                      <a:moveTo>
                        <a:pt x="99" y="41"/>
                      </a:moveTo>
                      <a:lnTo>
                        <a:pt x="109" y="44"/>
                      </a:lnTo>
                      <a:lnTo>
                        <a:pt x="122" y="48"/>
                      </a:lnTo>
                      <a:lnTo>
                        <a:pt x="133" y="52"/>
                      </a:lnTo>
                      <a:lnTo>
                        <a:pt x="145" y="58"/>
                      </a:lnTo>
                      <a:lnTo>
                        <a:pt x="154" y="65"/>
                      </a:lnTo>
                      <a:lnTo>
                        <a:pt x="167" y="70"/>
                      </a:lnTo>
                      <a:lnTo>
                        <a:pt x="172" y="78"/>
                      </a:lnTo>
                      <a:lnTo>
                        <a:pt x="182" y="85"/>
                      </a:lnTo>
                      <a:lnTo>
                        <a:pt x="190" y="97"/>
                      </a:lnTo>
                      <a:lnTo>
                        <a:pt x="198" y="104"/>
                      </a:lnTo>
                      <a:lnTo>
                        <a:pt x="204" y="116"/>
                      </a:lnTo>
                      <a:lnTo>
                        <a:pt x="209" y="127"/>
                      </a:lnTo>
                      <a:lnTo>
                        <a:pt x="258" y="136"/>
                      </a:lnTo>
                      <a:lnTo>
                        <a:pt x="299" y="125"/>
                      </a:lnTo>
                      <a:lnTo>
                        <a:pt x="303" y="106"/>
                      </a:lnTo>
                      <a:lnTo>
                        <a:pt x="254" y="70"/>
                      </a:lnTo>
                      <a:lnTo>
                        <a:pt x="204" y="47"/>
                      </a:lnTo>
                      <a:lnTo>
                        <a:pt x="134" y="21"/>
                      </a:lnTo>
                      <a:lnTo>
                        <a:pt x="114" y="0"/>
                      </a:lnTo>
                      <a:lnTo>
                        <a:pt x="54" y="3"/>
                      </a:lnTo>
                      <a:lnTo>
                        <a:pt x="24" y="12"/>
                      </a:lnTo>
                      <a:lnTo>
                        <a:pt x="0" y="41"/>
                      </a:lnTo>
                      <a:lnTo>
                        <a:pt x="15" y="34"/>
                      </a:lnTo>
                      <a:lnTo>
                        <a:pt x="41" y="21"/>
                      </a:lnTo>
                      <a:lnTo>
                        <a:pt x="63" y="27"/>
                      </a:lnTo>
                      <a:lnTo>
                        <a:pt x="99" y="41"/>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8" name="Freeform 76"/>
                <p:cNvSpPr>
                  <a:spLocks/>
                </p:cNvSpPr>
                <p:nvPr/>
              </p:nvSpPr>
              <p:spPr bwMode="auto">
                <a:xfrm>
                  <a:off x="1449" y="1238"/>
                  <a:ext cx="211" cy="84"/>
                </a:xfrm>
                <a:custGeom>
                  <a:avLst/>
                  <a:gdLst>
                    <a:gd name="T0" fmla="*/ 0 w 421"/>
                    <a:gd name="T1" fmla="*/ 1 h 167"/>
                    <a:gd name="T2" fmla="*/ 1 w 421"/>
                    <a:gd name="T3" fmla="*/ 1 h 167"/>
                    <a:gd name="T4" fmla="*/ 1 w 421"/>
                    <a:gd name="T5" fmla="*/ 0 h 167"/>
                    <a:gd name="T6" fmla="*/ 1 w 421"/>
                    <a:gd name="T7" fmla="*/ 1 h 167"/>
                    <a:gd name="T8" fmla="*/ 1 w 421"/>
                    <a:gd name="T9" fmla="*/ 1 h 167"/>
                    <a:gd name="T10" fmla="*/ 1 w 421"/>
                    <a:gd name="T11" fmla="*/ 1 h 167"/>
                    <a:gd name="T12" fmla="*/ 1 w 421"/>
                    <a:gd name="T13" fmla="*/ 1 h 167"/>
                    <a:gd name="T14" fmla="*/ 1 w 421"/>
                    <a:gd name="T15" fmla="*/ 1 h 167"/>
                    <a:gd name="T16" fmla="*/ 1 w 421"/>
                    <a:gd name="T17" fmla="*/ 1 h 167"/>
                    <a:gd name="T18" fmla="*/ 1 w 421"/>
                    <a:gd name="T19" fmla="*/ 1 h 167"/>
                    <a:gd name="T20" fmla="*/ 1 w 421"/>
                    <a:gd name="T21" fmla="*/ 1 h 167"/>
                    <a:gd name="T22" fmla="*/ 2 w 421"/>
                    <a:gd name="T23" fmla="*/ 1 h 167"/>
                    <a:gd name="T24" fmla="*/ 2 w 421"/>
                    <a:gd name="T25" fmla="*/ 1 h 167"/>
                    <a:gd name="T26" fmla="*/ 2 w 421"/>
                    <a:gd name="T27" fmla="*/ 1 h 167"/>
                    <a:gd name="T28" fmla="*/ 2 w 421"/>
                    <a:gd name="T29" fmla="*/ 1 h 167"/>
                    <a:gd name="T30" fmla="*/ 2 w 421"/>
                    <a:gd name="T31" fmla="*/ 1 h 167"/>
                    <a:gd name="T32" fmla="*/ 2 w 421"/>
                    <a:gd name="T33" fmla="*/ 1 h 167"/>
                    <a:gd name="T34" fmla="*/ 2 w 421"/>
                    <a:gd name="T35" fmla="*/ 1 h 167"/>
                    <a:gd name="T36" fmla="*/ 1 w 421"/>
                    <a:gd name="T37" fmla="*/ 1 h 167"/>
                    <a:gd name="T38" fmla="*/ 1 w 421"/>
                    <a:gd name="T39" fmla="*/ 1 h 167"/>
                    <a:gd name="T40" fmla="*/ 1 w 421"/>
                    <a:gd name="T41" fmla="*/ 1 h 167"/>
                    <a:gd name="T42" fmla="*/ 1 w 421"/>
                    <a:gd name="T43" fmla="*/ 1 h 167"/>
                    <a:gd name="T44" fmla="*/ 1 w 421"/>
                    <a:gd name="T45" fmla="*/ 1 h 167"/>
                    <a:gd name="T46" fmla="*/ 1 w 421"/>
                    <a:gd name="T47" fmla="*/ 1 h 167"/>
                    <a:gd name="T48" fmla="*/ 1 w 421"/>
                    <a:gd name="T49" fmla="*/ 1 h 167"/>
                    <a:gd name="T50" fmla="*/ 1 w 421"/>
                    <a:gd name="T51" fmla="*/ 1 h 167"/>
                    <a:gd name="T52" fmla="*/ 0 w 421"/>
                    <a:gd name="T53" fmla="*/ 1 h 1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1"/>
                    <a:gd name="T82" fmla="*/ 0 h 167"/>
                    <a:gd name="T83" fmla="*/ 421 w 421"/>
                    <a:gd name="T84" fmla="*/ 167 h 1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1" h="167">
                      <a:moveTo>
                        <a:pt x="0" y="21"/>
                      </a:moveTo>
                      <a:lnTo>
                        <a:pt x="9" y="5"/>
                      </a:lnTo>
                      <a:lnTo>
                        <a:pt x="44" y="0"/>
                      </a:lnTo>
                      <a:lnTo>
                        <a:pt x="69" y="5"/>
                      </a:lnTo>
                      <a:lnTo>
                        <a:pt x="93" y="21"/>
                      </a:lnTo>
                      <a:lnTo>
                        <a:pt x="125" y="17"/>
                      </a:lnTo>
                      <a:lnTo>
                        <a:pt x="143" y="27"/>
                      </a:lnTo>
                      <a:lnTo>
                        <a:pt x="155" y="51"/>
                      </a:lnTo>
                      <a:lnTo>
                        <a:pt x="140" y="70"/>
                      </a:lnTo>
                      <a:lnTo>
                        <a:pt x="166" y="85"/>
                      </a:lnTo>
                      <a:lnTo>
                        <a:pt x="252" y="99"/>
                      </a:lnTo>
                      <a:lnTo>
                        <a:pt x="286" y="85"/>
                      </a:lnTo>
                      <a:lnTo>
                        <a:pt x="335" y="73"/>
                      </a:lnTo>
                      <a:lnTo>
                        <a:pt x="372" y="85"/>
                      </a:lnTo>
                      <a:lnTo>
                        <a:pt x="414" y="113"/>
                      </a:lnTo>
                      <a:lnTo>
                        <a:pt x="421" y="139"/>
                      </a:lnTo>
                      <a:lnTo>
                        <a:pt x="395" y="154"/>
                      </a:lnTo>
                      <a:lnTo>
                        <a:pt x="295" y="151"/>
                      </a:lnTo>
                      <a:lnTo>
                        <a:pt x="216" y="167"/>
                      </a:lnTo>
                      <a:lnTo>
                        <a:pt x="174" y="157"/>
                      </a:lnTo>
                      <a:lnTo>
                        <a:pt x="157" y="151"/>
                      </a:lnTo>
                      <a:lnTo>
                        <a:pt x="115" y="145"/>
                      </a:lnTo>
                      <a:lnTo>
                        <a:pt x="101" y="129"/>
                      </a:lnTo>
                      <a:lnTo>
                        <a:pt x="100" y="65"/>
                      </a:lnTo>
                      <a:lnTo>
                        <a:pt x="48" y="37"/>
                      </a:lnTo>
                      <a:lnTo>
                        <a:pt x="7" y="21"/>
                      </a:lnTo>
                      <a:lnTo>
                        <a:pt x="0" y="21"/>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69" name="Freeform 77"/>
                <p:cNvSpPr>
                  <a:spLocks/>
                </p:cNvSpPr>
                <p:nvPr/>
              </p:nvSpPr>
              <p:spPr bwMode="auto">
                <a:xfrm>
                  <a:off x="1484" y="1032"/>
                  <a:ext cx="443" cy="239"/>
                </a:xfrm>
                <a:custGeom>
                  <a:avLst/>
                  <a:gdLst>
                    <a:gd name="T0" fmla="*/ 1 w 888"/>
                    <a:gd name="T1" fmla="*/ 0 h 479"/>
                    <a:gd name="T2" fmla="*/ 1 w 888"/>
                    <a:gd name="T3" fmla="*/ 0 h 479"/>
                    <a:gd name="T4" fmla="*/ 0 w 888"/>
                    <a:gd name="T5" fmla="*/ 0 h 479"/>
                    <a:gd name="T6" fmla="*/ 0 w 888"/>
                    <a:gd name="T7" fmla="*/ 0 h 479"/>
                    <a:gd name="T8" fmla="*/ 0 w 888"/>
                    <a:gd name="T9" fmla="*/ 0 h 479"/>
                    <a:gd name="T10" fmla="*/ 0 w 888"/>
                    <a:gd name="T11" fmla="*/ 0 h 479"/>
                    <a:gd name="T12" fmla="*/ 0 w 888"/>
                    <a:gd name="T13" fmla="*/ 0 h 479"/>
                    <a:gd name="T14" fmla="*/ 0 w 888"/>
                    <a:gd name="T15" fmla="*/ 0 h 479"/>
                    <a:gd name="T16" fmla="*/ 0 w 888"/>
                    <a:gd name="T17" fmla="*/ 1 h 479"/>
                    <a:gd name="T18" fmla="*/ 0 w 888"/>
                    <a:gd name="T19" fmla="*/ 1 h 479"/>
                    <a:gd name="T20" fmla="*/ 0 w 888"/>
                    <a:gd name="T21" fmla="*/ 1 h 479"/>
                    <a:gd name="T22" fmla="*/ 0 w 888"/>
                    <a:gd name="T23" fmla="*/ 1 h 479"/>
                    <a:gd name="T24" fmla="*/ 0 w 888"/>
                    <a:gd name="T25" fmla="*/ 1 h 479"/>
                    <a:gd name="T26" fmla="*/ 0 w 888"/>
                    <a:gd name="T27" fmla="*/ 1 h 479"/>
                    <a:gd name="T28" fmla="*/ 0 w 888"/>
                    <a:gd name="T29" fmla="*/ 0 h 479"/>
                    <a:gd name="T30" fmla="*/ 0 w 888"/>
                    <a:gd name="T31" fmla="*/ 0 h 479"/>
                    <a:gd name="T32" fmla="*/ 0 w 888"/>
                    <a:gd name="T33" fmla="*/ 0 h 479"/>
                    <a:gd name="T34" fmla="*/ 0 w 888"/>
                    <a:gd name="T35" fmla="*/ 0 h 479"/>
                    <a:gd name="T36" fmla="*/ 1 w 888"/>
                    <a:gd name="T37" fmla="*/ 0 h 479"/>
                    <a:gd name="T38" fmla="*/ 1 w 888"/>
                    <a:gd name="T39" fmla="*/ 0 h 479"/>
                    <a:gd name="T40" fmla="*/ 1 w 888"/>
                    <a:gd name="T41" fmla="*/ 0 h 479"/>
                    <a:gd name="T42" fmla="*/ 1 w 888"/>
                    <a:gd name="T43" fmla="*/ 0 h 479"/>
                    <a:gd name="T44" fmla="*/ 2 w 888"/>
                    <a:gd name="T45" fmla="*/ 0 h 479"/>
                    <a:gd name="T46" fmla="*/ 2 w 888"/>
                    <a:gd name="T47" fmla="*/ 0 h 479"/>
                    <a:gd name="T48" fmla="*/ 2 w 888"/>
                    <a:gd name="T49" fmla="*/ 0 h 479"/>
                    <a:gd name="T50" fmla="*/ 2 w 888"/>
                    <a:gd name="T51" fmla="*/ 0 h 479"/>
                    <a:gd name="T52" fmla="*/ 3 w 888"/>
                    <a:gd name="T53" fmla="*/ 0 h 479"/>
                    <a:gd name="T54" fmla="*/ 3 w 888"/>
                    <a:gd name="T55" fmla="*/ 0 h 479"/>
                    <a:gd name="T56" fmla="*/ 3 w 888"/>
                    <a:gd name="T57" fmla="*/ 0 h 479"/>
                    <a:gd name="T58" fmla="*/ 2 w 888"/>
                    <a:gd name="T59" fmla="*/ 0 h 479"/>
                    <a:gd name="T60" fmla="*/ 2 w 888"/>
                    <a:gd name="T61" fmla="*/ 0 h 479"/>
                    <a:gd name="T62" fmla="*/ 2 w 888"/>
                    <a:gd name="T63" fmla="*/ 0 h 479"/>
                    <a:gd name="T64" fmla="*/ 2 w 888"/>
                    <a:gd name="T65" fmla="*/ 1 h 479"/>
                    <a:gd name="T66" fmla="*/ 1 w 888"/>
                    <a:gd name="T67" fmla="*/ 1 h 479"/>
                    <a:gd name="T68" fmla="*/ 2 w 888"/>
                    <a:gd name="T69" fmla="*/ 1 h 479"/>
                    <a:gd name="T70" fmla="*/ 1 w 888"/>
                    <a:gd name="T71" fmla="*/ 1 h 479"/>
                    <a:gd name="T72" fmla="*/ 1 w 888"/>
                    <a:gd name="T73" fmla="*/ 1 h 479"/>
                    <a:gd name="T74" fmla="*/ 1 w 888"/>
                    <a:gd name="T75" fmla="*/ 1 h 479"/>
                    <a:gd name="T76" fmla="*/ 1 w 888"/>
                    <a:gd name="T77" fmla="*/ 1 h 479"/>
                    <a:gd name="T78" fmla="*/ 1 w 888"/>
                    <a:gd name="T79" fmla="*/ 1 h 479"/>
                    <a:gd name="T80" fmla="*/ 0 w 888"/>
                    <a:gd name="T81" fmla="*/ 1 h 479"/>
                    <a:gd name="T82" fmla="*/ 0 w 888"/>
                    <a:gd name="T83" fmla="*/ 1 h 479"/>
                    <a:gd name="T84" fmla="*/ 0 w 888"/>
                    <a:gd name="T85" fmla="*/ 1 h 479"/>
                    <a:gd name="T86" fmla="*/ 0 w 888"/>
                    <a:gd name="T87" fmla="*/ 1 h 479"/>
                    <a:gd name="T88" fmla="*/ 0 w 888"/>
                    <a:gd name="T89" fmla="*/ 1 h 479"/>
                    <a:gd name="T90" fmla="*/ 0 w 888"/>
                    <a:gd name="T91" fmla="*/ 1 h 479"/>
                    <a:gd name="T92" fmla="*/ 1 w 888"/>
                    <a:gd name="T93" fmla="*/ 1 h 479"/>
                    <a:gd name="T94" fmla="*/ 0 w 888"/>
                    <a:gd name="T95" fmla="*/ 1 h 479"/>
                    <a:gd name="T96" fmla="*/ 0 w 888"/>
                    <a:gd name="T97" fmla="*/ 1 h 479"/>
                    <a:gd name="T98" fmla="*/ 1 w 888"/>
                    <a:gd name="T99" fmla="*/ 1 h 479"/>
                    <a:gd name="T100" fmla="*/ 1 w 888"/>
                    <a:gd name="T101" fmla="*/ 0 h 4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88"/>
                    <a:gd name="T154" fmla="*/ 0 h 479"/>
                    <a:gd name="T155" fmla="*/ 888 w 888"/>
                    <a:gd name="T156" fmla="*/ 479 h 4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88" h="479">
                      <a:moveTo>
                        <a:pt x="359" y="201"/>
                      </a:moveTo>
                      <a:lnTo>
                        <a:pt x="312" y="202"/>
                      </a:lnTo>
                      <a:lnTo>
                        <a:pt x="276" y="210"/>
                      </a:lnTo>
                      <a:lnTo>
                        <a:pt x="263" y="192"/>
                      </a:lnTo>
                      <a:lnTo>
                        <a:pt x="244" y="170"/>
                      </a:lnTo>
                      <a:lnTo>
                        <a:pt x="206" y="164"/>
                      </a:lnTo>
                      <a:lnTo>
                        <a:pt x="198" y="138"/>
                      </a:lnTo>
                      <a:lnTo>
                        <a:pt x="177" y="116"/>
                      </a:lnTo>
                      <a:lnTo>
                        <a:pt x="151" y="116"/>
                      </a:lnTo>
                      <a:lnTo>
                        <a:pt x="137" y="133"/>
                      </a:lnTo>
                      <a:lnTo>
                        <a:pt x="78" y="135"/>
                      </a:lnTo>
                      <a:lnTo>
                        <a:pt x="34" y="187"/>
                      </a:lnTo>
                      <a:lnTo>
                        <a:pt x="19" y="192"/>
                      </a:lnTo>
                      <a:lnTo>
                        <a:pt x="17" y="208"/>
                      </a:lnTo>
                      <a:lnTo>
                        <a:pt x="0" y="230"/>
                      </a:lnTo>
                      <a:lnTo>
                        <a:pt x="11" y="249"/>
                      </a:lnTo>
                      <a:lnTo>
                        <a:pt x="40" y="268"/>
                      </a:lnTo>
                      <a:lnTo>
                        <a:pt x="71" y="268"/>
                      </a:lnTo>
                      <a:lnTo>
                        <a:pt x="90" y="275"/>
                      </a:lnTo>
                      <a:lnTo>
                        <a:pt x="102" y="270"/>
                      </a:lnTo>
                      <a:lnTo>
                        <a:pt x="90" y="277"/>
                      </a:lnTo>
                      <a:lnTo>
                        <a:pt x="56" y="302"/>
                      </a:lnTo>
                      <a:lnTo>
                        <a:pt x="59" y="320"/>
                      </a:lnTo>
                      <a:lnTo>
                        <a:pt x="71" y="334"/>
                      </a:lnTo>
                      <a:lnTo>
                        <a:pt x="95" y="340"/>
                      </a:lnTo>
                      <a:lnTo>
                        <a:pt x="147" y="336"/>
                      </a:lnTo>
                      <a:lnTo>
                        <a:pt x="193" y="298"/>
                      </a:lnTo>
                      <a:lnTo>
                        <a:pt x="232" y="277"/>
                      </a:lnTo>
                      <a:lnTo>
                        <a:pt x="244" y="265"/>
                      </a:lnTo>
                      <a:lnTo>
                        <a:pt x="220" y="230"/>
                      </a:lnTo>
                      <a:lnTo>
                        <a:pt x="174" y="202"/>
                      </a:lnTo>
                      <a:lnTo>
                        <a:pt x="145" y="187"/>
                      </a:lnTo>
                      <a:lnTo>
                        <a:pt x="161" y="130"/>
                      </a:lnTo>
                      <a:lnTo>
                        <a:pt x="177" y="118"/>
                      </a:lnTo>
                      <a:lnTo>
                        <a:pt x="204" y="86"/>
                      </a:lnTo>
                      <a:lnTo>
                        <a:pt x="235" y="83"/>
                      </a:lnTo>
                      <a:lnTo>
                        <a:pt x="266" y="57"/>
                      </a:lnTo>
                      <a:lnTo>
                        <a:pt x="305" y="61"/>
                      </a:lnTo>
                      <a:lnTo>
                        <a:pt x="352" y="65"/>
                      </a:lnTo>
                      <a:lnTo>
                        <a:pt x="368" y="73"/>
                      </a:lnTo>
                      <a:lnTo>
                        <a:pt x="359" y="55"/>
                      </a:lnTo>
                      <a:lnTo>
                        <a:pt x="418" y="20"/>
                      </a:lnTo>
                      <a:lnTo>
                        <a:pt x="436" y="17"/>
                      </a:lnTo>
                      <a:lnTo>
                        <a:pt x="462" y="20"/>
                      </a:lnTo>
                      <a:lnTo>
                        <a:pt x="491" y="5"/>
                      </a:lnTo>
                      <a:lnTo>
                        <a:pt x="517" y="0"/>
                      </a:lnTo>
                      <a:lnTo>
                        <a:pt x="567" y="17"/>
                      </a:lnTo>
                      <a:lnTo>
                        <a:pt x="595" y="12"/>
                      </a:lnTo>
                      <a:lnTo>
                        <a:pt x="644" y="0"/>
                      </a:lnTo>
                      <a:lnTo>
                        <a:pt x="681" y="13"/>
                      </a:lnTo>
                      <a:lnTo>
                        <a:pt x="742" y="12"/>
                      </a:lnTo>
                      <a:lnTo>
                        <a:pt x="753" y="20"/>
                      </a:lnTo>
                      <a:lnTo>
                        <a:pt x="783" y="20"/>
                      </a:lnTo>
                      <a:lnTo>
                        <a:pt x="839" y="20"/>
                      </a:lnTo>
                      <a:lnTo>
                        <a:pt x="849" y="45"/>
                      </a:lnTo>
                      <a:lnTo>
                        <a:pt x="869" y="49"/>
                      </a:lnTo>
                      <a:lnTo>
                        <a:pt x="888" y="65"/>
                      </a:lnTo>
                      <a:lnTo>
                        <a:pt x="804" y="103"/>
                      </a:lnTo>
                      <a:lnTo>
                        <a:pt x="771" y="116"/>
                      </a:lnTo>
                      <a:lnTo>
                        <a:pt x="760" y="118"/>
                      </a:lnTo>
                      <a:lnTo>
                        <a:pt x="752" y="130"/>
                      </a:lnTo>
                      <a:lnTo>
                        <a:pt x="732" y="146"/>
                      </a:lnTo>
                      <a:lnTo>
                        <a:pt x="693" y="173"/>
                      </a:lnTo>
                      <a:lnTo>
                        <a:pt x="619" y="226"/>
                      </a:lnTo>
                      <a:lnTo>
                        <a:pt x="540" y="239"/>
                      </a:lnTo>
                      <a:lnTo>
                        <a:pt x="540" y="257"/>
                      </a:lnTo>
                      <a:lnTo>
                        <a:pt x="512" y="275"/>
                      </a:lnTo>
                      <a:lnTo>
                        <a:pt x="491" y="275"/>
                      </a:lnTo>
                      <a:lnTo>
                        <a:pt x="507" y="280"/>
                      </a:lnTo>
                      <a:lnTo>
                        <a:pt x="517" y="298"/>
                      </a:lnTo>
                      <a:lnTo>
                        <a:pt x="491" y="326"/>
                      </a:lnTo>
                      <a:lnTo>
                        <a:pt x="481" y="346"/>
                      </a:lnTo>
                      <a:lnTo>
                        <a:pt x="430" y="363"/>
                      </a:lnTo>
                      <a:lnTo>
                        <a:pt x="420" y="391"/>
                      </a:lnTo>
                      <a:lnTo>
                        <a:pt x="398" y="401"/>
                      </a:lnTo>
                      <a:lnTo>
                        <a:pt x="388" y="406"/>
                      </a:lnTo>
                      <a:lnTo>
                        <a:pt x="401" y="435"/>
                      </a:lnTo>
                      <a:lnTo>
                        <a:pt x="368" y="473"/>
                      </a:lnTo>
                      <a:lnTo>
                        <a:pt x="345" y="479"/>
                      </a:lnTo>
                      <a:lnTo>
                        <a:pt x="305" y="451"/>
                      </a:lnTo>
                      <a:lnTo>
                        <a:pt x="259" y="446"/>
                      </a:lnTo>
                      <a:lnTo>
                        <a:pt x="244" y="457"/>
                      </a:lnTo>
                      <a:lnTo>
                        <a:pt x="232" y="461"/>
                      </a:lnTo>
                      <a:lnTo>
                        <a:pt x="204" y="458"/>
                      </a:lnTo>
                      <a:lnTo>
                        <a:pt x="120" y="454"/>
                      </a:lnTo>
                      <a:lnTo>
                        <a:pt x="112" y="435"/>
                      </a:lnTo>
                      <a:lnTo>
                        <a:pt x="133" y="409"/>
                      </a:lnTo>
                      <a:lnTo>
                        <a:pt x="169" y="398"/>
                      </a:lnTo>
                      <a:lnTo>
                        <a:pt x="174" y="381"/>
                      </a:lnTo>
                      <a:lnTo>
                        <a:pt x="181" y="363"/>
                      </a:lnTo>
                      <a:lnTo>
                        <a:pt x="204" y="363"/>
                      </a:lnTo>
                      <a:lnTo>
                        <a:pt x="226" y="398"/>
                      </a:lnTo>
                      <a:lnTo>
                        <a:pt x="252" y="395"/>
                      </a:lnTo>
                      <a:lnTo>
                        <a:pt x="267" y="381"/>
                      </a:lnTo>
                      <a:lnTo>
                        <a:pt x="248" y="363"/>
                      </a:lnTo>
                      <a:lnTo>
                        <a:pt x="244" y="338"/>
                      </a:lnTo>
                      <a:lnTo>
                        <a:pt x="222" y="326"/>
                      </a:lnTo>
                      <a:lnTo>
                        <a:pt x="235" y="302"/>
                      </a:lnTo>
                      <a:lnTo>
                        <a:pt x="263" y="298"/>
                      </a:lnTo>
                      <a:lnTo>
                        <a:pt x="286" y="298"/>
                      </a:lnTo>
                      <a:lnTo>
                        <a:pt x="279" y="220"/>
                      </a:lnTo>
                      <a:lnTo>
                        <a:pt x="359" y="201"/>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0" name="Freeform 78"/>
                <p:cNvSpPr>
                  <a:spLocks/>
                </p:cNvSpPr>
                <p:nvPr/>
              </p:nvSpPr>
              <p:spPr bwMode="auto">
                <a:xfrm>
                  <a:off x="1034" y="1314"/>
                  <a:ext cx="312" cy="179"/>
                </a:xfrm>
                <a:custGeom>
                  <a:avLst/>
                  <a:gdLst>
                    <a:gd name="T0" fmla="*/ 2 w 623"/>
                    <a:gd name="T1" fmla="*/ 0 h 359"/>
                    <a:gd name="T2" fmla="*/ 2 w 623"/>
                    <a:gd name="T3" fmla="*/ 0 h 359"/>
                    <a:gd name="T4" fmla="*/ 1 w 623"/>
                    <a:gd name="T5" fmla="*/ 0 h 359"/>
                    <a:gd name="T6" fmla="*/ 1 w 623"/>
                    <a:gd name="T7" fmla="*/ 0 h 359"/>
                    <a:gd name="T8" fmla="*/ 2 w 623"/>
                    <a:gd name="T9" fmla="*/ 0 h 359"/>
                    <a:gd name="T10" fmla="*/ 1 w 623"/>
                    <a:gd name="T11" fmla="*/ 0 h 359"/>
                    <a:gd name="T12" fmla="*/ 1 w 623"/>
                    <a:gd name="T13" fmla="*/ 0 h 359"/>
                    <a:gd name="T14" fmla="*/ 1 w 623"/>
                    <a:gd name="T15" fmla="*/ 0 h 359"/>
                    <a:gd name="T16" fmla="*/ 1 w 623"/>
                    <a:gd name="T17" fmla="*/ 0 h 359"/>
                    <a:gd name="T18" fmla="*/ 0 w 623"/>
                    <a:gd name="T19" fmla="*/ 0 h 359"/>
                    <a:gd name="T20" fmla="*/ 1 w 623"/>
                    <a:gd name="T21" fmla="*/ 0 h 359"/>
                    <a:gd name="T22" fmla="*/ 1 w 623"/>
                    <a:gd name="T23" fmla="*/ 0 h 359"/>
                    <a:gd name="T24" fmla="*/ 1 w 623"/>
                    <a:gd name="T25" fmla="*/ 0 h 359"/>
                    <a:gd name="T26" fmla="*/ 1 w 623"/>
                    <a:gd name="T27" fmla="*/ 0 h 359"/>
                    <a:gd name="T28" fmla="*/ 2 w 623"/>
                    <a:gd name="T29" fmla="*/ 0 h 359"/>
                    <a:gd name="T30" fmla="*/ 2 w 623"/>
                    <a:gd name="T31" fmla="*/ 0 h 359"/>
                    <a:gd name="T32" fmla="*/ 2 w 623"/>
                    <a:gd name="T33" fmla="*/ 0 h 359"/>
                    <a:gd name="T34" fmla="*/ 2 w 623"/>
                    <a:gd name="T35" fmla="*/ 0 h 359"/>
                    <a:gd name="T36" fmla="*/ 2 w 623"/>
                    <a:gd name="T37" fmla="*/ 0 h 359"/>
                    <a:gd name="T38" fmla="*/ 2 w 623"/>
                    <a:gd name="T39" fmla="*/ 0 h 359"/>
                    <a:gd name="T40" fmla="*/ 2 w 623"/>
                    <a:gd name="T41" fmla="*/ 0 h 359"/>
                    <a:gd name="T42" fmla="*/ 2 w 623"/>
                    <a:gd name="T43" fmla="*/ 0 h 359"/>
                    <a:gd name="T44" fmla="*/ 3 w 623"/>
                    <a:gd name="T45" fmla="*/ 0 h 359"/>
                    <a:gd name="T46" fmla="*/ 3 w 623"/>
                    <a:gd name="T47" fmla="*/ 0 h 359"/>
                    <a:gd name="T48" fmla="*/ 3 w 623"/>
                    <a:gd name="T49" fmla="*/ 0 h 359"/>
                    <a:gd name="T50" fmla="*/ 3 w 623"/>
                    <a:gd name="T51" fmla="*/ 0 h 359"/>
                    <a:gd name="T52" fmla="*/ 3 w 623"/>
                    <a:gd name="T53" fmla="*/ 0 h 359"/>
                    <a:gd name="T54" fmla="*/ 3 w 623"/>
                    <a:gd name="T55" fmla="*/ 1 h 359"/>
                    <a:gd name="T56" fmla="*/ 3 w 623"/>
                    <a:gd name="T57" fmla="*/ 1 h 359"/>
                    <a:gd name="T58" fmla="*/ 3 w 623"/>
                    <a:gd name="T59" fmla="*/ 1 h 359"/>
                    <a:gd name="T60" fmla="*/ 2 w 623"/>
                    <a:gd name="T61" fmla="*/ 1 h 359"/>
                    <a:gd name="T62" fmla="*/ 2 w 623"/>
                    <a:gd name="T63" fmla="*/ 1 h 359"/>
                    <a:gd name="T64" fmla="*/ 2 w 623"/>
                    <a:gd name="T65" fmla="*/ 1 h 359"/>
                    <a:gd name="T66" fmla="*/ 2 w 623"/>
                    <a:gd name="T67" fmla="*/ 1 h 359"/>
                    <a:gd name="T68" fmla="*/ 1 w 623"/>
                    <a:gd name="T69" fmla="*/ 1 h 359"/>
                    <a:gd name="T70" fmla="*/ 2 w 623"/>
                    <a:gd name="T71" fmla="*/ 0 h 3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3"/>
                    <a:gd name="T109" fmla="*/ 0 h 359"/>
                    <a:gd name="T110" fmla="*/ 623 w 623"/>
                    <a:gd name="T111" fmla="*/ 359 h 3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3" h="359">
                      <a:moveTo>
                        <a:pt x="350" y="249"/>
                      </a:moveTo>
                      <a:lnTo>
                        <a:pt x="296" y="243"/>
                      </a:lnTo>
                      <a:lnTo>
                        <a:pt x="285" y="236"/>
                      </a:lnTo>
                      <a:lnTo>
                        <a:pt x="266" y="229"/>
                      </a:lnTo>
                      <a:lnTo>
                        <a:pt x="197" y="223"/>
                      </a:lnTo>
                      <a:lnTo>
                        <a:pt x="184" y="207"/>
                      </a:lnTo>
                      <a:lnTo>
                        <a:pt x="192" y="187"/>
                      </a:lnTo>
                      <a:lnTo>
                        <a:pt x="179" y="164"/>
                      </a:lnTo>
                      <a:lnTo>
                        <a:pt x="199" y="129"/>
                      </a:lnTo>
                      <a:lnTo>
                        <a:pt x="272" y="72"/>
                      </a:lnTo>
                      <a:lnTo>
                        <a:pt x="258" y="76"/>
                      </a:lnTo>
                      <a:lnTo>
                        <a:pt x="214" y="76"/>
                      </a:lnTo>
                      <a:lnTo>
                        <a:pt x="174" y="115"/>
                      </a:lnTo>
                      <a:lnTo>
                        <a:pt x="158" y="144"/>
                      </a:lnTo>
                      <a:lnTo>
                        <a:pt x="135" y="157"/>
                      </a:lnTo>
                      <a:lnTo>
                        <a:pt x="123" y="187"/>
                      </a:lnTo>
                      <a:lnTo>
                        <a:pt x="88" y="193"/>
                      </a:lnTo>
                      <a:lnTo>
                        <a:pt x="60" y="205"/>
                      </a:lnTo>
                      <a:lnTo>
                        <a:pt x="24" y="161"/>
                      </a:lnTo>
                      <a:lnTo>
                        <a:pt x="0" y="149"/>
                      </a:lnTo>
                      <a:lnTo>
                        <a:pt x="16" y="107"/>
                      </a:lnTo>
                      <a:lnTo>
                        <a:pt x="39" y="71"/>
                      </a:lnTo>
                      <a:lnTo>
                        <a:pt x="57" y="56"/>
                      </a:lnTo>
                      <a:lnTo>
                        <a:pt x="65" y="37"/>
                      </a:lnTo>
                      <a:lnTo>
                        <a:pt x="57" y="8"/>
                      </a:lnTo>
                      <a:lnTo>
                        <a:pt x="73" y="0"/>
                      </a:lnTo>
                      <a:lnTo>
                        <a:pt x="174" y="6"/>
                      </a:lnTo>
                      <a:lnTo>
                        <a:pt x="192" y="18"/>
                      </a:lnTo>
                      <a:lnTo>
                        <a:pt x="262" y="26"/>
                      </a:lnTo>
                      <a:lnTo>
                        <a:pt x="285" y="53"/>
                      </a:lnTo>
                      <a:lnTo>
                        <a:pt x="271" y="72"/>
                      </a:lnTo>
                      <a:lnTo>
                        <a:pt x="291" y="72"/>
                      </a:lnTo>
                      <a:lnTo>
                        <a:pt x="310" y="81"/>
                      </a:lnTo>
                      <a:lnTo>
                        <a:pt x="365" y="100"/>
                      </a:lnTo>
                      <a:lnTo>
                        <a:pt x="387" y="115"/>
                      </a:lnTo>
                      <a:lnTo>
                        <a:pt x="389" y="124"/>
                      </a:lnTo>
                      <a:lnTo>
                        <a:pt x="406" y="115"/>
                      </a:lnTo>
                      <a:lnTo>
                        <a:pt x="426" y="97"/>
                      </a:lnTo>
                      <a:lnTo>
                        <a:pt x="444" y="101"/>
                      </a:lnTo>
                      <a:lnTo>
                        <a:pt x="448" y="120"/>
                      </a:lnTo>
                      <a:lnTo>
                        <a:pt x="448" y="164"/>
                      </a:lnTo>
                      <a:lnTo>
                        <a:pt x="461" y="169"/>
                      </a:lnTo>
                      <a:lnTo>
                        <a:pt x="477" y="151"/>
                      </a:lnTo>
                      <a:lnTo>
                        <a:pt x="477" y="94"/>
                      </a:lnTo>
                      <a:lnTo>
                        <a:pt x="499" y="72"/>
                      </a:lnTo>
                      <a:lnTo>
                        <a:pt x="538" y="46"/>
                      </a:lnTo>
                      <a:lnTo>
                        <a:pt x="573" y="49"/>
                      </a:lnTo>
                      <a:lnTo>
                        <a:pt x="579" y="76"/>
                      </a:lnTo>
                      <a:lnTo>
                        <a:pt x="545" y="101"/>
                      </a:lnTo>
                      <a:lnTo>
                        <a:pt x="545" y="157"/>
                      </a:lnTo>
                      <a:lnTo>
                        <a:pt x="557" y="178"/>
                      </a:lnTo>
                      <a:lnTo>
                        <a:pt x="551" y="203"/>
                      </a:lnTo>
                      <a:lnTo>
                        <a:pt x="557" y="223"/>
                      </a:lnTo>
                      <a:lnTo>
                        <a:pt x="613" y="251"/>
                      </a:lnTo>
                      <a:lnTo>
                        <a:pt x="623" y="256"/>
                      </a:lnTo>
                      <a:lnTo>
                        <a:pt x="620" y="273"/>
                      </a:lnTo>
                      <a:lnTo>
                        <a:pt x="585" y="278"/>
                      </a:lnTo>
                      <a:lnTo>
                        <a:pt x="573" y="294"/>
                      </a:lnTo>
                      <a:lnTo>
                        <a:pt x="603" y="318"/>
                      </a:lnTo>
                      <a:lnTo>
                        <a:pt x="590" y="334"/>
                      </a:lnTo>
                      <a:lnTo>
                        <a:pt x="553" y="340"/>
                      </a:lnTo>
                      <a:lnTo>
                        <a:pt x="484" y="308"/>
                      </a:lnTo>
                      <a:lnTo>
                        <a:pt x="435" y="314"/>
                      </a:lnTo>
                      <a:lnTo>
                        <a:pt x="409" y="329"/>
                      </a:lnTo>
                      <a:lnTo>
                        <a:pt x="403" y="345"/>
                      </a:lnTo>
                      <a:lnTo>
                        <a:pt x="317" y="359"/>
                      </a:lnTo>
                      <a:lnTo>
                        <a:pt x="292" y="349"/>
                      </a:lnTo>
                      <a:lnTo>
                        <a:pt x="262" y="308"/>
                      </a:lnTo>
                      <a:lnTo>
                        <a:pt x="208" y="294"/>
                      </a:lnTo>
                      <a:lnTo>
                        <a:pt x="192" y="273"/>
                      </a:lnTo>
                      <a:lnTo>
                        <a:pt x="207" y="258"/>
                      </a:lnTo>
                      <a:lnTo>
                        <a:pt x="276" y="249"/>
                      </a:lnTo>
                      <a:lnTo>
                        <a:pt x="350" y="24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1" name="Freeform 79"/>
                <p:cNvSpPr>
                  <a:spLocks/>
                </p:cNvSpPr>
                <p:nvPr/>
              </p:nvSpPr>
              <p:spPr bwMode="auto">
                <a:xfrm>
                  <a:off x="525" y="1783"/>
                  <a:ext cx="36" cy="19"/>
                </a:xfrm>
                <a:custGeom>
                  <a:avLst/>
                  <a:gdLst>
                    <a:gd name="T0" fmla="*/ 0 w 70"/>
                    <a:gd name="T1" fmla="*/ 1 h 38"/>
                    <a:gd name="T2" fmla="*/ 1 w 70"/>
                    <a:gd name="T3" fmla="*/ 0 h 38"/>
                    <a:gd name="T4" fmla="*/ 1 w 70"/>
                    <a:gd name="T5" fmla="*/ 0 h 38"/>
                    <a:gd name="T6" fmla="*/ 1 w 70"/>
                    <a:gd name="T7" fmla="*/ 1 h 38"/>
                    <a:gd name="T8" fmla="*/ 1 w 70"/>
                    <a:gd name="T9" fmla="*/ 1 h 38"/>
                    <a:gd name="T10" fmla="*/ 1 w 70"/>
                    <a:gd name="T11" fmla="*/ 1 h 38"/>
                    <a:gd name="T12" fmla="*/ 0 w 70"/>
                    <a:gd name="T13" fmla="*/ 1 h 38"/>
                    <a:gd name="T14" fmla="*/ 0 60000 65536"/>
                    <a:gd name="T15" fmla="*/ 0 60000 65536"/>
                    <a:gd name="T16" fmla="*/ 0 60000 65536"/>
                    <a:gd name="T17" fmla="*/ 0 60000 65536"/>
                    <a:gd name="T18" fmla="*/ 0 60000 65536"/>
                    <a:gd name="T19" fmla="*/ 0 60000 65536"/>
                    <a:gd name="T20" fmla="*/ 0 60000 65536"/>
                    <a:gd name="T21" fmla="*/ 0 w 70"/>
                    <a:gd name="T22" fmla="*/ 0 h 38"/>
                    <a:gd name="T23" fmla="*/ 70 w 7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38">
                      <a:moveTo>
                        <a:pt x="0" y="26"/>
                      </a:moveTo>
                      <a:lnTo>
                        <a:pt x="21" y="0"/>
                      </a:lnTo>
                      <a:lnTo>
                        <a:pt x="58" y="0"/>
                      </a:lnTo>
                      <a:lnTo>
                        <a:pt x="70" y="15"/>
                      </a:lnTo>
                      <a:lnTo>
                        <a:pt x="51" y="35"/>
                      </a:lnTo>
                      <a:lnTo>
                        <a:pt x="4" y="38"/>
                      </a:lnTo>
                      <a:lnTo>
                        <a:pt x="0" y="26"/>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2" name="Freeform 80"/>
                <p:cNvSpPr>
                  <a:spLocks/>
                </p:cNvSpPr>
                <p:nvPr/>
              </p:nvSpPr>
              <p:spPr bwMode="auto">
                <a:xfrm>
                  <a:off x="366" y="1830"/>
                  <a:ext cx="69" cy="30"/>
                </a:xfrm>
                <a:custGeom>
                  <a:avLst/>
                  <a:gdLst>
                    <a:gd name="T0" fmla="*/ 0 w 138"/>
                    <a:gd name="T1" fmla="*/ 1 h 60"/>
                    <a:gd name="T2" fmla="*/ 1 w 138"/>
                    <a:gd name="T3" fmla="*/ 1 h 60"/>
                    <a:gd name="T4" fmla="*/ 1 w 138"/>
                    <a:gd name="T5" fmla="*/ 1 h 60"/>
                    <a:gd name="T6" fmla="*/ 1 w 138"/>
                    <a:gd name="T7" fmla="*/ 1 h 60"/>
                    <a:gd name="T8" fmla="*/ 1 w 138"/>
                    <a:gd name="T9" fmla="*/ 0 h 60"/>
                    <a:gd name="T10" fmla="*/ 1 w 138"/>
                    <a:gd name="T11" fmla="*/ 0 h 60"/>
                    <a:gd name="T12" fmla="*/ 1 w 138"/>
                    <a:gd name="T13" fmla="*/ 1 h 60"/>
                    <a:gd name="T14" fmla="*/ 1 w 138"/>
                    <a:gd name="T15" fmla="*/ 1 h 60"/>
                    <a:gd name="T16" fmla="*/ 0 w 138"/>
                    <a:gd name="T17" fmla="*/ 1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
                    <a:gd name="T28" fmla="*/ 0 h 60"/>
                    <a:gd name="T29" fmla="*/ 138 w 138"/>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 h="60">
                      <a:moveTo>
                        <a:pt x="0" y="60"/>
                      </a:moveTo>
                      <a:lnTo>
                        <a:pt x="58" y="37"/>
                      </a:lnTo>
                      <a:lnTo>
                        <a:pt x="85" y="26"/>
                      </a:lnTo>
                      <a:lnTo>
                        <a:pt x="131" y="17"/>
                      </a:lnTo>
                      <a:lnTo>
                        <a:pt x="138" y="0"/>
                      </a:lnTo>
                      <a:lnTo>
                        <a:pt x="114" y="0"/>
                      </a:lnTo>
                      <a:lnTo>
                        <a:pt x="86" y="6"/>
                      </a:lnTo>
                      <a:lnTo>
                        <a:pt x="44" y="37"/>
                      </a:lnTo>
                      <a:lnTo>
                        <a:pt x="0" y="6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3" name="Freeform 81"/>
                <p:cNvSpPr>
                  <a:spLocks/>
                </p:cNvSpPr>
                <p:nvPr/>
              </p:nvSpPr>
              <p:spPr bwMode="auto">
                <a:xfrm>
                  <a:off x="376" y="1717"/>
                  <a:ext cx="15" cy="13"/>
                </a:xfrm>
                <a:custGeom>
                  <a:avLst/>
                  <a:gdLst>
                    <a:gd name="T0" fmla="*/ 0 w 32"/>
                    <a:gd name="T1" fmla="*/ 1 h 26"/>
                    <a:gd name="T2" fmla="*/ 0 w 32"/>
                    <a:gd name="T3" fmla="*/ 0 h 26"/>
                    <a:gd name="T4" fmla="*/ 0 w 32"/>
                    <a:gd name="T5" fmla="*/ 1 h 26"/>
                    <a:gd name="T6" fmla="*/ 0 w 32"/>
                    <a:gd name="T7" fmla="*/ 1 h 26"/>
                    <a:gd name="T8" fmla="*/ 0 w 32"/>
                    <a:gd name="T9" fmla="*/ 1 h 26"/>
                    <a:gd name="T10" fmla="*/ 0 w 32"/>
                    <a:gd name="T11" fmla="*/ 1 h 26"/>
                    <a:gd name="T12" fmla="*/ 0 60000 65536"/>
                    <a:gd name="T13" fmla="*/ 0 60000 65536"/>
                    <a:gd name="T14" fmla="*/ 0 60000 65536"/>
                    <a:gd name="T15" fmla="*/ 0 60000 65536"/>
                    <a:gd name="T16" fmla="*/ 0 60000 65536"/>
                    <a:gd name="T17" fmla="*/ 0 60000 65536"/>
                    <a:gd name="T18" fmla="*/ 0 w 32"/>
                    <a:gd name="T19" fmla="*/ 0 h 26"/>
                    <a:gd name="T20" fmla="*/ 32 w 3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2" h="26">
                      <a:moveTo>
                        <a:pt x="0" y="15"/>
                      </a:moveTo>
                      <a:lnTo>
                        <a:pt x="17" y="0"/>
                      </a:lnTo>
                      <a:lnTo>
                        <a:pt x="32" y="7"/>
                      </a:lnTo>
                      <a:lnTo>
                        <a:pt x="23" y="26"/>
                      </a:lnTo>
                      <a:lnTo>
                        <a:pt x="6" y="26"/>
                      </a:lnTo>
                      <a:lnTo>
                        <a:pt x="0" y="15"/>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4" name="Freeform 82"/>
                <p:cNvSpPr>
                  <a:spLocks/>
                </p:cNvSpPr>
                <p:nvPr/>
              </p:nvSpPr>
              <p:spPr bwMode="auto">
                <a:xfrm>
                  <a:off x="345" y="1629"/>
                  <a:ext cx="31" cy="19"/>
                </a:xfrm>
                <a:custGeom>
                  <a:avLst/>
                  <a:gdLst>
                    <a:gd name="T0" fmla="*/ 0 w 62"/>
                    <a:gd name="T1" fmla="*/ 1 h 37"/>
                    <a:gd name="T2" fmla="*/ 0 w 62"/>
                    <a:gd name="T3" fmla="*/ 0 h 37"/>
                    <a:gd name="T4" fmla="*/ 1 w 62"/>
                    <a:gd name="T5" fmla="*/ 1 h 37"/>
                    <a:gd name="T6" fmla="*/ 1 w 62"/>
                    <a:gd name="T7" fmla="*/ 1 h 37"/>
                    <a:gd name="T8" fmla="*/ 1 w 62"/>
                    <a:gd name="T9" fmla="*/ 1 h 37"/>
                    <a:gd name="T10" fmla="*/ 0 w 62"/>
                    <a:gd name="T11" fmla="*/ 1 h 37"/>
                    <a:gd name="T12" fmla="*/ 0 60000 65536"/>
                    <a:gd name="T13" fmla="*/ 0 60000 65536"/>
                    <a:gd name="T14" fmla="*/ 0 60000 65536"/>
                    <a:gd name="T15" fmla="*/ 0 60000 65536"/>
                    <a:gd name="T16" fmla="*/ 0 60000 65536"/>
                    <a:gd name="T17" fmla="*/ 0 60000 65536"/>
                    <a:gd name="T18" fmla="*/ 0 w 62"/>
                    <a:gd name="T19" fmla="*/ 0 h 37"/>
                    <a:gd name="T20" fmla="*/ 62 w 62"/>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62" h="37">
                      <a:moveTo>
                        <a:pt x="0" y="17"/>
                      </a:moveTo>
                      <a:lnTo>
                        <a:pt x="0" y="0"/>
                      </a:lnTo>
                      <a:lnTo>
                        <a:pt x="32" y="7"/>
                      </a:lnTo>
                      <a:lnTo>
                        <a:pt x="62" y="26"/>
                      </a:lnTo>
                      <a:lnTo>
                        <a:pt x="47" y="37"/>
                      </a:lnTo>
                      <a:lnTo>
                        <a:pt x="0" y="17"/>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5" name="Freeform 83"/>
                <p:cNvSpPr>
                  <a:spLocks/>
                </p:cNvSpPr>
                <p:nvPr/>
              </p:nvSpPr>
              <p:spPr bwMode="auto">
                <a:xfrm>
                  <a:off x="865" y="1949"/>
                  <a:ext cx="51" cy="45"/>
                </a:xfrm>
                <a:custGeom>
                  <a:avLst/>
                  <a:gdLst>
                    <a:gd name="T0" fmla="*/ 0 w 104"/>
                    <a:gd name="T1" fmla="*/ 0 h 90"/>
                    <a:gd name="T2" fmla="*/ 0 w 104"/>
                    <a:gd name="T3" fmla="*/ 1 h 90"/>
                    <a:gd name="T4" fmla="*/ 0 w 104"/>
                    <a:gd name="T5" fmla="*/ 1 h 90"/>
                    <a:gd name="T6" fmla="*/ 0 w 104"/>
                    <a:gd name="T7" fmla="*/ 1 h 90"/>
                    <a:gd name="T8" fmla="*/ 0 w 104"/>
                    <a:gd name="T9" fmla="*/ 1 h 90"/>
                    <a:gd name="T10" fmla="*/ 0 w 104"/>
                    <a:gd name="T11" fmla="*/ 1 h 90"/>
                    <a:gd name="T12" fmla="*/ 0 w 104"/>
                    <a:gd name="T13" fmla="*/ 1 h 90"/>
                    <a:gd name="T14" fmla="*/ 0 w 104"/>
                    <a:gd name="T15" fmla="*/ 1 h 90"/>
                    <a:gd name="T16" fmla="*/ 0 w 104"/>
                    <a:gd name="T17" fmla="*/ 1 h 90"/>
                    <a:gd name="T18" fmla="*/ 0 w 104"/>
                    <a:gd name="T19" fmla="*/ 0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90"/>
                    <a:gd name="T32" fmla="*/ 104 w 104"/>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90">
                      <a:moveTo>
                        <a:pt x="33" y="0"/>
                      </a:moveTo>
                      <a:lnTo>
                        <a:pt x="5" y="1"/>
                      </a:lnTo>
                      <a:lnTo>
                        <a:pt x="0" y="13"/>
                      </a:lnTo>
                      <a:lnTo>
                        <a:pt x="15" y="38"/>
                      </a:lnTo>
                      <a:lnTo>
                        <a:pt x="58" y="59"/>
                      </a:lnTo>
                      <a:lnTo>
                        <a:pt x="90" y="90"/>
                      </a:lnTo>
                      <a:lnTo>
                        <a:pt x="104" y="86"/>
                      </a:lnTo>
                      <a:lnTo>
                        <a:pt x="104" y="72"/>
                      </a:lnTo>
                      <a:lnTo>
                        <a:pt x="77" y="49"/>
                      </a:lnTo>
                      <a:lnTo>
                        <a:pt x="33"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6" name="Freeform 84"/>
                <p:cNvSpPr>
                  <a:spLocks/>
                </p:cNvSpPr>
                <p:nvPr/>
              </p:nvSpPr>
              <p:spPr bwMode="auto">
                <a:xfrm>
                  <a:off x="1771" y="1021"/>
                  <a:ext cx="782" cy="692"/>
                </a:xfrm>
                <a:custGeom>
                  <a:avLst/>
                  <a:gdLst>
                    <a:gd name="T0" fmla="*/ 5 w 1563"/>
                    <a:gd name="T1" fmla="*/ 1 h 1384"/>
                    <a:gd name="T2" fmla="*/ 4 w 1563"/>
                    <a:gd name="T3" fmla="*/ 1 h 1384"/>
                    <a:gd name="T4" fmla="*/ 4 w 1563"/>
                    <a:gd name="T5" fmla="*/ 1 h 1384"/>
                    <a:gd name="T6" fmla="*/ 4 w 1563"/>
                    <a:gd name="T7" fmla="*/ 1 h 1384"/>
                    <a:gd name="T8" fmla="*/ 3 w 1563"/>
                    <a:gd name="T9" fmla="*/ 1 h 1384"/>
                    <a:gd name="T10" fmla="*/ 3 w 1563"/>
                    <a:gd name="T11" fmla="*/ 1 h 1384"/>
                    <a:gd name="T12" fmla="*/ 3 w 1563"/>
                    <a:gd name="T13" fmla="*/ 1 h 1384"/>
                    <a:gd name="T14" fmla="*/ 2 w 1563"/>
                    <a:gd name="T15" fmla="*/ 1 h 1384"/>
                    <a:gd name="T16" fmla="*/ 2 w 1563"/>
                    <a:gd name="T17" fmla="*/ 1 h 1384"/>
                    <a:gd name="T18" fmla="*/ 2 w 1563"/>
                    <a:gd name="T19" fmla="*/ 1 h 1384"/>
                    <a:gd name="T20" fmla="*/ 1 w 1563"/>
                    <a:gd name="T21" fmla="*/ 1 h 1384"/>
                    <a:gd name="T22" fmla="*/ 1 w 1563"/>
                    <a:gd name="T23" fmla="*/ 1 h 1384"/>
                    <a:gd name="T24" fmla="*/ 1 w 1563"/>
                    <a:gd name="T25" fmla="*/ 1 h 1384"/>
                    <a:gd name="T26" fmla="*/ 0 w 1563"/>
                    <a:gd name="T27" fmla="*/ 1 h 1384"/>
                    <a:gd name="T28" fmla="*/ 1 w 1563"/>
                    <a:gd name="T29" fmla="*/ 1 h 1384"/>
                    <a:gd name="T30" fmla="*/ 1 w 1563"/>
                    <a:gd name="T31" fmla="*/ 2 h 1384"/>
                    <a:gd name="T32" fmla="*/ 1 w 1563"/>
                    <a:gd name="T33" fmla="*/ 2 h 1384"/>
                    <a:gd name="T34" fmla="*/ 2 w 1563"/>
                    <a:gd name="T35" fmla="*/ 3 h 1384"/>
                    <a:gd name="T36" fmla="*/ 2 w 1563"/>
                    <a:gd name="T37" fmla="*/ 3 h 1384"/>
                    <a:gd name="T38" fmla="*/ 2 w 1563"/>
                    <a:gd name="T39" fmla="*/ 3 h 1384"/>
                    <a:gd name="T40" fmla="*/ 2 w 1563"/>
                    <a:gd name="T41" fmla="*/ 3 h 1384"/>
                    <a:gd name="T42" fmla="*/ 2 w 1563"/>
                    <a:gd name="T43" fmla="*/ 3 h 1384"/>
                    <a:gd name="T44" fmla="*/ 2 w 1563"/>
                    <a:gd name="T45" fmla="*/ 3 h 1384"/>
                    <a:gd name="T46" fmla="*/ 2 w 1563"/>
                    <a:gd name="T47" fmla="*/ 3 h 1384"/>
                    <a:gd name="T48" fmla="*/ 2 w 1563"/>
                    <a:gd name="T49" fmla="*/ 3 h 1384"/>
                    <a:gd name="T50" fmla="*/ 2 w 1563"/>
                    <a:gd name="T51" fmla="*/ 3 h 1384"/>
                    <a:gd name="T52" fmla="*/ 2 w 1563"/>
                    <a:gd name="T53" fmla="*/ 4 h 1384"/>
                    <a:gd name="T54" fmla="*/ 2 w 1563"/>
                    <a:gd name="T55" fmla="*/ 5 h 1384"/>
                    <a:gd name="T56" fmla="*/ 2 w 1563"/>
                    <a:gd name="T57" fmla="*/ 5 h 1384"/>
                    <a:gd name="T58" fmla="*/ 3 w 1563"/>
                    <a:gd name="T59" fmla="*/ 5 h 1384"/>
                    <a:gd name="T60" fmla="*/ 3 w 1563"/>
                    <a:gd name="T61" fmla="*/ 5 h 1384"/>
                    <a:gd name="T62" fmla="*/ 3 w 1563"/>
                    <a:gd name="T63" fmla="*/ 5 h 1384"/>
                    <a:gd name="T64" fmla="*/ 3 w 1563"/>
                    <a:gd name="T65" fmla="*/ 5 h 1384"/>
                    <a:gd name="T66" fmla="*/ 3 w 1563"/>
                    <a:gd name="T67" fmla="*/ 5 h 1384"/>
                    <a:gd name="T68" fmla="*/ 4 w 1563"/>
                    <a:gd name="T69" fmla="*/ 5 h 1384"/>
                    <a:gd name="T70" fmla="*/ 4 w 1563"/>
                    <a:gd name="T71" fmla="*/ 4 h 1384"/>
                    <a:gd name="T72" fmla="*/ 5 w 1563"/>
                    <a:gd name="T73" fmla="*/ 3 h 1384"/>
                    <a:gd name="T74" fmla="*/ 5 w 1563"/>
                    <a:gd name="T75" fmla="*/ 3 h 1384"/>
                    <a:gd name="T76" fmla="*/ 5 w 1563"/>
                    <a:gd name="T77" fmla="*/ 3 h 1384"/>
                    <a:gd name="T78" fmla="*/ 5 w 1563"/>
                    <a:gd name="T79" fmla="*/ 3 h 1384"/>
                    <a:gd name="T80" fmla="*/ 6 w 1563"/>
                    <a:gd name="T81" fmla="*/ 3 h 1384"/>
                    <a:gd name="T82" fmla="*/ 6 w 1563"/>
                    <a:gd name="T83" fmla="*/ 3 h 1384"/>
                    <a:gd name="T84" fmla="*/ 6 w 1563"/>
                    <a:gd name="T85" fmla="*/ 2 h 1384"/>
                    <a:gd name="T86" fmla="*/ 6 w 1563"/>
                    <a:gd name="T87" fmla="*/ 2 h 1384"/>
                    <a:gd name="T88" fmla="*/ 6 w 1563"/>
                    <a:gd name="T89" fmla="*/ 1 h 1384"/>
                    <a:gd name="T90" fmla="*/ 6 w 1563"/>
                    <a:gd name="T91" fmla="*/ 1 h 1384"/>
                    <a:gd name="T92" fmla="*/ 6 w 1563"/>
                    <a:gd name="T93" fmla="*/ 1 h 1384"/>
                    <a:gd name="T94" fmla="*/ 7 w 1563"/>
                    <a:gd name="T95" fmla="*/ 1 h 1384"/>
                    <a:gd name="T96" fmla="*/ 6 w 1563"/>
                    <a:gd name="T97" fmla="*/ 1 h 1384"/>
                    <a:gd name="T98" fmla="*/ 6 w 1563"/>
                    <a:gd name="T99" fmla="*/ 1 h 1384"/>
                    <a:gd name="T100" fmla="*/ 6 w 1563"/>
                    <a:gd name="T101" fmla="*/ 1 h 1384"/>
                    <a:gd name="T102" fmla="*/ 5 w 1563"/>
                    <a:gd name="T103" fmla="*/ 1 h 1384"/>
                    <a:gd name="T104" fmla="*/ 5 w 1563"/>
                    <a:gd name="T105" fmla="*/ 1 h 1384"/>
                    <a:gd name="T106" fmla="*/ 6 w 1563"/>
                    <a:gd name="T107" fmla="*/ 1 h 1384"/>
                    <a:gd name="T108" fmla="*/ 6 w 1563"/>
                    <a:gd name="T109" fmla="*/ 1 h 1384"/>
                    <a:gd name="T110" fmla="*/ 5 w 1563"/>
                    <a:gd name="T111" fmla="*/ 1 h 1384"/>
                    <a:gd name="T112" fmla="*/ 5 w 1563"/>
                    <a:gd name="T113" fmla="*/ 1 h 13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3"/>
                    <a:gd name="T172" fmla="*/ 0 h 1384"/>
                    <a:gd name="T173" fmla="*/ 1563 w 1563"/>
                    <a:gd name="T174" fmla="*/ 1384 h 13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3" h="1384">
                      <a:moveTo>
                        <a:pt x="1136" y="34"/>
                      </a:moveTo>
                      <a:lnTo>
                        <a:pt x="1120" y="8"/>
                      </a:lnTo>
                      <a:lnTo>
                        <a:pt x="1052" y="8"/>
                      </a:lnTo>
                      <a:lnTo>
                        <a:pt x="1026" y="0"/>
                      </a:lnTo>
                      <a:lnTo>
                        <a:pt x="897" y="0"/>
                      </a:lnTo>
                      <a:lnTo>
                        <a:pt x="887" y="5"/>
                      </a:lnTo>
                      <a:lnTo>
                        <a:pt x="868" y="11"/>
                      </a:lnTo>
                      <a:lnTo>
                        <a:pt x="848" y="19"/>
                      </a:lnTo>
                      <a:lnTo>
                        <a:pt x="828" y="19"/>
                      </a:lnTo>
                      <a:lnTo>
                        <a:pt x="809" y="22"/>
                      </a:lnTo>
                      <a:lnTo>
                        <a:pt x="787" y="19"/>
                      </a:lnTo>
                      <a:lnTo>
                        <a:pt x="781" y="19"/>
                      </a:lnTo>
                      <a:lnTo>
                        <a:pt x="773" y="16"/>
                      </a:lnTo>
                      <a:lnTo>
                        <a:pt x="702" y="22"/>
                      </a:lnTo>
                      <a:lnTo>
                        <a:pt x="650" y="46"/>
                      </a:lnTo>
                      <a:lnTo>
                        <a:pt x="646" y="62"/>
                      </a:lnTo>
                      <a:lnTo>
                        <a:pt x="666" y="106"/>
                      </a:lnTo>
                      <a:lnTo>
                        <a:pt x="591" y="83"/>
                      </a:lnTo>
                      <a:lnTo>
                        <a:pt x="578" y="77"/>
                      </a:lnTo>
                      <a:lnTo>
                        <a:pt x="561" y="87"/>
                      </a:lnTo>
                      <a:lnTo>
                        <a:pt x="565" y="111"/>
                      </a:lnTo>
                      <a:lnTo>
                        <a:pt x="553" y="130"/>
                      </a:lnTo>
                      <a:lnTo>
                        <a:pt x="535" y="130"/>
                      </a:lnTo>
                      <a:lnTo>
                        <a:pt x="503" y="111"/>
                      </a:lnTo>
                      <a:lnTo>
                        <a:pt x="484" y="119"/>
                      </a:lnTo>
                      <a:lnTo>
                        <a:pt x="481" y="95"/>
                      </a:lnTo>
                      <a:lnTo>
                        <a:pt x="465" y="83"/>
                      </a:lnTo>
                      <a:lnTo>
                        <a:pt x="364" y="89"/>
                      </a:lnTo>
                      <a:lnTo>
                        <a:pt x="332" y="119"/>
                      </a:lnTo>
                      <a:lnTo>
                        <a:pt x="296" y="130"/>
                      </a:lnTo>
                      <a:lnTo>
                        <a:pt x="273" y="168"/>
                      </a:lnTo>
                      <a:lnTo>
                        <a:pt x="244" y="173"/>
                      </a:lnTo>
                      <a:lnTo>
                        <a:pt x="198" y="189"/>
                      </a:lnTo>
                      <a:lnTo>
                        <a:pt x="162" y="214"/>
                      </a:lnTo>
                      <a:lnTo>
                        <a:pt x="150" y="230"/>
                      </a:lnTo>
                      <a:lnTo>
                        <a:pt x="156" y="246"/>
                      </a:lnTo>
                      <a:lnTo>
                        <a:pt x="191" y="248"/>
                      </a:lnTo>
                      <a:lnTo>
                        <a:pt x="195" y="258"/>
                      </a:lnTo>
                      <a:lnTo>
                        <a:pt x="181" y="281"/>
                      </a:lnTo>
                      <a:lnTo>
                        <a:pt x="136" y="304"/>
                      </a:lnTo>
                      <a:lnTo>
                        <a:pt x="78" y="311"/>
                      </a:lnTo>
                      <a:lnTo>
                        <a:pt x="0" y="352"/>
                      </a:lnTo>
                      <a:lnTo>
                        <a:pt x="4" y="378"/>
                      </a:lnTo>
                      <a:lnTo>
                        <a:pt x="78" y="398"/>
                      </a:lnTo>
                      <a:lnTo>
                        <a:pt x="125" y="385"/>
                      </a:lnTo>
                      <a:lnTo>
                        <a:pt x="150" y="403"/>
                      </a:lnTo>
                      <a:lnTo>
                        <a:pt x="143" y="417"/>
                      </a:lnTo>
                      <a:lnTo>
                        <a:pt x="61" y="423"/>
                      </a:lnTo>
                      <a:lnTo>
                        <a:pt x="35" y="448"/>
                      </a:lnTo>
                      <a:lnTo>
                        <a:pt x="71" y="460"/>
                      </a:lnTo>
                      <a:lnTo>
                        <a:pt x="125" y="506"/>
                      </a:lnTo>
                      <a:lnTo>
                        <a:pt x="169" y="483"/>
                      </a:lnTo>
                      <a:lnTo>
                        <a:pt x="214" y="476"/>
                      </a:lnTo>
                      <a:lnTo>
                        <a:pt x="337" y="519"/>
                      </a:lnTo>
                      <a:lnTo>
                        <a:pt x="352" y="538"/>
                      </a:lnTo>
                      <a:lnTo>
                        <a:pt x="361" y="597"/>
                      </a:lnTo>
                      <a:lnTo>
                        <a:pt x="393" y="655"/>
                      </a:lnTo>
                      <a:lnTo>
                        <a:pt x="377" y="751"/>
                      </a:lnTo>
                      <a:lnTo>
                        <a:pt x="393" y="767"/>
                      </a:lnTo>
                      <a:lnTo>
                        <a:pt x="418" y="752"/>
                      </a:lnTo>
                      <a:lnTo>
                        <a:pt x="447" y="744"/>
                      </a:lnTo>
                      <a:lnTo>
                        <a:pt x="465" y="767"/>
                      </a:lnTo>
                      <a:lnTo>
                        <a:pt x="484" y="809"/>
                      </a:lnTo>
                      <a:lnTo>
                        <a:pt x="450" y="809"/>
                      </a:lnTo>
                      <a:lnTo>
                        <a:pt x="434" y="814"/>
                      </a:lnTo>
                      <a:lnTo>
                        <a:pt x="434" y="832"/>
                      </a:lnTo>
                      <a:lnTo>
                        <a:pt x="418" y="818"/>
                      </a:lnTo>
                      <a:lnTo>
                        <a:pt x="404" y="814"/>
                      </a:lnTo>
                      <a:lnTo>
                        <a:pt x="393" y="814"/>
                      </a:lnTo>
                      <a:lnTo>
                        <a:pt x="382" y="830"/>
                      </a:lnTo>
                      <a:lnTo>
                        <a:pt x="376" y="843"/>
                      </a:lnTo>
                      <a:lnTo>
                        <a:pt x="387" y="873"/>
                      </a:lnTo>
                      <a:lnTo>
                        <a:pt x="427" y="875"/>
                      </a:lnTo>
                      <a:lnTo>
                        <a:pt x="442" y="875"/>
                      </a:lnTo>
                      <a:lnTo>
                        <a:pt x="442" y="860"/>
                      </a:lnTo>
                      <a:lnTo>
                        <a:pt x="442" y="840"/>
                      </a:lnTo>
                      <a:lnTo>
                        <a:pt x="476" y="849"/>
                      </a:lnTo>
                      <a:lnTo>
                        <a:pt x="484" y="863"/>
                      </a:lnTo>
                      <a:lnTo>
                        <a:pt x="469" y="892"/>
                      </a:lnTo>
                      <a:lnTo>
                        <a:pt x="456" y="927"/>
                      </a:lnTo>
                      <a:lnTo>
                        <a:pt x="449" y="946"/>
                      </a:lnTo>
                      <a:lnTo>
                        <a:pt x="415" y="949"/>
                      </a:lnTo>
                      <a:lnTo>
                        <a:pt x="393" y="973"/>
                      </a:lnTo>
                      <a:lnTo>
                        <a:pt x="393" y="1070"/>
                      </a:lnTo>
                      <a:lnTo>
                        <a:pt x="413" y="1116"/>
                      </a:lnTo>
                      <a:lnTo>
                        <a:pt x="422" y="1178"/>
                      </a:lnTo>
                      <a:lnTo>
                        <a:pt x="449" y="1217"/>
                      </a:lnTo>
                      <a:lnTo>
                        <a:pt x="494" y="1322"/>
                      </a:lnTo>
                      <a:lnTo>
                        <a:pt x="518" y="1348"/>
                      </a:lnTo>
                      <a:lnTo>
                        <a:pt x="569" y="1335"/>
                      </a:lnTo>
                      <a:lnTo>
                        <a:pt x="578" y="1368"/>
                      </a:lnTo>
                      <a:lnTo>
                        <a:pt x="610" y="1384"/>
                      </a:lnTo>
                      <a:lnTo>
                        <a:pt x="633" y="1379"/>
                      </a:lnTo>
                      <a:lnTo>
                        <a:pt x="642" y="1346"/>
                      </a:lnTo>
                      <a:lnTo>
                        <a:pt x="667" y="1292"/>
                      </a:lnTo>
                      <a:lnTo>
                        <a:pt x="676" y="1264"/>
                      </a:lnTo>
                      <a:lnTo>
                        <a:pt x="686" y="1216"/>
                      </a:lnTo>
                      <a:lnTo>
                        <a:pt x="715" y="1183"/>
                      </a:lnTo>
                      <a:lnTo>
                        <a:pt x="715" y="1154"/>
                      </a:lnTo>
                      <a:lnTo>
                        <a:pt x="722" y="1113"/>
                      </a:lnTo>
                      <a:lnTo>
                        <a:pt x="753" y="1107"/>
                      </a:lnTo>
                      <a:lnTo>
                        <a:pt x="787" y="1074"/>
                      </a:lnTo>
                      <a:lnTo>
                        <a:pt x="847" y="1055"/>
                      </a:lnTo>
                      <a:lnTo>
                        <a:pt x="881" y="1034"/>
                      </a:lnTo>
                      <a:lnTo>
                        <a:pt x="901" y="1010"/>
                      </a:lnTo>
                      <a:lnTo>
                        <a:pt x="945" y="973"/>
                      </a:lnTo>
                      <a:lnTo>
                        <a:pt x="954" y="946"/>
                      </a:lnTo>
                      <a:lnTo>
                        <a:pt x="1011" y="941"/>
                      </a:lnTo>
                      <a:lnTo>
                        <a:pt x="1089" y="924"/>
                      </a:lnTo>
                      <a:lnTo>
                        <a:pt x="1134" y="895"/>
                      </a:lnTo>
                      <a:lnTo>
                        <a:pt x="1166" y="889"/>
                      </a:lnTo>
                      <a:lnTo>
                        <a:pt x="1216" y="883"/>
                      </a:lnTo>
                      <a:lnTo>
                        <a:pt x="1275" y="838"/>
                      </a:lnTo>
                      <a:lnTo>
                        <a:pt x="1299" y="836"/>
                      </a:lnTo>
                      <a:lnTo>
                        <a:pt x="1275" y="832"/>
                      </a:lnTo>
                      <a:lnTo>
                        <a:pt x="1220" y="805"/>
                      </a:lnTo>
                      <a:lnTo>
                        <a:pt x="1211" y="790"/>
                      </a:lnTo>
                      <a:lnTo>
                        <a:pt x="1220" y="772"/>
                      </a:lnTo>
                      <a:lnTo>
                        <a:pt x="1235" y="767"/>
                      </a:lnTo>
                      <a:lnTo>
                        <a:pt x="1268" y="794"/>
                      </a:lnTo>
                      <a:lnTo>
                        <a:pt x="1304" y="809"/>
                      </a:lnTo>
                      <a:lnTo>
                        <a:pt x="1329" y="800"/>
                      </a:lnTo>
                      <a:lnTo>
                        <a:pt x="1334" y="758"/>
                      </a:lnTo>
                      <a:lnTo>
                        <a:pt x="1301" y="675"/>
                      </a:lnTo>
                      <a:lnTo>
                        <a:pt x="1342" y="640"/>
                      </a:lnTo>
                      <a:lnTo>
                        <a:pt x="1342" y="615"/>
                      </a:lnTo>
                      <a:lnTo>
                        <a:pt x="1393" y="590"/>
                      </a:lnTo>
                      <a:lnTo>
                        <a:pt x="1394" y="501"/>
                      </a:lnTo>
                      <a:lnTo>
                        <a:pt x="1372" y="468"/>
                      </a:lnTo>
                      <a:lnTo>
                        <a:pt x="1375" y="457"/>
                      </a:lnTo>
                      <a:lnTo>
                        <a:pt x="1407" y="441"/>
                      </a:lnTo>
                      <a:lnTo>
                        <a:pt x="1417" y="417"/>
                      </a:lnTo>
                      <a:lnTo>
                        <a:pt x="1408" y="388"/>
                      </a:lnTo>
                      <a:lnTo>
                        <a:pt x="1372" y="370"/>
                      </a:lnTo>
                      <a:lnTo>
                        <a:pt x="1354" y="360"/>
                      </a:lnTo>
                      <a:lnTo>
                        <a:pt x="1360" y="316"/>
                      </a:lnTo>
                      <a:lnTo>
                        <a:pt x="1407" y="281"/>
                      </a:lnTo>
                      <a:lnTo>
                        <a:pt x="1408" y="252"/>
                      </a:lnTo>
                      <a:lnTo>
                        <a:pt x="1426" y="230"/>
                      </a:lnTo>
                      <a:lnTo>
                        <a:pt x="1465" y="216"/>
                      </a:lnTo>
                      <a:lnTo>
                        <a:pt x="1465" y="189"/>
                      </a:lnTo>
                      <a:lnTo>
                        <a:pt x="1481" y="181"/>
                      </a:lnTo>
                      <a:lnTo>
                        <a:pt x="1559" y="137"/>
                      </a:lnTo>
                      <a:lnTo>
                        <a:pt x="1563" y="125"/>
                      </a:lnTo>
                      <a:lnTo>
                        <a:pt x="1534" y="100"/>
                      </a:lnTo>
                      <a:lnTo>
                        <a:pt x="1481" y="87"/>
                      </a:lnTo>
                      <a:lnTo>
                        <a:pt x="1438" y="125"/>
                      </a:lnTo>
                      <a:lnTo>
                        <a:pt x="1407" y="125"/>
                      </a:lnTo>
                      <a:lnTo>
                        <a:pt x="1342" y="125"/>
                      </a:lnTo>
                      <a:lnTo>
                        <a:pt x="1319" y="138"/>
                      </a:lnTo>
                      <a:lnTo>
                        <a:pt x="1293" y="183"/>
                      </a:lnTo>
                      <a:lnTo>
                        <a:pt x="1321" y="126"/>
                      </a:lnTo>
                      <a:lnTo>
                        <a:pt x="1321" y="106"/>
                      </a:lnTo>
                      <a:lnTo>
                        <a:pt x="1299" y="94"/>
                      </a:lnTo>
                      <a:lnTo>
                        <a:pt x="1240" y="111"/>
                      </a:lnTo>
                      <a:lnTo>
                        <a:pt x="1147" y="130"/>
                      </a:lnTo>
                      <a:lnTo>
                        <a:pt x="1188" y="105"/>
                      </a:lnTo>
                      <a:lnTo>
                        <a:pt x="1225" y="95"/>
                      </a:lnTo>
                      <a:lnTo>
                        <a:pt x="1260" y="87"/>
                      </a:lnTo>
                      <a:lnTo>
                        <a:pt x="1304" y="79"/>
                      </a:lnTo>
                      <a:lnTo>
                        <a:pt x="1326" y="71"/>
                      </a:lnTo>
                      <a:lnTo>
                        <a:pt x="1354" y="55"/>
                      </a:lnTo>
                      <a:lnTo>
                        <a:pt x="1343" y="39"/>
                      </a:lnTo>
                      <a:lnTo>
                        <a:pt x="1304" y="39"/>
                      </a:lnTo>
                      <a:lnTo>
                        <a:pt x="1287" y="42"/>
                      </a:lnTo>
                      <a:lnTo>
                        <a:pt x="1275" y="46"/>
                      </a:lnTo>
                      <a:lnTo>
                        <a:pt x="1267" y="46"/>
                      </a:lnTo>
                      <a:lnTo>
                        <a:pt x="1264" y="42"/>
                      </a:lnTo>
                      <a:lnTo>
                        <a:pt x="1261" y="39"/>
                      </a:lnTo>
                      <a:lnTo>
                        <a:pt x="1260" y="27"/>
                      </a:lnTo>
                      <a:lnTo>
                        <a:pt x="1231" y="19"/>
                      </a:lnTo>
                      <a:lnTo>
                        <a:pt x="1136" y="34"/>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7" name="Freeform 85"/>
                <p:cNvSpPr>
                  <a:spLocks/>
                </p:cNvSpPr>
                <p:nvPr/>
              </p:nvSpPr>
              <p:spPr bwMode="auto">
                <a:xfrm>
                  <a:off x="2465" y="2223"/>
                  <a:ext cx="1042" cy="1387"/>
                </a:xfrm>
                <a:custGeom>
                  <a:avLst/>
                  <a:gdLst>
                    <a:gd name="T0" fmla="*/ 5 w 2084"/>
                    <a:gd name="T1" fmla="*/ 1 h 2772"/>
                    <a:gd name="T2" fmla="*/ 5 w 2084"/>
                    <a:gd name="T3" fmla="*/ 1 h 2772"/>
                    <a:gd name="T4" fmla="*/ 5 w 2084"/>
                    <a:gd name="T5" fmla="*/ 1 h 2772"/>
                    <a:gd name="T6" fmla="*/ 4 w 2084"/>
                    <a:gd name="T7" fmla="*/ 1 h 2772"/>
                    <a:gd name="T8" fmla="*/ 4 w 2084"/>
                    <a:gd name="T9" fmla="*/ 1 h 2772"/>
                    <a:gd name="T10" fmla="*/ 4 w 2084"/>
                    <a:gd name="T11" fmla="*/ 2 h 2772"/>
                    <a:gd name="T12" fmla="*/ 4 w 2084"/>
                    <a:gd name="T13" fmla="*/ 1 h 2772"/>
                    <a:gd name="T14" fmla="*/ 4 w 2084"/>
                    <a:gd name="T15" fmla="*/ 1 h 2772"/>
                    <a:gd name="T16" fmla="*/ 3 w 2084"/>
                    <a:gd name="T17" fmla="*/ 1 h 2772"/>
                    <a:gd name="T18" fmla="*/ 3 w 2084"/>
                    <a:gd name="T19" fmla="*/ 1 h 2772"/>
                    <a:gd name="T20" fmla="*/ 3 w 2084"/>
                    <a:gd name="T21" fmla="*/ 1 h 2772"/>
                    <a:gd name="T22" fmla="*/ 3 w 2084"/>
                    <a:gd name="T23" fmla="*/ 1 h 2772"/>
                    <a:gd name="T24" fmla="*/ 2 w 2084"/>
                    <a:gd name="T25" fmla="*/ 1 h 2772"/>
                    <a:gd name="T26" fmla="*/ 2 w 2084"/>
                    <a:gd name="T27" fmla="*/ 1 h 2772"/>
                    <a:gd name="T28" fmla="*/ 1 w 2084"/>
                    <a:gd name="T29" fmla="*/ 1 h 2772"/>
                    <a:gd name="T30" fmla="*/ 1 w 2084"/>
                    <a:gd name="T31" fmla="*/ 1 h 2772"/>
                    <a:gd name="T32" fmla="*/ 1 w 2084"/>
                    <a:gd name="T33" fmla="*/ 2 h 2772"/>
                    <a:gd name="T34" fmla="*/ 1 w 2084"/>
                    <a:gd name="T35" fmla="*/ 2 h 2772"/>
                    <a:gd name="T36" fmla="*/ 1 w 2084"/>
                    <a:gd name="T37" fmla="*/ 3 h 2772"/>
                    <a:gd name="T38" fmla="*/ 0 w 2084"/>
                    <a:gd name="T39" fmla="*/ 3 h 2772"/>
                    <a:gd name="T40" fmla="*/ 1 w 2084"/>
                    <a:gd name="T41" fmla="*/ 4 h 2772"/>
                    <a:gd name="T42" fmla="*/ 1 w 2084"/>
                    <a:gd name="T43" fmla="*/ 4 h 2772"/>
                    <a:gd name="T44" fmla="*/ 1 w 2084"/>
                    <a:gd name="T45" fmla="*/ 5 h 2772"/>
                    <a:gd name="T46" fmla="*/ 1 w 2084"/>
                    <a:gd name="T47" fmla="*/ 5 h 2772"/>
                    <a:gd name="T48" fmla="*/ 2 w 2084"/>
                    <a:gd name="T49" fmla="*/ 5 h 2772"/>
                    <a:gd name="T50" fmla="*/ 2 w 2084"/>
                    <a:gd name="T51" fmla="*/ 5 h 2772"/>
                    <a:gd name="T52" fmla="*/ 3 w 2084"/>
                    <a:gd name="T53" fmla="*/ 5 h 2772"/>
                    <a:gd name="T54" fmla="*/ 3 w 2084"/>
                    <a:gd name="T55" fmla="*/ 5 h 2772"/>
                    <a:gd name="T56" fmla="*/ 3 w 2084"/>
                    <a:gd name="T57" fmla="*/ 6 h 2772"/>
                    <a:gd name="T58" fmla="*/ 3 w 2084"/>
                    <a:gd name="T59" fmla="*/ 6 h 2772"/>
                    <a:gd name="T60" fmla="*/ 3 w 2084"/>
                    <a:gd name="T61" fmla="*/ 7 h 2772"/>
                    <a:gd name="T62" fmla="*/ 3 w 2084"/>
                    <a:gd name="T63" fmla="*/ 8 h 2772"/>
                    <a:gd name="T64" fmla="*/ 3 w 2084"/>
                    <a:gd name="T65" fmla="*/ 9 h 2772"/>
                    <a:gd name="T66" fmla="*/ 4 w 2084"/>
                    <a:gd name="T67" fmla="*/ 10 h 2772"/>
                    <a:gd name="T68" fmla="*/ 4 w 2084"/>
                    <a:gd name="T69" fmla="*/ 11 h 2772"/>
                    <a:gd name="T70" fmla="*/ 4 w 2084"/>
                    <a:gd name="T71" fmla="*/ 11 h 2772"/>
                    <a:gd name="T72" fmla="*/ 5 w 2084"/>
                    <a:gd name="T73" fmla="*/ 11 h 2772"/>
                    <a:gd name="T74" fmla="*/ 5 w 2084"/>
                    <a:gd name="T75" fmla="*/ 11 h 2772"/>
                    <a:gd name="T76" fmla="*/ 5 w 2084"/>
                    <a:gd name="T77" fmla="*/ 11 h 2772"/>
                    <a:gd name="T78" fmla="*/ 6 w 2084"/>
                    <a:gd name="T79" fmla="*/ 10 h 2772"/>
                    <a:gd name="T80" fmla="*/ 6 w 2084"/>
                    <a:gd name="T81" fmla="*/ 9 h 2772"/>
                    <a:gd name="T82" fmla="*/ 6 w 2084"/>
                    <a:gd name="T83" fmla="*/ 9 h 2772"/>
                    <a:gd name="T84" fmla="*/ 7 w 2084"/>
                    <a:gd name="T85" fmla="*/ 9 h 2772"/>
                    <a:gd name="T86" fmla="*/ 7 w 2084"/>
                    <a:gd name="T87" fmla="*/ 8 h 2772"/>
                    <a:gd name="T88" fmla="*/ 7 w 2084"/>
                    <a:gd name="T89" fmla="*/ 7 h 2772"/>
                    <a:gd name="T90" fmla="*/ 7 w 2084"/>
                    <a:gd name="T91" fmla="*/ 6 h 2772"/>
                    <a:gd name="T92" fmla="*/ 7 w 2084"/>
                    <a:gd name="T93" fmla="*/ 6 h 2772"/>
                    <a:gd name="T94" fmla="*/ 8 w 2084"/>
                    <a:gd name="T95" fmla="*/ 5 h 2772"/>
                    <a:gd name="T96" fmla="*/ 8 w 2084"/>
                    <a:gd name="T97" fmla="*/ 4 h 2772"/>
                    <a:gd name="T98" fmla="*/ 8 w 2084"/>
                    <a:gd name="T99" fmla="*/ 4 h 2772"/>
                    <a:gd name="T100" fmla="*/ 7 w 2084"/>
                    <a:gd name="T101" fmla="*/ 4 h 2772"/>
                    <a:gd name="T102" fmla="*/ 7 w 2084"/>
                    <a:gd name="T103" fmla="*/ 4 h 2772"/>
                    <a:gd name="T104" fmla="*/ 6 w 2084"/>
                    <a:gd name="T105" fmla="*/ 3 h 2772"/>
                    <a:gd name="T106" fmla="*/ 6 w 2084"/>
                    <a:gd name="T107" fmla="*/ 3 h 2772"/>
                    <a:gd name="T108" fmla="*/ 6 w 2084"/>
                    <a:gd name="T109" fmla="*/ 2 h 2772"/>
                    <a:gd name="T110" fmla="*/ 6 w 2084"/>
                    <a:gd name="T111" fmla="*/ 1 h 2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84"/>
                    <a:gd name="T169" fmla="*/ 0 h 2772"/>
                    <a:gd name="T170" fmla="*/ 2084 w 2084"/>
                    <a:gd name="T171" fmla="*/ 2772 h 277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84" h="2772">
                      <a:moveTo>
                        <a:pt x="1461" y="232"/>
                      </a:moveTo>
                      <a:lnTo>
                        <a:pt x="1417" y="226"/>
                      </a:lnTo>
                      <a:lnTo>
                        <a:pt x="1378" y="245"/>
                      </a:lnTo>
                      <a:lnTo>
                        <a:pt x="1301" y="214"/>
                      </a:lnTo>
                      <a:lnTo>
                        <a:pt x="1259" y="214"/>
                      </a:lnTo>
                      <a:lnTo>
                        <a:pt x="1199" y="200"/>
                      </a:lnTo>
                      <a:lnTo>
                        <a:pt x="1187" y="171"/>
                      </a:lnTo>
                      <a:lnTo>
                        <a:pt x="1158" y="167"/>
                      </a:lnTo>
                      <a:lnTo>
                        <a:pt x="1139" y="177"/>
                      </a:lnTo>
                      <a:lnTo>
                        <a:pt x="1107" y="214"/>
                      </a:lnTo>
                      <a:lnTo>
                        <a:pt x="1113" y="255"/>
                      </a:lnTo>
                      <a:lnTo>
                        <a:pt x="1099" y="275"/>
                      </a:lnTo>
                      <a:lnTo>
                        <a:pt x="1068" y="275"/>
                      </a:lnTo>
                      <a:lnTo>
                        <a:pt x="1012" y="238"/>
                      </a:lnTo>
                      <a:lnTo>
                        <a:pt x="972" y="232"/>
                      </a:lnTo>
                      <a:lnTo>
                        <a:pt x="956" y="188"/>
                      </a:lnTo>
                      <a:lnTo>
                        <a:pt x="934" y="180"/>
                      </a:lnTo>
                      <a:lnTo>
                        <a:pt x="902" y="183"/>
                      </a:lnTo>
                      <a:lnTo>
                        <a:pt x="817" y="142"/>
                      </a:lnTo>
                      <a:lnTo>
                        <a:pt x="811" y="128"/>
                      </a:lnTo>
                      <a:lnTo>
                        <a:pt x="831" y="95"/>
                      </a:lnTo>
                      <a:lnTo>
                        <a:pt x="827" y="6"/>
                      </a:lnTo>
                      <a:lnTo>
                        <a:pt x="772" y="2"/>
                      </a:lnTo>
                      <a:lnTo>
                        <a:pt x="752" y="15"/>
                      </a:lnTo>
                      <a:lnTo>
                        <a:pt x="707" y="0"/>
                      </a:lnTo>
                      <a:lnTo>
                        <a:pt x="638" y="15"/>
                      </a:lnTo>
                      <a:lnTo>
                        <a:pt x="567" y="15"/>
                      </a:lnTo>
                      <a:lnTo>
                        <a:pt x="443" y="89"/>
                      </a:lnTo>
                      <a:lnTo>
                        <a:pt x="352" y="67"/>
                      </a:lnTo>
                      <a:lnTo>
                        <a:pt x="310" y="128"/>
                      </a:lnTo>
                      <a:lnTo>
                        <a:pt x="233" y="187"/>
                      </a:lnTo>
                      <a:lnTo>
                        <a:pt x="216" y="242"/>
                      </a:lnTo>
                      <a:lnTo>
                        <a:pt x="213" y="306"/>
                      </a:lnTo>
                      <a:lnTo>
                        <a:pt x="160" y="371"/>
                      </a:lnTo>
                      <a:lnTo>
                        <a:pt x="109" y="388"/>
                      </a:lnTo>
                      <a:lnTo>
                        <a:pt x="87" y="432"/>
                      </a:lnTo>
                      <a:lnTo>
                        <a:pt x="61" y="456"/>
                      </a:lnTo>
                      <a:lnTo>
                        <a:pt x="52" y="523"/>
                      </a:lnTo>
                      <a:lnTo>
                        <a:pt x="2" y="611"/>
                      </a:lnTo>
                      <a:lnTo>
                        <a:pt x="0" y="663"/>
                      </a:lnTo>
                      <a:lnTo>
                        <a:pt x="20" y="681"/>
                      </a:lnTo>
                      <a:lnTo>
                        <a:pt x="20" y="830"/>
                      </a:lnTo>
                      <a:lnTo>
                        <a:pt x="0" y="886"/>
                      </a:lnTo>
                      <a:lnTo>
                        <a:pt x="20" y="914"/>
                      </a:lnTo>
                      <a:lnTo>
                        <a:pt x="21" y="975"/>
                      </a:lnTo>
                      <a:lnTo>
                        <a:pt x="75" y="1026"/>
                      </a:lnTo>
                      <a:lnTo>
                        <a:pt x="131" y="1141"/>
                      </a:lnTo>
                      <a:lnTo>
                        <a:pt x="280" y="1270"/>
                      </a:lnTo>
                      <a:lnTo>
                        <a:pt x="465" y="1253"/>
                      </a:lnTo>
                      <a:lnTo>
                        <a:pt x="536" y="1222"/>
                      </a:lnTo>
                      <a:lnTo>
                        <a:pt x="610" y="1201"/>
                      </a:lnTo>
                      <a:lnTo>
                        <a:pt x="656" y="1201"/>
                      </a:lnTo>
                      <a:lnTo>
                        <a:pt x="692" y="1237"/>
                      </a:lnTo>
                      <a:lnTo>
                        <a:pt x="699" y="1262"/>
                      </a:lnTo>
                      <a:lnTo>
                        <a:pt x="714" y="1274"/>
                      </a:lnTo>
                      <a:lnTo>
                        <a:pt x="787" y="1265"/>
                      </a:lnTo>
                      <a:lnTo>
                        <a:pt x="820" y="1318"/>
                      </a:lnTo>
                      <a:lnTo>
                        <a:pt x="820" y="1358"/>
                      </a:lnTo>
                      <a:lnTo>
                        <a:pt x="807" y="1396"/>
                      </a:lnTo>
                      <a:lnTo>
                        <a:pt x="798" y="1480"/>
                      </a:lnTo>
                      <a:lnTo>
                        <a:pt x="853" y="1585"/>
                      </a:lnTo>
                      <a:lnTo>
                        <a:pt x="897" y="1637"/>
                      </a:lnTo>
                      <a:lnTo>
                        <a:pt x="956" y="1859"/>
                      </a:lnTo>
                      <a:lnTo>
                        <a:pt x="918" y="1945"/>
                      </a:lnTo>
                      <a:lnTo>
                        <a:pt x="892" y="2063"/>
                      </a:lnTo>
                      <a:lnTo>
                        <a:pt x="905" y="2149"/>
                      </a:lnTo>
                      <a:lnTo>
                        <a:pt x="974" y="2319"/>
                      </a:lnTo>
                      <a:lnTo>
                        <a:pt x="995" y="2457"/>
                      </a:lnTo>
                      <a:lnTo>
                        <a:pt x="1066" y="2599"/>
                      </a:lnTo>
                      <a:lnTo>
                        <a:pt x="1079" y="2720"/>
                      </a:lnTo>
                      <a:lnTo>
                        <a:pt x="1127" y="2772"/>
                      </a:lnTo>
                      <a:lnTo>
                        <a:pt x="1169" y="2757"/>
                      </a:lnTo>
                      <a:lnTo>
                        <a:pt x="1208" y="2756"/>
                      </a:lnTo>
                      <a:lnTo>
                        <a:pt x="1230" y="2740"/>
                      </a:lnTo>
                      <a:lnTo>
                        <a:pt x="1288" y="2756"/>
                      </a:lnTo>
                      <a:lnTo>
                        <a:pt x="1338" y="2729"/>
                      </a:lnTo>
                      <a:lnTo>
                        <a:pt x="1378" y="2718"/>
                      </a:lnTo>
                      <a:lnTo>
                        <a:pt x="1417" y="2677"/>
                      </a:lnTo>
                      <a:lnTo>
                        <a:pt x="1510" y="2523"/>
                      </a:lnTo>
                      <a:lnTo>
                        <a:pt x="1525" y="2415"/>
                      </a:lnTo>
                      <a:lnTo>
                        <a:pt x="1601" y="2366"/>
                      </a:lnTo>
                      <a:lnTo>
                        <a:pt x="1610" y="2250"/>
                      </a:lnTo>
                      <a:lnTo>
                        <a:pt x="1593" y="2223"/>
                      </a:lnTo>
                      <a:lnTo>
                        <a:pt x="1597" y="2190"/>
                      </a:lnTo>
                      <a:lnTo>
                        <a:pt x="1656" y="2119"/>
                      </a:lnTo>
                      <a:lnTo>
                        <a:pt x="1701" y="2092"/>
                      </a:lnTo>
                      <a:lnTo>
                        <a:pt x="1769" y="2010"/>
                      </a:lnTo>
                      <a:lnTo>
                        <a:pt x="1776" y="1829"/>
                      </a:lnTo>
                      <a:lnTo>
                        <a:pt x="1740" y="1737"/>
                      </a:lnTo>
                      <a:lnTo>
                        <a:pt x="1733" y="1657"/>
                      </a:lnTo>
                      <a:lnTo>
                        <a:pt x="1757" y="1553"/>
                      </a:lnTo>
                      <a:lnTo>
                        <a:pt x="1811" y="1484"/>
                      </a:lnTo>
                      <a:lnTo>
                        <a:pt x="1855" y="1406"/>
                      </a:lnTo>
                      <a:lnTo>
                        <a:pt x="1893" y="1369"/>
                      </a:lnTo>
                      <a:lnTo>
                        <a:pt x="1920" y="1349"/>
                      </a:lnTo>
                      <a:lnTo>
                        <a:pt x="2023" y="1210"/>
                      </a:lnTo>
                      <a:lnTo>
                        <a:pt x="2055" y="1078"/>
                      </a:lnTo>
                      <a:lnTo>
                        <a:pt x="2084" y="1010"/>
                      </a:lnTo>
                      <a:lnTo>
                        <a:pt x="2075" y="994"/>
                      </a:lnTo>
                      <a:lnTo>
                        <a:pt x="1967" y="1007"/>
                      </a:lnTo>
                      <a:lnTo>
                        <a:pt x="1876" y="1030"/>
                      </a:lnTo>
                      <a:lnTo>
                        <a:pt x="1841" y="994"/>
                      </a:lnTo>
                      <a:lnTo>
                        <a:pt x="1835" y="954"/>
                      </a:lnTo>
                      <a:lnTo>
                        <a:pt x="1718" y="848"/>
                      </a:lnTo>
                      <a:lnTo>
                        <a:pt x="1698" y="770"/>
                      </a:lnTo>
                      <a:lnTo>
                        <a:pt x="1649" y="712"/>
                      </a:lnTo>
                      <a:lnTo>
                        <a:pt x="1638" y="601"/>
                      </a:lnTo>
                      <a:lnTo>
                        <a:pt x="1601" y="574"/>
                      </a:lnTo>
                      <a:lnTo>
                        <a:pt x="1590" y="523"/>
                      </a:lnTo>
                      <a:lnTo>
                        <a:pt x="1561" y="497"/>
                      </a:lnTo>
                      <a:lnTo>
                        <a:pt x="1480" y="292"/>
                      </a:lnTo>
                      <a:lnTo>
                        <a:pt x="1461" y="232"/>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8" name="Freeform 86"/>
                <p:cNvSpPr>
                  <a:spLocks/>
                </p:cNvSpPr>
                <p:nvPr/>
              </p:nvSpPr>
              <p:spPr bwMode="auto">
                <a:xfrm>
                  <a:off x="1464" y="2725"/>
                  <a:ext cx="712" cy="1352"/>
                </a:xfrm>
                <a:custGeom>
                  <a:avLst/>
                  <a:gdLst>
                    <a:gd name="T0" fmla="*/ 1 w 1424"/>
                    <a:gd name="T1" fmla="*/ 1 h 2705"/>
                    <a:gd name="T2" fmla="*/ 1 w 1424"/>
                    <a:gd name="T3" fmla="*/ 2 h 2705"/>
                    <a:gd name="T4" fmla="*/ 0 w 1424"/>
                    <a:gd name="T5" fmla="*/ 2 h 2705"/>
                    <a:gd name="T6" fmla="*/ 1 w 1424"/>
                    <a:gd name="T7" fmla="*/ 2 h 2705"/>
                    <a:gd name="T8" fmla="*/ 1 w 1424"/>
                    <a:gd name="T9" fmla="*/ 3 h 2705"/>
                    <a:gd name="T10" fmla="*/ 1 w 1424"/>
                    <a:gd name="T11" fmla="*/ 4 h 2705"/>
                    <a:gd name="T12" fmla="*/ 1 w 1424"/>
                    <a:gd name="T13" fmla="*/ 4 h 2705"/>
                    <a:gd name="T14" fmla="*/ 1 w 1424"/>
                    <a:gd name="T15" fmla="*/ 5 h 2705"/>
                    <a:gd name="T16" fmla="*/ 1 w 1424"/>
                    <a:gd name="T17" fmla="*/ 7 h 2705"/>
                    <a:gd name="T18" fmla="*/ 1 w 1424"/>
                    <a:gd name="T19" fmla="*/ 8 h 2705"/>
                    <a:gd name="T20" fmla="*/ 1 w 1424"/>
                    <a:gd name="T21" fmla="*/ 8 h 2705"/>
                    <a:gd name="T22" fmla="*/ 1 w 1424"/>
                    <a:gd name="T23" fmla="*/ 9 h 2705"/>
                    <a:gd name="T24" fmla="*/ 1 w 1424"/>
                    <a:gd name="T25" fmla="*/ 9 h 2705"/>
                    <a:gd name="T26" fmla="*/ 1 w 1424"/>
                    <a:gd name="T27" fmla="*/ 9 h 2705"/>
                    <a:gd name="T28" fmla="*/ 1 w 1424"/>
                    <a:gd name="T29" fmla="*/ 10 h 2705"/>
                    <a:gd name="T30" fmla="*/ 2 w 1424"/>
                    <a:gd name="T31" fmla="*/ 10 h 2705"/>
                    <a:gd name="T32" fmla="*/ 3 w 1424"/>
                    <a:gd name="T33" fmla="*/ 10 h 2705"/>
                    <a:gd name="T34" fmla="*/ 3 w 1424"/>
                    <a:gd name="T35" fmla="*/ 10 h 2705"/>
                    <a:gd name="T36" fmla="*/ 3 w 1424"/>
                    <a:gd name="T37" fmla="*/ 10 h 2705"/>
                    <a:gd name="T38" fmla="*/ 3 w 1424"/>
                    <a:gd name="T39" fmla="*/ 9 h 2705"/>
                    <a:gd name="T40" fmla="*/ 3 w 1424"/>
                    <a:gd name="T41" fmla="*/ 9 h 2705"/>
                    <a:gd name="T42" fmla="*/ 3 w 1424"/>
                    <a:gd name="T43" fmla="*/ 9 h 2705"/>
                    <a:gd name="T44" fmla="*/ 3 w 1424"/>
                    <a:gd name="T45" fmla="*/ 8 h 2705"/>
                    <a:gd name="T46" fmla="*/ 3 w 1424"/>
                    <a:gd name="T47" fmla="*/ 8 h 2705"/>
                    <a:gd name="T48" fmla="*/ 3 w 1424"/>
                    <a:gd name="T49" fmla="*/ 8 h 2705"/>
                    <a:gd name="T50" fmla="*/ 3 w 1424"/>
                    <a:gd name="T51" fmla="*/ 7 h 2705"/>
                    <a:gd name="T52" fmla="*/ 3 w 1424"/>
                    <a:gd name="T53" fmla="*/ 7 h 2705"/>
                    <a:gd name="T54" fmla="*/ 3 w 1424"/>
                    <a:gd name="T55" fmla="*/ 7 h 2705"/>
                    <a:gd name="T56" fmla="*/ 3 w 1424"/>
                    <a:gd name="T57" fmla="*/ 7 h 2705"/>
                    <a:gd name="T58" fmla="*/ 3 w 1424"/>
                    <a:gd name="T59" fmla="*/ 7 h 2705"/>
                    <a:gd name="T60" fmla="*/ 3 w 1424"/>
                    <a:gd name="T61" fmla="*/ 6 h 2705"/>
                    <a:gd name="T62" fmla="*/ 4 w 1424"/>
                    <a:gd name="T63" fmla="*/ 6 h 2705"/>
                    <a:gd name="T64" fmla="*/ 4 w 1424"/>
                    <a:gd name="T65" fmla="*/ 5 h 2705"/>
                    <a:gd name="T66" fmla="*/ 5 w 1424"/>
                    <a:gd name="T67" fmla="*/ 5 h 2705"/>
                    <a:gd name="T68" fmla="*/ 5 w 1424"/>
                    <a:gd name="T69" fmla="*/ 4 h 2705"/>
                    <a:gd name="T70" fmla="*/ 6 w 1424"/>
                    <a:gd name="T71" fmla="*/ 3 h 2705"/>
                    <a:gd name="T72" fmla="*/ 6 w 1424"/>
                    <a:gd name="T73" fmla="*/ 3 h 2705"/>
                    <a:gd name="T74" fmla="*/ 6 w 1424"/>
                    <a:gd name="T75" fmla="*/ 2 h 2705"/>
                    <a:gd name="T76" fmla="*/ 5 w 1424"/>
                    <a:gd name="T77" fmla="*/ 2 h 2705"/>
                    <a:gd name="T78" fmla="*/ 5 w 1424"/>
                    <a:gd name="T79" fmla="*/ 1 h 2705"/>
                    <a:gd name="T80" fmla="*/ 4 w 1424"/>
                    <a:gd name="T81" fmla="*/ 1 h 2705"/>
                    <a:gd name="T82" fmla="*/ 3 w 1424"/>
                    <a:gd name="T83" fmla="*/ 1 h 2705"/>
                    <a:gd name="T84" fmla="*/ 4 w 1424"/>
                    <a:gd name="T85" fmla="*/ 1 h 2705"/>
                    <a:gd name="T86" fmla="*/ 3 w 1424"/>
                    <a:gd name="T87" fmla="*/ 0 h 2705"/>
                    <a:gd name="T88" fmla="*/ 3 w 1424"/>
                    <a:gd name="T89" fmla="*/ 0 h 2705"/>
                    <a:gd name="T90" fmla="*/ 3 w 1424"/>
                    <a:gd name="T91" fmla="*/ 0 h 2705"/>
                    <a:gd name="T92" fmla="*/ 3 w 1424"/>
                    <a:gd name="T93" fmla="*/ 0 h 2705"/>
                    <a:gd name="T94" fmla="*/ 2 w 1424"/>
                    <a:gd name="T95" fmla="*/ 0 h 2705"/>
                    <a:gd name="T96" fmla="*/ 2 w 1424"/>
                    <a:gd name="T97" fmla="*/ 0 h 2705"/>
                    <a:gd name="T98" fmla="*/ 1 w 1424"/>
                    <a:gd name="T99" fmla="*/ 0 h 2705"/>
                    <a:gd name="T100" fmla="*/ 1 w 1424"/>
                    <a:gd name="T101" fmla="*/ 0 h 2705"/>
                    <a:gd name="T102" fmla="*/ 1 w 1424"/>
                    <a:gd name="T103" fmla="*/ 0 h 2705"/>
                    <a:gd name="T104" fmla="*/ 1 w 1424"/>
                    <a:gd name="T105" fmla="*/ 0 h 2705"/>
                    <a:gd name="T106" fmla="*/ 1 w 1424"/>
                    <a:gd name="T107" fmla="*/ 0 h 2705"/>
                    <a:gd name="T108" fmla="*/ 1 w 1424"/>
                    <a:gd name="T109" fmla="*/ 0 h 27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4"/>
                    <a:gd name="T166" fmla="*/ 0 h 2705"/>
                    <a:gd name="T167" fmla="*/ 1424 w 1424"/>
                    <a:gd name="T168" fmla="*/ 2705 h 27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4" h="2705">
                      <a:moveTo>
                        <a:pt x="107" y="229"/>
                      </a:moveTo>
                      <a:lnTo>
                        <a:pt x="98" y="363"/>
                      </a:lnTo>
                      <a:lnTo>
                        <a:pt x="7" y="497"/>
                      </a:lnTo>
                      <a:lnTo>
                        <a:pt x="4" y="572"/>
                      </a:lnTo>
                      <a:lnTo>
                        <a:pt x="18" y="614"/>
                      </a:lnTo>
                      <a:lnTo>
                        <a:pt x="0" y="637"/>
                      </a:lnTo>
                      <a:lnTo>
                        <a:pt x="0" y="699"/>
                      </a:lnTo>
                      <a:lnTo>
                        <a:pt x="56" y="755"/>
                      </a:lnTo>
                      <a:lnTo>
                        <a:pt x="98" y="873"/>
                      </a:lnTo>
                      <a:lnTo>
                        <a:pt x="144" y="940"/>
                      </a:lnTo>
                      <a:lnTo>
                        <a:pt x="164" y="1024"/>
                      </a:lnTo>
                      <a:lnTo>
                        <a:pt x="233" y="1089"/>
                      </a:lnTo>
                      <a:lnTo>
                        <a:pt x="342" y="1167"/>
                      </a:lnTo>
                      <a:lnTo>
                        <a:pt x="355" y="1277"/>
                      </a:lnTo>
                      <a:lnTo>
                        <a:pt x="347" y="1419"/>
                      </a:lnTo>
                      <a:lnTo>
                        <a:pt x="355" y="1528"/>
                      </a:lnTo>
                      <a:lnTo>
                        <a:pt x="344" y="1580"/>
                      </a:lnTo>
                      <a:lnTo>
                        <a:pt x="355" y="1825"/>
                      </a:lnTo>
                      <a:lnTo>
                        <a:pt x="309" y="1924"/>
                      </a:lnTo>
                      <a:lnTo>
                        <a:pt x="333" y="2101"/>
                      </a:lnTo>
                      <a:lnTo>
                        <a:pt x="370" y="2118"/>
                      </a:lnTo>
                      <a:lnTo>
                        <a:pt x="377" y="2151"/>
                      </a:lnTo>
                      <a:lnTo>
                        <a:pt x="347" y="2290"/>
                      </a:lnTo>
                      <a:lnTo>
                        <a:pt x="315" y="2313"/>
                      </a:lnTo>
                      <a:lnTo>
                        <a:pt x="333" y="2362"/>
                      </a:lnTo>
                      <a:lnTo>
                        <a:pt x="331" y="2391"/>
                      </a:lnTo>
                      <a:lnTo>
                        <a:pt x="352" y="2489"/>
                      </a:lnTo>
                      <a:lnTo>
                        <a:pt x="372" y="2526"/>
                      </a:lnTo>
                      <a:lnTo>
                        <a:pt x="381" y="2566"/>
                      </a:lnTo>
                      <a:lnTo>
                        <a:pt x="413" y="2591"/>
                      </a:lnTo>
                      <a:lnTo>
                        <a:pt x="423" y="2638"/>
                      </a:lnTo>
                      <a:lnTo>
                        <a:pt x="471" y="2667"/>
                      </a:lnTo>
                      <a:lnTo>
                        <a:pt x="517" y="2702"/>
                      </a:lnTo>
                      <a:lnTo>
                        <a:pt x="586" y="2705"/>
                      </a:lnTo>
                      <a:lnTo>
                        <a:pt x="634" y="2685"/>
                      </a:lnTo>
                      <a:lnTo>
                        <a:pt x="644" y="2665"/>
                      </a:lnTo>
                      <a:lnTo>
                        <a:pt x="613" y="2665"/>
                      </a:lnTo>
                      <a:lnTo>
                        <a:pt x="537" y="2561"/>
                      </a:lnTo>
                      <a:lnTo>
                        <a:pt x="515" y="2514"/>
                      </a:lnTo>
                      <a:lnTo>
                        <a:pt x="546" y="2454"/>
                      </a:lnTo>
                      <a:lnTo>
                        <a:pt x="549" y="2406"/>
                      </a:lnTo>
                      <a:lnTo>
                        <a:pt x="575" y="2374"/>
                      </a:lnTo>
                      <a:lnTo>
                        <a:pt x="575" y="2342"/>
                      </a:lnTo>
                      <a:lnTo>
                        <a:pt x="540" y="2328"/>
                      </a:lnTo>
                      <a:lnTo>
                        <a:pt x="537" y="2261"/>
                      </a:lnTo>
                      <a:lnTo>
                        <a:pt x="586" y="2217"/>
                      </a:lnTo>
                      <a:lnTo>
                        <a:pt x="593" y="2174"/>
                      </a:lnTo>
                      <a:lnTo>
                        <a:pt x="615" y="2145"/>
                      </a:lnTo>
                      <a:lnTo>
                        <a:pt x="586" y="2120"/>
                      </a:lnTo>
                      <a:lnTo>
                        <a:pt x="567" y="2079"/>
                      </a:lnTo>
                      <a:lnTo>
                        <a:pt x="578" y="2061"/>
                      </a:lnTo>
                      <a:lnTo>
                        <a:pt x="656" y="2046"/>
                      </a:lnTo>
                      <a:lnTo>
                        <a:pt x="644" y="1999"/>
                      </a:lnTo>
                      <a:lnTo>
                        <a:pt x="663" y="1980"/>
                      </a:lnTo>
                      <a:lnTo>
                        <a:pt x="751" y="1980"/>
                      </a:lnTo>
                      <a:lnTo>
                        <a:pt x="784" y="1947"/>
                      </a:lnTo>
                      <a:lnTo>
                        <a:pt x="806" y="1881"/>
                      </a:lnTo>
                      <a:lnTo>
                        <a:pt x="751" y="1812"/>
                      </a:lnTo>
                      <a:lnTo>
                        <a:pt x="751" y="1792"/>
                      </a:lnTo>
                      <a:lnTo>
                        <a:pt x="859" y="1821"/>
                      </a:lnTo>
                      <a:lnTo>
                        <a:pt x="881" y="1801"/>
                      </a:lnTo>
                      <a:lnTo>
                        <a:pt x="901" y="1753"/>
                      </a:lnTo>
                      <a:lnTo>
                        <a:pt x="952" y="1690"/>
                      </a:lnTo>
                      <a:lnTo>
                        <a:pt x="977" y="1604"/>
                      </a:lnTo>
                      <a:lnTo>
                        <a:pt x="1018" y="1548"/>
                      </a:lnTo>
                      <a:lnTo>
                        <a:pt x="1019" y="1523"/>
                      </a:lnTo>
                      <a:lnTo>
                        <a:pt x="1008" y="1470"/>
                      </a:lnTo>
                      <a:lnTo>
                        <a:pt x="1121" y="1348"/>
                      </a:lnTo>
                      <a:lnTo>
                        <a:pt x="1190" y="1338"/>
                      </a:lnTo>
                      <a:lnTo>
                        <a:pt x="1265" y="1230"/>
                      </a:lnTo>
                      <a:lnTo>
                        <a:pt x="1301" y="1071"/>
                      </a:lnTo>
                      <a:lnTo>
                        <a:pt x="1297" y="960"/>
                      </a:lnTo>
                      <a:lnTo>
                        <a:pt x="1360" y="850"/>
                      </a:lnTo>
                      <a:lnTo>
                        <a:pt x="1388" y="831"/>
                      </a:lnTo>
                      <a:lnTo>
                        <a:pt x="1424" y="766"/>
                      </a:lnTo>
                      <a:lnTo>
                        <a:pt x="1392" y="649"/>
                      </a:lnTo>
                      <a:lnTo>
                        <a:pt x="1324" y="634"/>
                      </a:lnTo>
                      <a:lnTo>
                        <a:pt x="1275" y="579"/>
                      </a:lnTo>
                      <a:lnTo>
                        <a:pt x="1138" y="559"/>
                      </a:lnTo>
                      <a:lnTo>
                        <a:pt x="1064" y="501"/>
                      </a:lnTo>
                      <a:lnTo>
                        <a:pt x="1023" y="501"/>
                      </a:lnTo>
                      <a:lnTo>
                        <a:pt x="988" y="469"/>
                      </a:lnTo>
                      <a:lnTo>
                        <a:pt x="917" y="481"/>
                      </a:lnTo>
                      <a:lnTo>
                        <a:pt x="923" y="449"/>
                      </a:lnTo>
                      <a:lnTo>
                        <a:pt x="947" y="423"/>
                      </a:lnTo>
                      <a:lnTo>
                        <a:pt x="947" y="399"/>
                      </a:lnTo>
                      <a:lnTo>
                        <a:pt x="904" y="303"/>
                      </a:lnTo>
                      <a:lnTo>
                        <a:pt x="839" y="250"/>
                      </a:lnTo>
                      <a:lnTo>
                        <a:pt x="751" y="247"/>
                      </a:lnTo>
                      <a:lnTo>
                        <a:pt x="723" y="217"/>
                      </a:lnTo>
                      <a:lnTo>
                        <a:pt x="693" y="210"/>
                      </a:lnTo>
                      <a:lnTo>
                        <a:pt x="677" y="171"/>
                      </a:lnTo>
                      <a:lnTo>
                        <a:pt x="636" y="144"/>
                      </a:lnTo>
                      <a:lnTo>
                        <a:pt x="624" y="100"/>
                      </a:lnTo>
                      <a:lnTo>
                        <a:pt x="558" y="67"/>
                      </a:lnTo>
                      <a:lnTo>
                        <a:pt x="508" y="82"/>
                      </a:lnTo>
                      <a:lnTo>
                        <a:pt x="462" y="72"/>
                      </a:lnTo>
                      <a:lnTo>
                        <a:pt x="444" y="81"/>
                      </a:lnTo>
                      <a:lnTo>
                        <a:pt x="342" y="18"/>
                      </a:lnTo>
                      <a:lnTo>
                        <a:pt x="318" y="42"/>
                      </a:lnTo>
                      <a:lnTo>
                        <a:pt x="298" y="31"/>
                      </a:lnTo>
                      <a:lnTo>
                        <a:pt x="309" y="0"/>
                      </a:lnTo>
                      <a:lnTo>
                        <a:pt x="176" y="66"/>
                      </a:lnTo>
                      <a:lnTo>
                        <a:pt x="129" y="161"/>
                      </a:lnTo>
                      <a:lnTo>
                        <a:pt x="99" y="144"/>
                      </a:lnTo>
                      <a:lnTo>
                        <a:pt x="77" y="113"/>
                      </a:lnTo>
                      <a:lnTo>
                        <a:pt x="43" y="120"/>
                      </a:lnTo>
                      <a:lnTo>
                        <a:pt x="56" y="150"/>
                      </a:lnTo>
                      <a:lnTo>
                        <a:pt x="82" y="154"/>
                      </a:lnTo>
                      <a:lnTo>
                        <a:pt x="107" y="22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79" name="Freeform 87"/>
                <p:cNvSpPr>
                  <a:spLocks/>
                </p:cNvSpPr>
                <p:nvPr/>
              </p:nvSpPr>
              <p:spPr bwMode="auto">
                <a:xfrm>
                  <a:off x="3400" y="2004"/>
                  <a:ext cx="122" cy="227"/>
                </a:xfrm>
                <a:custGeom>
                  <a:avLst/>
                  <a:gdLst>
                    <a:gd name="T0" fmla="*/ 1 w 242"/>
                    <a:gd name="T1" fmla="*/ 1 h 454"/>
                    <a:gd name="T2" fmla="*/ 1 w 242"/>
                    <a:gd name="T3" fmla="*/ 1 h 454"/>
                    <a:gd name="T4" fmla="*/ 1 w 242"/>
                    <a:gd name="T5" fmla="*/ 1 h 454"/>
                    <a:gd name="T6" fmla="*/ 1 w 242"/>
                    <a:gd name="T7" fmla="*/ 1 h 454"/>
                    <a:gd name="T8" fmla="*/ 1 w 242"/>
                    <a:gd name="T9" fmla="*/ 1 h 454"/>
                    <a:gd name="T10" fmla="*/ 1 w 242"/>
                    <a:gd name="T11" fmla="*/ 1 h 454"/>
                    <a:gd name="T12" fmla="*/ 1 w 242"/>
                    <a:gd name="T13" fmla="*/ 1 h 454"/>
                    <a:gd name="T14" fmla="*/ 1 w 242"/>
                    <a:gd name="T15" fmla="*/ 1 h 454"/>
                    <a:gd name="T16" fmla="*/ 1 w 242"/>
                    <a:gd name="T17" fmla="*/ 1 h 454"/>
                    <a:gd name="T18" fmla="*/ 1 w 242"/>
                    <a:gd name="T19" fmla="*/ 1 h 454"/>
                    <a:gd name="T20" fmla="*/ 1 w 242"/>
                    <a:gd name="T21" fmla="*/ 1 h 454"/>
                    <a:gd name="T22" fmla="*/ 1 w 242"/>
                    <a:gd name="T23" fmla="*/ 1 h 454"/>
                    <a:gd name="T24" fmla="*/ 1 w 242"/>
                    <a:gd name="T25" fmla="*/ 0 h 454"/>
                    <a:gd name="T26" fmla="*/ 1 w 242"/>
                    <a:gd name="T27" fmla="*/ 0 h 454"/>
                    <a:gd name="T28" fmla="*/ 1 w 242"/>
                    <a:gd name="T29" fmla="*/ 1 h 454"/>
                    <a:gd name="T30" fmla="*/ 1 w 242"/>
                    <a:gd name="T31" fmla="*/ 1 h 454"/>
                    <a:gd name="T32" fmla="*/ 0 w 242"/>
                    <a:gd name="T33" fmla="*/ 1 h 454"/>
                    <a:gd name="T34" fmla="*/ 0 w 242"/>
                    <a:gd name="T35" fmla="*/ 1 h 454"/>
                    <a:gd name="T36" fmla="*/ 1 w 242"/>
                    <a:gd name="T37" fmla="*/ 1 h 454"/>
                    <a:gd name="T38" fmla="*/ 1 w 242"/>
                    <a:gd name="T39" fmla="*/ 2 h 454"/>
                    <a:gd name="T40" fmla="*/ 1 w 242"/>
                    <a:gd name="T41" fmla="*/ 2 h 454"/>
                    <a:gd name="T42" fmla="*/ 1 w 242"/>
                    <a:gd name="T43" fmla="*/ 2 h 454"/>
                    <a:gd name="T44" fmla="*/ 1 w 242"/>
                    <a:gd name="T45" fmla="*/ 2 h 454"/>
                    <a:gd name="T46" fmla="*/ 1 w 242"/>
                    <a:gd name="T47" fmla="*/ 2 h 454"/>
                    <a:gd name="T48" fmla="*/ 1 w 242"/>
                    <a:gd name="T49" fmla="*/ 2 h 454"/>
                    <a:gd name="T50" fmla="*/ 1 w 242"/>
                    <a:gd name="T51" fmla="*/ 2 h 454"/>
                    <a:gd name="T52" fmla="*/ 1 w 242"/>
                    <a:gd name="T53" fmla="*/ 2 h 454"/>
                    <a:gd name="T54" fmla="*/ 1 w 242"/>
                    <a:gd name="T55" fmla="*/ 2 h 454"/>
                    <a:gd name="T56" fmla="*/ 1 w 242"/>
                    <a:gd name="T57" fmla="*/ 2 h 454"/>
                    <a:gd name="T58" fmla="*/ 1 w 242"/>
                    <a:gd name="T59" fmla="*/ 2 h 454"/>
                    <a:gd name="T60" fmla="*/ 1 w 242"/>
                    <a:gd name="T61" fmla="*/ 2 h 454"/>
                    <a:gd name="T62" fmla="*/ 1 w 242"/>
                    <a:gd name="T63" fmla="*/ 2 h 454"/>
                    <a:gd name="T64" fmla="*/ 1 w 242"/>
                    <a:gd name="T65" fmla="*/ 2 h 454"/>
                    <a:gd name="T66" fmla="*/ 1 w 242"/>
                    <a:gd name="T67" fmla="*/ 2 h 454"/>
                    <a:gd name="T68" fmla="*/ 1 w 242"/>
                    <a:gd name="T69" fmla="*/ 1 h 454"/>
                    <a:gd name="T70" fmla="*/ 1 w 242"/>
                    <a:gd name="T71" fmla="*/ 1 h 454"/>
                    <a:gd name="T72" fmla="*/ 1 w 242"/>
                    <a:gd name="T73" fmla="*/ 1 h 454"/>
                    <a:gd name="T74" fmla="*/ 1 w 242"/>
                    <a:gd name="T75" fmla="*/ 1 h 4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2"/>
                    <a:gd name="T115" fmla="*/ 0 h 454"/>
                    <a:gd name="T116" fmla="*/ 242 w 242"/>
                    <a:gd name="T117" fmla="*/ 454 h 4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2" h="454">
                      <a:moveTo>
                        <a:pt x="180" y="239"/>
                      </a:moveTo>
                      <a:lnTo>
                        <a:pt x="168" y="192"/>
                      </a:lnTo>
                      <a:lnTo>
                        <a:pt x="151" y="181"/>
                      </a:lnTo>
                      <a:lnTo>
                        <a:pt x="140" y="173"/>
                      </a:lnTo>
                      <a:lnTo>
                        <a:pt x="121" y="143"/>
                      </a:lnTo>
                      <a:lnTo>
                        <a:pt x="99" y="126"/>
                      </a:lnTo>
                      <a:lnTo>
                        <a:pt x="104" y="116"/>
                      </a:lnTo>
                      <a:lnTo>
                        <a:pt x="124" y="108"/>
                      </a:lnTo>
                      <a:lnTo>
                        <a:pt x="124" y="82"/>
                      </a:lnTo>
                      <a:lnTo>
                        <a:pt x="180" y="68"/>
                      </a:lnTo>
                      <a:lnTo>
                        <a:pt x="192" y="45"/>
                      </a:lnTo>
                      <a:lnTo>
                        <a:pt x="177" y="5"/>
                      </a:lnTo>
                      <a:lnTo>
                        <a:pt x="148" y="0"/>
                      </a:lnTo>
                      <a:lnTo>
                        <a:pt x="121" y="0"/>
                      </a:lnTo>
                      <a:lnTo>
                        <a:pt x="87" y="5"/>
                      </a:lnTo>
                      <a:lnTo>
                        <a:pt x="15" y="62"/>
                      </a:lnTo>
                      <a:lnTo>
                        <a:pt x="0" y="92"/>
                      </a:lnTo>
                      <a:lnTo>
                        <a:pt x="0" y="122"/>
                      </a:lnTo>
                      <a:lnTo>
                        <a:pt x="50" y="217"/>
                      </a:lnTo>
                      <a:lnTo>
                        <a:pt x="95" y="278"/>
                      </a:lnTo>
                      <a:lnTo>
                        <a:pt x="111" y="296"/>
                      </a:lnTo>
                      <a:lnTo>
                        <a:pt x="104" y="316"/>
                      </a:lnTo>
                      <a:lnTo>
                        <a:pt x="87" y="354"/>
                      </a:lnTo>
                      <a:lnTo>
                        <a:pt x="83" y="378"/>
                      </a:lnTo>
                      <a:lnTo>
                        <a:pt x="95" y="416"/>
                      </a:lnTo>
                      <a:lnTo>
                        <a:pt x="148" y="432"/>
                      </a:lnTo>
                      <a:lnTo>
                        <a:pt x="168" y="454"/>
                      </a:lnTo>
                      <a:lnTo>
                        <a:pt x="206" y="454"/>
                      </a:lnTo>
                      <a:lnTo>
                        <a:pt x="242" y="445"/>
                      </a:lnTo>
                      <a:lnTo>
                        <a:pt x="231" y="333"/>
                      </a:lnTo>
                      <a:lnTo>
                        <a:pt x="193" y="305"/>
                      </a:lnTo>
                      <a:lnTo>
                        <a:pt x="193" y="282"/>
                      </a:lnTo>
                      <a:lnTo>
                        <a:pt x="216" y="269"/>
                      </a:lnTo>
                      <a:lnTo>
                        <a:pt x="239" y="269"/>
                      </a:lnTo>
                      <a:lnTo>
                        <a:pt x="236" y="245"/>
                      </a:lnTo>
                      <a:lnTo>
                        <a:pt x="209" y="214"/>
                      </a:lnTo>
                      <a:lnTo>
                        <a:pt x="183" y="214"/>
                      </a:lnTo>
                      <a:lnTo>
                        <a:pt x="180" y="239"/>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80" name="Freeform 88"/>
                <p:cNvSpPr>
                  <a:spLocks/>
                </p:cNvSpPr>
                <p:nvPr/>
              </p:nvSpPr>
              <p:spPr bwMode="auto">
                <a:xfrm>
                  <a:off x="3564" y="2008"/>
                  <a:ext cx="53" cy="72"/>
                </a:xfrm>
                <a:custGeom>
                  <a:avLst/>
                  <a:gdLst>
                    <a:gd name="T0" fmla="*/ 1 w 106"/>
                    <a:gd name="T1" fmla="*/ 0 h 143"/>
                    <a:gd name="T2" fmla="*/ 1 w 106"/>
                    <a:gd name="T3" fmla="*/ 1 h 143"/>
                    <a:gd name="T4" fmla="*/ 1 w 106"/>
                    <a:gd name="T5" fmla="*/ 1 h 143"/>
                    <a:gd name="T6" fmla="*/ 1 w 106"/>
                    <a:gd name="T7" fmla="*/ 1 h 143"/>
                    <a:gd name="T8" fmla="*/ 1 w 106"/>
                    <a:gd name="T9" fmla="*/ 1 h 143"/>
                    <a:gd name="T10" fmla="*/ 1 w 106"/>
                    <a:gd name="T11" fmla="*/ 1 h 143"/>
                    <a:gd name="T12" fmla="*/ 1 w 106"/>
                    <a:gd name="T13" fmla="*/ 1 h 143"/>
                    <a:gd name="T14" fmla="*/ 1 w 106"/>
                    <a:gd name="T15" fmla="*/ 1 h 143"/>
                    <a:gd name="T16" fmla="*/ 1 w 106"/>
                    <a:gd name="T17" fmla="*/ 1 h 143"/>
                    <a:gd name="T18" fmla="*/ 0 w 106"/>
                    <a:gd name="T19" fmla="*/ 1 h 143"/>
                    <a:gd name="T20" fmla="*/ 1 w 106"/>
                    <a:gd name="T21" fmla="*/ 1 h 143"/>
                    <a:gd name="T22" fmla="*/ 1 w 106"/>
                    <a:gd name="T23" fmla="*/ 1 h 143"/>
                    <a:gd name="T24" fmla="*/ 1 w 106"/>
                    <a:gd name="T25" fmla="*/ 1 h 143"/>
                    <a:gd name="T26" fmla="*/ 1 w 106"/>
                    <a:gd name="T27" fmla="*/ 1 h 143"/>
                    <a:gd name="T28" fmla="*/ 1 w 106"/>
                    <a:gd name="T29" fmla="*/ 0 h 1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43"/>
                    <a:gd name="T47" fmla="*/ 106 w 106"/>
                    <a:gd name="T48" fmla="*/ 143 h 1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43">
                      <a:moveTo>
                        <a:pt x="86" y="0"/>
                      </a:moveTo>
                      <a:lnTo>
                        <a:pt x="79" y="36"/>
                      </a:lnTo>
                      <a:lnTo>
                        <a:pt x="94" y="59"/>
                      </a:lnTo>
                      <a:lnTo>
                        <a:pt x="100" y="61"/>
                      </a:lnTo>
                      <a:lnTo>
                        <a:pt x="106" y="59"/>
                      </a:lnTo>
                      <a:lnTo>
                        <a:pt x="79" y="139"/>
                      </a:lnTo>
                      <a:lnTo>
                        <a:pt x="66" y="143"/>
                      </a:lnTo>
                      <a:lnTo>
                        <a:pt x="32" y="139"/>
                      </a:lnTo>
                      <a:lnTo>
                        <a:pt x="13" y="143"/>
                      </a:lnTo>
                      <a:lnTo>
                        <a:pt x="0" y="91"/>
                      </a:lnTo>
                      <a:lnTo>
                        <a:pt x="13" y="43"/>
                      </a:lnTo>
                      <a:lnTo>
                        <a:pt x="29" y="41"/>
                      </a:lnTo>
                      <a:lnTo>
                        <a:pt x="54" y="11"/>
                      </a:lnTo>
                      <a:lnTo>
                        <a:pt x="75" y="13"/>
                      </a:lnTo>
                      <a:lnTo>
                        <a:pt x="86" y="0"/>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81" name="Freeform 89"/>
                <p:cNvSpPr>
                  <a:spLocks/>
                </p:cNvSpPr>
                <p:nvPr/>
              </p:nvSpPr>
              <p:spPr bwMode="auto">
                <a:xfrm>
                  <a:off x="1479" y="2085"/>
                  <a:ext cx="114" cy="58"/>
                </a:xfrm>
                <a:custGeom>
                  <a:avLst/>
                  <a:gdLst>
                    <a:gd name="T0" fmla="*/ 0 w 229"/>
                    <a:gd name="T1" fmla="*/ 1 h 116"/>
                    <a:gd name="T2" fmla="*/ 0 w 229"/>
                    <a:gd name="T3" fmla="*/ 1 h 116"/>
                    <a:gd name="T4" fmla="*/ 0 w 229"/>
                    <a:gd name="T5" fmla="*/ 1 h 116"/>
                    <a:gd name="T6" fmla="*/ 0 w 229"/>
                    <a:gd name="T7" fmla="*/ 1 h 116"/>
                    <a:gd name="T8" fmla="*/ 0 w 229"/>
                    <a:gd name="T9" fmla="*/ 1 h 116"/>
                    <a:gd name="T10" fmla="*/ 0 w 229"/>
                    <a:gd name="T11" fmla="*/ 1 h 116"/>
                    <a:gd name="T12" fmla="*/ 0 w 229"/>
                    <a:gd name="T13" fmla="*/ 1 h 116"/>
                    <a:gd name="T14" fmla="*/ 0 w 229"/>
                    <a:gd name="T15" fmla="*/ 0 h 116"/>
                    <a:gd name="T16" fmla="*/ 0 w 229"/>
                    <a:gd name="T17" fmla="*/ 0 h 116"/>
                    <a:gd name="T18" fmla="*/ 0 w 229"/>
                    <a:gd name="T19" fmla="*/ 1 h 116"/>
                    <a:gd name="T20" fmla="*/ 0 w 229"/>
                    <a:gd name="T21" fmla="*/ 1 h 116"/>
                    <a:gd name="T22" fmla="*/ 0 w 229"/>
                    <a:gd name="T23" fmla="*/ 1 h 116"/>
                    <a:gd name="T24" fmla="*/ 0 w 229"/>
                    <a:gd name="T25" fmla="*/ 1 h 116"/>
                    <a:gd name="T26" fmla="*/ 0 w 229"/>
                    <a:gd name="T27" fmla="*/ 1 h 116"/>
                    <a:gd name="T28" fmla="*/ 0 w 229"/>
                    <a:gd name="T29" fmla="*/ 1 h 116"/>
                    <a:gd name="T30" fmla="*/ 0 w 229"/>
                    <a:gd name="T31" fmla="*/ 1 h 116"/>
                    <a:gd name="T32" fmla="*/ 0 w 229"/>
                    <a:gd name="T33" fmla="*/ 1 h 116"/>
                    <a:gd name="T34" fmla="*/ 0 w 229"/>
                    <a:gd name="T35" fmla="*/ 1 h 116"/>
                    <a:gd name="T36" fmla="*/ 0 w 229"/>
                    <a:gd name="T37" fmla="*/ 1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9"/>
                    <a:gd name="T58" fmla="*/ 0 h 116"/>
                    <a:gd name="T59" fmla="*/ 229 w 229"/>
                    <a:gd name="T60" fmla="*/ 116 h 1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9" h="116">
                      <a:moveTo>
                        <a:pt x="0" y="104"/>
                      </a:moveTo>
                      <a:lnTo>
                        <a:pt x="20" y="77"/>
                      </a:lnTo>
                      <a:lnTo>
                        <a:pt x="97" y="63"/>
                      </a:lnTo>
                      <a:lnTo>
                        <a:pt x="114" y="70"/>
                      </a:lnTo>
                      <a:lnTo>
                        <a:pt x="129" y="46"/>
                      </a:lnTo>
                      <a:lnTo>
                        <a:pt x="117" y="31"/>
                      </a:lnTo>
                      <a:lnTo>
                        <a:pt x="136" y="12"/>
                      </a:lnTo>
                      <a:lnTo>
                        <a:pt x="202" y="0"/>
                      </a:lnTo>
                      <a:lnTo>
                        <a:pt x="229" y="0"/>
                      </a:lnTo>
                      <a:lnTo>
                        <a:pt x="226" y="20"/>
                      </a:lnTo>
                      <a:lnTo>
                        <a:pt x="202" y="37"/>
                      </a:lnTo>
                      <a:lnTo>
                        <a:pt x="176" y="40"/>
                      </a:lnTo>
                      <a:lnTo>
                        <a:pt x="160" y="50"/>
                      </a:lnTo>
                      <a:lnTo>
                        <a:pt x="129" y="50"/>
                      </a:lnTo>
                      <a:lnTo>
                        <a:pt x="115" y="70"/>
                      </a:lnTo>
                      <a:lnTo>
                        <a:pt x="94" y="90"/>
                      </a:lnTo>
                      <a:lnTo>
                        <a:pt x="28" y="112"/>
                      </a:lnTo>
                      <a:lnTo>
                        <a:pt x="13" y="116"/>
                      </a:lnTo>
                      <a:lnTo>
                        <a:pt x="0" y="104"/>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82" name="Freeform 90"/>
                <p:cNvSpPr>
                  <a:spLocks/>
                </p:cNvSpPr>
                <p:nvPr/>
              </p:nvSpPr>
              <p:spPr bwMode="auto">
                <a:xfrm>
                  <a:off x="1412" y="2035"/>
                  <a:ext cx="126" cy="104"/>
                </a:xfrm>
                <a:custGeom>
                  <a:avLst/>
                  <a:gdLst>
                    <a:gd name="T0" fmla="*/ 1 w 250"/>
                    <a:gd name="T1" fmla="*/ 1 h 207"/>
                    <a:gd name="T2" fmla="*/ 1 w 250"/>
                    <a:gd name="T3" fmla="*/ 1 h 207"/>
                    <a:gd name="T4" fmla="*/ 1 w 250"/>
                    <a:gd name="T5" fmla="*/ 1 h 207"/>
                    <a:gd name="T6" fmla="*/ 1 w 250"/>
                    <a:gd name="T7" fmla="*/ 1 h 207"/>
                    <a:gd name="T8" fmla="*/ 1 w 250"/>
                    <a:gd name="T9" fmla="*/ 0 h 207"/>
                    <a:gd name="T10" fmla="*/ 1 w 250"/>
                    <a:gd name="T11" fmla="*/ 1 h 207"/>
                    <a:gd name="T12" fmla="*/ 1 w 250"/>
                    <a:gd name="T13" fmla="*/ 1 h 207"/>
                    <a:gd name="T14" fmla="*/ 1 w 250"/>
                    <a:gd name="T15" fmla="*/ 1 h 207"/>
                    <a:gd name="T16" fmla="*/ 1 w 250"/>
                    <a:gd name="T17" fmla="*/ 1 h 207"/>
                    <a:gd name="T18" fmla="*/ 1 w 250"/>
                    <a:gd name="T19" fmla="*/ 1 h 207"/>
                    <a:gd name="T20" fmla="*/ 1 w 250"/>
                    <a:gd name="T21" fmla="*/ 1 h 207"/>
                    <a:gd name="T22" fmla="*/ 1 w 250"/>
                    <a:gd name="T23" fmla="*/ 1 h 207"/>
                    <a:gd name="T24" fmla="*/ 1 w 250"/>
                    <a:gd name="T25" fmla="*/ 1 h 207"/>
                    <a:gd name="T26" fmla="*/ 1 w 250"/>
                    <a:gd name="T27" fmla="*/ 1 h 207"/>
                    <a:gd name="T28" fmla="*/ 1 w 250"/>
                    <a:gd name="T29" fmla="*/ 1 h 207"/>
                    <a:gd name="T30" fmla="*/ 1 w 250"/>
                    <a:gd name="T31" fmla="*/ 1 h 207"/>
                    <a:gd name="T32" fmla="*/ 1 w 250"/>
                    <a:gd name="T33" fmla="*/ 1 h 207"/>
                    <a:gd name="T34" fmla="*/ 1 w 250"/>
                    <a:gd name="T35" fmla="*/ 1 h 207"/>
                    <a:gd name="T36" fmla="*/ 1 w 250"/>
                    <a:gd name="T37" fmla="*/ 1 h 207"/>
                    <a:gd name="T38" fmla="*/ 1 w 250"/>
                    <a:gd name="T39" fmla="*/ 1 h 207"/>
                    <a:gd name="T40" fmla="*/ 1 w 250"/>
                    <a:gd name="T41" fmla="*/ 1 h 207"/>
                    <a:gd name="T42" fmla="*/ 1 w 250"/>
                    <a:gd name="T43" fmla="*/ 1 h 207"/>
                    <a:gd name="T44" fmla="*/ 1 w 250"/>
                    <a:gd name="T45" fmla="*/ 1 h 207"/>
                    <a:gd name="T46" fmla="*/ 1 w 250"/>
                    <a:gd name="T47" fmla="*/ 1 h 207"/>
                    <a:gd name="T48" fmla="*/ 1 w 250"/>
                    <a:gd name="T49" fmla="*/ 1 h 207"/>
                    <a:gd name="T50" fmla="*/ 0 w 250"/>
                    <a:gd name="T51" fmla="*/ 1 h 207"/>
                    <a:gd name="T52" fmla="*/ 1 w 250"/>
                    <a:gd name="T53" fmla="*/ 1 h 207"/>
                    <a:gd name="T54" fmla="*/ 1 w 250"/>
                    <a:gd name="T55" fmla="*/ 1 h 207"/>
                    <a:gd name="T56" fmla="*/ 1 w 250"/>
                    <a:gd name="T57" fmla="*/ 1 h 20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0"/>
                    <a:gd name="T88" fmla="*/ 0 h 207"/>
                    <a:gd name="T89" fmla="*/ 250 w 250"/>
                    <a:gd name="T90" fmla="*/ 207 h 20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0" h="207">
                      <a:moveTo>
                        <a:pt x="10" y="93"/>
                      </a:moveTo>
                      <a:lnTo>
                        <a:pt x="32" y="36"/>
                      </a:lnTo>
                      <a:lnTo>
                        <a:pt x="60" y="20"/>
                      </a:lnTo>
                      <a:lnTo>
                        <a:pt x="117" y="18"/>
                      </a:lnTo>
                      <a:lnTo>
                        <a:pt x="121" y="0"/>
                      </a:lnTo>
                      <a:lnTo>
                        <a:pt x="133" y="18"/>
                      </a:lnTo>
                      <a:lnTo>
                        <a:pt x="174" y="18"/>
                      </a:lnTo>
                      <a:lnTo>
                        <a:pt x="235" y="52"/>
                      </a:lnTo>
                      <a:lnTo>
                        <a:pt x="250" y="74"/>
                      </a:lnTo>
                      <a:lnTo>
                        <a:pt x="232" y="81"/>
                      </a:lnTo>
                      <a:lnTo>
                        <a:pt x="200" y="73"/>
                      </a:lnTo>
                      <a:lnTo>
                        <a:pt x="195" y="86"/>
                      </a:lnTo>
                      <a:lnTo>
                        <a:pt x="180" y="136"/>
                      </a:lnTo>
                      <a:lnTo>
                        <a:pt x="161" y="145"/>
                      </a:lnTo>
                      <a:lnTo>
                        <a:pt x="153" y="176"/>
                      </a:lnTo>
                      <a:lnTo>
                        <a:pt x="159" y="129"/>
                      </a:lnTo>
                      <a:lnTo>
                        <a:pt x="133" y="111"/>
                      </a:lnTo>
                      <a:lnTo>
                        <a:pt x="146" y="81"/>
                      </a:lnTo>
                      <a:lnTo>
                        <a:pt x="119" y="56"/>
                      </a:lnTo>
                      <a:lnTo>
                        <a:pt x="95" y="52"/>
                      </a:lnTo>
                      <a:lnTo>
                        <a:pt x="69" y="74"/>
                      </a:lnTo>
                      <a:lnTo>
                        <a:pt x="52" y="139"/>
                      </a:lnTo>
                      <a:lnTo>
                        <a:pt x="52" y="179"/>
                      </a:lnTo>
                      <a:lnTo>
                        <a:pt x="22" y="207"/>
                      </a:lnTo>
                      <a:lnTo>
                        <a:pt x="10" y="199"/>
                      </a:lnTo>
                      <a:lnTo>
                        <a:pt x="0" y="162"/>
                      </a:lnTo>
                      <a:lnTo>
                        <a:pt x="32" y="98"/>
                      </a:lnTo>
                      <a:lnTo>
                        <a:pt x="32" y="81"/>
                      </a:lnTo>
                      <a:lnTo>
                        <a:pt x="10" y="93"/>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83" name="Freeform 91"/>
                <p:cNvSpPr>
                  <a:spLocks/>
                </p:cNvSpPr>
                <p:nvPr/>
              </p:nvSpPr>
              <p:spPr bwMode="auto">
                <a:xfrm>
                  <a:off x="1367" y="1982"/>
                  <a:ext cx="112" cy="51"/>
                </a:xfrm>
                <a:custGeom>
                  <a:avLst/>
                  <a:gdLst>
                    <a:gd name="T0" fmla="*/ 0 w 225"/>
                    <a:gd name="T1" fmla="*/ 1 h 102"/>
                    <a:gd name="T2" fmla="*/ 0 w 225"/>
                    <a:gd name="T3" fmla="*/ 1 h 102"/>
                    <a:gd name="T4" fmla="*/ 0 w 225"/>
                    <a:gd name="T5" fmla="*/ 1 h 102"/>
                    <a:gd name="T6" fmla="*/ 0 w 225"/>
                    <a:gd name="T7" fmla="*/ 1 h 102"/>
                    <a:gd name="T8" fmla="*/ 0 w 225"/>
                    <a:gd name="T9" fmla="*/ 1 h 102"/>
                    <a:gd name="T10" fmla="*/ 0 w 225"/>
                    <a:gd name="T11" fmla="*/ 1 h 102"/>
                    <a:gd name="T12" fmla="*/ 0 w 225"/>
                    <a:gd name="T13" fmla="*/ 1 h 102"/>
                    <a:gd name="T14" fmla="*/ 0 w 225"/>
                    <a:gd name="T15" fmla="*/ 1 h 102"/>
                    <a:gd name="T16" fmla="*/ 0 w 225"/>
                    <a:gd name="T17" fmla="*/ 0 h 102"/>
                    <a:gd name="T18" fmla="*/ 0 w 225"/>
                    <a:gd name="T19" fmla="*/ 1 h 102"/>
                    <a:gd name="T20" fmla="*/ 0 w 225"/>
                    <a:gd name="T21" fmla="*/ 1 h 102"/>
                    <a:gd name="T22" fmla="*/ 0 w 225"/>
                    <a:gd name="T23" fmla="*/ 1 h 102"/>
                    <a:gd name="T24" fmla="*/ 0 w 225"/>
                    <a:gd name="T25" fmla="*/ 1 h 102"/>
                    <a:gd name="T26" fmla="*/ 0 w 225"/>
                    <a:gd name="T27" fmla="*/ 1 h 102"/>
                    <a:gd name="T28" fmla="*/ 0 w 225"/>
                    <a:gd name="T29" fmla="*/ 1 h 102"/>
                    <a:gd name="T30" fmla="*/ 0 w 225"/>
                    <a:gd name="T31" fmla="*/ 1 h 102"/>
                    <a:gd name="T32" fmla="*/ 0 w 225"/>
                    <a:gd name="T33" fmla="*/ 1 h 1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5"/>
                    <a:gd name="T52" fmla="*/ 0 h 102"/>
                    <a:gd name="T53" fmla="*/ 225 w 225"/>
                    <a:gd name="T54" fmla="*/ 102 h 1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5" h="102">
                      <a:moveTo>
                        <a:pt x="83" y="66"/>
                      </a:moveTo>
                      <a:lnTo>
                        <a:pt x="112" y="86"/>
                      </a:lnTo>
                      <a:lnTo>
                        <a:pt x="172" y="86"/>
                      </a:lnTo>
                      <a:lnTo>
                        <a:pt x="213" y="102"/>
                      </a:lnTo>
                      <a:lnTo>
                        <a:pt x="225" y="81"/>
                      </a:lnTo>
                      <a:lnTo>
                        <a:pt x="213" y="53"/>
                      </a:lnTo>
                      <a:lnTo>
                        <a:pt x="179" y="37"/>
                      </a:lnTo>
                      <a:lnTo>
                        <a:pt x="163" y="13"/>
                      </a:lnTo>
                      <a:lnTo>
                        <a:pt x="142" y="0"/>
                      </a:lnTo>
                      <a:lnTo>
                        <a:pt x="97" y="6"/>
                      </a:lnTo>
                      <a:lnTo>
                        <a:pt x="56" y="28"/>
                      </a:lnTo>
                      <a:lnTo>
                        <a:pt x="47" y="40"/>
                      </a:lnTo>
                      <a:lnTo>
                        <a:pt x="0" y="86"/>
                      </a:lnTo>
                      <a:lnTo>
                        <a:pt x="7" y="96"/>
                      </a:lnTo>
                      <a:lnTo>
                        <a:pt x="43" y="101"/>
                      </a:lnTo>
                      <a:lnTo>
                        <a:pt x="63" y="74"/>
                      </a:lnTo>
                      <a:lnTo>
                        <a:pt x="83" y="66"/>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84" name="Freeform 92"/>
                <p:cNvSpPr>
                  <a:spLocks/>
                </p:cNvSpPr>
                <p:nvPr/>
              </p:nvSpPr>
              <p:spPr bwMode="auto">
                <a:xfrm>
                  <a:off x="1536" y="1866"/>
                  <a:ext cx="4" cy="4"/>
                </a:xfrm>
                <a:custGeom>
                  <a:avLst/>
                  <a:gdLst>
                    <a:gd name="T0" fmla="*/ 1 w 8"/>
                    <a:gd name="T1" fmla="*/ 1 h 6"/>
                    <a:gd name="T2" fmla="*/ 0 w 8"/>
                    <a:gd name="T3" fmla="*/ 0 h 6"/>
                    <a:gd name="T4" fmla="*/ 1 w 8"/>
                    <a:gd name="T5" fmla="*/ 1 h 6"/>
                    <a:gd name="T6" fmla="*/ 1 w 8"/>
                    <a:gd name="T7" fmla="*/ 1 h 6"/>
                    <a:gd name="T8" fmla="*/ 1 w 8"/>
                    <a:gd name="T9" fmla="*/ 1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7" y="1"/>
                      </a:moveTo>
                      <a:lnTo>
                        <a:pt x="0" y="0"/>
                      </a:lnTo>
                      <a:lnTo>
                        <a:pt x="1" y="6"/>
                      </a:lnTo>
                      <a:lnTo>
                        <a:pt x="8" y="3"/>
                      </a:lnTo>
                      <a:lnTo>
                        <a:pt x="7" y="1"/>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85" name="Freeform 93"/>
                <p:cNvSpPr>
                  <a:spLocks/>
                </p:cNvSpPr>
                <p:nvPr/>
              </p:nvSpPr>
              <p:spPr bwMode="auto">
                <a:xfrm>
                  <a:off x="404" y="1332"/>
                  <a:ext cx="1522" cy="1489"/>
                </a:xfrm>
                <a:custGeom>
                  <a:avLst/>
                  <a:gdLst>
                    <a:gd name="T0" fmla="*/ 9 w 3044"/>
                    <a:gd name="T1" fmla="*/ 11 h 2976"/>
                    <a:gd name="T2" fmla="*/ 8 w 3044"/>
                    <a:gd name="T3" fmla="*/ 10 h 2976"/>
                    <a:gd name="T4" fmla="*/ 6 w 3044"/>
                    <a:gd name="T5" fmla="*/ 10 h 2976"/>
                    <a:gd name="T6" fmla="*/ 6 w 3044"/>
                    <a:gd name="T7" fmla="*/ 9 h 2976"/>
                    <a:gd name="T8" fmla="*/ 7 w 3044"/>
                    <a:gd name="T9" fmla="*/ 9 h 2976"/>
                    <a:gd name="T10" fmla="*/ 9 w 3044"/>
                    <a:gd name="T11" fmla="*/ 9 h 2976"/>
                    <a:gd name="T12" fmla="*/ 9 w 3044"/>
                    <a:gd name="T13" fmla="*/ 9 h 2976"/>
                    <a:gd name="T14" fmla="*/ 10 w 3044"/>
                    <a:gd name="T15" fmla="*/ 8 h 2976"/>
                    <a:gd name="T16" fmla="*/ 10 w 3044"/>
                    <a:gd name="T17" fmla="*/ 7 h 2976"/>
                    <a:gd name="T18" fmla="*/ 10 w 3044"/>
                    <a:gd name="T19" fmla="*/ 7 h 2976"/>
                    <a:gd name="T20" fmla="*/ 11 w 3044"/>
                    <a:gd name="T21" fmla="*/ 6 h 2976"/>
                    <a:gd name="T22" fmla="*/ 12 w 3044"/>
                    <a:gd name="T23" fmla="*/ 6 h 2976"/>
                    <a:gd name="T24" fmla="*/ 11 w 3044"/>
                    <a:gd name="T25" fmla="*/ 6 h 2976"/>
                    <a:gd name="T26" fmla="*/ 11 w 3044"/>
                    <a:gd name="T27" fmla="*/ 6 h 2976"/>
                    <a:gd name="T28" fmla="*/ 11 w 3044"/>
                    <a:gd name="T29" fmla="*/ 5 h 2976"/>
                    <a:gd name="T30" fmla="*/ 12 w 3044"/>
                    <a:gd name="T31" fmla="*/ 5 h 2976"/>
                    <a:gd name="T32" fmla="*/ 12 w 3044"/>
                    <a:gd name="T33" fmla="*/ 6 h 2976"/>
                    <a:gd name="T34" fmla="*/ 12 w 3044"/>
                    <a:gd name="T35" fmla="*/ 6 h 2976"/>
                    <a:gd name="T36" fmla="*/ 12 w 3044"/>
                    <a:gd name="T37" fmla="*/ 5 h 2976"/>
                    <a:gd name="T38" fmla="*/ 12 w 3044"/>
                    <a:gd name="T39" fmla="*/ 4 h 2976"/>
                    <a:gd name="T40" fmla="*/ 11 w 3044"/>
                    <a:gd name="T41" fmla="*/ 4 h 2976"/>
                    <a:gd name="T42" fmla="*/ 10 w 3044"/>
                    <a:gd name="T43" fmla="*/ 3 h 2976"/>
                    <a:gd name="T44" fmla="*/ 10 w 3044"/>
                    <a:gd name="T45" fmla="*/ 4 h 2976"/>
                    <a:gd name="T46" fmla="*/ 10 w 3044"/>
                    <a:gd name="T47" fmla="*/ 5 h 2976"/>
                    <a:gd name="T48" fmla="*/ 9 w 3044"/>
                    <a:gd name="T49" fmla="*/ 4 h 2976"/>
                    <a:gd name="T50" fmla="*/ 8 w 3044"/>
                    <a:gd name="T51" fmla="*/ 4 h 2976"/>
                    <a:gd name="T52" fmla="*/ 8 w 3044"/>
                    <a:gd name="T53" fmla="*/ 3 h 2976"/>
                    <a:gd name="T54" fmla="*/ 9 w 3044"/>
                    <a:gd name="T55" fmla="*/ 2 h 2976"/>
                    <a:gd name="T56" fmla="*/ 10 w 3044"/>
                    <a:gd name="T57" fmla="*/ 2 h 2976"/>
                    <a:gd name="T58" fmla="*/ 9 w 3044"/>
                    <a:gd name="T59" fmla="*/ 2 h 2976"/>
                    <a:gd name="T60" fmla="*/ 9 w 3044"/>
                    <a:gd name="T61" fmla="*/ 1 h 2976"/>
                    <a:gd name="T62" fmla="*/ 9 w 3044"/>
                    <a:gd name="T63" fmla="*/ 1 h 2976"/>
                    <a:gd name="T64" fmla="*/ 9 w 3044"/>
                    <a:gd name="T65" fmla="*/ 1 h 2976"/>
                    <a:gd name="T66" fmla="*/ 9 w 3044"/>
                    <a:gd name="T67" fmla="*/ 1 h 2976"/>
                    <a:gd name="T68" fmla="*/ 8 w 3044"/>
                    <a:gd name="T69" fmla="*/ 2 h 2976"/>
                    <a:gd name="T70" fmla="*/ 7 w 3044"/>
                    <a:gd name="T71" fmla="*/ 2 h 2976"/>
                    <a:gd name="T72" fmla="*/ 6 w 3044"/>
                    <a:gd name="T73" fmla="*/ 2 h 2976"/>
                    <a:gd name="T74" fmla="*/ 6 w 3044"/>
                    <a:gd name="T75" fmla="*/ 2 h 2976"/>
                    <a:gd name="T76" fmla="*/ 5 w 3044"/>
                    <a:gd name="T77" fmla="*/ 1 h 2976"/>
                    <a:gd name="T78" fmla="*/ 5 w 3044"/>
                    <a:gd name="T79" fmla="*/ 1 h 2976"/>
                    <a:gd name="T80" fmla="*/ 3 w 3044"/>
                    <a:gd name="T81" fmla="*/ 1 h 2976"/>
                    <a:gd name="T82" fmla="*/ 2 w 3044"/>
                    <a:gd name="T83" fmla="*/ 1 h 2976"/>
                    <a:gd name="T84" fmla="*/ 1 w 3044"/>
                    <a:gd name="T85" fmla="*/ 2 h 2976"/>
                    <a:gd name="T86" fmla="*/ 1 w 3044"/>
                    <a:gd name="T87" fmla="*/ 3 h 2976"/>
                    <a:gd name="T88" fmla="*/ 0 w 3044"/>
                    <a:gd name="T89" fmla="*/ 3 h 2976"/>
                    <a:gd name="T90" fmla="*/ 1 w 3044"/>
                    <a:gd name="T91" fmla="*/ 4 h 2976"/>
                    <a:gd name="T92" fmla="*/ 1 w 3044"/>
                    <a:gd name="T93" fmla="*/ 4 h 2976"/>
                    <a:gd name="T94" fmla="*/ 1 w 3044"/>
                    <a:gd name="T95" fmla="*/ 3 h 2976"/>
                    <a:gd name="T96" fmla="*/ 3 w 3044"/>
                    <a:gd name="T97" fmla="*/ 4 h 2976"/>
                    <a:gd name="T98" fmla="*/ 3 w 3044"/>
                    <a:gd name="T99" fmla="*/ 4 h 2976"/>
                    <a:gd name="T100" fmla="*/ 4 w 3044"/>
                    <a:gd name="T101" fmla="*/ 5 h 2976"/>
                    <a:gd name="T102" fmla="*/ 4 w 3044"/>
                    <a:gd name="T103" fmla="*/ 7 h 2976"/>
                    <a:gd name="T104" fmla="*/ 5 w 3044"/>
                    <a:gd name="T105" fmla="*/ 8 h 2976"/>
                    <a:gd name="T106" fmla="*/ 5 w 3044"/>
                    <a:gd name="T107" fmla="*/ 9 h 2976"/>
                    <a:gd name="T108" fmla="*/ 5 w 3044"/>
                    <a:gd name="T109" fmla="*/ 9 h 2976"/>
                    <a:gd name="T110" fmla="*/ 6 w 3044"/>
                    <a:gd name="T111" fmla="*/ 10 h 2976"/>
                    <a:gd name="T112" fmla="*/ 6 w 3044"/>
                    <a:gd name="T113" fmla="*/ 11 h 2976"/>
                    <a:gd name="T114" fmla="*/ 7 w 3044"/>
                    <a:gd name="T115" fmla="*/ 11 h 2976"/>
                    <a:gd name="T116" fmla="*/ 9 w 3044"/>
                    <a:gd name="T117" fmla="*/ 12 h 29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44"/>
                    <a:gd name="T178" fmla="*/ 0 h 2976"/>
                    <a:gd name="T179" fmla="*/ 3044 w 3044"/>
                    <a:gd name="T180" fmla="*/ 2976 h 29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44" h="2976">
                      <a:moveTo>
                        <a:pt x="2164" y="2905"/>
                      </a:moveTo>
                      <a:lnTo>
                        <a:pt x="2128" y="2912"/>
                      </a:lnTo>
                      <a:lnTo>
                        <a:pt x="2070" y="2875"/>
                      </a:lnTo>
                      <a:lnTo>
                        <a:pt x="2050" y="2829"/>
                      </a:lnTo>
                      <a:lnTo>
                        <a:pt x="2061" y="2692"/>
                      </a:lnTo>
                      <a:lnTo>
                        <a:pt x="2050" y="2667"/>
                      </a:lnTo>
                      <a:lnTo>
                        <a:pt x="2023" y="2658"/>
                      </a:lnTo>
                      <a:lnTo>
                        <a:pt x="1971" y="2667"/>
                      </a:lnTo>
                      <a:lnTo>
                        <a:pt x="1923" y="2658"/>
                      </a:lnTo>
                      <a:lnTo>
                        <a:pt x="1923" y="2632"/>
                      </a:lnTo>
                      <a:lnTo>
                        <a:pt x="1982" y="2456"/>
                      </a:lnTo>
                      <a:lnTo>
                        <a:pt x="1966" y="2443"/>
                      </a:lnTo>
                      <a:lnTo>
                        <a:pt x="1872" y="2449"/>
                      </a:lnTo>
                      <a:lnTo>
                        <a:pt x="1848" y="2486"/>
                      </a:lnTo>
                      <a:lnTo>
                        <a:pt x="1830" y="2537"/>
                      </a:lnTo>
                      <a:lnTo>
                        <a:pt x="1753" y="2568"/>
                      </a:lnTo>
                      <a:lnTo>
                        <a:pt x="1718" y="2538"/>
                      </a:lnTo>
                      <a:lnTo>
                        <a:pt x="1686" y="2524"/>
                      </a:lnTo>
                      <a:lnTo>
                        <a:pt x="1675" y="2500"/>
                      </a:lnTo>
                      <a:lnTo>
                        <a:pt x="1673" y="2465"/>
                      </a:lnTo>
                      <a:lnTo>
                        <a:pt x="1652" y="2391"/>
                      </a:lnTo>
                      <a:lnTo>
                        <a:pt x="1661" y="2311"/>
                      </a:lnTo>
                      <a:lnTo>
                        <a:pt x="1683" y="2266"/>
                      </a:lnTo>
                      <a:lnTo>
                        <a:pt x="1683" y="2206"/>
                      </a:lnTo>
                      <a:lnTo>
                        <a:pt x="1699" y="2176"/>
                      </a:lnTo>
                      <a:lnTo>
                        <a:pt x="1774" y="2126"/>
                      </a:lnTo>
                      <a:lnTo>
                        <a:pt x="1838" y="2126"/>
                      </a:lnTo>
                      <a:lnTo>
                        <a:pt x="1881" y="2146"/>
                      </a:lnTo>
                      <a:lnTo>
                        <a:pt x="1906" y="2146"/>
                      </a:lnTo>
                      <a:lnTo>
                        <a:pt x="1914" y="2131"/>
                      </a:lnTo>
                      <a:lnTo>
                        <a:pt x="1892" y="2098"/>
                      </a:lnTo>
                      <a:lnTo>
                        <a:pt x="1955" y="2077"/>
                      </a:lnTo>
                      <a:lnTo>
                        <a:pt x="2037" y="2113"/>
                      </a:lnTo>
                      <a:lnTo>
                        <a:pt x="2072" y="2111"/>
                      </a:lnTo>
                      <a:lnTo>
                        <a:pt x="2105" y="2146"/>
                      </a:lnTo>
                      <a:lnTo>
                        <a:pt x="2105" y="2209"/>
                      </a:lnTo>
                      <a:lnTo>
                        <a:pt x="2148" y="2305"/>
                      </a:lnTo>
                      <a:lnTo>
                        <a:pt x="2165" y="2311"/>
                      </a:lnTo>
                      <a:lnTo>
                        <a:pt x="2191" y="2264"/>
                      </a:lnTo>
                      <a:lnTo>
                        <a:pt x="2187" y="2216"/>
                      </a:lnTo>
                      <a:lnTo>
                        <a:pt x="2181" y="2189"/>
                      </a:lnTo>
                      <a:lnTo>
                        <a:pt x="2171" y="2146"/>
                      </a:lnTo>
                      <a:lnTo>
                        <a:pt x="2160" y="2120"/>
                      </a:lnTo>
                      <a:lnTo>
                        <a:pt x="2159" y="2080"/>
                      </a:lnTo>
                      <a:lnTo>
                        <a:pt x="2179" y="2037"/>
                      </a:lnTo>
                      <a:lnTo>
                        <a:pt x="2250" y="1951"/>
                      </a:lnTo>
                      <a:lnTo>
                        <a:pt x="2284" y="1943"/>
                      </a:lnTo>
                      <a:lnTo>
                        <a:pt x="2305" y="1911"/>
                      </a:lnTo>
                      <a:lnTo>
                        <a:pt x="2339" y="1893"/>
                      </a:lnTo>
                      <a:lnTo>
                        <a:pt x="2347" y="1877"/>
                      </a:lnTo>
                      <a:lnTo>
                        <a:pt x="2329" y="1759"/>
                      </a:lnTo>
                      <a:lnTo>
                        <a:pt x="2345" y="1807"/>
                      </a:lnTo>
                      <a:lnTo>
                        <a:pt x="2359" y="1800"/>
                      </a:lnTo>
                      <a:lnTo>
                        <a:pt x="2366" y="1754"/>
                      </a:lnTo>
                      <a:lnTo>
                        <a:pt x="2405" y="1700"/>
                      </a:lnTo>
                      <a:lnTo>
                        <a:pt x="2423" y="1662"/>
                      </a:lnTo>
                      <a:lnTo>
                        <a:pt x="2491" y="1630"/>
                      </a:lnTo>
                      <a:lnTo>
                        <a:pt x="2538" y="1636"/>
                      </a:lnTo>
                      <a:lnTo>
                        <a:pt x="2550" y="1617"/>
                      </a:lnTo>
                      <a:lnTo>
                        <a:pt x="2544" y="1588"/>
                      </a:lnTo>
                      <a:lnTo>
                        <a:pt x="2534" y="1610"/>
                      </a:lnTo>
                      <a:lnTo>
                        <a:pt x="2515" y="1600"/>
                      </a:lnTo>
                      <a:lnTo>
                        <a:pt x="2512" y="1581"/>
                      </a:lnTo>
                      <a:lnTo>
                        <a:pt x="2522" y="1549"/>
                      </a:lnTo>
                      <a:lnTo>
                        <a:pt x="2646" y="1469"/>
                      </a:lnTo>
                      <a:lnTo>
                        <a:pt x="2691" y="1452"/>
                      </a:lnTo>
                      <a:lnTo>
                        <a:pt x="2726" y="1461"/>
                      </a:lnTo>
                      <a:lnTo>
                        <a:pt x="2671" y="1501"/>
                      </a:lnTo>
                      <a:lnTo>
                        <a:pt x="2667" y="1524"/>
                      </a:lnTo>
                      <a:lnTo>
                        <a:pt x="2684" y="1534"/>
                      </a:lnTo>
                      <a:lnTo>
                        <a:pt x="2770" y="1466"/>
                      </a:lnTo>
                      <a:lnTo>
                        <a:pt x="2833" y="1443"/>
                      </a:lnTo>
                      <a:lnTo>
                        <a:pt x="2844" y="1426"/>
                      </a:lnTo>
                      <a:lnTo>
                        <a:pt x="2833" y="1413"/>
                      </a:lnTo>
                      <a:lnTo>
                        <a:pt x="2839" y="1383"/>
                      </a:lnTo>
                      <a:lnTo>
                        <a:pt x="2827" y="1380"/>
                      </a:lnTo>
                      <a:lnTo>
                        <a:pt x="2788" y="1426"/>
                      </a:lnTo>
                      <a:lnTo>
                        <a:pt x="2745" y="1426"/>
                      </a:lnTo>
                      <a:lnTo>
                        <a:pt x="2726" y="1413"/>
                      </a:lnTo>
                      <a:lnTo>
                        <a:pt x="2714" y="1325"/>
                      </a:lnTo>
                      <a:lnTo>
                        <a:pt x="2745" y="1307"/>
                      </a:lnTo>
                      <a:lnTo>
                        <a:pt x="2731" y="1292"/>
                      </a:lnTo>
                      <a:lnTo>
                        <a:pt x="2691" y="1285"/>
                      </a:lnTo>
                      <a:lnTo>
                        <a:pt x="2650" y="1292"/>
                      </a:lnTo>
                      <a:lnTo>
                        <a:pt x="2612" y="1314"/>
                      </a:lnTo>
                      <a:lnTo>
                        <a:pt x="2593" y="1329"/>
                      </a:lnTo>
                      <a:lnTo>
                        <a:pt x="2583" y="1323"/>
                      </a:lnTo>
                      <a:lnTo>
                        <a:pt x="2599" y="1295"/>
                      </a:lnTo>
                      <a:lnTo>
                        <a:pt x="2624" y="1268"/>
                      </a:lnTo>
                      <a:lnTo>
                        <a:pt x="2650" y="1249"/>
                      </a:lnTo>
                      <a:lnTo>
                        <a:pt x="2677" y="1236"/>
                      </a:lnTo>
                      <a:lnTo>
                        <a:pt x="2727" y="1221"/>
                      </a:lnTo>
                      <a:lnTo>
                        <a:pt x="2771" y="1219"/>
                      </a:lnTo>
                      <a:lnTo>
                        <a:pt x="2802" y="1227"/>
                      </a:lnTo>
                      <a:lnTo>
                        <a:pt x="2827" y="1234"/>
                      </a:lnTo>
                      <a:lnTo>
                        <a:pt x="2861" y="1230"/>
                      </a:lnTo>
                      <a:lnTo>
                        <a:pt x="2913" y="1184"/>
                      </a:lnTo>
                      <a:lnTo>
                        <a:pt x="2932" y="1190"/>
                      </a:lnTo>
                      <a:lnTo>
                        <a:pt x="2927" y="1221"/>
                      </a:lnTo>
                      <a:lnTo>
                        <a:pt x="2883" y="1279"/>
                      </a:lnTo>
                      <a:lnTo>
                        <a:pt x="2883" y="1312"/>
                      </a:lnTo>
                      <a:lnTo>
                        <a:pt x="2861" y="1336"/>
                      </a:lnTo>
                      <a:lnTo>
                        <a:pt x="2875" y="1348"/>
                      </a:lnTo>
                      <a:lnTo>
                        <a:pt x="2950" y="1348"/>
                      </a:lnTo>
                      <a:lnTo>
                        <a:pt x="2964" y="1388"/>
                      </a:lnTo>
                      <a:lnTo>
                        <a:pt x="2990" y="1388"/>
                      </a:lnTo>
                      <a:lnTo>
                        <a:pt x="3009" y="1373"/>
                      </a:lnTo>
                      <a:lnTo>
                        <a:pt x="3022" y="1388"/>
                      </a:lnTo>
                      <a:lnTo>
                        <a:pt x="3044" y="1359"/>
                      </a:lnTo>
                      <a:lnTo>
                        <a:pt x="3032" y="1310"/>
                      </a:lnTo>
                      <a:lnTo>
                        <a:pt x="3038" y="1279"/>
                      </a:lnTo>
                      <a:lnTo>
                        <a:pt x="3015" y="1268"/>
                      </a:lnTo>
                      <a:lnTo>
                        <a:pt x="2986" y="1274"/>
                      </a:lnTo>
                      <a:lnTo>
                        <a:pt x="2944" y="1246"/>
                      </a:lnTo>
                      <a:lnTo>
                        <a:pt x="2982" y="1161"/>
                      </a:lnTo>
                      <a:lnTo>
                        <a:pt x="2990" y="1128"/>
                      </a:lnTo>
                      <a:lnTo>
                        <a:pt x="2974" y="1049"/>
                      </a:lnTo>
                      <a:lnTo>
                        <a:pt x="2950" y="1041"/>
                      </a:lnTo>
                      <a:lnTo>
                        <a:pt x="2944" y="1013"/>
                      </a:lnTo>
                      <a:lnTo>
                        <a:pt x="2924" y="999"/>
                      </a:lnTo>
                      <a:lnTo>
                        <a:pt x="2888" y="994"/>
                      </a:lnTo>
                      <a:lnTo>
                        <a:pt x="2851" y="955"/>
                      </a:lnTo>
                      <a:lnTo>
                        <a:pt x="2851" y="885"/>
                      </a:lnTo>
                      <a:lnTo>
                        <a:pt x="2777" y="744"/>
                      </a:lnTo>
                      <a:lnTo>
                        <a:pt x="2759" y="767"/>
                      </a:lnTo>
                      <a:lnTo>
                        <a:pt x="2751" y="822"/>
                      </a:lnTo>
                      <a:lnTo>
                        <a:pt x="2691" y="852"/>
                      </a:lnTo>
                      <a:lnTo>
                        <a:pt x="2638" y="813"/>
                      </a:lnTo>
                      <a:lnTo>
                        <a:pt x="2645" y="711"/>
                      </a:lnTo>
                      <a:lnTo>
                        <a:pt x="2610" y="706"/>
                      </a:lnTo>
                      <a:lnTo>
                        <a:pt x="2550" y="617"/>
                      </a:lnTo>
                      <a:lnTo>
                        <a:pt x="2550" y="648"/>
                      </a:lnTo>
                      <a:lnTo>
                        <a:pt x="2534" y="655"/>
                      </a:lnTo>
                      <a:lnTo>
                        <a:pt x="2461" y="630"/>
                      </a:lnTo>
                      <a:lnTo>
                        <a:pt x="2436" y="632"/>
                      </a:lnTo>
                      <a:lnTo>
                        <a:pt x="2430" y="744"/>
                      </a:lnTo>
                      <a:lnTo>
                        <a:pt x="2385" y="824"/>
                      </a:lnTo>
                      <a:lnTo>
                        <a:pt x="2426" y="884"/>
                      </a:lnTo>
                      <a:lnTo>
                        <a:pt x="2411" y="956"/>
                      </a:lnTo>
                      <a:lnTo>
                        <a:pt x="2395" y="976"/>
                      </a:lnTo>
                      <a:lnTo>
                        <a:pt x="2358" y="1013"/>
                      </a:lnTo>
                      <a:lnTo>
                        <a:pt x="2323" y="1025"/>
                      </a:lnTo>
                      <a:lnTo>
                        <a:pt x="2333" y="1047"/>
                      </a:lnTo>
                      <a:lnTo>
                        <a:pt x="2345" y="1112"/>
                      </a:lnTo>
                      <a:lnTo>
                        <a:pt x="2334" y="1143"/>
                      </a:lnTo>
                      <a:lnTo>
                        <a:pt x="2325" y="1166"/>
                      </a:lnTo>
                      <a:lnTo>
                        <a:pt x="2297" y="1184"/>
                      </a:lnTo>
                      <a:lnTo>
                        <a:pt x="2266" y="1161"/>
                      </a:lnTo>
                      <a:lnTo>
                        <a:pt x="2245" y="1129"/>
                      </a:lnTo>
                      <a:lnTo>
                        <a:pt x="2250" y="994"/>
                      </a:lnTo>
                      <a:lnTo>
                        <a:pt x="2238" y="1003"/>
                      </a:lnTo>
                      <a:lnTo>
                        <a:pt x="2204" y="1003"/>
                      </a:lnTo>
                      <a:lnTo>
                        <a:pt x="2159" y="994"/>
                      </a:lnTo>
                      <a:lnTo>
                        <a:pt x="2135" y="976"/>
                      </a:lnTo>
                      <a:lnTo>
                        <a:pt x="2040" y="901"/>
                      </a:lnTo>
                      <a:lnTo>
                        <a:pt x="1992" y="910"/>
                      </a:lnTo>
                      <a:lnTo>
                        <a:pt x="1971" y="835"/>
                      </a:lnTo>
                      <a:lnTo>
                        <a:pt x="1940" y="824"/>
                      </a:lnTo>
                      <a:lnTo>
                        <a:pt x="1939" y="780"/>
                      </a:lnTo>
                      <a:lnTo>
                        <a:pt x="1948" y="744"/>
                      </a:lnTo>
                      <a:lnTo>
                        <a:pt x="1971" y="708"/>
                      </a:lnTo>
                      <a:lnTo>
                        <a:pt x="1999" y="670"/>
                      </a:lnTo>
                      <a:lnTo>
                        <a:pt x="2066" y="630"/>
                      </a:lnTo>
                      <a:lnTo>
                        <a:pt x="2084" y="587"/>
                      </a:lnTo>
                      <a:lnTo>
                        <a:pt x="2179" y="535"/>
                      </a:lnTo>
                      <a:lnTo>
                        <a:pt x="2218" y="481"/>
                      </a:lnTo>
                      <a:lnTo>
                        <a:pt x="2234" y="469"/>
                      </a:lnTo>
                      <a:lnTo>
                        <a:pt x="2248" y="421"/>
                      </a:lnTo>
                      <a:lnTo>
                        <a:pt x="2275" y="437"/>
                      </a:lnTo>
                      <a:lnTo>
                        <a:pt x="2347" y="421"/>
                      </a:lnTo>
                      <a:lnTo>
                        <a:pt x="2373" y="387"/>
                      </a:lnTo>
                      <a:lnTo>
                        <a:pt x="2373" y="339"/>
                      </a:lnTo>
                      <a:lnTo>
                        <a:pt x="2406" y="288"/>
                      </a:lnTo>
                      <a:lnTo>
                        <a:pt x="2395" y="265"/>
                      </a:lnTo>
                      <a:lnTo>
                        <a:pt x="2364" y="249"/>
                      </a:lnTo>
                      <a:lnTo>
                        <a:pt x="2305" y="246"/>
                      </a:lnTo>
                      <a:lnTo>
                        <a:pt x="2294" y="303"/>
                      </a:lnTo>
                      <a:lnTo>
                        <a:pt x="2251" y="343"/>
                      </a:lnTo>
                      <a:lnTo>
                        <a:pt x="2238" y="375"/>
                      </a:lnTo>
                      <a:lnTo>
                        <a:pt x="2220" y="386"/>
                      </a:lnTo>
                      <a:lnTo>
                        <a:pt x="2213" y="361"/>
                      </a:lnTo>
                      <a:lnTo>
                        <a:pt x="2218" y="288"/>
                      </a:lnTo>
                      <a:lnTo>
                        <a:pt x="2200" y="268"/>
                      </a:lnTo>
                      <a:lnTo>
                        <a:pt x="2179" y="322"/>
                      </a:lnTo>
                      <a:lnTo>
                        <a:pt x="2159" y="332"/>
                      </a:lnTo>
                      <a:lnTo>
                        <a:pt x="2160" y="251"/>
                      </a:lnTo>
                      <a:lnTo>
                        <a:pt x="2143" y="246"/>
                      </a:lnTo>
                      <a:lnTo>
                        <a:pt x="2125" y="256"/>
                      </a:lnTo>
                      <a:lnTo>
                        <a:pt x="2109" y="246"/>
                      </a:lnTo>
                      <a:lnTo>
                        <a:pt x="2125" y="206"/>
                      </a:lnTo>
                      <a:lnTo>
                        <a:pt x="2119" y="166"/>
                      </a:lnTo>
                      <a:lnTo>
                        <a:pt x="2093" y="127"/>
                      </a:lnTo>
                      <a:lnTo>
                        <a:pt x="2119" y="90"/>
                      </a:lnTo>
                      <a:lnTo>
                        <a:pt x="2118" y="70"/>
                      </a:lnTo>
                      <a:lnTo>
                        <a:pt x="2098" y="63"/>
                      </a:lnTo>
                      <a:lnTo>
                        <a:pt x="2157" y="64"/>
                      </a:lnTo>
                      <a:lnTo>
                        <a:pt x="2203" y="16"/>
                      </a:lnTo>
                      <a:lnTo>
                        <a:pt x="2207" y="1"/>
                      </a:lnTo>
                      <a:lnTo>
                        <a:pt x="2105" y="0"/>
                      </a:lnTo>
                      <a:lnTo>
                        <a:pt x="2070" y="39"/>
                      </a:lnTo>
                      <a:lnTo>
                        <a:pt x="2061" y="124"/>
                      </a:lnTo>
                      <a:lnTo>
                        <a:pt x="2011" y="214"/>
                      </a:lnTo>
                      <a:lnTo>
                        <a:pt x="2028" y="234"/>
                      </a:lnTo>
                      <a:lnTo>
                        <a:pt x="2066" y="246"/>
                      </a:lnTo>
                      <a:lnTo>
                        <a:pt x="2066" y="261"/>
                      </a:lnTo>
                      <a:lnTo>
                        <a:pt x="2052" y="283"/>
                      </a:lnTo>
                      <a:lnTo>
                        <a:pt x="2066" y="322"/>
                      </a:lnTo>
                      <a:lnTo>
                        <a:pt x="2052" y="337"/>
                      </a:lnTo>
                      <a:lnTo>
                        <a:pt x="2018" y="349"/>
                      </a:lnTo>
                      <a:lnTo>
                        <a:pt x="2002" y="386"/>
                      </a:lnTo>
                      <a:lnTo>
                        <a:pt x="1989" y="386"/>
                      </a:lnTo>
                      <a:lnTo>
                        <a:pt x="1966" y="322"/>
                      </a:lnTo>
                      <a:lnTo>
                        <a:pt x="1989" y="303"/>
                      </a:lnTo>
                      <a:lnTo>
                        <a:pt x="1989" y="259"/>
                      </a:lnTo>
                      <a:lnTo>
                        <a:pt x="1973" y="251"/>
                      </a:lnTo>
                      <a:lnTo>
                        <a:pt x="1923" y="288"/>
                      </a:lnTo>
                      <a:lnTo>
                        <a:pt x="1950" y="322"/>
                      </a:lnTo>
                      <a:lnTo>
                        <a:pt x="1933" y="366"/>
                      </a:lnTo>
                      <a:lnTo>
                        <a:pt x="1806" y="361"/>
                      </a:lnTo>
                      <a:lnTo>
                        <a:pt x="1727" y="303"/>
                      </a:lnTo>
                      <a:lnTo>
                        <a:pt x="1666" y="322"/>
                      </a:lnTo>
                      <a:lnTo>
                        <a:pt x="1670" y="339"/>
                      </a:lnTo>
                      <a:lnTo>
                        <a:pt x="1698" y="337"/>
                      </a:lnTo>
                      <a:lnTo>
                        <a:pt x="1674" y="347"/>
                      </a:lnTo>
                      <a:lnTo>
                        <a:pt x="1661" y="386"/>
                      </a:lnTo>
                      <a:lnTo>
                        <a:pt x="1598" y="347"/>
                      </a:lnTo>
                      <a:lnTo>
                        <a:pt x="1485" y="357"/>
                      </a:lnTo>
                      <a:lnTo>
                        <a:pt x="1469" y="347"/>
                      </a:lnTo>
                      <a:lnTo>
                        <a:pt x="1485" y="347"/>
                      </a:lnTo>
                      <a:lnTo>
                        <a:pt x="1498" y="322"/>
                      </a:lnTo>
                      <a:lnTo>
                        <a:pt x="1485" y="292"/>
                      </a:lnTo>
                      <a:lnTo>
                        <a:pt x="1296" y="251"/>
                      </a:lnTo>
                      <a:lnTo>
                        <a:pt x="1259" y="271"/>
                      </a:lnTo>
                      <a:lnTo>
                        <a:pt x="1248" y="241"/>
                      </a:lnTo>
                      <a:lnTo>
                        <a:pt x="1213" y="259"/>
                      </a:lnTo>
                      <a:lnTo>
                        <a:pt x="1179" y="206"/>
                      </a:lnTo>
                      <a:lnTo>
                        <a:pt x="1146" y="256"/>
                      </a:lnTo>
                      <a:lnTo>
                        <a:pt x="1127" y="263"/>
                      </a:lnTo>
                      <a:lnTo>
                        <a:pt x="1111" y="256"/>
                      </a:lnTo>
                      <a:lnTo>
                        <a:pt x="1120" y="234"/>
                      </a:lnTo>
                      <a:lnTo>
                        <a:pt x="1140" y="219"/>
                      </a:lnTo>
                      <a:lnTo>
                        <a:pt x="1086" y="230"/>
                      </a:lnTo>
                      <a:lnTo>
                        <a:pt x="932" y="297"/>
                      </a:lnTo>
                      <a:lnTo>
                        <a:pt x="864" y="261"/>
                      </a:lnTo>
                      <a:lnTo>
                        <a:pt x="813" y="257"/>
                      </a:lnTo>
                      <a:lnTo>
                        <a:pt x="747" y="227"/>
                      </a:lnTo>
                      <a:lnTo>
                        <a:pt x="694" y="245"/>
                      </a:lnTo>
                      <a:lnTo>
                        <a:pt x="626" y="219"/>
                      </a:lnTo>
                      <a:lnTo>
                        <a:pt x="575" y="234"/>
                      </a:lnTo>
                      <a:lnTo>
                        <a:pt x="526" y="198"/>
                      </a:lnTo>
                      <a:lnTo>
                        <a:pt x="474" y="194"/>
                      </a:lnTo>
                      <a:lnTo>
                        <a:pt x="442" y="176"/>
                      </a:lnTo>
                      <a:lnTo>
                        <a:pt x="402" y="181"/>
                      </a:lnTo>
                      <a:lnTo>
                        <a:pt x="234" y="251"/>
                      </a:lnTo>
                      <a:lnTo>
                        <a:pt x="167" y="308"/>
                      </a:lnTo>
                      <a:lnTo>
                        <a:pt x="117" y="337"/>
                      </a:lnTo>
                      <a:lnTo>
                        <a:pt x="156" y="408"/>
                      </a:lnTo>
                      <a:lnTo>
                        <a:pt x="207" y="433"/>
                      </a:lnTo>
                      <a:lnTo>
                        <a:pt x="130" y="461"/>
                      </a:lnTo>
                      <a:lnTo>
                        <a:pt x="119" y="439"/>
                      </a:lnTo>
                      <a:lnTo>
                        <a:pt x="24" y="492"/>
                      </a:lnTo>
                      <a:lnTo>
                        <a:pt x="41" y="511"/>
                      </a:lnTo>
                      <a:lnTo>
                        <a:pt x="47" y="547"/>
                      </a:lnTo>
                      <a:lnTo>
                        <a:pt x="67" y="562"/>
                      </a:lnTo>
                      <a:lnTo>
                        <a:pt x="149" y="547"/>
                      </a:lnTo>
                      <a:lnTo>
                        <a:pt x="167" y="554"/>
                      </a:lnTo>
                      <a:lnTo>
                        <a:pt x="148" y="611"/>
                      </a:lnTo>
                      <a:lnTo>
                        <a:pt x="55" y="620"/>
                      </a:lnTo>
                      <a:lnTo>
                        <a:pt x="6" y="692"/>
                      </a:lnTo>
                      <a:lnTo>
                        <a:pt x="0" y="758"/>
                      </a:lnTo>
                      <a:lnTo>
                        <a:pt x="28" y="786"/>
                      </a:lnTo>
                      <a:lnTo>
                        <a:pt x="67" y="780"/>
                      </a:lnTo>
                      <a:lnTo>
                        <a:pt x="80" y="789"/>
                      </a:lnTo>
                      <a:lnTo>
                        <a:pt x="62" y="845"/>
                      </a:lnTo>
                      <a:lnTo>
                        <a:pt x="75" y="855"/>
                      </a:lnTo>
                      <a:lnTo>
                        <a:pt x="130" y="869"/>
                      </a:lnTo>
                      <a:lnTo>
                        <a:pt x="175" y="845"/>
                      </a:lnTo>
                      <a:lnTo>
                        <a:pt x="139" y="915"/>
                      </a:lnTo>
                      <a:lnTo>
                        <a:pt x="77" y="963"/>
                      </a:lnTo>
                      <a:lnTo>
                        <a:pt x="61" y="991"/>
                      </a:lnTo>
                      <a:lnTo>
                        <a:pt x="77" y="991"/>
                      </a:lnTo>
                      <a:lnTo>
                        <a:pt x="169" y="941"/>
                      </a:lnTo>
                      <a:lnTo>
                        <a:pt x="213" y="896"/>
                      </a:lnTo>
                      <a:lnTo>
                        <a:pt x="289" y="855"/>
                      </a:lnTo>
                      <a:lnTo>
                        <a:pt x="289" y="824"/>
                      </a:lnTo>
                      <a:lnTo>
                        <a:pt x="371" y="751"/>
                      </a:lnTo>
                      <a:lnTo>
                        <a:pt x="423" y="728"/>
                      </a:lnTo>
                      <a:lnTo>
                        <a:pt x="383" y="758"/>
                      </a:lnTo>
                      <a:lnTo>
                        <a:pt x="358" y="815"/>
                      </a:lnTo>
                      <a:lnTo>
                        <a:pt x="383" y="813"/>
                      </a:lnTo>
                      <a:lnTo>
                        <a:pt x="484" y="731"/>
                      </a:lnTo>
                      <a:lnTo>
                        <a:pt x="569" y="775"/>
                      </a:lnTo>
                      <a:lnTo>
                        <a:pt x="635" y="776"/>
                      </a:lnTo>
                      <a:lnTo>
                        <a:pt x="703" y="802"/>
                      </a:lnTo>
                      <a:lnTo>
                        <a:pt x="773" y="876"/>
                      </a:lnTo>
                      <a:lnTo>
                        <a:pt x="780" y="915"/>
                      </a:lnTo>
                      <a:lnTo>
                        <a:pt x="813" y="928"/>
                      </a:lnTo>
                      <a:lnTo>
                        <a:pt x="813" y="988"/>
                      </a:lnTo>
                      <a:lnTo>
                        <a:pt x="834" y="1029"/>
                      </a:lnTo>
                      <a:lnTo>
                        <a:pt x="868" y="1011"/>
                      </a:lnTo>
                      <a:lnTo>
                        <a:pt x="893" y="1031"/>
                      </a:lnTo>
                      <a:lnTo>
                        <a:pt x="913" y="1102"/>
                      </a:lnTo>
                      <a:lnTo>
                        <a:pt x="937" y="1103"/>
                      </a:lnTo>
                      <a:lnTo>
                        <a:pt x="954" y="1156"/>
                      </a:lnTo>
                      <a:lnTo>
                        <a:pt x="949" y="1190"/>
                      </a:lnTo>
                      <a:lnTo>
                        <a:pt x="971" y="1234"/>
                      </a:lnTo>
                      <a:lnTo>
                        <a:pt x="1059" y="1319"/>
                      </a:lnTo>
                      <a:lnTo>
                        <a:pt x="1047" y="1373"/>
                      </a:lnTo>
                      <a:lnTo>
                        <a:pt x="994" y="1352"/>
                      </a:lnTo>
                      <a:lnTo>
                        <a:pt x="999" y="1405"/>
                      </a:lnTo>
                      <a:lnTo>
                        <a:pt x="973" y="1535"/>
                      </a:lnTo>
                      <a:lnTo>
                        <a:pt x="951" y="1584"/>
                      </a:lnTo>
                      <a:lnTo>
                        <a:pt x="937" y="1700"/>
                      </a:lnTo>
                      <a:lnTo>
                        <a:pt x="982" y="1788"/>
                      </a:lnTo>
                      <a:lnTo>
                        <a:pt x="987" y="1839"/>
                      </a:lnTo>
                      <a:lnTo>
                        <a:pt x="1020" y="1946"/>
                      </a:lnTo>
                      <a:lnTo>
                        <a:pt x="1062" y="1959"/>
                      </a:lnTo>
                      <a:lnTo>
                        <a:pt x="1101" y="1996"/>
                      </a:lnTo>
                      <a:lnTo>
                        <a:pt x="1121" y="2052"/>
                      </a:lnTo>
                      <a:lnTo>
                        <a:pt x="1130" y="2111"/>
                      </a:lnTo>
                      <a:lnTo>
                        <a:pt x="1180" y="2169"/>
                      </a:lnTo>
                      <a:lnTo>
                        <a:pt x="1140" y="2189"/>
                      </a:lnTo>
                      <a:lnTo>
                        <a:pt x="1154" y="2216"/>
                      </a:lnTo>
                      <a:lnTo>
                        <a:pt x="1219" y="2258"/>
                      </a:lnTo>
                      <a:lnTo>
                        <a:pt x="1225" y="2317"/>
                      </a:lnTo>
                      <a:lnTo>
                        <a:pt x="1296" y="2391"/>
                      </a:lnTo>
                      <a:lnTo>
                        <a:pt x="1298" y="2363"/>
                      </a:lnTo>
                      <a:lnTo>
                        <a:pt x="1271" y="2329"/>
                      </a:lnTo>
                      <a:lnTo>
                        <a:pt x="1255" y="2247"/>
                      </a:lnTo>
                      <a:lnTo>
                        <a:pt x="1225" y="2209"/>
                      </a:lnTo>
                      <a:lnTo>
                        <a:pt x="1208" y="2158"/>
                      </a:lnTo>
                      <a:lnTo>
                        <a:pt x="1185" y="2128"/>
                      </a:lnTo>
                      <a:lnTo>
                        <a:pt x="1169" y="2037"/>
                      </a:lnTo>
                      <a:lnTo>
                        <a:pt x="1205" y="2068"/>
                      </a:lnTo>
                      <a:lnTo>
                        <a:pt x="1252" y="2178"/>
                      </a:lnTo>
                      <a:lnTo>
                        <a:pt x="1377" y="2363"/>
                      </a:lnTo>
                      <a:lnTo>
                        <a:pt x="1416" y="2456"/>
                      </a:lnTo>
                      <a:lnTo>
                        <a:pt x="1416" y="2518"/>
                      </a:lnTo>
                      <a:lnTo>
                        <a:pt x="1596" y="2630"/>
                      </a:lnTo>
                      <a:lnTo>
                        <a:pt x="1601" y="2640"/>
                      </a:lnTo>
                      <a:lnTo>
                        <a:pt x="1641" y="2664"/>
                      </a:lnTo>
                      <a:lnTo>
                        <a:pt x="1683" y="2664"/>
                      </a:lnTo>
                      <a:lnTo>
                        <a:pt x="1713" y="2650"/>
                      </a:lnTo>
                      <a:lnTo>
                        <a:pt x="1753" y="2661"/>
                      </a:lnTo>
                      <a:lnTo>
                        <a:pt x="1812" y="2727"/>
                      </a:lnTo>
                      <a:lnTo>
                        <a:pt x="1857" y="2736"/>
                      </a:lnTo>
                      <a:lnTo>
                        <a:pt x="1865" y="2746"/>
                      </a:lnTo>
                      <a:lnTo>
                        <a:pt x="1939" y="2782"/>
                      </a:lnTo>
                      <a:lnTo>
                        <a:pt x="1972" y="2816"/>
                      </a:lnTo>
                      <a:lnTo>
                        <a:pt x="1980" y="2894"/>
                      </a:lnTo>
                      <a:lnTo>
                        <a:pt x="2028" y="2912"/>
                      </a:lnTo>
                      <a:lnTo>
                        <a:pt x="2052" y="2946"/>
                      </a:lnTo>
                      <a:lnTo>
                        <a:pt x="2078" y="2946"/>
                      </a:lnTo>
                      <a:lnTo>
                        <a:pt x="2139" y="2976"/>
                      </a:lnTo>
                      <a:lnTo>
                        <a:pt x="2177" y="2935"/>
                      </a:lnTo>
                      <a:lnTo>
                        <a:pt x="2164" y="2905"/>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86" name="Freeform 94"/>
                <p:cNvSpPr>
                  <a:spLocks/>
                </p:cNvSpPr>
                <p:nvPr/>
              </p:nvSpPr>
              <p:spPr bwMode="auto">
                <a:xfrm>
                  <a:off x="2577" y="1195"/>
                  <a:ext cx="2712" cy="1703"/>
                </a:xfrm>
                <a:custGeom>
                  <a:avLst/>
                  <a:gdLst>
                    <a:gd name="T0" fmla="*/ 6 w 5424"/>
                    <a:gd name="T1" fmla="*/ 11 h 3406"/>
                    <a:gd name="T2" fmla="*/ 7 w 5424"/>
                    <a:gd name="T3" fmla="*/ 12 h 3406"/>
                    <a:gd name="T4" fmla="*/ 9 w 5424"/>
                    <a:gd name="T5" fmla="*/ 11 h 3406"/>
                    <a:gd name="T6" fmla="*/ 7 w 5424"/>
                    <a:gd name="T7" fmla="*/ 10 h 3406"/>
                    <a:gd name="T8" fmla="*/ 8 w 5424"/>
                    <a:gd name="T9" fmla="*/ 10 h 3406"/>
                    <a:gd name="T10" fmla="*/ 10 w 5424"/>
                    <a:gd name="T11" fmla="*/ 11 h 3406"/>
                    <a:gd name="T12" fmla="*/ 11 w 5424"/>
                    <a:gd name="T13" fmla="*/ 13 h 3406"/>
                    <a:gd name="T14" fmla="*/ 12 w 5424"/>
                    <a:gd name="T15" fmla="*/ 11 h 3406"/>
                    <a:gd name="T16" fmla="*/ 13 w 5424"/>
                    <a:gd name="T17" fmla="*/ 13 h 3406"/>
                    <a:gd name="T18" fmla="*/ 13 w 5424"/>
                    <a:gd name="T19" fmla="*/ 13 h 3406"/>
                    <a:gd name="T20" fmla="*/ 13 w 5424"/>
                    <a:gd name="T21" fmla="*/ 12 h 3406"/>
                    <a:gd name="T22" fmla="*/ 14 w 5424"/>
                    <a:gd name="T23" fmla="*/ 11 h 3406"/>
                    <a:gd name="T24" fmla="*/ 15 w 5424"/>
                    <a:gd name="T25" fmla="*/ 10 h 3406"/>
                    <a:gd name="T26" fmla="*/ 15 w 5424"/>
                    <a:gd name="T27" fmla="*/ 9 h 3406"/>
                    <a:gd name="T28" fmla="*/ 15 w 5424"/>
                    <a:gd name="T29" fmla="*/ 7 h 3406"/>
                    <a:gd name="T30" fmla="*/ 16 w 5424"/>
                    <a:gd name="T31" fmla="*/ 8 h 3406"/>
                    <a:gd name="T32" fmla="*/ 17 w 5424"/>
                    <a:gd name="T33" fmla="*/ 7 h 3406"/>
                    <a:gd name="T34" fmla="*/ 17 w 5424"/>
                    <a:gd name="T35" fmla="*/ 5 h 3406"/>
                    <a:gd name="T36" fmla="*/ 18 w 5424"/>
                    <a:gd name="T37" fmla="*/ 4 h 3406"/>
                    <a:gd name="T38" fmla="*/ 19 w 5424"/>
                    <a:gd name="T39" fmla="*/ 3 h 3406"/>
                    <a:gd name="T40" fmla="*/ 19 w 5424"/>
                    <a:gd name="T41" fmla="*/ 6 h 3406"/>
                    <a:gd name="T42" fmla="*/ 19 w 5424"/>
                    <a:gd name="T43" fmla="*/ 4 h 3406"/>
                    <a:gd name="T44" fmla="*/ 20 w 5424"/>
                    <a:gd name="T45" fmla="*/ 3 h 3406"/>
                    <a:gd name="T46" fmla="*/ 21 w 5424"/>
                    <a:gd name="T47" fmla="*/ 3 h 3406"/>
                    <a:gd name="T48" fmla="*/ 20 w 5424"/>
                    <a:gd name="T49" fmla="*/ 2 h 3406"/>
                    <a:gd name="T50" fmla="*/ 19 w 5424"/>
                    <a:gd name="T51" fmla="*/ 2 h 3406"/>
                    <a:gd name="T52" fmla="*/ 17 w 5424"/>
                    <a:gd name="T53" fmla="*/ 2 h 3406"/>
                    <a:gd name="T54" fmla="*/ 15 w 5424"/>
                    <a:gd name="T55" fmla="*/ 2 h 3406"/>
                    <a:gd name="T56" fmla="*/ 13 w 5424"/>
                    <a:gd name="T57" fmla="*/ 1 h 3406"/>
                    <a:gd name="T58" fmla="*/ 11 w 5424"/>
                    <a:gd name="T59" fmla="*/ 0 h 3406"/>
                    <a:gd name="T60" fmla="*/ 11 w 5424"/>
                    <a:gd name="T61" fmla="*/ 1 h 3406"/>
                    <a:gd name="T62" fmla="*/ 10 w 5424"/>
                    <a:gd name="T63" fmla="*/ 2 h 3406"/>
                    <a:gd name="T64" fmla="*/ 10 w 5424"/>
                    <a:gd name="T65" fmla="*/ 3 h 3406"/>
                    <a:gd name="T66" fmla="*/ 9 w 5424"/>
                    <a:gd name="T67" fmla="*/ 2 h 3406"/>
                    <a:gd name="T68" fmla="*/ 8 w 5424"/>
                    <a:gd name="T69" fmla="*/ 2 h 3406"/>
                    <a:gd name="T70" fmla="*/ 6 w 5424"/>
                    <a:gd name="T71" fmla="*/ 3 h 3406"/>
                    <a:gd name="T72" fmla="*/ 5 w 5424"/>
                    <a:gd name="T73" fmla="*/ 3 h 3406"/>
                    <a:gd name="T74" fmla="*/ 5 w 5424"/>
                    <a:gd name="T75" fmla="*/ 3 h 3406"/>
                    <a:gd name="T76" fmla="*/ 4 w 5424"/>
                    <a:gd name="T77" fmla="*/ 2 h 3406"/>
                    <a:gd name="T78" fmla="*/ 3 w 5424"/>
                    <a:gd name="T79" fmla="*/ 3 h 3406"/>
                    <a:gd name="T80" fmla="*/ 3 w 5424"/>
                    <a:gd name="T81" fmla="*/ 5 h 3406"/>
                    <a:gd name="T82" fmla="*/ 3 w 5424"/>
                    <a:gd name="T83" fmla="*/ 3 h 3406"/>
                    <a:gd name="T84" fmla="*/ 3 w 5424"/>
                    <a:gd name="T85" fmla="*/ 4 h 3406"/>
                    <a:gd name="T86" fmla="*/ 4 w 5424"/>
                    <a:gd name="T87" fmla="*/ 5 h 3406"/>
                    <a:gd name="T88" fmla="*/ 3 w 5424"/>
                    <a:gd name="T89" fmla="*/ 6 h 3406"/>
                    <a:gd name="T90" fmla="*/ 1 w 5424"/>
                    <a:gd name="T91" fmla="*/ 6 h 3406"/>
                    <a:gd name="T92" fmla="*/ 1 w 5424"/>
                    <a:gd name="T93" fmla="*/ 7 h 3406"/>
                    <a:gd name="T94" fmla="*/ 1 w 5424"/>
                    <a:gd name="T95" fmla="*/ 7 h 3406"/>
                    <a:gd name="T96" fmla="*/ 1 w 5424"/>
                    <a:gd name="T97" fmla="*/ 9 h 3406"/>
                    <a:gd name="T98" fmla="*/ 2 w 5424"/>
                    <a:gd name="T99" fmla="*/ 7 h 3406"/>
                    <a:gd name="T100" fmla="*/ 3 w 5424"/>
                    <a:gd name="T101" fmla="*/ 8 h 3406"/>
                    <a:gd name="T102" fmla="*/ 3 w 5424"/>
                    <a:gd name="T103" fmla="*/ 7 h 3406"/>
                    <a:gd name="T104" fmla="*/ 3 w 5424"/>
                    <a:gd name="T105" fmla="*/ 7 h 3406"/>
                    <a:gd name="T106" fmla="*/ 4 w 5424"/>
                    <a:gd name="T107" fmla="*/ 8 h 3406"/>
                    <a:gd name="T108" fmla="*/ 5 w 5424"/>
                    <a:gd name="T109" fmla="*/ 7 h 3406"/>
                    <a:gd name="T110" fmla="*/ 5 w 5424"/>
                    <a:gd name="T111" fmla="*/ 7 h 3406"/>
                    <a:gd name="T112" fmla="*/ 5 w 5424"/>
                    <a:gd name="T113" fmla="*/ 7 h 3406"/>
                    <a:gd name="T114" fmla="*/ 5 w 5424"/>
                    <a:gd name="T115" fmla="*/ 7 h 3406"/>
                    <a:gd name="T116" fmla="*/ 5 w 5424"/>
                    <a:gd name="T117" fmla="*/ 9 h 3406"/>
                    <a:gd name="T118" fmla="*/ 5 w 5424"/>
                    <a:gd name="T119" fmla="*/ 10 h 34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424"/>
                    <a:gd name="T181" fmla="*/ 0 h 3406"/>
                    <a:gd name="T182" fmla="*/ 5424 w 5424"/>
                    <a:gd name="T183" fmla="*/ 3406 h 34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424" h="3406">
                      <a:moveTo>
                        <a:pt x="1310" y="2406"/>
                      </a:moveTo>
                      <a:lnTo>
                        <a:pt x="1346" y="2363"/>
                      </a:lnTo>
                      <a:lnTo>
                        <a:pt x="1339" y="2417"/>
                      </a:lnTo>
                      <a:lnTo>
                        <a:pt x="1372" y="2445"/>
                      </a:lnTo>
                      <a:lnTo>
                        <a:pt x="1394" y="2495"/>
                      </a:lnTo>
                      <a:lnTo>
                        <a:pt x="1415" y="2513"/>
                      </a:lnTo>
                      <a:lnTo>
                        <a:pt x="1426" y="2562"/>
                      </a:lnTo>
                      <a:lnTo>
                        <a:pt x="1460" y="2586"/>
                      </a:lnTo>
                      <a:lnTo>
                        <a:pt x="1476" y="2668"/>
                      </a:lnTo>
                      <a:lnTo>
                        <a:pt x="1594" y="2881"/>
                      </a:lnTo>
                      <a:lnTo>
                        <a:pt x="1594" y="2923"/>
                      </a:lnTo>
                      <a:lnTo>
                        <a:pt x="1626" y="2994"/>
                      </a:lnTo>
                      <a:lnTo>
                        <a:pt x="1665" y="2994"/>
                      </a:lnTo>
                      <a:lnTo>
                        <a:pt x="1682" y="2979"/>
                      </a:lnTo>
                      <a:lnTo>
                        <a:pt x="1766" y="2967"/>
                      </a:lnTo>
                      <a:lnTo>
                        <a:pt x="1883" y="2903"/>
                      </a:lnTo>
                      <a:lnTo>
                        <a:pt x="1898" y="2869"/>
                      </a:lnTo>
                      <a:lnTo>
                        <a:pt x="1955" y="2835"/>
                      </a:lnTo>
                      <a:lnTo>
                        <a:pt x="1966" y="2816"/>
                      </a:lnTo>
                      <a:lnTo>
                        <a:pt x="2006" y="2806"/>
                      </a:lnTo>
                      <a:lnTo>
                        <a:pt x="2042" y="2761"/>
                      </a:lnTo>
                      <a:lnTo>
                        <a:pt x="2044" y="2720"/>
                      </a:lnTo>
                      <a:lnTo>
                        <a:pt x="2103" y="2638"/>
                      </a:lnTo>
                      <a:lnTo>
                        <a:pt x="2068" y="2589"/>
                      </a:lnTo>
                      <a:lnTo>
                        <a:pt x="2023" y="2574"/>
                      </a:lnTo>
                      <a:lnTo>
                        <a:pt x="2003" y="2550"/>
                      </a:lnTo>
                      <a:lnTo>
                        <a:pt x="1987" y="2499"/>
                      </a:lnTo>
                      <a:lnTo>
                        <a:pt x="1898" y="2573"/>
                      </a:lnTo>
                      <a:lnTo>
                        <a:pt x="1865" y="2573"/>
                      </a:lnTo>
                      <a:lnTo>
                        <a:pt x="1849" y="2504"/>
                      </a:lnTo>
                      <a:lnTo>
                        <a:pt x="1834" y="2491"/>
                      </a:lnTo>
                      <a:lnTo>
                        <a:pt x="1814" y="2519"/>
                      </a:lnTo>
                      <a:lnTo>
                        <a:pt x="1791" y="2456"/>
                      </a:lnTo>
                      <a:lnTo>
                        <a:pt x="1740" y="2397"/>
                      </a:lnTo>
                      <a:lnTo>
                        <a:pt x="1734" y="2357"/>
                      </a:lnTo>
                      <a:lnTo>
                        <a:pt x="1749" y="2332"/>
                      </a:lnTo>
                      <a:lnTo>
                        <a:pt x="1787" y="2339"/>
                      </a:lnTo>
                      <a:lnTo>
                        <a:pt x="1830" y="2406"/>
                      </a:lnTo>
                      <a:lnTo>
                        <a:pt x="1948" y="2464"/>
                      </a:lnTo>
                      <a:lnTo>
                        <a:pt x="1976" y="2451"/>
                      </a:lnTo>
                      <a:lnTo>
                        <a:pt x="2000" y="2456"/>
                      </a:lnTo>
                      <a:lnTo>
                        <a:pt x="2025" y="2499"/>
                      </a:lnTo>
                      <a:lnTo>
                        <a:pt x="2146" y="2524"/>
                      </a:lnTo>
                      <a:lnTo>
                        <a:pt x="2293" y="2519"/>
                      </a:lnTo>
                      <a:lnTo>
                        <a:pt x="2380" y="2617"/>
                      </a:lnTo>
                      <a:lnTo>
                        <a:pt x="2374" y="2638"/>
                      </a:lnTo>
                      <a:lnTo>
                        <a:pt x="2435" y="2677"/>
                      </a:lnTo>
                      <a:lnTo>
                        <a:pt x="2467" y="2657"/>
                      </a:lnTo>
                      <a:lnTo>
                        <a:pt x="2490" y="2771"/>
                      </a:lnTo>
                      <a:lnTo>
                        <a:pt x="2523" y="2881"/>
                      </a:lnTo>
                      <a:lnTo>
                        <a:pt x="2562" y="2943"/>
                      </a:lnTo>
                      <a:lnTo>
                        <a:pt x="2572" y="2999"/>
                      </a:lnTo>
                      <a:lnTo>
                        <a:pt x="2611" y="3052"/>
                      </a:lnTo>
                      <a:lnTo>
                        <a:pt x="2640" y="3148"/>
                      </a:lnTo>
                      <a:lnTo>
                        <a:pt x="2662" y="3161"/>
                      </a:lnTo>
                      <a:lnTo>
                        <a:pt x="2684" y="3142"/>
                      </a:lnTo>
                      <a:lnTo>
                        <a:pt x="2719" y="3045"/>
                      </a:lnTo>
                      <a:lnTo>
                        <a:pt x="2719" y="2911"/>
                      </a:lnTo>
                      <a:lnTo>
                        <a:pt x="2835" y="2792"/>
                      </a:lnTo>
                      <a:lnTo>
                        <a:pt x="2850" y="2756"/>
                      </a:lnTo>
                      <a:lnTo>
                        <a:pt x="2914" y="2702"/>
                      </a:lnTo>
                      <a:lnTo>
                        <a:pt x="2923" y="2657"/>
                      </a:lnTo>
                      <a:lnTo>
                        <a:pt x="2996" y="2638"/>
                      </a:lnTo>
                      <a:lnTo>
                        <a:pt x="3017" y="2604"/>
                      </a:lnTo>
                      <a:lnTo>
                        <a:pt x="3036" y="2604"/>
                      </a:lnTo>
                      <a:lnTo>
                        <a:pt x="3110" y="2728"/>
                      </a:lnTo>
                      <a:lnTo>
                        <a:pt x="3148" y="2875"/>
                      </a:lnTo>
                      <a:lnTo>
                        <a:pt x="3232" y="2839"/>
                      </a:lnTo>
                      <a:lnTo>
                        <a:pt x="3285" y="3104"/>
                      </a:lnTo>
                      <a:lnTo>
                        <a:pt x="3285" y="3148"/>
                      </a:lnTo>
                      <a:lnTo>
                        <a:pt x="3317" y="3180"/>
                      </a:lnTo>
                      <a:lnTo>
                        <a:pt x="3359" y="3307"/>
                      </a:lnTo>
                      <a:lnTo>
                        <a:pt x="3390" y="3356"/>
                      </a:lnTo>
                      <a:lnTo>
                        <a:pt x="3410" y="3373"/>
                      </a:lnTo>
                      <a:lnTo>
                        <a:pt x="3436" y="3385"/>
                      </a:lnTo>
                      <a:lnTo>
                        <a:pt x="3451" y="3388"/>
                      </a:lnTo>
                      <a:lnTo>
                        <a:pt x="3475" y="3406"/>
                      </a:lnTo>
                      <a:lnTo>
                        <a:pt x="3477" y="3380"/>
                      </a:lnTo>
                      <a:lnTo>
                        <a:pt x="3453" y="3317"/>
                      </a:lnTo>
                      <a:lnTo>
                        <a:pt x="3446" y="3270"/>
                      </a:lnTo>
                      <a:lnTo>
                        <a:pt x="3355" y="3187"/>
                      </a:lnTo>
                      <a:lnTo>
                        <a:pt x="3337" y="3120"/>
                      </a:lnTo>
                      <a:lnTo>
                        <a:pt x="3312" y="3094"/>
                      </a:lnTo>
                      <a:lnTo>
                        <a:pt x="3337" y="2951"/>
                      </a:lnTo>
                      <a:lnTo>
                        <a:pt x="3351" y="2947"/>
                      </a:lnTo>
                      <a:lnTo>
                        <a:pt x="3366" y="2983"/>
                      </a:lnTo>
                      <a:lnTo>
                        <a:pt x="3406" y="2986"/>
                      </a:lnTo>
                      <a:lnTo>
                        <a:pt x="3453" y="3064"/>
                      </a:lnTo>
                      <a:lnTo>
                        <a:pt x="3479" y="3064"/>
                      </a:lnTo>
                      <a:lnTo>
                        <a:pt x="3485" y="3127"/>
                      </a:lnTo>
                      <a:lnTo>
                        <a:pt x="3541" y="3094"/>
                      </a:lnTo>
                      <a:lnTo>
                        <a:pt x="3612" y="3016"/>
                      </a:lnTo>
                      <a:lnTo>
                        <a:pt x="3611" y="2942"/>
                      </a:lnTo>
                      <a:lnTo>
                        <a:pt x="3593" y="2883"/>
                      </a:lnTo>
                      <a:lnTo>
                        <a:pt x="3525" y="2793"/>
                      </a:lnTo>
                      <a:lnTo>
                        <a:pt x="3498" y="2780"/>
                      </a:lnTo>
                      <a:lnTo>
                        <a:pt x="3492" y="2731"/>
                      </a:lnTo>
                      <a:lnTo>
                        <a:pt x="3520" y="2676"/>
                      </a:lnTo>
                      <a:lnTo>
                        <a:pt x="3589" y="2650"/>
                      </a:lnTo>
                      <a:lnTo>
                        <a:pt x="3611" y="2708"/>
                      </a:lnTo>
                      <a:lnTo>
                        <a:pt x="3634" y="2653"/>
                      </a:lnTo>
                      <a:lnTo>
                        <a:pt x="3798" y="2580"/>
                      </a:lnTo>
                      <a:lnTo>
                        <a:pt x="3885" y="2461"/>
                      </a:lnTo>
                      <a:lnTo>
                        <a:pt x="3927" y="2339"/>
                      </a:lnTo>
                      <a:lnTo>
                        <a:pt x="3927" y="2312"/>
                      </a:lnTo>
                      <a:lnTo>
                        <a:pt x="3888" y="2294"/>
                      </a:lnTo>
                      <a:lnTo>
                        <a:pt x="3888" y="2268"/>
                      </a:lnTo>
                      <a:lnTo>
                        <a:pt x="3907" y="2261"/>
                      </a:lnTo>
                      <a:lnTo>
                        <a:pt x="3897" y="2210"/>
                      </a:lnTo>
                      <a:lnTo>
                        <a:pt x="3862" y="2178"/>
                      </a:lnTo>
                      <a:lnTo>
                        <a:pt x="3857" y="2147"/>
                      </a:lnTo>
                      <a:lnTo>
                        <a:pt x="3818" y="2116"/>
                      </a:lnTo>
                      <a:lnTo>
                        <a:pt x="3839" y="2036"/>
                      </a:lnTo>
                      <a:lnTo>
                        <a:pt x="3888" y="2024"/>
                      </a:lnTo>
                      <a:lnTo>
                        <a:pt x="3894" y="2001"/>
                      </a:lnTo>
                      <a:lnTo>
                        <a:pt x="3822" y="1991"/>
                      </a:lnTo>
                      <a:lnTo>
                        <a:pt x="3797" y="2004"/>
                      </a:lnTo>
                      <a:lnTo>
                        <a:pt x="3746" y="1969"/>
                      </a:lnTo>
                      <a:lnTo>
                        <a:pt x="3758" y="1923"/>
                      </a:lnTo>
                      <a:lnTo>
                        <a:pt x="3792" y="1918"/>
                      </a:lnTo>
                      <a:lnTo>
                        <a:pt x="3822" y="1869"/>
                      </a:lnTo>
                      <a:lnTo>
                        <a:pt x="3841" y="1869"/>
                      </a:lnTo>
                      <a:lnTo>
                        <a:pt x="3850" y="1920"/>
                      </a:lnTo>
                      <a:lnTo>
                        <a:pt x="3937" y="1900"/>
                      </a:lnTo>
                      <a:lnTo>
                        <a:pt x="3956" y="1914"/>
                      </a:lnTo>
                      <a:lnTo>
                        <a:pt x="3956" y="1969"/>
                      </a:lnTo>
                      <a:lnTo>
                        <a:pt x="3998" y="1998"/>
                      </a:lnTo>
                      <a:lnTo>
                        <a:pt x="4025" y="2132"/>
                      </a:lnTo>
                      <a:lnTo>
                        <a:pt x="4076" y="2116"/>
                      </a:lnTo>
                      <a:lnTo>
                        <a:pt x="4102" y="2067"/>
                      </a:lnTo>
                      <a:lnTo>
                        <a:pt x="4080" y="1972"/>
                      </a:lnTo>
                      <a:lnTo>
                        <a:pt x="4016" y="1923"/>
                      </a:lnTo>
                      <a:lnTo>
                        <a:pt x="4073" y="1854"/>
                      </a:lnTo>
                      <a:lnTo>
                        <a:pt x="4076" y="1799"/>
                      </a:lnTo>
                      <a:lnTo>
                        <a:pt x="4117" y="1761"/>
                      </a:lnTo>
                      <a:lnTo>
                        <a:pt x="4144" y="1767"/>
                      </a:lnTo>
                      <a:lnTo>
                        <a:pt x="4204" y="1740"/>
                      </a:lnTo>
                      <a:lnTo>
                        <a:pt x="4309" y="1508"/>
                      </a:lnTo>
                      <a:lnTo>
                        <a:pt x="4283" y="1399"/>
                      </a:lnTo>
                      <a:lnTo>
                        <a:pt x="4301" y="1346"/>
                      </a:lnTo>
                      <a:lnTo>
                        <a:pt x="4220" y="1249"/>
                      </a:lnTo>
                      <a:lnTo>
                        <a:pt x="4202" y="1249"/>
                      </a:lnTo>
                      <a:lnTo>
                        <a:pt x="4184" y="1278"/>
                      </a:lnTo>
                      <a:lnTo>
                        <a:pt x="4102" y="1230"/>
                      </a:lnTo>
                      <a:lnTo>
                        <a:pt x="4102" y="1211"/>
                      </a:lnTo>
                      <a:lnTo>
                        <a:pt x="4159" y="1156"/>
                      </a:lnTo>
                      <a:lnTo>
                        <a:pt x="4231" y="1023"/>
                      </a:lnTo>
                      <a:lnTo>
                        <a:pt x="4318" y="1004"/>
                      </a:lnTo>
                      <a:lnTo>
                        <a:pt x="4346" y="1023"/>
                      </a:lnTo>
                      <a:lnTo>
                        <a:pt x="4386" y="999"/>
                      </a:lnTo>
                      <a:lnTo>
                        <a:pt x="4504" y="1023"/>
                      </a:lnTo>
                      <a:lnTo>
                        <a:pt x="4582" y="1004"/>
                      </a:lnTo>
                      <a:lnTo>
                        <a:pt x="4554" y="971"/>
                      </a:lnTo>
                      <a:lnTo>
                        <a:pt x="4595" y="897"/>
                      </a:lnTo>
                      <a:lnTo>
                        <a:pt x="4678" y="888"/>
                      </a:lnTo>
                      <a:lnTo>
                        <a:pt x="4703" y="925"/>
                      </a:lnTo>
                      <a:lnTo>
                        <a:pt x="4765" y="842"/>
                      </a:lnTo>
                      <a:lnTo>
                        <a:pt x="4809" y="848"/>
                      </a:lnTo>
                      <a:lnTo>
                        <a:pt x="4784" y="921"/>
                      </a:lnTo>
                      <a:lnTo>
                        <a:pt x="4748" y="957"/>
                      </a:lnTo>
                      <a:lnTo>
                        <a:pt x="4696" y="1051"/>
                      </a:lnTo>
                      <a:lnTo>
                        <a:pt x="4657" y="1070"/>
                      </a:lnTo>
                      <a:lnTo>
                        <a:pt x="4641" y="1180"/>
                      </a:lnTo>
                      <a:lnTo>
                        <a:pt x="4733" y="1384"/>
                      </a:lnTo>
                      <a:lnTo>
                        <a:pt x="4757" y="1381"/>
                      </a:lnTo>
                      <a:lnTo>
                        <a:pt x="4777" y="1301"/>
                      </a:lnTo>
                      <a:lnTo>
                        <a:pt x="4809" y="1294"/>
                      </a:lnTo>
                      <a:lnTo>
                        <a:pt x="4809" y="1249"/>
                      </a:lnTo>
                      <a:lnTo>
                        <a:pt x="4846" y="1217"/>
                      </a:lnTo>
                      <a:lnTo>
                        <a:pt x="4833" y="1171"/>
                      </a:lnTo>
                      <a:lnTo>
                        <a:pt x="4851" y="1139"/>
                      </a:lnTo>
                      <a:lnTo>
                        <a:pt x="4820" y="1073"/>
                      </a:lnTo>
                      <a:lnTo>
                        <a:pt x="4791" y="1044"/>
                      </a:lnTo>
                      <a:lnTo>
                        <a:pt x="4813" y="972"/>
                      </a:lnTo>
                      <a:lnTo>
                        <a:pt x="4863" y="953"/>
                      </a:lnTo>
                      <a:lnTo>
                        <a:pt x="4889" y="971"/>
                      </a:lnTo>
                      <a:lnTo>
                        <a:pt x="4927" y="945"/>
                      </a:lnTo>
                      <a:lnTo>
                        <a:pt x="4993" y="953"/>
                      </a:lnTo>
                      <a:lnTo>
                        <a:pt x="5052" y="879"/>
                      </a:lnTo>
                      <a:lnTo>
                        <a:pt x="5108" y="842"/>
                      </a:lnTo>
                      <a:lnTo>
                        <a:pt x="5191" y="829"/>
                      </a:lnTo>
                      <a:lnTo>
                        <a:pt x="5152" y="756"/>
                      </a:lnTo>
                      <a:lnTo>
                        <a:pt x="5097" y="730"/>
                      </a:lnTo>
                      <a:lnTo>
                        <a:pt x="5140" y="714"/>
                      </a:lnTo>
                      <a:lnTo>
                        <a:pt x="5159" y="681"/>
                      </a:lnTo>
                      <a:lnTo>
                        <a:pt x="5140" y="636"/>
                      </a:lnTo>
                      <a:lnTo>
                        <a:pt x="5174" y="624"/>
                      </a:lnTo>
                      <a:lnTo>
                        <a:pt x="5191" y="661"/>
                      </a:lnTo>
                      <a:lnTo>
                        <a:pt x="5229" y="680"/>
                      </a:lnTo>
                      <a:lnTo>
                        <a:pt x="5265" y="680"/>
                      </a:lnTo>
                      <a:lnTo>
                        <a:pt x="5367" y="741"/>
                      </a:lnTo>
                      <a:lnTo>
                        <a:pt x="5383" y="725"/>
                      </a:lnTo>
                      <a:lnTo>
                        <a:pt x="5367" y="681"/>
                      </a:lnTo>
                      <a:lnTo>
                        <a:pt x="5418" y="661"/>
                      </a:lnTo>
                      <a:lnTo>
                        <a:pt x="5424" y="641"/>
                      </a:lnTo>
                      <a:lnTo>
                        <a:pt x="5308" y="587"/>
                      </a:lnTo>
                      <a:lnTo>
                        <a:pt x="5281" y="612"/>
                      </a:lnTo>
                      <a:lnTo>
                        <a:pt x="5221" y="543"/>
                      </a:lnTo>
                      <a:lnTo>
                        <a:pt x="5118" y="511"/>
                      </a:lnTo>
                      <a:lnTo>
                        <a:pt x="4967" y="442"/>
                      </a:lnTo>
                      <a:lnTo>
                        <a:pt x="4888" y="425"/>
                      </a:lnTo>
                      <a:lnTo>
                        <a:pt x="4791" y="431"/>
                      </a:lnTo>
                      <a:lnTo>
                        <a:pt x="4809" y="473"/>
                      </a:lnTo>
                      <a:lnTo>
                        <a:pt x="4768" y="473"/>
                      </a:lnTo>
                      <a:lnTo>
                        <a:pt x="4720" y="443"/>
                      </a:lnTo>
                      <a:lnTo>
                        <a:pt x="4688" y="451"/>
                      </a:lnTo>
                      <a:lnTo>
                        <a:pt x="4659" y="443"/>
                      </a:lnTo>
                      <a:lnTo>
                        <a:pt x="4583" y="448"/>
                      </a:lnTo>
                      <a:lnTo>
                        <a:pt x="4561" y="465"/>
                      </a:lnTo>
                      <a:lnTo>
                        <a:pt x="4521" y="445"/>
                      </a:lnTo>
                      <a:lnTo>
                        <a:pt x="4486" y="399"/>
                      </a:lnTo>
                      <a:lnTo>
                        <a:pt x="4415" y="377"/>
                      </a:lnTo>
                      <a:lnTo>
                        <a:pt x="4349" y="389"/>
                      </a:lnTo>
                      <a:lnTo>
                        <a:pt x="4151" y="306"/>
                      </a:lnTo>
                      <a:lnTo>
                        <a:pt x="4106" y="327"/>
                      </a:lnTo>
                      <a:lnTo>
                        <a:pt x="4095" y="287"/>
                      </a:lnTo>
                      <a:lnTo>
                        <a:pt x="3976" y="269"/>
                      </a:lnTo>
                      <a:lnTo>
                        <a:pt x="3937" y="306"/>
                      </a:lnTo>
                      <a:lnTo>
                        <a:pt x="3958" y="338"/>
                      </a:lnTo>
                      <a:lnTo>
                        <a:pt x="3911" y="358"/>
                      </a:lnTo>
                      <a:lnTo>
                        <a:pt x="3859" y="338"/>
                      </a:lnTo>
                      <a:lnTo>
                        <a:pt x="3764" y="338"/>
                      </a:lnTo>
                      <a:lnTo>
                        <a:pt x="3754" y="377"/>
                      </a:lnTo>
                      <a:lnTo>
                        <a:pt x="3664" y="332"/>
                      </a:lnTo>
                      <a:lnTo>
                        <a:pt x="3653" y="269"/>
                      </a:lnTo>
                      <a:lnTo>
                        <a:pt x="3612" y="227"/>
                      </a:lnTo>
                      <a:lnTo>
                        <a:pt x="3520" y="226"/>
                      </a:lnTo>
                      <a:lnTo>
                        <a:pt x="3475" y="276"/>
                      </a:lnTo>
                      <a:lnTo>
                        <a:pt x="3380" y="273"/>
                      </a:lnTo>
                      <a:lnTo>
                        <a:pt x="3341" y="231"/>
                      </a:lnTo>
                      <a:lnTo>
                        <a:pt x="3279" y="224"/>
                      </a:lnTo>
                      <a:lnTo>
                        <a:pt x="3241" y="244"/>
                      </a:lnTo>
                      <a:lnTo>
                        <a:pt x="3121" y="202"/>
                      </a:lnTo>
                      <a:lnTo>
                        <a:pt x="3189" y="146"/>
                      </a:lnTo>
                      <a:lnTo>
                        <a:pt x="3173" y="80"/>
                      </a:lnTo>
                      <a:lnTo>
                        <a:pt x="3030" y="54"/>
                      </a:lnTo>
                      <a:lnTo>
                        <a:pt x="3003" y="61"/>
                      </a:lnTo>
                      <a:lnTo>
                        <a:pt x="2945" y="0"/>
                      </a:lnTo>
                      <a:lnTo>
                        <a:pt x="2899" y="0"/>
                      </a:lnTo>
                      <a:lnTo>
                        <a:pt x="2866" y="29"/>
                      </a:lnTo>
                      <a:lnTo>
                        <a:pt x="2875" y="61"/>
                      </a:lnTo>
                      <a:lnTo>
                        <a:pt x="2835" y="62"/>
                      </a:lnTo>
                      <a:lnTo>
                        <a:pt x="2820" y="77"/>
                      </a:lnTo>
                      <a:lnTo>
                        <a:pt x="2835" y="94"/>
                      </a:lnTo>
                      <a:lnTo>
                        <a:pt x="2702" y="89"/>
                      </a:lnTo>
                      <a:lnTo>
                        <a:pt x="2669" y="108"/>
                      </a:lnTo>
                      <a:lnTo>
                        <a:pt x="2627" y="104"/>
                      </a:lnTo>
                      <a:lnTo>
                        <a:pt x="2514" y="178"/>
                      </a:lnTo>
                      <a:lnTo>
                        <a:pt x="2545" y="209"/>
                      </a:lnTo>
                      <a:lnTo>
                        <a:pt x="2533" y="232"/>
                      </a:lnTo>
                      <a:lnTo>
                        <a:pt x="2383" y="254"/>
                      </a:lnTo>
                      <a:lnTo>
                        <a:pt x="2394" y="304"/>
                      </a:lnTo>
                      <a:lnTo>
                        <a:pt x="2455" y="338"/>
                      </a:lnTo>
                      <a:lnTo>
                        <a:pt x="2481" y="418"/>
                      </a:lnTo>
                      <a:lnTo>
                        <a:pt x="2435" y="371"/>
                      </a:lnTo>
                      <a:lnTo>
                        <a:pt x="2367" y="327"/>
                      </a:lnTo>
                      <a:lnTo>
                        <a:pt x="2326" y="327"/>
                      </a:lnTo>
                      <a:lnTo>
                        <a:pt x="2309" y="347"/>
                      </a:lnTo>
                      <a:lnTo>
                        <a:pt x="2241" y="299"/>
                      </a:lnTo>
                      <a:lnTo>
                        <a:pt x="2254" y="487"/>
                      </a:lnTo>
                      <a:lnTo>
                        <a:pt x="2344" y="496"/>
                      </a:lnTo>
                      <a:lnTo>
                        <a:pt x="2362" y="534"/>
                      </a:lnTo>
                      <a:lnTo>
                        <a:pt x="2354" y="572"/>
                      </a:lnTo>
                      <a:lnTo>
                        <a:pt x="2306" y="525"/>
                      </a:lnTo>
                      <a:lnTo>
                        <a:pt x="2279" y="526"/>
                      </a:lnTo>
                      <a:lnTo>
                        <a:pt x="2279" y="597"/>
                      </a:lnTo>
                      <a:lnTo>
                        <a:pt x="2256" y="647"/>
                      </a:lnTo>
                      <a:lnTo>
                        <a:pt x="2189" y="661"/>
                      </a:lnTo>
                      <a:lnTo>
                        <a:pt x="2182" y="641"/>
                      </a:lnTo>
                      <a:lnTo>
                        <a:pt x="2240" y="551"/>
                      </a:lnTo>
                      <a:lnTo>
                        <a:pt x="2172" y="375"/>
                      </a:lnTo>
                      <a:lnTo>
                        <a:pt x="2172" y="291"/>
                      </a:lnTo>
                      <a:lnTo>
                        <a:pt x="2092" y="284"/>
                      </a:lnTo>
                      <a:lnTo>
                        <a:pt x="2068" y="367"/>
                      </a:lnTo>
                      <a:lnTo>
                        <a:pt x="2042" y="382"/>
                      </a:lnTo>
                      <a:lnTo>
                        <a:pt x="2054" y="465"/>
                      </a:lnTo>
                      <a:lnTo>
                        <a:pt x="2092" y="487"/>
                      </a:lnTo>
                      <a:lnTo>
                        <a:pt x="2105" y="551"/>
                      </a:lnTo>
                      <a:lnTo>
                        <a:pt x="1966" y="461"/>
                      </a:lnTo>
                      <a:lnTo>
                        <a:pt x="1830" y="447"/>
                      </a:lnTo>
                      <a:lnTo>
                        <a:pt x="1902" y="525"/>
                      </a:lnTo>
                      <a:lnTo>
                        <a:pt x="1883" y="540"/>
                      </a:lnTo>
                      <a:lnTo>
                        <a:pt x="1834" y="520"/>
                      </a:lnTo>
                      <a:lnTo>
                        <a:pt x="1732" y="536"/>
                      </a:lnTo>
                      <a:lnTo>
                        <a:pt x="1708" y="520"/>
                      </a:lnTo>
                      <a:lnTo>
                        <a:pt x="1647" y="543"/>
                      </a:lnTo>
                      <a:lnTo>
                        <a:pt x="1547" y="636"/>
                      </a:lnTo>
                      <a:lnTo>
                        <a:pt x="1515" y="636"/>
                      </a:lnTo>
                      <a:lnTo>
                        <a:pt x="1503" y="592"/>
                      </a:lnTo>
                      <a:lnTo>
                        <a:pt x="1522" y="569"/>
                      </a:lnTo>
                      <a:lnTo>
                        <a:pt x="1446" y="543"/>
                      </a:lnTo>
                      <a:lnTo>
                        <a:pt x="1473" y="661"/>
                      </a:lnTo>
                      <a:lnTo>
                        <a:pt x="1466" y="678"/>
                      </a:lnTo>
                      <a:lnTo>
                        <a:pt x="1415" y="661"/>
                      </a:lnTo>
                      <a:lnTo>
                        <a:pt x="1369" y="700"/>
                      </a:lnTo>
                      <a:lnTo>
                        <a:pt x="1383" y="748"/>
                      </a:lnTo>
                      <a:lnTo>
                        <a:pt x="1372" y="764"/>
                      </a:lnTo>
                      <a:lnTo>
                        <a:pt x="1283" y="746"/>
                      </a:lnTo>
                      <a:lnTo>
                        <a:pt x="1263" y="764"/>
                      </a:lnTo>
                      <a:lnTo>
                        <a:pt x="1299" y="810"/>
                      </a:lnTo>
                      <a:lnTo>
                        <a:pt x="1220" y="754"/>
                      </a:lnTo>
                      <a:lnTo>
                        <a:pt x="1219" y="700"/>
                      </a:lnTo>
                      <a:lnTo>
                        <a:pt x="1181" y="647"/>
                      </a:lnTo>
                      <a:lnTo>
                        <a:pt x="1283" y="680"/>
                      </a:lnTo>
                      <a:lnTo>
                        <a:pt x="1369" y="641"/>
                      </a:lnTo>
                      <a:lnTo>
                        <a:pt x="1365" y="600"/>
                      </a:lnTo>
                      <a:lnTo>
                        <a:pt x="1129" y="481"/>
                      </a:lnTo>
                      <a:lnTo>
                        <a:pt x="1076" y="481"/>
                      </a:lnTo>
                      <a:lnTo>
                        <a:pt x="1096" y="445"/>
                      </a:lnTo>
                      <a:lnTo>
                        <a:pt x="1011" y="396"/>
                      </a:lnTo>
                      <a:lnTo>
                        <a:pt x="974" y="420"/>
                      </a:lnTo>
                      <a:lnTo>
                        <a:pt x="959" y="411"/>
                      </a:lnTo>
                      <a:lnTo>
                        <a:pt x="890" y="465"/>
                      </a:lnTo>
                      <a:lnTo>
                        <a:pt x="858" y="447"/>
                      </a:lnTo>
                      <a:lnTo>
                        <a:pt x="836" y="487"/>
                      </a:lnTo>
                      <a:lnTo>
                        <a:pt x="772" y="481"/>
                      </a:lnTo>
                      <a:lnTo>
                        <a:pt x="642" y="641"/>
                      </a:lnTo>
                      <a:lnTo>
                        <a:pt x="595" y="758"/>
                      </a:lnTo>
                      <a:lnTo>
                        <a:pt x="527" y="837"/>
                      </a:lnTo>
                      <a:lnTo>
                        <a:pt x="436" y="905"/>
                      </a:lnTo>
                      <a:lnTo>
                        <a:pt x="411" y="952"/>
                      </a:lnTo>
                      <a:lnTo>
                        <a:pt x="434" y="1030"/>
                      </a:lnTo>
                      <a:lnTo>
                        <a:pt x="434" y="1077"/>
                      </a:lnTo>
                      <a:lnTo>
                        <a:pt x="482" y="1113"/>
                      </a:lnTo>
                      <a:lnTo>
                        <a:pt x="589" y="1029"/>
                      </a:lnTo>
                      <a:lnTo>
                        <a:pt x="640" y="1216"/>
                      </a:lnTo>
                      <a:lnTo>
                        <a:pt x="662" y="1238"/>
                      </a:lnTo>
                      <a:lnTo>
                        <a:pt x="724" y="1216"/>
                      </a:lnTo>
                      <a:lnTo>
                        <a:pt x="747" y="1099"/>
                      </a:lnTo>
                      <a:lnTo>
                        <a:pt x="787" y="1055"/>
                      </a:lnTo>
                      <a:lnTo>
                        <a:pt x="772" y="1035"/>
                      </a:lnTo>
                      <a:lnTo>
                        <a:pt x="794" y="1010"/>
                      </a:lnTo>
                      <a:lnTo>
                        <a:pt x="756" y="973"/>
                      </a:lnTo>
                      <a:lnTo>
                        <a:pt x="755" y="926"/>
                      </a:lnTo>
                      <a:lnTo>
                        <a:pt x="791" y="850"/>
                      </a:lnTo>
                      <a:lnTo>
                        <a:pt x="821" y="837"/>
                      </a:lnTo>
                      <a:lnTo>
                        <a:pt x="854" y="776"/>
                      </a:lnTo>
                      <a:lnTo>
                        <a:pt x="858" y="725"/>
                      </a:lnTo>
                      <a:lnTo>
                        <a:pt x="890" y="700"/>
                      </a:lnTo>
                      <a:lnTo>
                        <a:pt x="963" y="734"/>
                      </a:lnTo>
                      <a:lnTo>
                        <a:pt x="962" y="758"/>
                      </a:lnTo>
                      <a:lnTo>
                        <a:pt x="850" y="868"/>
                      </a:lnTo>
                      <a:lnTo>
                        <a:pt x="878" y="997"/>
                      </a:lnTo>
                      <a:lnTo>
                        <a:pt x="1002" y="999"/>
                      </a:lnTo>
                      <a:lnTo>
                        <a:pt x="1079" y="991"/>
                      </a:lnTo>
                      <a:lnTo>
                        <a:pt x="1101" y="1013"/>
                      </a:lnTo>
                      <a:lnTo>
                        <a:pt x="1028" y="1039"/>
                      </a:lnTo>
                      <a:lnTo>
                        <a:pt x="950" y="1042"/>
                      </a:lnTo>
                      <a:lnTo>
                        <a:pt x="933" y="1064"/>
                      </a:lnTo>
                      <a:lnTo>
                        <a:pt x="953" y="1113"/>
                      </a:lnTo>
                      <a:lnTo>
                        <a:pt x="950" y="1151"/>
                      </a:lnTo>
                      <a:lnTo>
                        <a:pt x="900" y="1133"/>
                      </a:lnTo>
                      <a:lnTo>
                        <a:pt x="870" y="1156"/>
                      </a:lnTo>
                      <a:lnTo>
                        <a:pt x="874" y="1256"/>
                      </a:lnTo>
                      <a:lnTo>
                        <a:pt x="791" y="1286"/>
                      </a:lnTo>
                      <a:lnTo>
                        <a:pt x="775" y="1275"/>
                      </a:lnTo>
                      <a:lnTo>
                        <a:pt x="677" y="1306"/>
                      </a:lnTo>
                      <a:lnTo>
                        <a:pt x="654" y="1286"/>
                      </a:lnTo>
                      <a:lnTo>
                        <a:pt x="582" y="1299"/>
                      </a:lnTo>
                      <a:lnTo>
                        <a:pt x="562" y="1218"/>
                      </a:lnTo>
                      <a:lnTo>
                        <a:pt x="577" y="1190"/>
                      </a:lnTo>
                      <a:lnTo>
                        <a:pt x="548" y="1159"/>
                      </a:lnTo>
                      <a:lnTo>
                        <a:pt x="508" y="1191"/>
                      </a:lnTo>
                      <a:lnTo>
                        <a:pt x="508" y="1242"/>
                      </a:lnTo>
                      <a:lnTo>
                        <a:pt x="527" y="1306"/>
                      </a:lnTo>
                      <a:lnTo>
                        <a:pt x="431" y="1349"/>
                      </a:lnTo>
                      <a:lnTo>
                        <a:pt x="397" y="1431"/>
                      </a:lnTo>
                      <a:lnTo>
                        <a:pt x="335" y="1455"/>
                      </a:lnTo>
                      <a:lnTo>
                        <a:pt x="310" y="1501"/>
                      </a:lnTo>
                      <a:lnTo>
                        <a:pt x="256" y="1533"/>
                      </a:lnTo>
                      <a:lnTo>
                        <a:pt x="232" y="1524"/>
                      </a:lnTo>
                      <a:lnTo>
                        <a:pt x="218" y="1536"/>
                      </a:lnTo>
                      <a:lnTo>
                        <a:pt x="218" y="1553"/>
                      </a:lnTo>
                      <a:lnTo>
                        <a:pt x="158" y="1560"/>
                      </a:lnTo>
                      <a:lnTo>
                        <a:pt x="138" y="1579"/>
                      </a:lnTo>
                      <a:lnTo>
                        <a:pt x="141" y="1594"/>
                      </a:lnTo>
                      <a:lnTo>
                        <a:pt x="197" y="1623"/>
                      </a:lnTo>
                      <a:lnTo>
                        <a:pt x="232" y="1668"/>
                      </a:lnTo>
                      <a:lnTo>
                        <a:pt x="225" y="1789"/>
                      </a:lnTo>
                      <a:lnTo>
                        <a:pt x="88" y="1791"/>
                      </a:lnTo>
                      <a:lnTo>
                        <a:pt x="42" y="1784"/>
                      </a:lnTo>
                      <a:lnTo>
                        <a:pt x="8" y="1816"/>
                      </a:lnTo>
                      <a:lnTo>
                        <a:pt x="8" y="1857"/>
                      </a:lnTo>
                      <a:lnTo>
                        <a:pt x="20" y="1896"/>
                      </a:lnTo>
                      <a:lnTo>
                        <a:pt x="0" y="1981"/>
                      </a:lnTo>
                      <a:lnTo>
                        <a:pt x="24" y="2019"/>
                      </a:lnTo>
                      <a:lnTo>
                        <a:pt x="31" y="2063"/>
                      </a:lnTo>
                      <a:lnTo>
                        <a:pt x="82" y="2057"/>
                      </a:lnTo>
                      <a:lnTo>
                        <a:pt x="105" y="2072"/>
                      </a:lnTo>
                      <a:lnTo>
                        <a:pt x="124" y="2102"/>
                      </a:lnTo>
                      <a:lnTo>
                        <a:pt x="131" y="2102"/>
                      </a:lnTo>
                      <a:lnTo>
                        <a:pt x="173" y="2072"/>
                      </a:lnTo>
                      <a:lnTo>
                        <a:pt x="228" y="2067"/>
                      </a:lnTo>
                      <a:lnTo>
                        <a:pt x="274" y="2012"/>
                      </a:lnTo>
                      <a:lnTo>
                        <a:pt x="277" y="1956"/>
                      </a:lnTo>
                      <a:lnTo>
                        <a:pt x="372" y="1863"/>
                      </a:lnTo>
                      <a:lnTo>
                        <a:pt x="379" y="1836"/>
                      </a:lnTo>
                      <a:lnTo>
                        <a:pt x="369" y="1829"/>
                      </a:lnTo>
                      <a:lnTo>
                        <a:pt x="420" y="1789"/>
                      </a:lnTo>
                      <a:lnTo>
                        <a:pt x="462" y="1809"/>
                      </a:lnTo>
                      <a:lnTo>
                        <a:pt x="515" y="1766"/>
                      </a:lnTo>
                      <a:lnTo>
                        <a:pt x="559" y="1761"/>
                      </a:lnTo>
                      <a:lnTo>
                        <a:pt x="582" y="1779"/>
                      </a:lnTo>
                      <a:lnTo>
                        <a:pt x="613" y="1842"/>
                      </a:lnTo>
                      <a:lnTo>
                        <a:pt x="680" y="1891"/>
                      </a:lnTo>
                      <a:lnTo>
                        <a:pt x="735" y="1945"/>
                      </a:lnTo>
                      <a:lnTo>
                        <a:pt x="743" y="1972"/>
                      </a:lnTo>
                      <a:lnTo>
                        <a:pt x="734" y="2021"/>
                      </a:lnTo>
                      <a:lnTo>
                        <a:pt x="662" y="2019"/>
                      </a:lnTo>
                      <a:lnTo>
                        <a:pt x="662" y="2034"/>
                      </a:lnTo>
                      <a:lnTo>
                        <a:pt x="735" y="2072"/>
                      </a:lnTo>
                      <a:lnTo>
                        <a:pt x="735" y="2019"/>
                      </a:lnTo>
                      <a:lnTo>
                        <a:pt x="756" y="2019"/>
                      </a:lnTo>
                      <a:lnTo>
                        <a:pt x="791" y="1985"/>
                      </a:lnTo>
                      <a:lnTo>
                        <a:pt x="768" y="1949"/>
                      </a:lnTo>
                      <a:lnTo>
                        <a:pt x="780" y="1931"/>
                      </a:lnTo>
                      <a:lnTo>
                        <a:pt x="807" y="1934"/>
                      </a:lnTo>
                      <a:lnTo>
                        <a:pt x="756" y="1883"/>
                      </a:lnTo>
                      <a:lnTo>
                        <a:pt x="756" y="1867"/>
                      </a:lnTo>
                      <a:lnTo>
                        <a:pt x="701" y="1836"/>
                      </a:lnTo>
                      <a:lnTo>
                        <a:pt x="672" y="1781"/>
                      </a:lnTo>
                      <a:lnTo>
                        <a:pt x="647" y="1753"/>
                      </a:lnTo>
                      <a:lnTo>
                        <a:pt x="640" y="1731"/>
                      </a:lnTo>
                      <a:lnTo>
                        <a:pt x="655" y="1688"/>
                      </a:lnTo>
                      <a:lnTo>
                        <a:pt x="672" y="1678"/>
                      </a:lnTo>
                      <a:lnTo>
                        <a:pt x="715" y="1721"/>
                      </a:lnTo>
                      <a:lnTo>
                        <a:pt x="731" y="1761"/>
                      </a:lnTo>
                      <a:lnTo>
                        <a:pt x="837" y="1842"/>
                      </a:lnTo>
                      <a:lnTo>
                        <a:pt x="856" y="1934"/>
                      </a:lnTo>
                      <a:lnTo>
                        <a:pt x="948" y="2082"/>
                      </a:lnTo>
                      <a:lnTo>
                        <a:pt x="959" y="2016"/>
                      </a:lnTo>
                      <a:lnTo>
                        <a:pt x="979" y="2016"/>
                      </a:lnTo>
                      <a:lnTo>
                        <a:pt x="962" y="1989"/>
                      </a:lnTo>
                      <a:lnTo>
                        <a:pt x="965" y="1956"/>
                      </a:lnTo>
                      <a:lnTo>
                        <a:pt x="953" y="1911"/>
                      </a:lnTo>
                      <a:lnTo>
                        <a:pt x="983" y="1923"/>
                      </a:lnTo>
                      <a:lnTo>
                        <a:pt x="1018" y="1896"/>
                      </a:lnTo>
                      <a:lnTo>
                        <a:pt x="1079" y="1896"/>
                      </a:lnTo>
                      <a:lnTo>
                        <a:pt x="1119" y="1883"/>
                      </a:lnTo>
                      <a:lnTo>
                        <a:pt x="1101" y="1824"/>
                      </a:lnTo>
                      <a:lnTo>
                        <a:pt x="1119" y="1779"/>
                      </a:lnTo>
                      <a:lnTo>
                        <a:pt x="1122" y="1738"/>
                      </a:lnTo>
                      <a:lnTo>
                        <a:pt x="1162" y="1672"/>
                      </a:lnTo>
                      <a:lnTo>
                        <a:pt x="1162" y="1650"/>
                      </a:lnTo>
                      <a:lnTo>
                        <a:pt x="1214" y="1632"/>
                      </a:lnTo>
                      <a:lnTo>
                        <a:pt x="1224" y="1675"/>
                      </a:lnTo>
                      <a:lnTo>
                        <a:pt x="1249" y="1706"/>
                      </a:lnTo>
                      <a:lnTo>
                        <a:pt x="1255" y="1736"/>
                      </a:lnTo>
                      <a:lnTo>
                        <a:pt x="1300" y="1727"/>
                      </a:lnTo>
                      <a:lnTo>
                        <a:pt x="1324" y="1695"/>
                      </a:lnTo>
                      <a:lnTo>
                        <a:pt x="1300" y="1691"/>
                      </a:lnTo>
                      <a:lnTo>
                        <a:pt x="1299" y="1652"/>
                      </a:lnTo>
                      <a:lnTo>
                        <a:pt x="1408" y="1617"/>
                      </a:lnTo>
                      <a:lnTo>
                        <a:pt x="1383" y="1662"/>
                      </a:lnTo>
                      <a:lnTo>
                        <a:pt x="1376" y="1721"/>
                      </a:lnTo>
                      <a:lnTo>
                        <a:pt x="1422" y="1741"/>
                      </a:lnTo>
                      <a:lnTo>
                        <a:pt x="1515" y="1837"/>
                      </a:lnTo>
                      <a:lnTo>
                        <a:pt x="1503" y="1875"/>
                      </a:lnTo>
                      <a:lnTo>
                        <a:pt x="1406" y="1892"/>
                      </a:lnTo>
                      <a:lnTo>
                        <a:pt x="1321" y="1863"/>
                      </a:lnTo>
                      <a:lnTo>
                        <a:pt x="1314" y="1849"/>
                      </a:lnTo>
                      <a:lnTo>
                        <a:pt x="1229" y="1849"/>
                      </a:lnTo>
                      <a:lnTo>
                        <a:pt x="1194" y="1875"/>
                      </a:lnTo>
                      <a:lnTo>
                        <a:pt x="1131" y="1892"/>
                      </a:lnTo>
                      <a:lnTo>
                        <a:pt x="1112" y="1918"/>
                      </a:lnTo>
                      <a:lnTo>
                        <a:pt x="1076" y="1937"/>
                      </a:lnTo>
                      <a:lnTo>
                        <a:pt x="1076" y="1965"/>
                      </a:lnTo>
                      <a:lnTo>
                        <a:pt x="1092" y="2003"/>
                      </a:lnTo>
                      <a:lnTo>
                        <a:pt x="1092" y="2043"/>
                      </a:lnTo>
                      <a:lnTo>
                        <a:pt x="1175" y="2097"/>
                      </a:lnTo>
                      <a:lnTo>
                        <a:pt x="1204" y="2072"/>
                      </a:lnTo>
                      <a:lnTo>
                        <a:pt x="1299" y="2087"/>
                      </a:lnTo>
                      <a:lnTo>
                        <a:pt x="1327" y="2072"/>
                      </a:lnTo>
                      <a:lnTo>
                        <a:pt x="1349" y="2075"/>
                      </a:lnTo>
                      <a:lnTo>
                        <a:pt x="1349" y="2153"/>
                      </a:lnTo>
                      <a:lnTo>
                        <a:pt x="1314" y="2279"/>
                      </a:lnTo>
                      <a:lnTo>
                        <a:pt x="1255" y="2283"/>
                      </a:lnTo>
                      <a:lnTo>
                        <a:pt x="1236" y="2289"/>
                      </a:lnTo>
                      <a:lnTo>
                        <a:pt x="1255" y="2349"/>
                      </a:lnTo>
                      <a:lnTo>
                        <a:pt x="1310" y="2406"/>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sp>
              <p:nvSpPr>
                <p:cNvPr id="24687" name="Freeform 95"/>
                <p:cNvSpPr>
                  <a:spLocks/>
                </p:cNvSpPr>
                <p:nvPr/>
              </p:nvSpPr>
              <p:spPr bwMode="auto">
                <a:xfrm>
                  <a:off x="4366" y="2548"/>
                  <a:ext cx="28" cy="29"/>
                </a:xfrm>
                <a:custGeom>
                  <a:avLst/>
                  <a:gdLst>
                    <a:gd name="T0" fmla="*/ 1 w 55"/>
                    <a:gd name="T1" fmla="*/ 1 h 58"/>
                    <a:gd name="T2" fmla="*/ 1 w 55"/>
                    <a:gd name="T3" fmla="*/ 0 h 58"/>
                    <a:gd name="T4" fmla="*/ 1 w 55"/>
                    <a:gd name="T5" fmla="*/ 1 h 58"/>
                    <a:gd name="T6" fmla="*/ 1 w 55"/>
                    <a:gd name="T7" fmla="*/ 1 h 58"/>
                    <a:gd name="T8" fmla="*/ 1 w 55"/>
                    <a:gd name="T9" fmla="*/ 1 h 58"/>
                    <a:gd name="T10" fmla="*/ 0 w 55"/>
                    <a:gd name="T11" fmla="*/ 1 h 58"/>
                    <a:gd name="T12" fmla="*/ 1 w 55"/>
                    <a:gd name="T13" fmla="*/ 1 h 58"/>
                    <a:gd name="T14" fmla="*/ 1 w 55"/>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58"/>
                    <a:gd name="T26" fmla="*/ 55 w 5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58">
                      <a:moveTo>
                        <a:pt x="32" y="5"/>
                      </a:moveTo>
                      <a:lnTo>
                        <a:pt x="51" y="0"/>
                      </a:lnTo>
                      <a:lnTo>
                        <a:pt x="55" y="40"/>
                      </a:lnTo>
                      <a:lnTo>
                        <a:pt x="32" y="58"/>
                      </a:lnTo>
                      <a:lnTo>
                        <a:pt x="11" y="53"/>
                      </a:lnTo>
                      <a:lnTo>
                        <a:pt x="0" y="20"/>
                      </a:lnTo>
                      <a:lnTo>
                        <a:pt x="5" y="20"/>
                      </a:lnTo>
                      <a:lnTo>
                        <a:pt x="32" y="5"/>
                      </a:lnTo>
                      <a:close/>
                    </a:path>
                  </a:pathLst>
                </a:custGeom>
                <a:gradFill rotWithShape="0">
                  <a:gsLst>
                    <a:gs pos="0">
                      <a:srgbClr val="008A3F"/>
                    </a:gs>
                    <a:gs pos="50000">
                      <a:srgbClr val="CCD1AB"/>
                    </a:gs>
                    <a:gs pos="100000">
                      <a:srgbClr val="008A3F"/>
                    </a:gs>
                  </a:gsLst>
                  <a:lin ang="5400000" scaled="1"/>
                </a:gradFill>
                <a:ln w="0">
                  <a:solidFill>
                    <a:srgbClr val="005A80"/>
                  </a:solidFill>
                  <a:prstDash val="solid"/>
                  <a:round/>
                  <a:headEnd/>
                  <a:tailEnd/>
                </a:ln>
              </p:spPr>
              <p:txBody>
                <a:bodyPr/>
                <a:lstStyle/>
                <a:p>
                  <a:endParaRPr lang="pt-BR"/>
                </a:p>
              </p:txBody>
            </p:sp>
          </p:grpSp>
          <p:sp>
            <p:nvSpPr>
              <p:cNvPr id="24582" name="TextBox 326"/>
              <p:cNvSpPr txBox="1">
                <a:spLocks noChangeArrowheads="1"/>
              </p:cNvSpPr>
              <p:nvPr/>
            </p:nvSpPr>
            <p:spPr bwMode="auto">
              <a:xfrm>
                <a:off x="2555875" y="4149727"/>
                <a:ext cx="574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sz="1400" b="1" i="1" dirty="0"/>
                  <a:t>BRA</a:t>
                </a:r>
                <a:endParaRPr lang="en-US" altLang="pt-BR" b="1" i="1" dirty="0"/>
              </a:p>
            </p:txBody>
          </p:sp>
          <p:sp>
            <p:nvSpPr>
              <p:cNvPr id="24583" name="TextBox 327"/>
              <p:cNvSpPr txBox="1">
                <a:spLocks noChangeArrowheads="1"/>
              </p:cNvSpPr>
              <p:nvPr/>
            </p:nvSpPr>
            <p:spPr bwMode="auto">
              <a:xfrm>
                <a:off x="2627313" y="4581527"/>
                <a:ext cx="5838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sz="1400" b="1" i="1" dirty="0"/>
                  <a:t>ARG</a:t>
                </a:r>
                <a:endParaRPr lang="en-US" altLang="pt-BR" sz="1400" b="1" i="1" dirty="0"/>
              </a:p>
            </p:txBody>
          </p:sp>
          <p:sp>
            <p:nvSpPr>
              <p:cNvPr id="329" name="TextBox 328"/>
              <p:cNvSpPr txBox="1"/>
              <p:nvPr/>
            </p:nvSpPr>
            <p:spPr>
              <a:xfrm>
                <a:off x="2555875" y="3213102"/>
                <a:ext cx="713014" cy="430213"/>
              </a:xfrm>
              <a:prstGeom prst="rect">
                <a:avLst/>
              </a:prstGeom>
              <a:solidFill>
                <a:schemeClr val="accent2">
                  <a:lumMod val="75000"/>
                </a:schemeClr>
              </a:solidFill>
              <a:ln>
                <a:solidFill>
                  <a:schemeClr val="tx1"/>
                </a:solidFill>
              </a:ln>
            </p:spPr>
            <p:txBody>
              <a:bodyPr wrap="square">
                <a:spAutoFit/>
              </a:bodyPr>
              <a:lstStyle/>
              <a:p>
                <a:pPr>
                  <a:defRPr/>
                </a:pPr>
                <a:r>
                  <a:rPr lang="pt-BR" sz="1100" b="1" i="1" dirty="0">
                    <a:solidFill>
                      <a:schemeClr val="bg1"/>
                    </a:solidFill>
                    <a:latin typeface="Arial" charset="0"/>
                    <a:cs typeface="Arial" charset="0"/>
                  </a:rPr>
                  <a:t>GOLFO</a:t>
                </a:r>
              </a:p>
              <a:p>
                <a:pPr algn="ctr">
                  <a:defRPr/>
                </a:pPr>
                <a:r>
                  <a:rPr lang="pt-BR" sz="1100" b="1" i="1" dirty="0">
                    <a:solidFill>
                      <a:schemeClr val="bg1"/>
                    </a:solidFill>
                    <a:latin typeface="Arial" charset="0"/>
                    <a:cs typeface="Arial" charset="0"/>
                  </a:rPr>
                  <a:t>+30 K</a:t>
                </a:r>
                <a:endParaRPr lang="en-US" sz="1100" b="1" i="1" dirty="0">
                  <a:solidFill>
                    <a:schemeClr val="bg1"/>
                  </a:solidFill>
                  <a:latin typeface="Arial" charset="0"/>
                  <a:cs typeface="Arial" charset="0"/>
                </a:endParaRPr>
              </a:p>
            </p:txBody>
          </p:sp>
          <p:sp>
            <p:nvSpPr>
              <p:cNvPr id="330" name="TextBox 329"/>
              <p:cNvSpPr txBox="1"/>
              <p:nvPr/>
            </p:nvSpPr>
            <p:spPr>
              <a:xfrm>
                <a:off x="3276600" y="4149727"/>
                <a:ext cx="723234" cy="430213"/>
              </a:xfrm>
              <a:prstGeom prst="rect">
                <a:avLst/>
              </a:prstGeom>
              <a:solidFill>
                <a:schemeClr val="accent2">
                  <a:lumMod val="75000"/>
                </a:schemeClr>
              </a:solidFill>
              <a:ln>
                <a:solidFill>
                  <a:schemeClr val="tx1"/>
                </a:solidFill>
              </a:ln>
            </p:spPr>
            <p:txBody>
              <a:bodyPr wrap="square">
                <a:spAutoFit/>
              </a:bodyPr>
              <a:lstStyle/>
              <a:p>
                <a:pPr algn="ctr">
                  <a:defRPr/>
                </a:pPr>
                <a:r>
                  <a:rPr lang="pt-BR" sz="1100" b="1" i="1" dirty="0">
                    <a:solidFill>
                      <a:schemeClr val="bg1"/>
                    </a:solidFill>
                    <a:latin typeface="Arial" charset="0"/>
                    <a:cs typeface="Arial" charset="0"/>
                  </a:rPr>
                  <a:t>BRASIL</a:t>
                </a:r>
              </a:p>
              <a:p>
                <a:pPr algn="ctr">
                  <a:defRPr/>
                </a:pPr>
                <a:r>
                  <a:rPr lang="pt-BR" sz="1100" b="1" i="1" dirty="0">
                    <a:solidFill>
                      <a:schemeClr val="bg1"/>
                    </a:solidFill>
                    <a:latin typeface="Arial" charset="0"/>
                    <a:cs typeface="Arial" charset="0"/>
                  </a:rPr>
                  <a:t>+20 K</a:t>
                </a:r>
                <a:endParaRPr lang="en-US" sz="1100" b="1" i="1" dirty="0">
                  <a:solidFill>
                    <a:schemeClr val="bg1"/>
                  </a:solidFill>
                  <a:latin typeface="Arial" charset="0"/>
                  <a:cs typeface="Arial" charset="0"/>
                </a:endParaRPr>
              </a:p>
            </p:txBody>
          </p:sp>
          <p:sp>
            <p:nvSpPr>
              <p:cNvPr id="331" name="TextBox 330"/>
              <p:cNvSpPr txBox="1"/>
              <p:nvPr/>
            </p:nvSpPr>
            <p:spPr>
              <a:xfrm>
                <a:off x="2916238" y="5013327"/>
                <a:ext cx="1036942" cy="430213"/>
              </a:xfrm>
              <a:prstGeom prst="rect">
                <a:avLst/>
              </a:prstGeom>
              <a:solidFill>
                <a:schemeClr val="accent2">
                  <a:lumMod val="75000"/>
                </a:schemeClr>
              </a:solidFill>
              <a:ln>
                <a:solidFill>
                  <a:schemeClr val="tx1"/>
                </a:solidFill>
              </a:ln>
            </p:spPr>
            <p:txBody>
              <a:bodyPr wrap="square">
                <a:spAutoFit/>
              </a:bodyPr>
              <a:lstStyle/>
              <a:p>
                <a:pPr algn="ctr">
                  <a:defRPr/>
                </a:pPr>
                <a:r>
                  <a:rPr lang="pt-BR" sz="1100" b="1" i="1" dirty="0">
                    <a:solidFill>
                      <a:schemeClr val="bg1"/>
                    </a:solidFill>
                    <a:latin typeface="Arial" charset="0"/>
                    <a:cs typeface="Arial" charset="0"/>
                  </a:rPr>
                  <a:t>ARGENTINA</a:t>
                </a:r>
              </a:p>
              <a:p>
                <a:pPr algn="ctr">
                  <a:defRPr/>
                </a:pPr>
                <a:r>
                  <a:rPr lang="pt-BR" sz="1100" b="1" i="1" dirty="0">
                    <a:solidFill>
                      <a:schemeClr val="bg1"/>
                    </a:solidFill>
                    <a:latin typeface="Arial" charset="0"/>
                    <a:cs typeface="Arial" charset="0"/>
                  </a:rPr>
                  <a:t>+20 K</a:t>
                </a:r>
                <a:endParaRPr lang="en-US" sz="1100" b="1" i="1" dirty="0">
                  <a:solidFill>
                    <a:schemeClr val="bg1"/>
                  </a:solidFill>
                  <a:latin typeface="Arial" charset="0"/>
                  <a:cs typeface="Arial" charset="0"/>
                </a:endParaRPr>
              </a:p>
            </p:txBody>
          </p:sp>
          <p:sp>
            <p:nvSpPr>
              <p:cNvPr id="332" name="TextBox 331"/>
              <p:cNvSpPr txBox="1"/>
              <p:nvPr/>
            </p:nvSpPr>
            <p:spPr>
              <a:xfrm>
                <a:off x="179390" y="2133600"/>
                <a:ext cx="789291" cy="415498"/>
              </a:xfrm>
              <a:prstGeom prst="rect">
                <a:avLst/>
              </a:prstGeom>
              <a:solidFill>
                <a:schemeClr val="accent2">
                  <a:lumMod val="75000"/>
                </a:schemeClr>
              </a:solidFill>
              <a:ln>
                <a:solidFill>
                  <a:schemeClr val="tx1"/>
                </a:solidFill>
              </a:ln>
            </p:spPr>
            <p:txBody>
              <a:bodyPr wrap="square">
                <a:spAutoFit/>
              </a:bodyPr>
              <a:lstStyle/>
              <a:p>
                <a:pPr algn="ctr">
                  <a:defRPr/>
                </a:pPr>
                <a:r>
                  <a:rPr lang="pt-BR" sz="1050" b="1" i="1" dirty="0">
                    <a:solidFill>
                      <a:schemeClr val="bg1"/>
                    </a:solidFill>
                    <a:latin typeface="Arial" charset="0"/>
                    <a:cs typeface="Arial" charset="0"/>
                  </a:rPr>
                  <a:t>PNW</a:t>
                </a:r>
              </a:p>
              <a:p>
                <a:pPr algn="ctr">
                  <a:defRPr/>
                </a:pPr>
                <a:r>
                  <a:rPr lang="pt-BR" sz="1050" b="1" i="1" dirty="0">
                    <a:solidFill>
                      <a:schemeClr val="bg1"/>
                    </a:solidFill>
                    <a:latin typeface="Arial" charset="0"/>
                    <a:cs typeface="Arial" charset="0"/>
                  </a:rPr>
                  <a:t>+50 K</a:t>
                </a:r>
                <a:endParaRPr lang="en-US" sz="1050" b="1" i="1" dirty="0">
                  <a:solidFill>
                    <a:schemeClr val="bg1"/>
                  </a:solidFill>
                  <a:latin typeface="Arial" charset="0"/>
                  <a:cs typeface="Arial" charset="0"/>
                </a:endParaRPr>
              </a:p>
            </p:txBody>
          </p:sp>
          <p:pic>
            <p:nvPicPr>
              <p:cNvPr id="111" name="Picture 8" descr="http://www.ds-norden.com/public/billeder/Gallery/Drycargovessels/Nord_Dorado_postpanamax_NOR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4652963"/>
                <a:ext cx="94773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 name="Straight Arrow Connector 112"/>
              <p:cNvCxnSpPr/>
              <p:nvPr/>
            </p:nvCxnSpPr>
            <p:spPr>
              <a:xfrm flipV="1">
                <a:off x="5549900" y="3284540"/>
                <a:ext cx="317500" cy="1368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24583" idx="3"/>
              </p:cNvCxnSpPr>
              <p:nvPr/>
            </p:nvCxnSpPr>
            <p:spPr>
              <a:xfrm>
                <a:off x="3227390" y="4765677"/>
                <a:ext cx="1849437" cy="220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4592" name="TextBox 201"/>
            <p:cNvSpPr txBox="1">
              <a:spLocks noChangeArrowheads="1"/>
            </p:cNvSpPr>
            <p:nvPr/>
          </p:nvSpPr>
          <p:spPr bwMode="auto">
            <a:xfrm>
              <a:off x="6705139" y="3121977"/>
              <a:ext cx="753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pt-BR" sz="1400" b="1" i="1" dirty="0"/>
                <a:t>CHINA</a:t>
              </a:r>
              <a:endParaRPr lang="en-US" altLang="pt-BR" sz="1600" b="1" i="1" dirty="0"/>
            </a:p>
          </p:txBody>
        </p:sp>
      </p:grpSp>
    </p:spTree>
    <p:extLst>
      <p:ext uri="{BB962C8B-B14F-4D97-AF65-F5344CB8AC3E}">
        <p14:creationId xmlns:p14="http://schemas.microsoft.com/office/powerpoint/2010/main" val="3992004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idx="1"/>
          </p:nvPr>
        </p:nvSpPr>
        <p:spPr>
          <a:xfrm>
            <a:off x="457200" y="1447800"/>
            <a:ext cx="8229600" cy="4114800"/>
          </a:xfrm>
        </p:spPr>
        <p:txBody>
          <a:bodyPr/>
          <a:lstStyle/>
          <a:p>
            <a:pPr marL="228600" indent="-228600" eaLnBrk="1" hangingPunct="1">
              <a:buClr>
                <a:schemeClr val="tx1"/>
              </a:buClr>
              <a:buFont typeface="Wingdings" pitchFamily="2" charset="2"/>
              <a:buNone/>
            </a:pPr>
            <a:endParaRPr lang="en-US" sz="2000" b="1" dirty="0">
              <a:latin typeface="Verdana" pitchFamily="34" charset="0"/>
            </a:endParaRPr>
          </a:p>
          <a:p>
            <a:pPr lvl="1" eaLnBrk="1" hangingPunct="1">
              <a:buFont typeface="Wingdings" pitchFamily="2" charset="2"/>
              <a:buChar char="Ø"/>
            </a:pPr>
            <a:endParaRPr lang="en-US" sz="2000" b="1" dirty="0">
              <a:latin typeface="Verdana" pitchFamily="34" charset="0"/>
            </a:endParaRPr>
          </a:p>
          <a:p>
            <a:pPr lvl="1" eaLnBrk="1" hangingPunct="1">
              <a:buFontTx/>
              <a:buNone/>
            </a:pPr>
            <a:endParaRPr lang="en-US" sz="2000" b="1" dirty="0">
              <a:latin typeface="Verdana" pitchFamily="34" charset="0"/>
            </a:endParaRPr>
          </a:p>
          <a:p>
            <a:pPr marL="228600" indent="-228600" eaLnBrk="1" hangingPunct="1"/>
            <a:endParaRPr lang="en-US" sz="2000" dirty="0"/>
          </a:p>
        </p:txBody>
      </p:sp>
      <p:sp>
        <p:nvSpPr>
          <p:cNvPr id="8195" name="Rectangle 6"/>
          <p:cNvSpPr>
            <a:spLocks noChangeArrowheads="1"/>
          </p:cNvSpPr>
          <p:nvPr/>
        </p:nvSpPr>
        <p:spPr bwMode="auto">
          <a:xfrm>
            <a:off x="0" y="228600"/>
            <a:ext cx="5486400" cy="431800"/>
          </a:xfrm>
          <a:prstGeom prst="rect">
            <a:avLst/>
          </a:prstGeom>
          <a:noFill/>
          <a:ln w="9525">
            <a:noFill/>
            <a:miter lim="800000"/>
            <a:headEnd/>
            <a:tailEnd/>
          </a:ln>
        </p:spPr>
        <p:txBody>
          <a:bodyPr lIns="90000" tIns="46800" rIns="90000" bIns="46800" anchor="ctr"/>
          <a:lstStyle/>
          <a:p>
            <a:pPr algn="ctr" defTabSz="449263">
              <a:buClr>
                <a:srgbClr val="2F8321"/>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dirty="0">
                <a:latin typeface="Arial Narrow" pitchFamily="34" charset="0"/>
              </a:rPr>
              <a:t>O </a:t>
            </a:r>
            <a:r>
              <a:rPr lang="en-GB" sz="3600" dirty="0" err="1">
                <a:latin typeface="Arial Narrow" pitchFamily="34" charset="0"/>
              </a:rPr>
              <a:t>custo</a:t>
            </a:r>
            <a:r>
              <a:rPr lang="en-GB" sz="3600" dirty="0">
                <a:latin typeface="Arial Narrow" pitchFamily="34" charset="0"/>
              </a:rPr>
              <a:t> total se divide em:</a:t>
            </a:r>
          </a:p>
        </p:txBody>
      </p:sp>
      <p:sp>
        <p:nvSpPr>
          <p:cNvPr id="7" name="Content Placeholder 2"/>
          <p:cNvSpPr txBox="1">
            <a:spLocks/>
          </p:cNvSpPr>
          <p:nvPr/>
        </p:nvSpPr>
        <p:spPr bwMode="auto">
          <a:xfrm>
            <a:off x="395288" y="1196975"/>
            <a:ext cx="8382000" cy="1871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81000" marR="0" lvl="0" indent="-381000" algn="l" defTabSz="914400" rtl="0" eaLnBrk="1" fontAlgn="base" latinLnBrk="0" hangingPunct="1">
              <a:lnSpc>
                <a:spcPct val="100000"/>
              </a:lnSpc>
              <a:spcBef>
                <a:spcPct val="20000"/>
              </a:spcBef>
              <a:spcAft>
                <a:spcPct val="0"/>
              </a:spcAft>
              <a:buClrTx/>
              <a:buSzTx/>
              <a:buFontTx/>
              <a:buAutoNum type="arabicParenR"/>
              <a:tabLst/>
              <a:defRPr/>
            </a:pPr>
            <a:r>
              <a:rPr lang="pt-BR" b="1" dirty="0">
                <a:latin typeface="Arial" charset="0"/>
              </a:rPr>
              <a:t>FRETE:</a:t>
            </a:r>
            <a:r>
              <a:rPr lang="pt-BR" dirty="0">
                <a:latin typeface="Arial" charset="0"/>
              </a:rPr>
              <a:t> custo do transporte da mercadoria entre os diferentes modais, do porto até o local de formação do preço;</a:t>
            </a:r>
          </a:p>
          <a:p>
            <a:pPr marL="381000" marR="0" lvl="0" indent="-381000" algn="l" defTabSz="914400" rtl="0" eaLnBrk="1" fontAlgn="base" latinLnBrk="0" hangingPunct="1">
              <a:lnSpc>
                <a:spcPct val="100000"/>
              </a:lnSpc>
              <a:spcBef>
                <a:spcPct val="20000"/>
              </a:spcBef>
              <a:spcAft>
                <a:spcPct val="0"/>
              </a:spcAft>
              <a:buClrTx/>
              <a:buSzTx/>
              <a:buFontTx/>
              <a:buNone/>
              <a:tabLst/>
              <a:defRPr/>
            </a:pPr>
            <a:r>
              <a:rPr kumimoji="0" lang="pt-BR" sz="1800" b="0" i="0" u="none" strike="noStrike" kern="0" cap="none" spc="0" normalizeH="0" baseline="0" noProof="0" dirty="0">
                <a:ln>
                  <a:noFill/>
                </a:ln>
                <a:solidFill>
                  <a:schemeClr val="tx1"/>
                </a:solidFill>
                <a:effectLst/>
                <a:uLnTx/>
                <a:uFillTx/>
                <a:latin typeface="+mn-lt"/>
                <a:ea typeface="ＭＳ Ｐゴシック" pitchFamily="34" charset="-128"/>
                <a:cs typeface="+mn-cs"/>
              </a:rPr>
              <a:t>                                                       </a:t>
            </a:r>
          </a:p>
        </p:txBody>
      </p:sp>
      <p:pic>
        <p:nvPicPr>
          <p:cNvPr id="8" name="Picture 6" descr="E:\South America Brazil and Argentina\South America 1\South America Download 1 042.jpg"/>
          <p:cNvPicPr>
            <a:picLocks noChangeAspect="1" noChangeArrowheads="1"/>
          </p:cNvPicPr>
          <p:nvPr/>
        </p:nvPicPr>
        <p:blipFill>
          <a:blip r:embed="rId2" cstate="print"/>
          <a:srcRect/>
          <a:stretch>
            <a:fillRect/>
          </a:stretch>
        </p:blipFill>
        <p:spPr bwMode="auto">
          <a:xfrm>
            <a:off x="468313" y="2205038"/>
            <a:ext cx="3435350" cy="2578100"/>
          </a:xfrm>
          <a:prstGeom prst="rect">
            <a:avLst/>
          </a:prstGeom>
          <a:noFill/>
          <a:ln w="9525">
            <a:noFill/>
            <a:miter lim="800000"/>
            <a:headEnd/>
            <a:tailEnd/>
          </a:ln>
        </p:spPr>
      </p:pic>
      <p:pic>
        <p:nvPicPr>
          <p:cNvPr id="10" name="Picture 9" descr="E:\South America Brazil and Argentina\South America 1\South America Download 1 317.jpg"/>
          <p:cNvPicPr>
            <a:picLocks noChangeAspect="1" noChangeArrowheads="1"/>
          </p:cNvPicPr>
          <p:nvPr/>
        </p:nvPicPr>
        <p:blipFill>
          <a:blip r:embed="rId3" cstate="print"/>
          <a:srcRect/>
          <a:stretch>
            <a:fillRect/>
          </a:stretch>
        </p:blipFill>
        <p:spPr bwMode="auto">
          <a:xfrm>
            <a:off x="2627313" y="4076700"/>
            <a:ext cx="3436937" cy="2578100"/>
          </a:xfrm>
          <a:prstGeom prst="rect">
            <a:avLst/>
          </a:prstGeom>
          <a:noFill/>
          <a:ln w="9525">
            <a:noFill/>
            <a:miter lim="800000"/>
            <a:headEnd/>
            <a:tailEnd/>
          </a:ln>
        </p:spPr>
      </p:pic>
      <p:pic>
        <p:nvPicPr>
          <p:cNvPr id="9" name="Picture 8" descr="E:\South America Brazil and Argentina\South America 1\South America Download 1 196.jpg"/>
          <p:cNvPicPr>
            <a:picLocks noChangeAspect="1" noChangeArrowheads="1"/>
          </p:cNvPicPr>
          <p:nvPr/>
        </p:nvPicPr>
        <p:blipFill>
          <a:blip r:embed="rId4" cstate="print"/>
          <a:srcRect/>
          <a:stretch>
            <a:fillRect/>
          </a:stretch>
        </p:blipFill>
        <p:spPr bwMode="auto">
          <a:xfrm>
            <a:off x="4643438" y="2205038"/>
            <a:ext cx="3436937" cy="2578100"/>
          </a:xfrm>
          <a:prstGeom prst="rect">
            <a:avLst/>
          </a:prstGeom>
          <a:noFill/>
          <a:ln w="9525">
            <a:noFill/>
            <a:miter lim="800000"/>
            <a:headEnd/>
            <a:tailEnd/>
          </a:ln>
        </p:spPr>
      </p:pic>
    </p:spTree>
    <p:extLst>
      <p:ext uri="{BB962C8B-B14F-4D97-AF65-F5344CB8AC3E}">
        <p14:creationId xmlns:p14="http://schemas.microsoft.com/office/powerpoint/2010/main" val="197535919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idx="1"/>
          </p:nvPr>
        </p:nvSpPr>
        <p:spPr>
          <a:xfrm>
            <a:off x="457200" y="1447800"/>
            <a:ext cx="8229600" cy="4114800"/>
          </a:xfrm>
        </p:spPr>
        <p:txBody>
          <a:bodyPr/>
          <a:lstStyle/>
          <a:p>
            <a:pPr marL="228600" indent="-228600" eaLnBrk="1" hangingPunct="1">
              <a:buClr>
                <a:schemeClr val="tx1"/>
              </a:buClr>
              <a:buFont typeface="Wingdings" pitchFamily="2" charset="2"/>
              <a:buNone/>
            </a:pPr>
            <a:endParaRPr lang="en-US" sz="2000" b="1">
              <a:latin typeface="Verdana" pitchFamily="34" charset="0"/>
            </a:endParaRPr>
          </a:p>
          <a:p>
            <a:pPr lvl="1" eaLnBrk="1" hangingPunct="1">
              <a:buFont typeface="Wingdings" pitchFamily="2" charset="2"/>
              <a:buChar char="Ø"/>
            </a:pPr>
            <a:endParaRPr lang="en-US" sz="2000" b="1">
              <a:latin typeface="Verdana" pitchFamily="34" charset="0"/>
            </a:endParaRPr>
          </a:p>
          <a:p>
            <a:pPr lvl="1" eaLnBrk="1" hangingPunct="1">
              <a:buFontTx/>
              <a:buNone/>
            </a:pPr>
            <a:endParaRPr lang="en-US" sz="2000" b="1">
              <a:latin typeface="Verdana" pitchFamily="34" charset="0"/>
            </a:endParaRPr>
          </a:p>
          <a:p>
            <a:pPr marL="228600" indent="-228600" eaLnBrk="1" hangingPunct="1"/>
            <a:endParaRPr lang="en-US" sz="2000"/>
          </a:p>
        </p:txBody>
      </p:sp>
      <p:sp>
        <p:nvSpPr>
          <p:cNvPr id="4" name="Content Placeholder 2"/>
          <p:cNvSpPr txBox="1">
            <a:spLocks/>
          </p:cNvSpPr>
          <p:nvPr/>
        </p:nvSpPr>
        <p:spPr bwMode="auto">
          <a:xfrm>
            <a:off x="395536" y="1196752"/>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81000" marR="0" lvl="0" indent="-381000" algn="l" defTabSz="914400" rtl="0" eaLnBrk="1" fontAlgn="base" latinLnBrk="0" hangingPunct="1">
              <a:lnSpc>
                <a:spcPct val="100000"/>
              </a:lnSpc>
              <a:spcBef>
                <a:spcPct val="20000"/>
              </a:spcBef>
              <a:spcAft>
                <a:spcPct val="0"/>
              </a:spcAft>
              <a:buClrTx/>
              <a:buSzTx/>
              <a:buFontTx/>
              <a:buNone/>
              <a:tabLst/>
              <a:defRPr/>
            </a:pPr>
            <a:r>
              <a:rPr kumimoji="0" lang="pt-BR" sz="1800" i="0" u="none" strike="noStrike" kern="0" cap="none" spc="0" normalizeH="0" baseline="0" noProof="0" dirty="0">
                <a:ln>
                  <a:noFill/>
                </a:ln>
                <a:solidFill>
                  <a:schemeClr val="tx1"/>
                </a:solidFill>
                <a:effectLst/>
                <a:uLnTx/>
                <a:uFillTx/>
                <a:latin typeface="+mn-lt"/>
                <a:ea typeface="ＭＳ Ｐゴシック" pitchFamily="34" charset="-128"/>
                <a:cs typeface="+mn-cs"/>
              </a:rPr>
              <a:t>                                                                                           </a:t>
            </a:r>
          </a:p>
          <a:p>
            <a:pPr marL="381000" marR="0" lvl="0" indent="-381000" algn="l" defTabSz="914400" rtl="0" eaLnBrk="1" fontAlgn="base" latinLnBrk="0" hangingPunct="1">
              <a:lnSpc>
                <a:spcPct val="100000"/>
              </a:lnSpc>
              <a:spcBef>
                <a:spcPct val="20000"/>
              </a:spcBef>
              <a:spcAft>
                <a:spcPct val="0"/>
              </a:spcAft>
              <a:buClrTx/>
              <a:buSzTx/>
              <a:buFontTx/>
              <a:buNone/>
              <a:tabLst/>
              <a:defRPr/>
            </a:pPr>
            <a:r>
              <a:rPr kumimoji="0" lang="pt-BR" sz="1800" b="1" i="0" u="none" strike="noStrike" kern="0" cap="none" spc="0" normalizeH="0" baseline="0" noProof="0" dirty="0">
                <a:ln>
                  <a:noFill/>
                </a:ln>
                <a:solidFill>
                  <a:schemeClr val="tx1"/>
                </a:solidFill>
                <a:effectLst/>
                <a:uLnTx/>
                <a:uFillTx/>
                <a:latin typeface="+mn-lt"/>
                <a:ea typeface="ＭＳ Ｐゴシック" pitchFamily="34" charset="-128"/>
                <a:cs typeface="+mn-cs"/>
              </a:rPr>
              <a:t>2</a:t>
            </a:r>
            <a:r>
              <a:rPr lang="pt-BR" b="1" dirty="0">
                <a:latin typeface="Arial" charset="0"/>
              </a:rPr>
              <a:t>)  ELEVAÇÃO NO PORTO: </a:t>
            </a:r>
            <a:r>
              <a:rPr lang="pt-BR" dirty="0">
                <a:latin typeface="Arial" charset="0"/>
              </a:rPr>
              <a:t>custo portuário para “elevação” da mercadoria (colocar dentro do navio). </a:t>
            </a:r>
          </a:p>
        </p:txBody>
      </p:sp>
      <p:pic>
        <p:nvPicPr>
          <p:cNvPr id="5" name="Picture 7" descr="522b357aae7a"/>
          <p:cNvPicPr>
            <a:picLocks noChangeAspect="1" noChangeArrowheads="1"/>
          </p:cNvPicPr>
          <p:nvPr/>
        </p:nvPicPr>
        <p:blipFill>
          <a:blip r:embed="rId2" cstate="print"/>
          <a:srcRect/>
          <a:stretch>
            <a:fillRect/>
          </a:stretch>
        </p:blipFill>
        <p:spPr bwMode="auto">
          <a:xfrm>
            <a:off x="827584" y="2492896"/>
            <a:ext cx="3600400" cy="2829289"/>
          </a:xfrm>
          <a:prstGeom prst="rect">
            <a:avLst/>
          </a:prstGeom>
          <a:noFill/>
          <a:ln w="9525">
            <a:noFill/>
            <a:miter lim="800000"/>
            <a:headEnd/>
            <a:tailEnd/>
          </a:ln>
        </p:spPr>
      </p:pic>
      <p:pic>
        <p:nvPicPr>
          <p:cNvPr id="6" name="Picture 5" descr="noticia_121995369548b7041fdbbcd"/>
          <p:cNvPicPr>
            <a:picLocks noChangeAspect="1" noChangeArrowheads="1"/>
          </p:cNvPicPr>
          <p:nvPr/>
        </p:nvPicPr>
        <p:blipFill>
          <a:blip r:embed="rId3" cstate="print"/>
          <a:srcRect/>
          <a:stretch>
            <a:fillRect/>
          </a:stretch>
        </p:blipFill>
        <p:spPr bwMode="auto">
          <a:xfrm>
            <a:off x="5148758" y="2492897"/>
            <a:ext cx="3464322" cy="2783931"/>
          </a:xfrm>
          <a:prstGeom prst="rect">
            <a:avLst/>
          </a:prstGeom>
          <a:noFill/>
          <a:ln w="9525">
            <a:noFill/>
            <a:miter lim="800000"/>
            <a:headEnd/>
            <a:tailEnd/>
          </a:ln>
        </p:spPr>
      </p:pic>
      <p:sp>
        <p:nvSpPr>
          <p:cNvPr id="7" name="Rectangle 6"/>
          <p:cNvSpPr>
            <a:spLocks noChangeArrowheads="1"/>
          </p:cNvSpPr>
          <p:nvPr/>
        </p:nvSpPr>
        <p:spPr bwMode="auto">
          <a:xfrm>
            <a:off x="0" y="228600"/>
            <a:ext cx="5486400" cy="431800"/>
          </a:xfrm>
          <a:prstGeom prst="rect">
            <a:avLst/>
          </a:prstGeom>
          <a:noFill/>
          <a:ln w="9525">
            <a:noFill/>
            <a:miter lim="800000"/>
            <a:headEnd/>
            <a:tailEnd/>
          </a:ln>
        </p:spPr>
        <p:txBody>
          <a:bodyPr lIns="90000" tIns="46800" rIns="90000" bIns="46800" anchor="ctr"/>
          <a:lstStyle/>
          <a:p>
            <a:pPr algn="ctr" defTabSz="449263">
              <a:buClr>
                <a:srgbClr val="2F8321"/>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dirty="0">
                <a:latin typeface="Arial Narrow" pitchFamily="34" charset="0"/>
              </a:rPr>
              <a:t>O </a:t>
            </a:r>
            <a:r>
              <a:rPr lang="en-GB" sz="3600" dirty="0" err="1">
                <a:latin typeface="Arial Narrow" pitchFamily="34" charset="0"/>
              </a:rPr>
              <a:t>custo</a:t>
            </a:r>
            <a:r>
              <a:rPr lang="en-GB" sz="3600" dirty="0">
                <a:latin typeface="Arial Narrow" pitchFamily="34" charset="0"/>
              </a:rPr>
              <a:t> total se divide em:</a:t>
            </a:r>
          </a:p>
        </p:txBody>
      </p:sp>
    </p:spTree>
    <p:extLst>
      <p:ext uri="{BB962C8B-B14F-4D97-AF65-F5344CB8AC3E}">
        <p14:creationId xmlns:p14="http://schemas.microsoft.com/office/powerpoint/2010/main" val="117024828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idx="1"/>
          </p:nvPr>
        </p:nvSpPr>
        <p:spPr>
          <a:xfrm>
            <a:off x="457200" y="1447800"/>
            <a:ext cx="8229600" cy="4114800"/>
          </a:xfrm>
        </p:spPr>
        <p:txBody>
          <a:bodyPr/>
          <a:lstStyle/>
          <a:p>
            <a:pPr marL="228600" indent="-228600" eaLnBrk="1" hangingPunct="1">
              <a:buClr>
                <a:schemeClr val="tx1"/>
              </a:buClr>
              <a:buFont typeface="Wingdings" pitchFamily="2" charset="2"/>
              <a:buNone/>
            </a:pPr>
            <a:endParaRPr lang="en-US" sz="2000" b="1" dirty="0">
              <a:latin typeface="Verdana" pitchFamily="34" charset="0"/>
            </a:endParaRPr>
          </a:p>
          <a:p>
            <a:pPr lvl="1" eaLnBrk="1" hangingPunct="1">
              <a:buFont typeface="Wingdings" pitchFamily="2" charset="2"/>
              <a:buChar char="Ø"/>
            </a:pPr>
            <a:endParaRPr lang="en-US" sz="2000" b="1" dirty="0">
              <a:latin typeface="Verdana" pitchFamily="34" charset="0"/>
            </a:endParaRPr>
          </a:p>
          <a:p>
            <a:pPr lvl="1" eaLnBrk="1" hangingPunct="1">
              <a:buFontTx/>
              <a:buNone/>
            </a:pPr>
            <a:endParaRPr lang="en-US" sz="2000" b="1" dirty="0">
              <a:latin typeface="Verdana" pitchFamily="34" charset="0"/>
            </a:endParaRPr>
          </a:p>
          <a:p>
            <a:pPr marL="228600" indent="-228600" eaLnBrk="1" hangingPunct="1"/>
            <a:endParaRPr lang="en-US" sz="2000" dirty="0"/>
          </a:p>
        </p:txBody>
      </p:sp>
      <p:sp>
        <p:nvSpPr>
          <p:cNvPr id="7" name="Content Placeholder 2"/>
          <p:cNvSpPr txBox="1">
            <a:spLocks/>
          </p:cNvSpPr>
          <p:nvPr/>
        </p:nvSpPr>
        <p:spPr bwMode="auto">
          <a:xfrm>
            <a:off x="395536" y="1196752"/>
            <a:ext cx="8382000" cy="2447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81000" indent="-381000">
              <a:spcBef>
                <a:spcPct val="20000"/>
              </a:spcBef>
            </a:pPr>
            <a:r>
              <a:rPr lang="pt-BR" b="1" kern="0" dirty="0">
                <a:latin typeface="+mn-lt"/>
                <a:ea typeface="ＭＳ Ｐゴシック" pitchFamily="34" charset="-128"/>
                <a:cs typeface="+mn-cs"/>
              </a:rPr>
              <a:t>3)  CUSTOS DO ARMAZEM –</a:t>
            </a:r>
            <a:r>
              <a:rPr lang="pt-BR" kern="0" dirty="0">
                <a:latin typeface="+mn-lt"/>
                <a:ea typeface="ＭＳ Ｐゴシック" pitchFamily="34" charset="-128"/>
                <a:cs typeface="+mn-cs"/>
              </a:rPr>
              <a:t> Custo de recebimento da mercadoria e padronização. </a:t>
            </a:r>
          </a:p>
        </p:txBody>
      </p:sp>
      <p:pic>
        <p:nvPicPr>
          <p:cNvPr id="8" name="Picture 5" descr="E:\South America Brazil and Argentina\South America 1\South America Download 1 515.jpg"/>
          <p:cNvPicPr>
            <a:picLocks noChangeAspect="1" noChangeArrowheads="1"/>
          </p:cNvPicPr>
          <p:nvPr/>
        </p:nvPicPr>
        <p:blipFill>
          <a:blip r:embed="rId2" cstate="print"/>
          <a:srcRect/>
          <a:stretch>
            <a:fillRect/>
          </a:stretch>
        </p:blipFill>
        <p:spPr bwMode="auto">
          <a:xfrm>
            <a:off x="847725" y="1916113"/>
            <a:ext cx="3600450" cy="2700337"/>
          </a:xfrm>
          <a:prstGeom prst="rect">
            <a:avLst/>
          </a:prstGeom>
          <a:noFill/>
          <a:ln w="9525">
            <a:noFill/>
            <a:miter lim="800000"/>
            <a:headEnd/>
            <a:tailEnd/>
          </a:ln>
        </p:spPr>
      </p:pic>
      <p:pic>
        <p:nvPicPr>
          <p:cNvPr id="9" name="Picture 8" descr="E:\South America Brazil and Argentina\South America 1\South America Download 1 062.jpg"/>
          <p:cNvPicPr>
            <a:picLocks noChangeAspect="1" noChangeArrowheads="1"/>
          </p:cNvPicPr>
          <p:nvPr/>
        </p:nvPicPr>
        <p:blipFill>
          <a:blip r:embed="rId3" cstate="print"/>
          <a:srcRect/>
          <a:stretch>
            <a:fillRect/>
          </a:stretch>
        </p:blipFill>
        <p:spPr bwMode="auto">
          <a:xfrm>
            <a:off x="847725" y="3789363"/>
            <a:ext cx="3600450" cy="2576512"/>
          </a:xfrm>
          <a:prstGeom prst="rect">
            <a:avLst/>
          </a:prstGeom>
          <a:noFill/>
          <a:ln w="9525">
            <a:noFill/>
            <a:miter lim="800000"/>
            <a:headEnd/>
            <a:tailEnd/>
          </a:ln>
        </p:spPr>
      </p:pic>
      <p:pic>
        <p:nvPicPr>
          <p:cNvPr id="10" name="Picture 9" descr="E:\South America Brazil and Argentina\South America 1\South America Download 1 089.jpg"/>
          <p:cNvPicPr>
            <a:picLocks noChangeAspect="1" noChangeArrowheads="1"/>
          </p:cNvPicPr>
          <p:nvPr/>
        </p:nvPicPr>
        <p:blipFill>
          <a:blip r:embed="rId4" cstate="print"/>
          <a:srcRect/>
          <a:stretch>
            <a:fillRect/>
          </a:stretch>
        </p:blipFill>
        <p:spPr bwMode="auto">
          <a:xfrm>
            <a:off x="4591050" y="1916113"/>
            <a:ext cx="3436938" cy="2578100"/>
          </a:xfrm>
          <a:prstGeom prst="rect">
            <a:avLst/>
          </a:prstGeom>
          <a:noFill/>
          <a:ln w="9525">
            <a:noFill/>
            <a:miter lim="800000"/>
            <a:headEnd/>
            <a:tailEnd/>
          </a:ln>
        </p:spPr>
      </p:pic>
      <p:pic>
        <p:nvPicPr>
          <p:cNvPr id="11" name="Picture 10" descr="E:\South America Brazil and Argentina\South America 1\South America Download 1 103.jpg"/>
          <p:cNvPicPr>
            <a:picLocks noChangeAspect="1" noChangeArrowheads="1"/>
          </p:cNvPicPr>
          <p:nvPr/>
        </p:nvPicPr>
        <p:blipFill>
          <a:blip r:embed="rId5" cstate="print"/>
          <a:srcRect/>
          <a:stretch>
            <a:fillRect/>
          </a:stretch>
        </p:blipFill>
        <p:spPr bwMode="auto">
          <a:xfrm>
            <a:off x="4591050" y="3789363"/>
            <a:ext cx="3436938" cy="2576512"/>
          </a:xfrm>
          <a:prstGeom prst="rect">
            <a:avLst/>
          </a:prstGeom>
          <a:noFill/>
          <a:ln w="9525">
            <a:noFill/>
            <a:miter lim="800000"/>
            <a:headEnd/>
            <a:tailEnd/>
          </a:ln>
        </p:spPr>
      </p:pic>
      <p:sp>
        <p:nvSpPr>
          <p:cNvPr id="12" name="Rectangle 6"/>
          <p:cNvSpPr>
            <a:spLocks noChangeArrowheads="1"/>
          </p:cNvSpPr>
          <p:nvPr/>
        </p:nvSpPr>
        <p:spPr bwMode="auto">
          <a:xfrm>
            <a:off x="0" y="228600"/>
            <a:ext cx="5486400" cy="431800"/>
          </a:xfrm>
          <a:prstGeom prst="rect">
            <a:avLst/>
          </a:prstGeom>
          <a:noFill/>
          <a:ln w="9525">
            <a:noFill/>
            <a:miter lim="800000"/>
            <a:headEnd/>
            <a:tailEnd/>
          </a:ln>
        </p:spPr>
        <p:txBody>
          <a:bodyPr lIns="90000" tIns="46800" rIns="90000" bIns="46800" anchor="ctr"/>
          <a:lstStyle/>
          <a:p>
            <a:pPr algn="ctr" defTabSz="449263">
              <a:buClr>
                <a:srgbClr val="2F8321"/>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dirty="0">
                <a:latin typeface="Arial Narrow" pitchFamily="34" charset="0"/>
              </a:rPr>
              <a:t>O </a:t>
            </a:r>
            <a:r>
              <a:rPr lang="en-GB" sz="3600" dirty="0" err="1">
                <a:latin typeface="Arial Narrow" pitchFamily="34" charset="0"/>
              </a:rPr>
              <a:t>custo</a:t>
            </a:r>
            <a:r>
              <a:rPr lang="en-GB" sz="3600" dirty="0">
                <a:latin typeface="Arial Narrow" pitchFamily="34" charset="0"/>
              </a:rPr>
              <a:t> total se divide em:</a:t>
            </a:r>
          </a:p>
        </p:txBody>
      </p:sp>
    </p:spTree>
    <p:extLst>
      <p:ext uri="{BB962C8B-B14F-4D97-AF65-F5344CB8AC3E}">
        <p14:creationId xmlns:p14="http://schemas.microsoft.com/office/powerpoint/2010/main" val="396131298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5746" y="609203"/>
            <a:ext cx="7899705" cy="3945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59335" y="1134565"/>
            <a:ext cx="6233423" cy="41716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9511" y="1989146"/>
            <a:ext cx="8785070" cy="367209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12571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11827" y="480314"/>
            <a:ext cx="3418048"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91294"/>
            <a:ext cx="2831525" cy="28158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62271" y="2070702"/>
            <a:ext cx="6330462" cy="33813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7303" y="2628951"/>
            <a:ext cx="6816720"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4277" y="3117383"/>
            <a:ext cx="3643386"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7303" y="3684891"/>
            <a:ext cx="6805099" cy="35287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12463" y="4171236"/>
            <a:ext cx="5949485" cy="3565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2371" y="4701511"/>
            <a:ext cx="2010309" cy="29736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5230167"/>
            <a:ext cx="4596790" cy="35049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48139" y="6359347"/>
            <a:ext cx="95250" cy="149225"/>
          </a:xfrm>
          <a:custGeom>
            <a:avLst/>
            <a:gdLst/>
            <a:ahLst/>
            <a:cxnLst/>
            <a:rect l="l" t="t" r="r" b="b"/>
            <a:pathLst>
              <a:path w="95250" h="149225">
                <a:moveTo>
                  <a:pt x="49857" y="90784"/>
                </a:moveTo>
                <a:lnTo>
                  <a:pt x="34677" y="90784"/>
                </a:lnTo>
                <a:lnTo>
                  <a:pt x="27929" y="89692"/>
                </a:lnTo>
                <a:lnTo>
                  <a:pt x="694" y="59778"/>
                </a:lnTo>
                <a:lnTo>
                  <a:pt x="0" y="41472"/>
                </a:lnTo>
                <a:lnTo>
                  <a:pt x="892" y="35371"/>
                </a:lnTo>
                <a:lnTo>
                  <a:pt x="32642" y="1339"/>
                </a:lnTo>
                <a:lnTo>
                  <a:pt x="39935" y="0"/>
                </a:lnTo>
                <a:lnTo>
                  <a:pt x="54421" y="0"/>
                </a:lnTo>
                <a:lnTo>
                  <a:pt x="59779" y="793"/>
                </a:lnTo>
                <a:lnTo>
                  <a:pt x="64442" y="2381"/>
                </a:lnTo>
                <a:lnTo>
                  <a:pt x="69106" y="3869"/>
                </a:lnTo>
                <a:lnTo>
                  <a:pt x="73123" y="6052"/>
                </a:lnTo>
                <a:lnTo>
                  <a:pt x="76497" y="8929"/>
                </a:lnTo>
                <a:lnTo>
                  <a:pt x="79970" y="11807"/>
                </a:lnTo>
                <a:lnTo>
                  <a:pt x="82897" y="15279"/>
                </a:lnTo>
                <a:lnTo>
                  <a:pt x="41721" y="15328"/>
                </a:lnTo>
                <a:lnTo>
                  <a:pt x="37554" y="16221"/>
                </a:lnTo>
                <a:lnTo>
                  <a:pt x="34081" y="18007"/>
                </a:lnTo>
                <a:lnTo>
                  <a:pt x="30708" y="19694"/>
                </a:lnTo>
                <a:lnTo>
                  <a:pt x="27929" y="22026"/>
                </a:lnTo>
                <a:lnTo>
                  <a:pt x="25747" y="25003"/>
                </a:lnTo>
                <a:lnTo>
                  <a:pt x="23564" y="27880"/>
                </a:lnTo>
                <a:lnTo>
                  <a:pt x="21926" y="31203"/>
                </a:lnTo>
                <a:lnTo>
                  <a:pt x="20835" y="34973"/>
                </a:lnTo>
                <a:lnTo>
                  <a:pt x="19843" y="38645"/>
                </a:lnTo>
                <a:lnTo>
                  <a:pt x="19347" y="42465"/>
                </a:lnTo>
                <a:lnTo>
                  <a:pt x="19347" y="50799"/>
                </a:lnTo>
                <a:lnTo>
                  <a:pt x="40877" y="75753"/>
                </a:lnTo>
                <a:lnTo>
                  <a:pt x="95044" y="75753"/>
                </a:lnTo>
                <a:lnTo>
                  <a:pt x="94704" y="81209"/>
                </a:lnTo>
                <a:lnTo>
                  <a:pt x="94606" y="82003"/>
                </a:lnTo>
                <a:lnTo>
                  <a:pt x="75902" y="82003"/>
                </a:lnTo>
                <a:lnTo>
                  <a:pt x="71933" y="84285"/>
                </a:lnTo>
                <a:lnTo>
                  <a:pt x="67170" y="86320"/>
                </a:lnTo>
                <a:lnTo>
                  <a:pt x="56157" y="89892"/>
                </a:lnTo>
                <a:lnTo>
                  <a:pt x="49857" y="90784"/>
                </a:lnTo>
                <a:close/>
              </a:path>
              <a:path w="95250" h="149225">
                <a:moveTo>
                  <a:pt x="95044" y="75753"/>
                </a:moveTo>
                <a:lnTo>
                  <a:pt x="51395" y="75753"/>
                </a:lnTo>
                <a:lnTo>
                  <a:pt x="56753" y="74910"/>
                </a:lnTo>
                <a:lnTo>
                  <a:pt x="67170" y="71536"/>
                </a:lnTo>
                <a:lnTo>
                  <a:pt x="71685" y="69303"/>
                </a:lnTo>
                <a:lnTo>
                  <a:pt x="75455" y="66525"/>
                </a:lnTo>
                <a:lnTo>
                  <a:pt x="75455" y="57000"/>
                </a:lnTo>
                <a:lnTo>
                  <a:pt x="74810" y="49013"/>
                </a:lnTo>
                <a:lnTo>
                  <a:pt x="73502" y="42465"/>
                </a:lnTo>
                <a:lnTo>
                  <a:pt x="72330" y="36015"/>
                </a:lnTo>
                <a:lnTo>
                  <a:pt x="70494" y="30757"/>
                </a:lnTo>
                <a:lnTo>
                  <a:pt x="68014" y="26789"/>
                </a:lnTo>
                <a:lnTo>
                  <a:pt x="65534" y="22720"/>
                </a:lnTo>
                <a:lnTo>
                  <a:pt x="62508" y="19793"/>
                </a:lnTo>
                <a:lnTo>
                  <a:pt x="55363" y="16221"/>
                </a:lnTo>
                <a:lnTo>
                  <a:pt x="51246" y="15328"/>
                </a:lnTo>
                <a:lnTo>
                  <a:pt x="82926" y="15328"/>
                </a:lnTo>
                <a:lnTo>
                  <a:pt x="85546" y="19793"/>
                </a:lnTo>
                <a:lnTo>
                  <a:pt x="87659" y="23316"/>
                </a:lnTo>
                <a:lnTo>
                  <a:pt x="89544" y="27880"/>
                </a:lnTo>
                <a:lnTo>
                  <a:pt x="90933" y="33039"/>
                </a:lnTo>
                <a:lnTo>
                  <a:pt x="92422" y="38198"/>
                </a:lnTo>
                <a:lnTo>
                  <a:pt x="93463" y="43804"/>
                </a:lnTo>
                <a:lnTo>
                  <a:pt x="94058" y="49856"/>
                </a:lnTo>
                <a:lnTo>
                  <a:pt x="94754" y="55809"/>
                </a:lnTo>
                <a:lnTo>
                  <a:pt x="95100" y="62060"/>
                </a:lnTo>
                <a:lnTo>
                  <a:pt x="95044" y="75753"/>
                </a:lnTo>
                <a:close/>
              </a:path>
              <a:path w="95250" h="149225">
                <a:moveTo>
                  <a:pt x="75272" y="133200"/>
                </a:moveTo>
                <a:lnTo>
                  <a:pt x="41771" y="133200"/>
                </a:lnTo>
                <a:lnTo>
                  <a:pt x="47972" y="131811"/>
                </a:lnTo>
                <a:lnTo>
                  <a:pt x="58290" y="126255"/>
                </a:lnTo>
                <a:lnTo>
                  <a:pt x="73074" y="101500"/>
                </a:lnTo>
                <a:lnTo>
                  <a:pt x="74761" y="95348"/>
                </a:lnTo>
                <a:lnTo>
                  <a:pt x="75704" y="88849"/>
                </a:lnTo>
                <a:lnTo>
                  <a:pt x="75902" y="82003"/>
                </a:lnTo>
                <a:lnTo>
                  <a:pt x="94606" y="82003"/>
                </a:lnTo>
                <a:lnTo>
                  <a:pt x="93665" y="89892"/>
                </a:lnTo>
                <a:lnTo>
                  <a:pt x="93215" y="94009"/>
                </a:lnTo>
                <a:lnTo>
                  <a:pt x="91975" y="100160"/>
                </a:lnTo>
                <a:lnTo>
                  <a:pt x="88403" y="112067"/>
                </a:lnTo>
                <a:lnTo>
                  <a:pt x="85972" y="117623"/>
                </a:lnTo>
                <a:lnTo>
                  <a:pt x="82897" y="122782"/>
                </a:lnTo>
                <a:lnTo>
                  <a:pt x="79920" y="127942"/>
                </a:lnTo>
                <a:lnTo>
                  <a:pt x="76149" y="132456"/>
                </a:lnTo>
                <a:lnTo>
                  <a:pt x="75272" y="133200"/>
                </a:lnTo>
                <a:close/>
              </a:path>
              <a:path w="95250" h="149225">
                <a:moveTo>
                  <a:pt x="41671" y="148678"/>
                </a:moveTo>
                <a:lnTo>
                  <a:pt x="30162" y="148678"/>
                </a:lnTo>
                <a:lnTo>
                  <a:pt x="27037" y="148480"/>
                </a:lnTo>
                <a:lnTo>
                  <a:pt x="4018" y="137268"/>
                </a:lnTo>
                <a:lnTo>
                  <a:pt x="4059" y="133200"/>
                </a:lnTo>
                <a:lnTo>
                  <a:pt x="6548" y="127842"/>
                </a:lnTo>
                <a:lnTo>
                  <a:pt x="8036" y="127842"/>
                </a:lnTo>
                <a:lnTo>
                  <a:pt x="9227" y="128140"/>
                </a:lnTo>
                <a:lnTo>
                  <a:pt x="10716" y="128735"/>
                </a:lnTo>
                <a:lnTo>
                  <a:pt x="14039" y="129827"/>
                </a:lnTo>
                <a:lnTo>
                  <a:pt x="30757" y="133200"/>
                </a:lnTo>
                <a:lnTo>
                  <a:pt x="75272" y="133200"/>
                </a:lnTo>
                <a:lnTo>
                  <a:pt x="67022" y="140195"/>
                </a:lnTo>
                <a:lnTo>
                  <a:pt x="61565" y="143221"/>
                </a:lnTo>
                <a:lnTo>
                  <a:pt x="48964" y="147587"/>
                </a:lnTo>
                <a:lnTo>
                  <a:pt x="41671" y="148678"/>
                </a:lnTo>
                <a:close/>
              </a:path>
            </a:pathLst>
          </a:custGeom>
          <a:solidFill>
            <a:srgbClr val="000000"/>
          </a:solidFill>
        </p:spPr>
        <p:txBody>
          <a:bodyPr wrap="square" lIns="0" tIns="0" rIns="0" bIns="0" rtlCol="0"/>
          <a:lstStyle/>
          <a:p>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0530" y="518719"/>
            <a:ext cx="8080949" cy="4397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5573" y="1124747"/>
            <a:ext cx="7529184" cy="46235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028844" y="5835278"/>
            <a:ext cx="3047588" cy="15760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685794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77206" y="541242"/>
            <a:ext cx="2618583" cy="46434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658457" y="6359347"/>
            <a:ext cx="316865" cy="149225"/>
          </a:xfrm>
          <a:custGeom>
            <a:avLst/>
            <a:gdLst/>
            <a:ahLst/>
            <a:cxnLst/>
            <a:rect l="l" t="t" r="r" b="b"/>
            <a:pathLst>
              <a:path w="31686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6865" h="149225">
                <a:moveTo>
                  <a:pt x="53825" y="131117"/>
                </a:moveTo>
                <a:lnTo>
                  <a:pt x="34627" y="131117"/>
                </a:lnTo>
                <a:lnTo>
                  <a:pt x="34627" y="21281"/>
                </a:lnTo>
                <a:lnTo>
                  <a:pt x="53825" y="21281"/>
                </a:lnTo>
                <a:lnTo>
                  <a:pt x="53825" y="131117"/>
                </a:lnTo>
                <a:close/>
              </a:path>
              <a:path w="31686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6865" h="149225">
                <a:moveTo>
                  <a:pt x="115812" y="29020"/>
                </a:moveTo>
                <a:lnTo>
                  <a:pt x="114423" y="29020"/>
                </a:lnTo>
                <a:lnTo>
                  <a:pt x="113976" y="28872"/>
                </a:lnTo>
                <a:lnTo>
                  <a:pt x="111869" y="16965"/>
                </a:lnTo>
                <a:lnTo>
                  <a:pt x="111893" y="16767"/>
                </a:lnTo>
                <a:lnTo>
                  <a:pt x="112042" y="16073"/>
                </a:lnTo>
                <a:lnTo>
                  <a:pt x="112439" y="14882"/>
                </a:lnTo>
                <a:lnTo>
                  <a:pt x="112687" y="14337"/>
                </a:lnTo>
                <a:lnTo>
                  <a:pt x="112985" y="13840"/>
                </a:lnTo>
                <a:lnTo>
                  <a:pt x="113282" y="13245"/>
                </a:lnTo>
                <a:lnTo>
                  <a:pt x="113877" y="12551"/>
                </a:lnTo>
                <a:lnTo>
                  <a:pt x="115663" y="10963"/>
                </a:lnTo>
                <a:lnTo>
                  <a:pt x="117202" y="9921"/>
                </a:lnTo>
                <a:lnTo>
                  <a:pt x="119384" y="8631"/>
                </a:lnTo>
                <a:lnTo>
                  <a:pt x="121567" y="7242"/>
                </a:lnTo>
                <a:lnTo>
                  <a:pt x="146718" y="0"/>
                </a:lnTo>
                <a:lnTo>
                  <a:pt x="158128" y="0"/>
                </a:lnTo>
                <a:lnTo>
                  <a:pt x="164281" y="991"/>
                </a:lnTo>
                <a:lnTo>
                  <a:pt x="174797" y="4960"/>
                </a:lnTo>
                <a:lnTo>
                  <a:pt x="179114" y="7689"/>
                </a:lnTo>
                <a:lnTo>
                  <a:pt x="182487" y="11161"/>
                </a:lnTo>
                <a:lnTo>
                  <a:pt x="185960" y="14535"/>
                </a:lnTo>
                <a:lnTo>
                  <a:pt x="187540" y="16965"/>
                </a:lnTo>
                <a:lnTo>
                  <a:pt x="143048" y="16965"/>
                </a:lnTo>
                <a:lnTo>
                  <a:pt x="138979" y="17610"/>
                </a:lnTo>
                <a:lnTo>
                  <a:pt x="118938" y="27234"/>
                </a:lnTo>
                <a:lnTo>
                  <a:pt x="117152" y="28425"/>
                </a:lnTo>
                <a:lnTo>
                  <a:pt x="115812" y="29020"/>
                </a:lnTo>
                <a:close/>
              </a:path>
              <a:path w="316865" h="149225">
                <a:moveTo>
                  <a:pt x="195882" y="146595"/>
                </a:moveTo>
                <a:lnTo>
                  <a:pt x="114374" y="146595"/>
                </a:lnTo>
                <a:lnTo>
                  <a:pt x="113480" y="146496"/>
                </a:lnTo>
                <a:lnTo>
                  <a:pt x="109164" y="135482"/>
                </a:lnTo>
                <a:lnTo>
                  <a:pt x="109363" y="133200"/>
                </a:lnTo>
                <a:lnTo>
                  <a:pt x="111347" y="128884"/>
                </a:lnTo>
                <a:lnTo>
                  <a:pt x="111943" y="127991"/>
                </a:lnTo>
                <a:lnTo>
                  <a:pt x="112687" y="127048"/>
                </a:lnTo>
                <a:lnTo>
                  <a:pt x="113580" y="126056"/>
                </a:lnTo>
                <a:lnTo>
                  <a:pt x="148008" y="89445"/>
                </a:lnTo>
                <a:lnTo>
                  <a:pt x="153168" y="83343"/>
                </a:lnTo>
                <a:lnTo>
                  <a:pt x="161006" y="72528"/>
                </a:lnTo>
                <a:lnTo>
                  <a:pt x="164032" y="67567"/>
                </a:lnTo>
                <a:lnTo>
                  <a:pt x="166116" y="63102"/>
                </a:lnTo>
                <a:lnTo>
                  <a:pt x="168299" y="58637"/>
                </a:lnTo>
                <a:lnTo>
                  <a:pt x="169688" y="54569"/>
                </a:lnTo>
                <a:lnTo>
                  <a:pt x="170283" y="50898"/>
                </a:lnTo>
                <a:lnTo>
                  <a:pt x="170978" y="47227"/>
                </a:lnTo>
                <a:lnTo>
                  <a:pt x="171325" y="43804"/>
                </a:lnTo>
                <a:lnTo>
                  <a:pt x="171325" y="37455"/>
                </a:lnTo>
                <a:lnTo>
                  <a:pt x="170780" y="34428"/>
                </a:lnTo>
                <a:lnTo>
                  <a:pt x="169688" y="31551"/>
                </a:lnTo>
                <a:lnTo>
                  <a:pt x="168695" y="28674"/>
                </a:lnTo>
                <a:lnTo>
                  <a:pt x="167208" y="26193"/>
                </a:lnTo>
                <a:lnTo>
                  <a:pt x="165223" y="24109"/>
                </a:lnTo>
                <a:lnTo>
                  <a:pt x="163239" y="21927"/>
                </a:lnTo>
                <a:lnTo>
                  <a:pt x="160758" y="20191"/>
                </a:lnTo>
                <a:lnTo>
                  <a:pt x="154805" y="17610"/>
                </a:lnTo>
                <a:lnTo>
                  <a:pt x="151382" y="16965"/>
                </a:lnTo>
                <a:lnTo>
                  <a:pt x="187540" y="16965"/>
                </a:lnTo>
                <a:lnTo>
                  <a:pt x="188540" y="18504"/>
                </a:lnTo>
                <a:lnTo>
                  <a:pt x="190226" y="23067"/>
                </a:lnTo>
                <a:lnTo>
                  <a:pt x="192012" y="27532"/>
                </a:lnTo>
                <a:lnTo>
                  <a:pt x="192905" y="32344"/>
                </a:lnTo>
                <a:lnTo>
                  <a:pt x="192905" y="42168"/>
                </a:lnTo>
                <a:lnTo>
                  <a:pt x="192458" y="46780"/>
                </a:lnTo>
                <a:lnTo>
                  <a:pt x="191566" y="51345"/>
                </a:lnTo>
                <a:lnTo>
                  <a:pt x="190772" y="55909"/>
                </a:lnTo>
                <a:lnTo>
                  <a:pt x="189035" y="60870"/>
                </a:lnTo>
                <a:lnTo>
                  <a:pt x="186357" y="66228"/>
                </a:lnTo>
                <a:lnTo>
                  <a:pt x="183777" y="71486"/>
                </a:lnTo>
                <a:lnTo>
                  <a:pt x="132332" y="130223"/>
                </a:lnTo>
                <a:lnTo>
                  <a:pt x="195733" y="130223"/>
                </a:lnTo>
                <a:lnTo>
                  <a:pt x="196279" y="130422"/>
                </a:lnTo>
                <a:lnTo>
                  <a:pt x="196774" y="130818"/>
                </a:lnTo>
                <a:lnTo>
                  <a:pt x="197369" y="131117"/>
                </a:lnTo>
                <a:lnTo>
                  <a:pt x="199454" y="136971"/>
                </a:lnTo>
                <a:lnTo>
                  <a:pt x="199438" y="139848"/>
                </a:lnTo>
                <a:lnTo>
                  <a:pt x="196477" y="146446"/>
                </a:lnTo>
                <a:lnTo>
                  <a:pt x="195882" y="146595"/>
                </a:lnTo>
                <a:close/>
              </a:path>
              <a:path w="316865" h="149225">
                <a:moveTo>
                  <a:pt x="271262" y="90784"/>
                </a:moveTo>
                <a:lnTo>
                  <a:pt x="256082" y="90784"/>
                </a:lnTo>
                <a:lnTo>
                  <a:pt x="249336" y="89692"/>
                </a:lnTo>
                <a:lnTo>
                  <a:pt x="222100" y="59778"/>
                </a:lnTo>
                <a:lnTo>
                  <a:pt x="221406" y="41472"/>
                </a:lnTo>
                <a:lnTo>
                  <a:pt x="222298" y="35371"/>
                </a:lnTo>
                <a:lnTo>
                  <a:pt x="254049" y="1339"/>
                </a:lnTo>
                <a:lnTo>
                  <a:pt x="261341" y="0"/>
                </a:lnTo>
                <a:lnTo>
                  <a:pt x="275827" y="0"/>
                </a:lnTo>
                <a:lnTo>
                  <a:pt x="281185" y="793"/>
                </a:lnTo>
                <a:lnTo>
                  <a:pt x="285848" y="2381"/>
                </a:lnTo>
                <a:lnTo>
                  <a:pt x="290511" y="3869"/>
                </a:lnTo>
                <a:lnTo>
                  <a:pt x="294530" y="6052"/>
                </a:lnTo>
                <a:lnTo>
                  <a:pt x="297903" y="8929"/>
                </a:lnTo>
                <a:lnTo>
                  <a:pt x="301376" y="11807"/>
                </a:lnTo>
                <a:lnTo>
                  <a:pt x="304303" y="15279"/>
                </a:lnTo>
                <a:lnTo>
                  <a:pt x="263127" y="15328"/>
                </a:lnTo>
                <a:lnTo>
                  <a:pt x="258960" y="16221"/>
                </a:lnTo>
                <a:lnTo>
                  <a:pt x="255487" y="18007"/>
                </a:lnTo>
                <a:lnTo>
                  <a:pt x="252113" y="19694"/>
                </a:lnTo>
                <a:lnTo>
                  <a:pt x="249336" y="22026"/>
                </a:lnTo>
                <a:lnTo>
                  <a:pt x="247153" y="25003"/>
                </a:lnTo>
                <a:lnTo>
                  <a:pt x="244970" y="27880"/>
                </a:lnTo>
                <a:lnTo>
                  <a:pt x="243333" y="31203"/>
                </a:lnTo>
                <a:lnTo>
                  <a:pt x="242242" y="34973"/>
                </a:lnTo>
                <a:lnTo>
                  <a:pt x="241249" y="38645"/>
                </a:lnTo>
                <a:lnTo>
                  <a:pt x="240753" y="42465"/>
                </a:lnTo>
                <a:lnTo>
                  <a:pt x="240753" y="50799"/>
                </a:lnTo>
                <a:lnTo>
                  <a:pt x="262283" y="75753"/>
                </a:lnTo>
                <a:lnTo>
                  <a:pt x="316450" y="75753"/>
                </a:lnTo>
                <a:lnTo>
                  <a:pt x="316110" y="81209"/>
                </a:lnTo>
                <a:lnTo>
                  <a:pt x="316012" y="82003"/>
                </a:lnTo>
                <a:lnTo>
                  <a:pt x="297307" y="82003"/>
                </a:lnTo>
                <a:lnTo>
                  <a:pt x="293339" y="84285"/>
                </a:lnTo>
                <a:lnTo>
                  <a:pt x="288577" y="86320"/>
                </a:lnTo>
                <a:lnTo>
                  <a:pt x="277563" y="89892"/>
                </a:lnTo>
                <a:lnTo>
                  <a:pt x="271262" y="90784"/>
                </a:lnTo>
                <a:close/>
              </a:path>
              <a:path w="316865" h="149225">
                <a:moveTo>
                  <a:pt x="316450" y="75753"/>
                </a:moveTo>
                <a:lnTo>
                  <a:pt x="272801" y="75753"/>
                </a:lnTo>
                <a:lnTo>
                  <a:pt x="278158" y="74910"/>
                </a:lnTo>
                <a:lnTo>
                  <a:pt x="288577" y="71536"/>
                </a:lnTo>
                <a:lnTo>
                  <a:pt x="293091" y="69303"/>
                </a:lnTo>
                <a:lnTo>
                  <a:pt x="296862" y="66525"/>
                </a:lnTo>
                <a:lnTo>
                  <a:pt x="296862" y="57000"/>
                </a:lnTo>
                <a:lnTo>
                  <a:pt x="296216" y="49013"/>
                </a:lnTo>
                <a:lnTo>
                  <a:pt x="294908" y="42465"/>
                </a:lnTo>
                <a:lnTo>
                  <a:pt x="293736" y="36015"/>
                </a:lnTo>
                <a:lnTo>
                  <a:pt x="291900" y="30757"/>
                </a:lnTo>
                <a:lnTo>
                  <a:pt x="289420" y="26789"/>
                </a:lnTo>
                <a:lnTo>
                  <a:pt x="286940" y="22720"/>
                </a:lnTo>
                <a:lnTo>
                  <a:pt x="283913" y="19793"/>
                </a:lnTo>
                <a:lnTo>
                  <a:pt x="276770" y="16221"/>
                </a:lnTo>
                <a:lnTo>
                  <a:pt x="272652" y="15328"/>
                </a:lnTo>
                <a:lnTo>
                  <a:pt x="304332" y="15328"/>
                </a:lnTo>
                <a:lnTo>
                  <a:pt x="306952" y="19793"/>
                </a:lnTo>
                <a:lnTo>
                  <a:pt x="309065" y="23316"/>
                </a:lnTo>
                <a:lnTo>
                  <a:pt x="310950" y="27880"/>
                </a:lnTo>
                <a:lnTo>
                  <a:pt x="312340" y="33039"/>
                </a:lnTo>
                <a:lnTo>
                  <a:pt x="313828" y="38198"/>
                </a:lnTo>
                <a:lnTo>
                  <a:pt x="314870" y="43804"/>
                </a:lnTo>
                <a:lnTo>
                  <a:pt x="315465" y="49856"/>
                </a:lnTo>
                <a:lnTo>
                  <a:pt x="316159" y="55809"/>
                </a:lnTo>
                <a:lnTo>
                  <a:pt x="316506" y="62060"/>
                </a:lnTo>
                <a:lnTo>
                  <a:pt x="316450" y="75753"/>
                </a:lnTo>
                <a:close/>
              </a:path>
              <a:path w="316865" h="149225">
                <a:moveTo>
                  <a:pt x="296679" y="133200"/>
                </a:moveTo>
                <a:lnTo>
                  <a:pt x="263177" y="133200"/>
                </a:lnTo>
                <a:lnTo>
                  <a:pt x="269377" y="131811"/>
                </a:lnTo>
                <a:lnTo>
                  <a:pt x="279697" y="126255"/>
                </a:lnTo>
                <a:lnTo>
                  <a:pt x="294480" y="101500"/>
                </a:lnTo>
                <a:lnTo>
                  <a:pt x="296166" y="95348"/>
                </a:lnTo>
                <a:lnTo>
                  <a:pt x="297109" y="88849"/>
                </a:lnTo>
                <a:lnTo>
                  <a:pt x="297307" y="82003"/>
                </a:lnTo>
                <a:lnTo>
                  <a:pt x="316012" y="82003"/>
                </a:lnTo>
                <a:lnTo>
                  <a:pt x="315072" y="89892"/>
                </a:lnTo>
                <a:lnTo>
                  <a:pt x="314621" y="94009"/>
                </a:lnTo>
                <a:lnTo>
                  <a:pt x="313381" y="100160"/>
                </a:lnTo>
                <a:lnTo>
                  <a:pt x="309809" y="112067"/>
                </a:lnTo>
                <a:lnTo>
                  <a:pt x="307378" y="117623"/>
                </a:lnTo>
                <a:lnTo>
                  <a:pt x="304303" y="122782"/>
                </a:lnTo>
                <a:lnTo>
                  <a:pt x="301326" y="127942"/>
                </a:lnTo>
                <a:lnTo>
                  <a:pt x="297556" y="132456"/>
                </a:lnTo>
                <a:lnTo>
                  <a:pt x="296679" y="133200"/>
                </a:lnTo>
                <a:close/>
              </a:path>
              <a:path w="316865" h="149225">
                <a:moveTo>
                  <a:pt x="263078" y="148678"/>
                </a:moveTo>
                <a:lnTo>
                  <a:pt x="251568" y="148678"/>
                </a:lnTo>
                <a:lnTo>
                  <a:pt x="248442" y="148480"/>
                </a:lnTo>
                <a:lnTo>
                  <a:pt x="225424" y="137268"/>
                </a:lnTo>
                <a:lnTo>
                  <a:pt x="225466" y="133200"/>
                </a:lnTo>
                <a:lnTo>
                  <a:pt x="227954" y="127842"/>
                </a:lnTo>
                <a:lnTo>
                  <a:pt x="229442" y="127842"/>
                </a:lnTo>
                <a:lnTo>
                  <a:pt x="230633" y="128140"/>
                </a:lnTo>
                <a:lnTo>
                  <a:pt x="232121" y="128735"/>
                </a:lnTo>
                <a:lnTo>
                  <a:pt x="235445" y="129827"/>
                </a:lnTo>
                <a:lnTo>
                  <a:pt x="252163" y="133200"/>
                </a:lnTo>
                <a:lnTo>
                  <a:pt x="296679" y="133200"/>
                </a:lnTo>
                <a:lnTo>
                  <a:pt x="288427" y="140195"/>
                </a:lnTo>
                <a:lnTo>
                  <a:pt x="282970" y="143221"/>
                </a:lnTo>
                <a:lnTo>
                  <a:pt x="270370" y="147587"/>
                </a:lnTo>
                <a:lnTo>
                  <a:pt x="263078" y="148678"/>
                </a:lnTo>
                <a:close/>
              </a:path>
            </a:pathLst>
          </a:custGeom>
          <a:solidFill>
            <a:srgbClr val="000000"/>
          </a:solidFill>
        </p:spPr>
        <p:txBody>
          <a:bodyPr wrap="square" lIns="0" tIns="0" rIns="0" bIns="0" rtlCol="0"/>
          <a:lstStyle/>
          <a:p>
            <a:endParaRPr/>
          </a:p>
        </p:txBody>
      </p:sp>
      <p:sp>
        <p:nvSpPr>
          <p:cNvPr id="5" name="object 5"/>
          <p:cNvSpPr/>
          <p:nvPr/>
        </p:nvSpPr>
        <p:spPr>
          <a:xfrm>
            <a:off x="5227052" y="2078387"/>
            <a:ext cx="3008350" cy="17933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212169" y="2245025"/>
            <a:ext cx="3040380" cy="0"/>
          </a:xfrm>
          <a:custGeom>
            <a:avLst/>
            <a:gdLst/>
            <a:ahLst/>
            <a:cxnLst/>
            <a:rect l="l" t="t" r="r" b="b"/>
            <a:pathLst>
              <a:path w="3040379">
                <a:moveTo>
                  <a:pt x="0" y="0"/>
                </a:moveTo>
                <a:lnTo>
                  <a:pt x="3040112" y="0"/>
                </a:lnTo>
              </a:path>
            </a:pathLst>
          </a:custGeom>
          <a:ln w="13295">
            <a:solidFill>
              <a:srgbClr val="0000FF"/>
            </a:solidFill>
          </a:ln>
        </p:spPr>
        <p:txBody>
          <a:bodyPr wrap="square" lIns="0" tIns="0" rIns="0" bIns="0" rtlCol="0"/>
          <a:lstStyle/>
          <a:p>
            <a:endParaRPr/>
          </a:p>
        </p:txBody>
      </p:sp>
      <p:pic>
        <p:nvPicPr>
          <p:cNvPr id="9" name="Imagem 8"/>
          <p:cNvPicPr>
            <a:picLocks noChangeAspect="1"/>
          </p:cNvPicPr>
          <p:nvPr/>
        </p:nvPicPr>
        <p:blipFill>
          <a:blip r:embed="rId4"/>
          <a:stretch>
            <a:fillRect/>
          </a:stretch>
        </p:blipFill>
        <p:spPr>
          <a:xfrm>
            <a:off x="0" y="76200"/>
            <a:ext cx="5095875" cy="6648450"/>
          </a:xfrm>
          <a:prstGeom prst="rect">
            <a:avLst/>
          </a:prstGeom>
        </p:spPr>
      </p:pic>
      <p:sp>
        <p:nvSpPr>
          <p:cNvPr id="10" name="CaixaDeTexto 9"/>
          <p:cNvSpPr txBox="1"/>
          <p:nvPr/>
        </p:nvSpPr>
        <p:spPr>
          <a:xfrm>
            <a:off x="5486399" y="1371600"/>
            <a:ext cx="1982899" cy="369332"/>
          </a:xfrm>
          <a:prstGeom prst="rect">
            <a:avLst/>
          </a:prstGeom>
          <a:noFill/>
        </p:spPr>
        <p:txBody>
          <a:bodyPr wrap="square" rtlCol="0">
            <a:spAutoFit/>
          </a:bodyPr>
          <a:lstStyle/>
          <a:p>
            <a:r>
              <a:rPr lang="pt-BR" dirty="0"/>
              <a:t>24/03/2016</a:t>
            </a:r>
          </a:p>
        </p:txBody>
      </p:sp>
      <p:sp>
        <p:nvSpPr>
          <p:cNvPr id="11" name="CaixaDeTexto 10"/>
          <p:cNvSpPr txBox="1"/>
          <p:nvPr/>
        </p:nvSpPr>
        <p:spPr>
          <a:xfrm>
            <a:off x="5638800" y="2819400"/>
            <a:ext cx="2429063" cy="646331"/>
          </a:xfrm>
          <a:prstGeom prst="rect">
            <a:avLst/>
          </a:prstGeom>
          <a:noFill/>
        </p:spPr>
        <p:txBody>
          <a:bodyPr wrap="none" rtlCol="0">
            <a:spAutoFit/>
          </a:bodyPr>
          <a:lstStyle/>
          <a:p>
            <a:r>
              <a:rPr lang="pt-BR" dirty="0"/>
              <a:t>Precisa de </a:t>
            </a:r>
            <a:r>
              <a:rPr lang="pt-BR" dirty="0" err="1"/>
              <a:t>login</a:t>
            </a:r>
            <a:r>
              <a:rPr lang="pt-BR" dirty="0"/>
              <a:t> e senha</a:t>
            </a:r>
          </a:p>
          <a:p>
            <a:r>
              <a:rPr lang="pt-BR" dirty="0" err="1"/>
              <a:t>Login</a:t>
            </a:r>
            <a:r>
              <a:rPr lang="pt-BR" dirty="0"/>
              <a:t> PEDRO1865</a:t>
            </a:r>
          </a:p>
        </p:txBody>
      </p:sp>
    </p:spTree>
    <p:extLst>
      <p:ext uri="{BB962C8B-B14F-4D97-AF65-F5344CB8AC3E}">
        <p14:creationId xmlns:p14="http://schemas.microsoft.com/office/powerpoint/2010/main" val="42022859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27008" y="165079"/>
            <a:ext cx="4178656" cy="4333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71598" y="620693"/>
            <a:ext cx="7818834" cy="245445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50910" y="2961594"/>
            <a:ext cx="7242147" cy="370774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875255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1519" y="59404"/>
            <a:ext cx="8713082" cy="142537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1519" y="1346197"/>
            <a:ext cx="8784957" cy="467509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631143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7226" y="117792"/>
            <a:ext cx="8132101" cy="28083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38540" y="479741"/>
            <a:ext cx="3900279" cy="28083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612807" y="861038"/>
            <a:ext cx="5742773" cy="26164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55741" y="1222986"/>
            <a:ext cx="3256305" cy="21014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81458" y="2124152"/>
            <a:ext cx="5814247" cy="29557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022969" y="2540671"/>
            <a:ext cx="7709289" cy="26268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022969" y="2932236"/>
            <a:ext cx="7298152" cy="261641"/>
          </a:xfrm>
          <a:prstGeom prst="rect">
            <a:avLst/>
          </a:prstGeom>
          <a:blipFill>
            <a:blip r:embed="rId8" cstate="print"/>
            <a:stretch>
              <a:fillRect/>
            </a:stretch>
          </a:blipFill>
        </p:spPr>
        <p:txBody>
          <a:bodyPr wrap="square" lIns="0" tIns="0" rIns="0" bIns="0" rtlCol="0"/>
          <a:lstStyle/>
          <a:p>
            <a:endParaRPr/>
          </a:p>
        </p:txBody>
      </p:sp>
      <p:sp>
        <p:nvSpPr>
          <p:cNvPr id="9" name="object 9"/>
          <p:cNvSpPr txBox="1"/>
          <p:nvPr/>
        </p:nvSpPr>
        <p:spPr>
          <a:xfrm>
            <a:off x="692840" y="2450580"/>
            <a:ext cx="193675" cy="1149985"/>
          </a:xfrm>
          <a:prstGeom prst="rect">
            <a:avLst/>
          </a:prstGeom>
        </p:spPr>
        <p:txBody>
          <a:bodyPr vert="horz" wrap="square" lIns="0" tIns="0" rIns="0" bIns="0" rtlCol="0">
            <a:spAutoFit/>
          </a:bodyPr>
          <a:lstStyle/>
          <a:p>
            <a:pPr marL="12700">
              <a:lnSpc>
                <a:spcPct val="100000"/>
              </a:lnSpc>
            </a:pPr>
            <a:r>
              <a:rPr sz="2350" spc="15" dirty="0">
                <a:latin typeface="Arial"/>
                <a:cs typeface="Arial"/>
              </a:rPr>
              <a:t>–</a:t>
            </a:r>
            <a:endParaRPr sz="2350">
              <a:latin typeface="Arial"/>
              <a:cs typeface="Arial"/>
            </a:endParaRPr>
          </a:p>
          <a:p>
            <a:pPr marL="12700">
              <a:lnSpc>
                <a:spcPct val="100000"/>
              </a:lnSpc>
              <a:spcBef>
                <a:spcPts val="254"/>
              </a:spcBef>
            </a:pPr>
            <a:r>
              <a:rPr sz="2350" spc="15" dirty="0">
                <a:latin typeface="Arial"/>
                <a:cs typeface="Arial"/>
              </a:rPr>
              <a:t>–</a:t>
            </a:r>
            <a:endParaRPr sz="2350">
              <a:latin typeface="Arial"/>
              <a:cs typeface="Arial"/>
            </a:endParaRPr>
          </a:p>
          <a:p>
            <a:pPr marL="12700">
              <a:lnSpc>
                <a:spcPct val="100000"/>
              </a:lnSpc>
              <a:spcBef>
                <a:spcPts val="254"/>
              </a:spcBef>
            </a:pPr>
            <a:r>
              <a:rPr sz="2350" spc="15" dirty="0">
                <a:latin typeface="Arial"/>
                <a:cs typeface="Arial"/>
              </a:rPr>
              <a:t>–</a:t>
            </a:r>
            <a:endParaRPr sz="2350">
              <a:latin typeface="Arial"/>
              <a:cs typeface="Arial"/>
            </a:endParaRPr>
          </a:p>
        </p:txBody>
      </p:sp>
      <p:sp>
        <p:nvSpPr>
          <p:cNvPr id="10" name="object 10"/>
          <p:cNvSpPr/>
          <p:nvPr/>
        </p:nvSpPr>
        <p:spPr>
          <a:xfrm>
            <a:off x="1022969" y="3318893"/>
            <a:ext cx="6448819" cy="26550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013245" y="3648962"/>
            <a:ext cx="6654682" cy="589205"/>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642396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7411" y="254316"/>
            <a:ext cx="8569395" cy="15219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19727" y="1857874"/>
            <a:ext cx="3820243" cy="20424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696460" y="1508529"/>
            <a:ext cx="157480" cy="845185"/>
          </a:xfrm>
          <a:prstGeom prst="rect">
            <a:avLst/>
          </a:prstGeom>
        </p:spPr>
        <p:txBody>
          <a:bodyPr vert="horz" wrap="square" lIns="0" tIns="0" rIns="0" bIns="0" rtlCol="0">
            <a:spAutoFit/>
          </a:bodyPr>
          <a:lstStyle/>
          <a:p>
            <a:pPr marL="12700">
              <a:lnSpc>
                <a:spcPts val="2195"/>
              </a:lnSpc>
            </a:pPr>
            <a:r>
              <a:rPr sz="1850" spc="10" dirty="0">
                <a:latin typeface="Arial"/>
                <a:cs typeface="Arial"/>
              </a:rPr>
              <a:t>–</a:t>
            </a:r>
            <a:endParaRPr sz="1850">
              <a:latin typeface="Arial"/>
              <a:cs typeface="Arial"/>
            </a:endParaRPr>
          </a:p>
          <a:p>
            <a:pPr marL="12700">
              <a:lnSpc>
                <a:spcPts val="2175"/>
              </a:lnSpc>
            </a:pPr>
            <a:r>
              <a:rPr sz="1850" spc="10" dirty="0">
                <a:latin typeface="Arial"/>
                <a:cs typeface="Arial"/>
              </a:rPr>
              <a:t>–</a:t>
            </a:r>
            <a:endParaRPr sz="1850">
              <a:latin typeface="Arial"/>
              <a:cs typeface="Arial"/>
            </a:endParaRPr>
          </a:p>
          <a:p>
            <a:pPr marL="12700">
              <a:lnSpc>
                <a:spcPts val="2195"/>
              </a:lnSpc>
            </a:pPr>
            <a:r>
              <a:rPr sz="1850" spc="10" dirty="0">
                <a:latin typeface="Arial"/>
                <a:cs typeface="Arial"/>
              </a:rPr>
              <a:t>–</a:t>
            </a:r>
            <a:endParaRPr sz="1850">
              <a:latin typeface="Arial"/>
              <a:cs typeface="Arial"/>
            </a:endParaRPr>
          </a:p>
        </p:txBody>
      </p:sp>
      <p:sp>
        <p:nvSpPr>
          <p:cNvPr id="5" name="object 5"/>
          <p:cNvSpPr/>
          <p:nvPr/>
        </p:nvSpPr>
        <p:spPr>
          <a:xfrm>
            <a:off x="1012244" y="2132955"/>
            <a:ext cx="7553698" cy="43411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74522" y="2955647"/>
            <a:ext cx="8536478" cy="48149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69865" y="3806342"/>
            <a:ext cx="8249271" cy="45263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019727" y="4372469"/>
            <a:ext cx="2828968" cy="204244"/>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696460" y="4299348"/>
            <a:ext cx="157480" cy="568960"/>
          </a:xfrm>
          <a:prstGeom prst="rect">
            <a:avLst/>
          </a:prstGeom>
        </p:spPr>
        <p:txBody>
          <a:bodyPr vert="horz" wrap="square" lIns="0" tIns="0" rIns="0" bIns="0" rtlCol="0">
            <a:spAutoFit/>
          </a:bodyPr>
          <a:lstStyle/>
          <a:p>
            <a:pPr marL="12700">
              <a:lnSpc>
                <a:spcPts val="2195"/>
              </a:lnSpc>
            </a:pPr>
            <a:r>
              <a:rPr sz="1850" spc="10" dirty="0">
                <a:latin typeface="Arial"/>
                <a:cs typeface="Arial"/>
              </a:rPr>
              <a:t>–</a:t>
            </a:r>
            <a:endParaRPr sz="1850">
              <a:latin typeface="Arial"/>
              <a:cs typeface="Arial"/>
            </a:endParaRPr>
          </a:p>
          <a:p>
            <a:pPr marL="12700">
              <a:lnSpc>
                <a:spcPts val="2195"/>
              </a:lnSpc>
            </a:pPr>
            <a:r>
              <a:rPr sz="1850" spc="10" dirty="0">
                <a:latin typeface="Arial"/>
                <a:cs typeface="Arial"/>
              </a:rPr>
              <a:t>–</a:t>
            </a:r>
            <a:endParaRPr sz="1850">
              <a:latin typeface="Arial"/>
              <a:cs typeface="Arial"/>
            </a:endParaRPr>
          </a:p>
        </p:txBody>
      </p:sp>
      <p:sp>
        <p:nvSpPr>
          <p:cNvPr id="10" name="object 10"/>
          <p:cNvSpPr/>
          <p:nvPr/>
        </p:nvSpPr>
        <p:spPr>
          <a:xfrm>
            <a:off x="1081794" y="4648693"/>
            <a:ext cx="5743639" cy="203996"/>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540257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23266" y="242246"/>
            <a:ext cx="5432268" cy="4397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8254" y="1065547"/>
            <a:ext cx="2018042" cy="22592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0905" y="1470197"/>
            <a:ext cx="6491127" cy="26536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13108" y="1376584"/>
            <a:ext cx="194945" cy="76644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p:txBody>
      </p:sp>
      <p:sp>
        <p:nvSpPr>
          <p:cNvPr id="6" name="object 6"/>
          <p:cNvSpPr/>
          <p:nvPr/>
        </p:nvSpPr>
        <p:spPr>
          <a:xfrm>
            <a:off x="854271" y="1863254"/>
            <a:ext cx="7793220"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51443" y="2190285"/>
            <a:ext cx="6910968" cy="26550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42068" y="2523659"/>
            <a:ext cx="8068256" cy="26536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54271" y="2857034"/>
            <a:ext cx="1284086" cy="262537"/>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15341" y="3280238"/>
            <a:ext cx="8265041" cy="30404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35023" y="3666314"/>
            <a:ext cx="7946216" cy="30405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454966" y="4049542"/>
            <a:ext cx="1135019" cy="30167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15341" y="4499731"/>
            <a:ext cx="5692258" cy="488136"/>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p:nvPr/>
        </p:nvSpPr>
        <p:spPr>
          <a:xfrm>
            <a:off x="521666" y="4809769"/>
            <a:ext cx="110489" cy="194310"/>
          </a:xfrm>
          <a:prstGeom prst="rect">
            <a:avLst/>
          </a:prstGeom>
        </p:spPr>
        <p:txBody>
          <a:bodyPr vert="horz" wrap="square" lIns="0" tIns="0" rIns="0" bIns="0" rtlCol="0">
            <a:spAutoFit/>
          </a:bodyPr>
          <a:lstStyle/>
          <a:p>
            <a:pPr marL="12700">
              <a:lnSpc>
                <a:spcPct val="100000"/>
              </a:lnSpc>
            </a:pPr>
            <a:r>
              <a:rPr sz="1200" spc="-5" dirty="0">
                <a:latin typeface="Arial"/>
                <a:cs typeface="Arial"/>
              </a:rPr>
              <a:t>–</a:t>
            </a:r>
            <a:endParaRPr sz="1200">
              <a:latin typeface="Arial"/>
              <a:cs typeface="Arial"/>
            </a:endParaRPr>
          </a:p>
        </p:txBody>
      </p:sp>
      <p:sp>
        <p:nvSpPr>
          <p:cNvPr id="15" name="object 15"/>
          <p:cNvSpPr/>
          <p:nvPr/>
        </p:nvSpPr>
        <p:spPr>
          <a:xfrm>
            <a:off x="97983" y="5147135"/>
            <a:ext cx="7612231" cy="304046"/>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444789" y="5533211"/>
            <a:ext cx="7501178" cy="304056"/>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115341" y="5986819"/>
            <a:ext cx="4696764" cy="302561"/>
          </a:xfrm>
          <a:prstGeom prst="rect">
            <a:avLst/>
          </a:prstGeom>
          <a:blipFill>
            <a:blip r:embed="rId15" cstate="print"/>
            <a:stretch>
              <a:fillRect/>
            </a:stretch>
          </a:blipFill>
        </p:spPr>
        <p:txBody>
          <a:bodyPr wrap="square" lIns="0" tIns="0" rIns="0" bIns="0" rtlCol="0"/>
          <a:lstStyle/>
          <a:p>
            <a:endParaRPr/>
          </a:p>
        </p:txBody>
      </p:sp>
      <p:sp>
        <p:nvSpPr>
          <p:cNvPr id="18" name="object 18"/>
          <p:cNvSpPr/>
          <p:nvPr/>
        </p:nvSpPr>
        <p:spPr>
          <a:xfrm>
            <a:off x="6658457" y="6359347"/>
            <a:ext cx="315595" cy="146685"/>
          </a:xfrm>
          <a:custGeom>
            <a:avLst/>
            <a:gdLst/>
            <a:ahLst/>
            <a:cxnLst/>
            <a:rect l="l" t="t" r="r" b="b"/>
            <a:pathLst>
              <a:path w="315595" h="146684">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5595" h="146684">
                <a:moveTo>
                  <a:pt x="53825" y="131117"/>
                </a:moveTo>
                <a:lnTo>
                  <a:pt x="34627" y="131117"/>
                </a:lnTo>
                <a:lnTo>
                  <a:pt x="34627" y="21281"/>
                </a:lnTo>
                <a:lnTo>
                  <a:pt x="53825" y="21281"/>
                </a:lnTo>
                <a:lnTo>
                  <a:pt x="53825" y="131117"/>
                </a:lnTo>
                <a:close/>
              </a:path>
              <a:path w="315595" h="146684">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5595" h="146684">
                <a:moveTo>
                  <a:pt x="118293" y="39538"/>
                </a:moveTo>
                <a:lnTo>
                  <a:pt x="115861" y="35271"/>
                </a:lnTo>
                <a:lnTo>
                  <a:pt x="115861" y="29765"/>
                </a:lnTo>
                <a:lnTo>
                  <a:pt x="152275" y="2529"/>
                </a:lnTo>
                <a:lnTo>
                  <a:pt x="152573" y="2231"/>
                </a:lnTo>
                <a:lnTo>
                  <a:pt x="152920" y="2033"/>
                </a:lnTo>
                <a:lnTo>
                  <a:pt x="153316" y="1934"/>
                </a:lnTo>
                <a:lnTo>
                  <a:pt x="153813" y="1736"/>
                </a:lnTo>
                <a:lnTo>
                  <a:pt x="154358" y="1586"/>
                </a:lnTo>
                <a:lnTo>
                  <a:pt x="154954" y="1487"/>
                </a:lnTo>
                <a:lnTo>
                  <a:pt x="155648" y="1289"/>
                </a:lnTo>
                <a:lnTo>
                  <a:pt x="156443" y="1190"/>
                </a:lnTo>
                <a:lnTo>
                  <a:pt x="162544" y="1190"/>
                </a:lnTo>
                <a:lnTo>
                  <a:pt x="164032" y="1289"/>
                </a:lnTo>
                <a:lnTo>
                  <a:pt x="165223" y="1487"/>
                </a:lnTo>
                <a:lnTo>
                  <a:pt x="166413" y="1586"/>
                </a:lnTo>
                <a:lnTo>
                  <a:pt x="167307" y="1785"/>
                </a:lnTo>
                <a:lnTo>
                  <a:pt x="167902" y="2083"/>
                </a:lnTo>
                <a:lnTo>
                  <a:pt x="168596" y="2282"/>
                </a:lnTo>
                <a:lnTo>
                  <a:pt x="169043" y="2579"/>
                </a:lnTo>
                <a:lnTo>
                  <a:pt x="169241" y="2976"/>
                </a:lnTo>
                <a:lnTo>
                  <a:pt x="169539" y="3372"/>
                </a:lnTo>
                <a:lnTo>
                  <a:pt x="169688" y="3819"/>
                </a:lnTo>
                <a:lnTo>
                  <a:pt x="169688" y="21281"/>
                </a:lnTo>
                <a:lnTo>
                  <a:pt x="150489" y="21281"/>
                </a:lnTo>
                <a:lnTo>
                  <a:pt x="122510" y="37950"/>
                </a:lnTo>
                <a:lnTo>
                  <a:pt x="121120" y="38744"/>
                </a:lnTo>
                <a:lnTo>
                  <a:pt x="119979" y="39241"/>
                </a:lnTo>
                <a:lnTo>
                  <a:pt x="119087" y="39439"/>
                </a:lnTo>
                <a:lnTo>
                  <a:pt x="118293" y="39538"/>
                </a:lnTo>
                <a:close/>
              </a:path>
              <a:path w="315595" h="146684">
                <a:moveTo>
                  <a:pt x="169688" y="131117"/>
                </a:moveTo>
                <a:lnTo>
                  <a:pt x="150489" y="131117"/>
                </a:lnTo>
                <a:lnTo>
                  <a:pt x="150489" y="21281"/>
                </a:lnTo>
                <a:lnTo>
                  <a:pt x="169688" y="21281"/>
                </a:lnTo>
                <a:lnTo>
                  <a:pt x="169688" y="131117"/>
                </a:lnTo>
                <a:close/>
              </a:path>
              <a:path w="315595" h="146684">
                <a:moveTo>
                  <a:pt x="196328" y="146595"/>
                </a:moveTo>
                <a:lnTo>
                  <a:pt x="119781" y="146595"/>
                </a:lnTo>
                <a:lnTo>
                  <a:pt x="119285" y="146496"/>
                </a:lnTo>
                <a:lnTo>
                  <a:pt x="116259" y="140394"/>
                </a:lnTo>
                <a:lnTo>
                  <a:pt x="116259" y="137615"/>
                </a:lnTo>
                <a:lnTo>
                  <a:pt x="119682" y="131117"/>
                </a:lnTo>
                <a:lnTo>
                  <a:pt x="196328" y="131117"/>
                </a:lnTo>
                <a:lnTo>
                  <a:pt x="196874" y="131315"/>
                </a:lnTo>
                <a:lnTo>
                  <a:pt x="197369" y="131712"/>
                </a:lnTo>
                <a:lnTo>
                  <a:pt x="197965" y="132009"/>
                </a:lnTo>
                <a:lnTo>
                  <a:pt x="198412" y="132505"/>
                </a:lnTo>
                <a:lnTo>
                  <a:pt x="198710" y="133200"/>
                </a:lnTo>
                <a:lnTo>
                  <a:pt x="199106" y="133795"/>
                </a:lnTo>
                <a:lnTo>
                  <a:pt x="199354" y="134589"/>
                </a:lnTo>
                <a:lnTo>
                  <a:pt x="199454" y="135581"/>
                </a:lnTo>
                <a:lnTo>
                  <a:pt x="199652" y="136474"/>
                </a:lnTo>
                <a:lnTo>
                  <a:pt x="199751" y="137615"/>
                </a:lnTo>
                <a:lnTo>
                  <a:pt x="199751" y="140394"/>
                </a:lnTo>
                <a:lnTo>
                  <a:pt x="196824" y="146496"/>
                </a:lnTo>
                <a:lnTo>
                  <a:pt x="196328" y="146595"/>
                </a:lnTo>
                <a:close/>
              </a:path>
              <a:path w="315595" h="146684">
                <a:moveTo>
                  <a:pt x="231675" y="29020"/>
                </a:moveTo>
                <a:lnTo>
                  <a:pt x="230286" y="29020"/>
                </a:lnTo>
                <a:lnTo>
                  <a:pt x="229839" y="28872"/>
                </a:lnTo>
                <a:lnTo>
                  <a:pt x="227730" y="16965"/>
                </a:lnTo>
                <a:lnTo>
                  <a:pt x="227755" y="16767"/>
                </a:lnTo>
                <a:lnTo>
                  <a:pt x="227905" y="16073"/>
                </a:lnTo>
                <a:lnTo>
                  <a:pt x="228301" y="14882"/>
                </a:lnTo>
                <a:lnTo>
                  <a:pt x="228550" y="14337"/>
                </a:lnTo>
                <a:lnTo>
                  <a:pt x="228847" y="13840"/>
                </a:lnTo>
                <a:lnTo>
                  <a:pt x="229145" y="13245"/>
                </a:lnTo>
                <a:lnTo>
                  <a:pt x="229740" y="12551"/>
                </a:lnTo>
                <a:lnTo>
                  <a:pt x="231526" y="10963"/>
                </a:lnTo>
                <a:lnTo>
                  <a:pt x="233063" y="9921"/>
                </a:lnTo>
                <a:lnTo>
                  <a:pt x="235247" y="8631"/>
                </a:lnTo>
                <a:lnTo>
                  <a:pt x="237430" y="7242"/>
                </a:lnTo>
                <a:lnTo>
                  <a:pt x="262581" y="0"/>
                </a:lnTo>
                <a:lnTo>
                  <a:pt x="273991" y="0"/>
                </a:lnTo>
                <a:lnTo>
                  <a:pt x="280143" y="991"/>
                </a:lnTo>
                <a:lnTo>
                  <a:pt x="290660" y="4960"/>
                </a:lnTo>
                <a:lnTo>
                  <a:pt x="294976" y="7689"/>
                </a:lnTo>
                <a:lnTo>
                  <a:pt x="298350" y="11161"/>
                </a:lnTo>
                <a:lnTo>
                  <a:pt x="301822" y="14535"/>
                </a:lnTo>
                <a:lnTo>
                  <a:pt x="303402" y="16965"/>
                </a:lnTo>
                <a:lnTo>
                  <a:pt x="258910" y="16965"/>
                </a:lnTo>
                <a:lnTo>
                  <a:pt x="254842" y="17610"/>
                </a:lnTo>
                <a:lnTo>
                  <a:pt x="234800" y="27234"/>
                </a:lnTo>
                <a:lnTo>
                  <a:pt x="233014" y="28425"/>
                </a:lnTo>
                <a:lnTo>
                  <a:pt x="231675" y="29020"/>
                </a:lnTo>
                <a:close/>
              </a:path>
              <a:path w="315595" h="146684">
                <a:moveTo>
                  <a:pt x="311744" y="146595"/>
                </a:moveTo>
                <a:lnTo>
                  <a:pt x="230236" y="146595"/>
                </a:lnTo>
                <a:lnTo>
                  <a:pt x="229343" y="146496"/>
                </a:lnTo>
                <a:lnTo>
                  <a:pt x="225027" y="135482"/>
                </a:lnTo>
                <a:lnTo>
                  <a:pt x="225225" y="133200"/>
                </a:lnTo>
                <a:lnTo>
                  <a:pt x="227209" y="128884"/>
                </a:lnTo>
                <a:lnTo>
                  <a:pt x="227806" y="127991"/>
                </a:lnTo>
                <a:lnTo>
                  <a:pt x="228550" y="127048"/>
                </a:lnTo>
                <a:lnTo>
                  <a:pt x="229442" y="126056"/>
                </a:lnTo>
                <a:lnTo>
                  <a:pt x="263871" y="89445"/>
                </a:lnTo>
                <a:lnTo>
                  <a:pt x="269031" y="83343"/>
                </a:lnTo>
                <a:lnTo>
                  <a:pt x="276869" y="72528"/>
                </a:lnTo>
                <a:lnTo>
                  <a:pt x="279895" y="67567"/>
                </a:lnTo>
                <a:lnTo>
                  <a:pt x="281978" y="63102"/>
                </a:lnTo>
                <a:lnTo>
                  <a:pt x="284161" y="58637"/>
                </a:lnTo>
                <a:lnTo>
                  <a:pt x="285551" y="54569"/>
                </a:lnTo>
                <a:lnTo>
                  <a:pt x="286146" y="50898"/>
                </a:lnTo>
                <a:lnTo>
                  <a:pt x="286840" y="47227"/>
                </a:lnTo>
                <a:lnTo>
                  <a:pt x="287187" y="43804"/>
                </a:lnTo>
                <a:lnTo>
                  <a:pt x="287187" y="37455"/>
                </a:lnTo>
                <a:lnTo>
                  <a:pt x="286641" y="34428"/>
                </a:lnTo>
                <a:lnTo>
                  <a:pt x="285551" y="31551"/>
                </a:lnTo>
                <a:lnTo>
                  <a:pt x="284558" y="28674"/>
                </a:lnTo>
                <a:lnTo>
                  <a:pt x="283070" y="26193"/>
                </a:lnTo>
                <a:lnTo>
                  <a:pt x="281086" y="24109"/>
                </a:lnTo>
                <a:lnTo>
                  <a:pt x="279101" y="21927"/>
                </a:lnTo>
                <a:lnTo>
                  <a:pt x="276621" y="20191"/>
                </a:lnTo>
                <a:lnTo>
                  <a:pt x="270668" y="17610"/>
                </a:lnTo>
                <a:lnTo>
                  <a:pt x="267245" y="16965"/>
                </a:lnTo>
                <a:lnTo>
                  <a:pt x="303402" y="16965"/>
                </a:lnTo>
                <a:lnTo>
                  <a:pt x="304402" y="18504"/>
                </a:lnTo>
                <a:lnTo>
                  <a:pt x="306089" y="23067"/>
                </a:lnTo>
                <a:lnTo>
                  <a:pt x="307875" y="27532"/>
                </a:lnTo>
                <a:lnTo>
                  <a:pt x="308768" y="32344"/>
                </a:lnTo>
                <a:lnTo>
                  <a:pt x="308768" y="42168"/>
                </a:lnTo>
                <a:lnTo>
                  <a:pt x="308321" y="46780"/>
                </a:lnTo>
                <a:lnTo>
                  <a:pt x="307428" y="51345"/>
                </a:lnTo>
                <a:lnTo>
                  <a:pt x="306634" y="55909"/>
                </a:lnTo>
                <a:lnTo>
                  <a:pt x="304898" y="60870"/>
                </a:lnTo>
                <a:lnTo>
                  <a:pt x="302219" y="66228"/>
                </a:lnTo>
                <a:lnTo>
                  <a:pt x="299639" y="71486"/>
                </a:lnTo>
                <a:lnTo>
                  <a:pt x="248195" y="130223"/>
                </a:lnTo>
                <a:lnTo>
                  <a:pt x="311595" y="130223"/>
                </a:lnTo>
                <a:lnTo>
                  <a:pt x="312141" y="130422"/>
                </a:lnTo>
                <a:lnTo>
                  <a:pt x="312637" y="130818"/>
                </a:lnTo>
                <a:lnTo>
                  <a:pt x="313232" y="131117"/>
                </a:lnTo>
                <a:lnTo>
                  <a:pt x="315316" y="136971"/>
                </a:lnTo>
                <a:lnTo>
                  <a:pt x="315300" y="139848"/>
                </a:lnTo>
                <a:lnTo>
                  <a:pt x="312340" y="146446"/>
                </a:lnTo>
                <a:lnTo>
                  <a:pt x="311744"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7527986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1323" y="1888339"/>
            <a:ext cx="6600064" cy="56525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20921" y="2652719"/>
            <a:ext cx="639959" cy="19541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00234" y="3029104"/>
            <a:ext cx="799801" cy="23232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1323" y="3599236"/>
            <a:ext cx="6749787" cy="28220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745570" y="3264943"/>
            <a:ext cx="974075" cy="26089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991591" y="3996933"/>
            <a:ext cx="384810" cy="167005"/>
          </a:xfrm>
          <a:custGeom>
            <a:avLst/>
            <a:gdLst/>
            <a:ahLst/>
            <a:cxnLst/>
            <a:rect l="l" t="t" r="r" b="b"/>
            <a:pathLst>
              <a:path w="384810" h="167004">
                <a:moveTo>
                  <a:pt x="75058" y="166537"/>
                </a:moveTo>
                <a:lnTo>
                  <a:pt x="68906" y="166537"/>
                </a:lnTo>
                <a:lnTo>
                  <a:pt x="61205" y="166212"/>
                </a:lnTo>
                <a:lnTo>
                  <a:pt x="23309" y="150529"/>
                </a:lnTo>
                <a:lnTo>
                  <a:pt x="2678" y="112374"/>
                </a:lnTo>
                <a:lnTo>
                  <a:pt x="0" y="85278"/>
                </a:lnTo>
                <a:lnTo>
                  <a:pt x="325" y="75501"/>
                </a:lnTo>
                <a:lnTo>
                  <a:pt x="11459" y="34713"/>
                </a:lnTo>
                <a:lnTo>
                  <a:pt x="42267" y="5803"/>
                </a:lnTo>
                <a:lnTo>
                  <a:pt x="71437" y="0"/>
                </a:lnTo>
                <a:lnTo>
                  <a:pt x="76100" y="0"/>
                </a:lnTo>
                <a:lnTo>
                  <a:pt x="80664" y="445"/>
                </a:lnTo>
                <a:lnTo>
                  <a:pt x="85129" y="1339"/>
                </a:lnTo>
                <a:lnTo>
                  <a:pt x="89593" y="2132"/>
                </a:lnTo>
                <a:lnTo>
                  <a:pt x="93711" y="3224"/>
                </a:lnTo>
                <a:lnTo>
                  <a:pt x="97481" y="4612"/>
                </a:lnTo>
                <a:lnTo>
                  <a:pt x="101252" y="5903"/>
                </a:lnTo>
                <a:lnTo>
                  <a:pt x="104575" y="7440"/>
                </a:lnTo>
                <a:lnTo>
                  <a:pt x="107453" y="9226"/>
                </a:lnTo>
                <a:lnTo>
                  <a:pt x="110429" y="11012"/>
                </a:lnTo>
                <a:lnTo>
                  <a:pt x="112464" y="12501"/>
                </a:lnTo>
                <a:lnTo>
                  <a:pt x="113554" y="13692"/>
                </a:lnTo>
                <a:lnTo>
                  <a:pt x="114646" y="14783"/>
                </a:lnTo>
                <a:lnTo>
                  <a:pt x="115340" y="15626"/>
                </a:lnTo>
                <a:lnTo>
                  <a:pt x="115638" y="16221"/>
                </a:lnTo>
                <a:lnTo>
                  <a:pt x="116036" y="16718"/>
                </a:lnTo>
                <a:lnTo>
                  <a:pt x="116333" y="17363"/>
                </a:lnTo>
                <a:lnTo>
                  <a:pt x="116680" y="18751"/>
                </a:lnTo>
                <a:lnTo>
                  <a:pt x="64144" y="18751"/>
                </a:lnTo>
                <a:lnTo>
                  <a:pt x="57595" y="20191"/>
                </a:lnTo>
                <a:lnTo>
                  <a:pt x="29070" y="48368"/>
                </a:lnTo>
                <a:lnTo>
                  <a:pt x="23365" y="84087"/>
                </a:lnTo>
                <a:lnTo>
                  <a:pt x="23570" y="91603"/>
                </a:lnTo>
                <a:lnTo>
                  <a:pt x="36164" y="131265"/>
                </a:lnTo>
                <a:lnTo>
                  <a:pt x="64343" y="147339"/>
                </a:lnTo>
                <a:lnTo>
                  <a:pt x="117350" y="147339"/>
                </a:lnTo>
                <a:lnTo>
                  <a:pt x="117077" y="148430"/>
                </a:lnTo>
                <a:lnTo>
                  <a:pt x="116780" y="149125"/>
                </a:lnTo>
                <a:lnTo>
                  <a:pt x="116382" y="149720"/>
                </a:lnTo>
                <a:lnTo>
                  <a:pt x="116085" y="150216"/>
                </a:lnTo>
                <a:lnTo>
                  <a:pt x="85724" y="164751"/>
                </a:lnTo>
                <a:lnTo>
                  <a:pt x="80664" y="165942"/>
                </a:lnTo>
                <a:lnTo>
                  <a:pt x="75058" y="166537"/>
                </a:lnTo>
                <a:close/>
              </a:path>
              <a:path w="384810" h="167004">
                <a:moveTo>
                  <a:pt x="114100" y="34528"/>
                </a:moveTo>
                <a:lnTo>
                  <a:pt x="112215" y="34528"/>
                </a:lnTo>
                <a:lnTo>
                  <a:pt x="110578" y="33733"/>
                </a:lnTo>
                <a:lnTo>
                  <a:pt x="108495" y="32146"/>
                </a:lnTo>
                <a:lnTo>
                  <a:pt x="106411" y="30459"/>
                </a:lnTo>
                <a:lnTo>
                  <a:pt x="103683" y="28624"/>
                </a:lnTo>
                <a:lnTo>
                  <a:pt x="100227" y="26589"/>
                </a:lnTo>
                <a:lnTo>
                  <a:pt x="97035" y="24655"/>
                </a:lnTo>
                <a:lnTo>
                  <a:pt x="93017" y="22869"/>
                </a:lnTo>
                <a:lnTo>
                  <a:pt x="88254" y="21281"/>
                </a:lnTo>
                <a:lnTo>
                  <a:pt x="83591" y="19595"/>
                </a:lnTo>
                <a:lnTo>
                  <a:pt x="77936" y="18751"/>
                </a:lnTo>
                <a:lnTo>
                  <a:pt x="116680" y="18751"/>
                </a:lnTo>
                <a:lnTo>
                  <a:pt x="116730" y="18950"/>
                </a:lnTo>
                <a:lnTo>
                  <a:pt x="116832" y="19595"/>
                </a:lnTo>
                <a:lnTo>
                  <a:pt x="116906" y="20191"/>
                </a:lnTo>
                <a:lnTo>
                  <a:pt x="116978" y="20984"/>
                </a:lnTo>
                <a:lnTo>
                  <a:pt x="117177" y="22076"/>
                </a:lnTo>
                <a:lnTo>
                  <a:pt x="117250" y="23067"/>
                </a:lnTo>
                <a:lnTo>
                  <a:pt x="117272" y="26639"/>
                </a:lnTo>
                <a:lnTo>
                  <a:pt x="117177" y="27979"/>
                </a:lnTo>
                <a:lnTo>
                  <a:pt x="116978" y="29170"/>
                </a:lnTo>
                <a:lnTo>
                  <a:pt x="116891" y="30211"/>
                </a:lnTo>
                <a:lnTo>
                  <a:pt x="116854" y="30459"/>
                </a:lnTo>
                <a:lnTo>
                  <a:pt x="116631" y="31352"/>
                </a:lnTo>
                <a:lnTo>
                  <a:pt x="116234" y="32146"/>
                </a:lnTo>
                <a:lnTo>
                  <a:pt x="115936" y="32940"/>
                </a:lnTo>
                <a:lnTo>
                  <a:pt x="115539" y="33535"/>
                </a:lnTo>
                <a:lnTo>
                  <a:pt x="115043" y="33932"/>
                </a:lnTo>
                <a:lnTo>
                  <a:pt x="114646" y="34328"/>
                </a:lnTo>
                <a:lnTo>
                  <a:pt x="114100" y="34528"/>
                </a:lnTo>
                <a:close/>
              </a:path>
              <a:path w="384810" h="167004">
                <a:moveTo>
                  <a:pt x="117350" y="147339"/>
                </a:moveTo>
                <a:lnTo>
                  <a:pt x="78332" y="147339"/>
                </a:lnTo>
                <a:lnTo>
                  <a:pt x="83938" y="146545"/>
                </a:lnTo>
                <a:lnTo>
                  <a:pt x="93562" y="143370"/>
                </a:lnTo>
                <a:lnTo>
                  <a:pt x="111719" y="132704"/>
                </a:lnTo>
                <a:lnTo>
                  <a:pt x="113406" y="131860"/>
                </a:lnTo>
                <a:lnTo>
                  <a:pt x="115192" y="131860"/>
                </a:lnTo>
                <a:lnTo>
                  <a:pt x="115688" y="132009"/>
                </a:lnTo>
                <a:lnTo>
                  <a:pt x="116085" y="132307"/>
                </a:lnTo>
                <a:lnTo>
                  <a:pt x="116581" y="132604"/>
                </a:lnTo>
                <a:lnTo>
                  <a:pt x="116928" y="133101"/>
                </a:lnTo>
                <a:lnTo>
                  <a:pt x="117126" y="133795"/>
                </a:lnTo>
                <a:lnTo>
                  <a:pt x="117424" y="134490"/>
                </a:lnTo>
                <a:lnTo>
                  <a:pt x="117623" y="135482"/>
                </a:lnTo>
                <a:lnTo>
                  <a:pt x="117806" y="137764"/>
                </a:lnTo>
                <a:lnTo>
                  <a:pt x="117822" y="143966"/>
                </a:lnTo>
                <a:lnTo>
                  <a:pt x="117614" y="145999"/>
                </a:lnTo>
                <a:lnTo>
                  <a:pt x="117474" y="146842"/>
                </a:lnTo>
                <a:lnTo>
                  <a:pt x="117350" y="147339"/>
                </a:lnTo>
                <a:close/>
              </a:path>
              <a:path w="384810" h="167004">
                <a:moveTo>
                  <a:pt x="157704" y="165198"/>
                </a:moveTo>
                <a:lnTo>
                  <a:pt x="153536" y="165198"/>
                </a:lnTo>
                <a:lnTo>
                  <a:pt x="151800" y="165099"/>
                </a:lnTo>
                <a:lnTo>
                  <a:pt x="144755" y="161875"/>
                </a:lnTo>
                <a:lnTo>
                  <a:pt x="144755" y="7937"/>
                </a:lnTo>
                <a:lnTo>
                  <a:pt x="145649" y="5555"/>
                </a:lnTo>
                <a:lnTo>
                  <a:pt x="147435" y="4167"/>
                </a:lnTo>
                <a:lnTo>
                  <a:pt x="149221" y="2678"/>
                </a:lnTo>
                <a:lnTo>
                  <a:pt x="151205" y="1934"/>
                </a:lnTo>
                <a:lnTo>
                  <a:pt x="191636" y="1934"/>
                </a:lnTo>
                <a:lnTo>
                  <a:pt x="195010" y="2083"/>
                </a:lnTo>
                <a:lnTo>
                  <a:pt x="201460" y="2678"/>
                </a:lnTo>
                <a:lnTo>
                  <a:pt x="205279" y="3323"/>
                </a:lnTo>
                <a:lnTo>
                  <a:pt x="209644" y="4315"/>
                </a:lnTo>
                <a:lnTo>
                  <a:pt x="214011" y="5208"/>
                </a:lnTo>
                <a:lnTo>
                  <a:pt x="218475" y="6994"/>
                </a:lnTo>
                <a:lnTo>
                  <a:pt x="227604" y="12351"/>
                </a:lnTo>
                <a:lnTo>
                  <a:pt x="231473" y="15626"/>
                </a:lnTo>
                <a:lnTo>
                  <a:pt x="234898" y="19793"/>
                </a:lnTo>
                <a:lnTo>
                  <a:pt x="166336" y="19793"/>
                </a:lnTo>
                <a:lnTo>
                  <a:pt x="166336" y="84979"/>
                </a:lnTo>
                <a:lnTo>
                  <a:pt x="232624" y="84979"/>
                </a:lnTo>
                <a:lnTo>
                  <a:pt x="229141" y="88254"/>
                </a:lnTo>
                <a:lnTo>
                  <a:pt x="192111" y="102458"/>
                </a:lnTo>
                <a:lnTo>
                  <a:pt x="184791" y="102690"/>
                </a:lnTo>
                <a:lnTo>
                  <a:pt x="166336" y="102690"/>
                </a:lnTo>
                <a:lnTo>
                  <a:pt x="166336" y="161875"/>
                </a:lnTo>
                <a:lnTo>
                  <a:pt x="166137" y="162470"/>
                </a:lnTo>
                <a:lnTo>
                  <a:pt x="165741" y="162965"/>
                </a:lnTo>
                <a:lnTo>
                  <a:pt x="165443" y="163462"/>
                </a:lnTo>
                <a:lnTo>
                  <a:pt x="164897" y="163859"/>
                </a:lnTo>
                <a:lnTo>
                  <a:pt x="163309" y="164454"/>
                </a:lnTo>
                <a:lnTo>
                  <a:pt x="162219" y="164702"/>
                </a:lnTo>
                <a:lnTo>
                  <a:pt x="159440" y="165099"/>
                </a:lnTo>
                <a:lnTo>
                  <a:pt x="157704" y="165198"/>
                </a:lnTo>
                <a:close/>
              </a:path>
              <a:path w="384810" h="167004">
                <a:moveTo>
                  <a:pt x="232624" y="84979"/>
                </a:moveTo>
                <a:lnTo>
                  <a:pt x="192380" y="84979"/>
                </a:lnTo>
                <a:lnTo>
                  <a:pt x="197789" y="84137"/>
                </a:lnTo>
                <a:lnTo>
                  <a:pt x="206420" y="80763"/>
                </a:lnTo>
                <a:lnTo>
                  <a:pt x="210042" y="78431"/>
                </a:lnTo>
                <a:lnTo>
                  <a:pt x="212919" y="75454"/>
                </a:lnTo>
                <a:lnTo>
                  <a:pt x="215896" y="72478"/>
                </a:lnTo>
                <a:lnTo>
                  <a:pt x="218128" y="68957"/>
                </a:lnTo>
                <a:lnTo>
                  <a:pt x="219616" y="64888"/>
                </a:lnTo>
                <a:lnTo>
                  <a:pt x="221105" y="60721"/>
                </a:lnTo>
                <a:lnTo>
                  <a:pt x="221849" y="56206"/>
                </a:lnTo>
                <a:lnTo>
                  <a:pt x="221849" y="44697"/>
                </a:lnTo>
                <a:lnTo>
                  <a:pt x="220609" y="39191"/>
                </a:lnTo>
                <a:lnTo>
                  <a:pt x="218128" y="34825"/>
                </a:lnTo>
                <a:lnTo>
                  <a:pt x="215647" y="30360"/>
                </a:lnTo>
                <a:lnTo>
                  <a:pt x="212571" y="27036"/>
                </a:lnTo>
                <a:lnTo>
                  <a:pt x="208900" y="24853"/>
                </a:lnTo>
                <a:lnTo>
                  <a:pt x="205329" y="22671"/>
                </a:lnTo>
                <a:lnTo>
                  <a:pt x="201608" y="21281"/>
                </a:lnTo>
                <a:lnTo>
                  <a:pt x="193869" y="20091"/>
                </a:lnTo>
                <a:lnTo>
                  <a:pt x="190049" y="19793"/>
                </a:lnTo>
                <a:lnTo>
                  <a:pt x="234898" y="19793"/>
                </a:lnTo>
                <a:lnTo>
                  <a:pt x="237823" y="23266"/>
                </a:lnTo>
                <a:lnTo>
                  <a:pt x="240254" y="27681"/>
                </a:lnTo>
                <a:lnTo>
                  <a:pt x="241941" y="32742"/>
                </a:lnTo>
                <a:lnTo>
                  <a:pt x="243727" y="37801"/>
                </a:lnTo>
                <a:lnTo>
                  <a:pt x="244619" y="43408"/>
                </a:lnTo>
                <a:lnTo>
                  <a:pt x="244619" y="57695"/>
                </a:lnTo>
                <a:lnTo>
                  <a:pt x="243280" y="65037"/>
                </a:lnTo>
                <a:lnTo>
                  <a:pt x="240601" y="71585"/>
                </a:lnTo>
                <a:lnTo>
                  <a:pt x="237922" y="78035"/>
                </a:lnTo>
                <a:lnTo>
                  <a:pt x="234102" y="83591"/>
                </a:lnTo>
                <a:lnTo>
                  <a:pt x="232624" y="84979"/>
                </a:lnTo>
                <a:close/>
              </a:path>
              <a:path w="384810" h="167004">
                <a:moveTo>
                  <a:pt x="288869" y="165198"/>
                </a:moveTo>
                <a:lnTo>
                  <a:pt x="284702" y="165198"/>
                </a:lnTo>
                <a:lnTo>
                  <a:pt x="282966" y="165099"/>
                </a:lnTo>
                <a:lnTo>
                  <a:pt x="275921" y="7440"/>
                </a:lnTo>
                <a:lnTo>
                  <a:pt x="276764" y="5158"/>
                </a:lnTo>
                <a:lnTo>
                  <a:pt x="278451" y="3869"/>
                </a:lnTo>
                <a:lnTo>
                  <a:pt x="280237" y="2579"/>
                </a:lnTo>
                <a:lnTo>
                  <a:pt x="282072" y="1934"/>
                </a:lnTo>
                <a:lnTo>
                  <a:pt x="322653" y="1934"/>
                </a:lnTo>
                <a:lnTo>
                  <a:pt x="352716" y="8184"/>
                </a:lnTo>
                <a:lnTo>
                  <a:pt x="357578" y="10467"/>
                </a:lnTo>
                <a:lnTo>
                  <a:pt x="361596" y="13443"/>
                </a:lnTo>
                <a:lnTo>
                  <a:pt x="364771" y="17114"/>
                </a:lnTo>
                <a:lnTo>
                  <a:pt x="367227" y="19793"/>
                </a:lnTo>
                <a:lnTo>
                  <a:pt x="297501" y="19793"/>
                </a:lnTo>
                <a:lnTo>
                  <a:pt x="297501" y="74562"/>
                </a:lnTo>
                <a:lnTo>
                  <a:pt x="362817" y="74562"/>
                </a:lnTo>
                <a:lnTo>
                  <a:pt x="360009" y="76993"/>
                </a:lnTo>
                <a:lnTo>
                  <a:pt x="356139" y="79473"/>
                </a:lnTo>
                <a:lnTo>
                  <a:pt x="352269" y="81854"/>
                </a:lnTo>
                <a:lnTo>
                  <a:pt x="347954" y="83889"/>
                </a:lnTo>
                <a:lnTo>
                  <a:pt x="343191" y="85575"/>
                </a:lnTo>
                <a:lnTo>
                  <a:pt x="345871" y="86765"/>
                </a:lnTo>
                <a:lnTo>
                  <a:pt x="348301" y="88254"/>
                </a:lnTo>
                <a:lnTo>
                  <a:pt x="352667" y="91826"/>
                </a:lnTo>
                <a:lnTo>
                  <a:pt x="352805" y="91975"/>
                </a:lnTo>
                <a:lnTo>
                  <a:pt x="297501" y="91975"/>
                </a:lnTo>
                <a:lnTo>
                  <a:pt x="297468" y="161974"/>
                </a:lnTo>
                <a:lnTo>
                  <a:pt x="297303" y="162470"/>
                </a:lnTo>
                <a:lnTo>
                  <a:pt x="296906" y="162965"/>
                </a:lnTo>
                <a:lnTo>
                  <a:pt x="296608" y="163462"/>
                </a:lnTo>
                <a:lnTo>
                  <a:pt x="296063" y="163859"/>
                </a:lnTo>
                <a:lnTo>
                  <a:pt x="294475" y="164454"/>
                </a:lnTo>
                <a:lnTo>
                  <a:pt x="293383" y="164702"/>
                </a:lnTo>
                <a:lnTo>
                  <a:pt x="290606" y="165099"/>
                </a:lnTo>
                <a:lnTo>
                  <a:pt x="288869" y="165198"/>
                </a:lnTo>
                <a:close/>
              </a:path>
              <a:path w="384810" h="167004">
                <a:moveTo>
                  <a:pt x="362817" y="74562"/>
                </a:moveTo>
                <a:lnTo>
                  <a:pt x="324290" y="74562"/>
                </a:lnTo>
                <a:lnTo>
                  <a:pt x="329201" y="73868"/>
                </a:lnTo>
                <a:lnTo>
                  <a:pt x="337536" y="71089"/>
                </a:lnTo>
                <a:lnTo>
                  <a:pt x="351824" y="50997"/>
                </a:lnTo>
                <a:lnTo>
                  <a:pt x="351824" y="40679"/>
                </a:lnTo>
                <a:lnTo>
                  <a:pt x="350385" y="35321"/>
                </a:lnTo>
                <a:lnTo>
                  <a:pt x="347507" y="30956"/>
                </a:lnTo>
                <a:lnTo>
                  <a:pt x="344630" y="26490"/>
                </a:lnTo>
                <a:lnTo>
                  <a:pt x="339867" y="23316"/>
                </a:lnTo>
                <a:lnTo>
                  <a:pt x="331136" y="20835"/>
                </a:lnTo>
                <a:lnTo>
                  <a:pt x="328755" y="20438"/>
                </a:lnTo>
                <a:lnTo>
                  <a:pt x="326076" y="20240"/>
                </a:lnTo>
                <a:lnTo>
                  <a:pt x="323496" y="19942"/>
                </a:lnTo>
                <a:lnTo>
                  <a:pt x="320073" y="19793"/>
                </a:lnTo>
                <a:lnTo>
                  <a:pt x="367227" y="19793"/>
                </a:lnTo>
                <a:lnTo>
                  <a:pt x="368046" y="20686"/>
                </a:lnTo>
                <a:lnTo>
                  <a:pt x="370476" y="24804"/>
                </a:lnTo>
                <a:lnTo>
                  <a:pt x="372064" y="29467"/>
                </a:lnTo>
                <a:lnTo>
                  <a:pt x="373750" y="34031"/>
                </a:lnTo>
                <a:lnTo>
                  <a:pt x="374594" y="39141"/>
                </a:lnTo>
                <a:lnTo>
                  <a:pt x="374594" y="50253"/>
                </a:lnTo>
                <a:lnTo>
                  <a:pt x="373849" y="55164"/>
                </a:lnTo>
                <a:lnTo>
                  <a:pt x="372361" y="59531"/>
                </a:lnTo>
                <a:lnTo>
                  <a:pt x="370973" y="63797"/>
                </a:lnTo>
                <a:lnTo>
                  <a:pt x="368889" y="67567"/>
                </a:lnTo>
                <a:lnTo>
                  <a:pt x="363333" y="74115"/>
                </a:lnTo>
                <a:lnTo>
                  <a:pt x="362817" y="74562"/>
                </a:lnTo>
                <a:close/>
              </a:path>
              <a:path w="384810" h="167004">
                <a:moveTo>
                  <a:pt x="375289" y="165198"/>
                </a:moveTo>
                <a:lnTo>
                  <a:pt x="370625" y="165198"/>
                </a:lnTo>
                <a:lnTo>
                  <a:pt x="368839" y="165099"/>
                </a:lnTo>
                <a:lnTo>
                  <a:pt x="367450" y="164901"/>
                </a:lnTo>
                <a:lnTo>
                  <a:pt x="366061" y="164802"/>
                </a:lnTo>
                <a:lnTo>
                  <a:pt x="360902" y="159989"/>
                </a:lnTo>
                <a:lnTo>
                  <a:pt x="346019" y="121740"/>
                </a:lnTo>
                <a:lnTo>
                  <a:pt x="344233" y="117375"/>
                </a:lnTo>
                <a:lnTo>
                  <a:pt x="342398" y="113406"/>
                </a:lnTo>
                <a:lnTo>
                  <a:pt x="340512" y="109834"/>
                </a:lnTo>
                <a:lnTo>
                  <a:pt x="338627" y="106163"/>
                </a:lnTo>
                <a:lnTo>
                  <a:pt x="336395" y="103038"/>
                </a:lnTo>
                <a:lnTo>
                  <a:pt x="333815" y="100458"/>
                </a:lnTo>
                <a:lnTo>
                  <a:pt x="331235" y="97779"/>
                </a:lnTo>
                <a:lnTo>
                  <a:pt x="328160" y="95695"/>
                </a:lnTo>
                <a:lnTo>
                  <a:pt x="324588" y="94207"/>
                </a:lnTo>
                <a:lnTo>
                  <a:pt x="321115" y="92719"/>
                </a:lnTo>
                <a:lnTo>
                  <a:pt x="316898" y="91975"/>
                </a:lnTo>
                <a:lnTo>
                  <a:pt x="352805" y="91975"/>
                </a:lnTo>
                <a:lnTo>
                  <a:pt x="354700" y="94009"/>
                </a:lnTo>
                <a:lnTo>
                  <a:pt x="356586" y="96589"/>
                </a:lnTo>
                <a:lnTo>
                  <a:pt x="358471" y="99069"/>
                </a:lnTo>
                <a:lnTo>
                  <a:pt x="381589" y="151952"/>
                </a:lnTo>
                <a:lnTo>
                  <a:pt x="384243" y="161974"/>
                </a:lnTo>
                <a:lnTo>
                  <a:pt x="384119" y="162470"/>
                </a:lnTo>
                <a:lnTo>
                  <a:pt x="383821" y="162965"/>
                </a:lnTo>
                <a:lnTo>
                  <a:pt x="383623" y="163462"/>
                </a:lnTo>
                <a:lnTo>
                  <a:pt x="378761" y="164901"/>
                </a:lnTo>
                <a:lnTo>
                  <a:pt x="377273" y="165099"/>
                </a:lnTo>
                <a:lnTo>
                  <a:pt x="375289" y="165198"/>
                </a:lnTo>
                <a:close/>
              </a:path>
            </a:pathLst>
          </a:custGeom>
          <a:solidFill>
            <a:srgbClr val="000000"/>
          </a:solidFill>
        </p:spPr>
        <p:txBody>
          <a:bodyPr wrap="square" lIns="0" tIns="0" rIns="0" bIns="0" rtlCol="0"/>
          <a:lstStyle/>
          <a:p>
            <a:endParaRPr/>
          </a:p>
        </p:txBody>
      </p:sp>
      <p:sp>
        <p:nvSpPr>
          <p:cNvPr id="8" name="object 8"/>
          <p:cNvSpPr/>
          <p:nvPr/>
        </p:nvSpPr>
        <p:spPr>
          <a:xfrm>
            <a:off x="4800273" y="4291761"/>
            <a:ext cx="757400" cy="220116"/>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82291" y="295785"/>
            <a:ext cx="6898728" cy="35540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7064" y="1397325"/>
            <a:ext cx="650875" cy="185420"/>
          </a:xfrm>
          <a:custGeom>
            <a:avLst/>
            <a:gdLst/>
            <a:ahLst/>
            <a:cxnLst/>
            <a:rect l="l" t="t" r="r" b="b"/>
            <a:pathLst>
              <a:path w="650875" h="185419">
                <a:moveTo>
                  <a:pt x="106809" y="24110"/>
                </a:moveTo>
                <a:lnTo>
                  <a:pt x="3621" y="24110"/>
                </a:lnTo>
                <a:lnTo>
                  <a:pt x="2976" y="23911"/>
                </a:lnTo>
                <a:lnTo>
                  <a:pt x="0" y="14237"/>
                </a:lnTo>
                <a:lnTo>
                  <a:pt x="0" y="9872"/>
                </a:lnTo>
                <a:lnTo>
                  <a:pt x="3621" y="0"/>
                </a:lnTo>
                <a:lnTo>
                  <a:pt x="106809" y="0"/>
                </a:lnTo>
                <a:lnTo>
                  <a:pt x="107404" y="248"/>
                </a:lnTo>
                <a:lnTo>
                  <a:pt x="107899" y="743"/>
                </a:lnTo>
                <a:lnTo>
                  <a:pt x="108496" y="1141"/>
                </a:lnTo>
                <a:lnTo>
                  <a:pt x="110579" y="9872"/>
                </a:lnTo>
                <a:lnTo>
                  <a:pt x="110579" y="14237"/>
                </a:lnTo>
                <a:lnTo>
                  <a:pt x="107404" y="23911"/>
                </a:lnTo>
                <a:lnTo>
                  <a:pt x="106809" y="24110"/>
                </a:lnTo>
                <a:close/>
              </a:path>
              <a:path w="650875" h="185419">
                <a:moveTo>
                  <a:pt x="58092" y="145255"/>
                </a:moveTo>
                <a:lnTo>
                  <a:pt x="52436" y="145255"/>
                </a:lnTo>
                <a:lnTo>
                  <a:pt x="50105" y="145107"/>
                </a:lnTo>
                <a:lnTo>
                  <a:pt x="48220" y="144809"/>
                </a:lnTo>
                <a:lnTo>
                  <a:pt x="46335" y="144611"/>
                </a:lnTo>
                <a:lnTo>
                  <a:pt x="40480" y="141187"/>
                </a:lnTo>
                <a:lnTo>
                  <a:pt x="40480" y="24110"/>
                </a:lnTo>
                <a:lnTo>
                  <a:pt x="69949" y="24110"/>
                </a:lnTo>
                <a:lnTo>
                  <a:pt x="69949" y="141187"/>
                </a:lnTo>
                <a:lnTo>
                  <a:pt x="69700" y="141832"/>
                </a:lnTo>
                <a:lnTo>
                  <a:pt x="69204" y="142427"/>
                </a:lnTo>
                <a:lnTo>
                  <a:pt x="68808" y="143023"/>
                </a:lnTo>
                <a:lnTo>
                  <a:pt x="68014" y="143519"/>
                </a:lnTo>
                <a:lnTo>
                  <a:pt x="66824" y="143916"/>
                </a:lnTo>
                <a:lnTo>
                  <a:pt x="65732" y="144313"/>
                </a:lnTo>
                <a:lnTo>
                  <a:pt x="64243" y="144611"/>
                </a:lnTo>
                <a:lnTo>
                  <a:pt x="62358" y="144809"/>
                </a:lnTo>
                <a:lnTo>
                  <a:pt x="60473" y="145107"/>
                </a:lnTo>
                <a:lnTo>
                  <a:pt x="58092" y="145255"/>
                </a:lnTo>
                <a:close/>
              </a:path>
              <a:path w="650875" h="185419">
                <a:moveTo>
                  <a:pt x="178271" y="147041"/>
                </a:moveTo>
                <a:lnTo>
                  <a:pt x="164480" y="147041"/>
                </a:lnTo>
                <a:lnTo>
                  <a:pt x="156740" y="145950"/>
                </a:lnTo>
                <a:lnTo>
                  <a:pt x="125635" y="123328"/>
                </a:lnTo>
                <a:lnTo>
                  <a:pt x="120178" y="101301"/>
                </a:lnTo>
                <a:lnTo>
                  <a:pt x="120178" y="83145"/>
                </a:lnTo>
                <a:lnTo>
                  <a:pt x="121319" y="75208"/>
                </a:lnTo>
                <a:lnTo>
                  <a:pt x="123601" y="68163"/>
                </a:lnTo>
                <a:lnTo>
                  <a:pt x="125883" y="61019"/>
                </a:lnTo>
                <a:lnTo>
                  <a:pt x="155897" y="36115"/>
                </a:lnTo>
                <a:lnTo>
                  <a:pt x="162991" y="34826"/>
                </a:lnTo>
                <a:lnTo>
                  <a:pt x="179262" y="34826"/>
                </a:lnTo>
                <a:lnTo>
                  <a:pt x="186357" y="36066"/>
                </a:lnTo>
                <a:lnTo>
                  <a:pt x="192211" y="38546"/>
                </a:lnTo>
                <a:lnTo>
                  <a:pt x="198164" y="40927"/>
                </a:lnTo>
                <a:lnTo>
                  <a:pt x="203025" y="44301"/>
                </a:lnTo>
                <a:lnTo>
                  <a:pt x="206796" y="48666"/>
                </a:lnTo>
                <a:lnTo>
                  <a:pt x="210665" y="53032"/>
                </a:lnTo>
                <a:lnTo>
                  <a:pt x="211535" y="54620"/>
                </a:lnTo>
                <a:lnTo>
                  <a:pt x="166612" y="54620"/>
                </a:lnTo>
                <a:lnTo>
                  <a:pt x="163487" y="55314"/>
                </a:lnTo>
                <a:lnTo>
                  <a:pt x="160808" y="56703"/>
                </a:lnTo>
                <a:lnTo>
                  <a:pt x="158228" y="57993"/>
                </a:lnTo>
                <a:lnTo>
                  <a:pt x="156045" y="59779"/>
                </a:lnTo>
                <a:lnTo>
                  <a:pt x="148753" y="79920"/>
                </a:lnTo>
                <a:lnTo>
                  <a:pt x="217958" y="79920"/>
                </a:lnTo>
                <a:lnTo>
                  <a:pt x="217958" y="91430"/>
                </a:lnTo>
                <a:lnTo>
                  <a:pt x="217164" y="94009"/>
                </a:lnTo>
                <a:lnTo>
                  <a:pt x="214088" y="97284"/>
                </a:lnTo>
                <a:lnTo>
                  <a:pt x="212004" y="98077"/>
                </a:lnTo>
                <a:lnTo>
                  <a:pt x="148753" y="98077"/>
                </a:lnTo>
                <a:lnTo>
                  <a:pt x="148753" y="102344"/>
                </a:lnTo>
                <a:lnTo>
                  <a:pt x="171127" y="125908"/>
                </a:lnTo>
                <a:lnTo>
                  <a:pt x="213146" y="125908"/>
                </a:lnTo>
                <a:lnTo>
                  <a:pt x="213146" y="131415"/>
                </a:lnTo>
                <a:lnTo>
                  <a:pt x="213046" y="132605"/>
                </a:lnTo>
                <a:lnTo>
                  <a:pt x="213046" y="133697"/>
                </a:lnTo>
                <a:lnTo>
                  <a:pt x="212947" y="134639"/>
                </a:lnTo>
                <a:lnTo>
                  <a:pt x="212749" y="135433"/>
                </a:lnTo>
                <a:lnTo>
                  <a:pt x="212649" y="136227"/>
                </a:lnTo>
                <a:lnTo>
                  <a:pt x="212451" y="136921"/>
                </a:lnTo>
                <a:lnTo>
                  <a:pt x="182884" y="146744"/>
                </a:lnTo>
                <a:lnTo>
                  <a:pt x="178271" y="147041"/>
                </a:lnTo>
                <a:close/>
              </a:path>
              <a:path w="650875" h="185419">
                <a:moveTo>
                  <a:pt x="217958" y="79920"/>
                </a:moveTo>
                <a:lnTo>
                  <a:pt x="190723" y="79920"/>
                </a:lnTo>
                <a:lnTo>
                  <a:pt x="190921" y="72082"/>
                </a:lnTo>
                <a:lnTo>
                  <a:pt x="189333" y="65930"/>
                </a:lnTo>
                <a:lnTo>
                  <a:pt x="185960" y="61465"/>
                </a:lnTo>
                <a:lnTo>
                  <a:pt x="182587" y="56902"/>
                </a:lnTo>
                <a:lnTo>
                  <a:pt x="177328" y="54620"/>
                </a:lnTo>
                <a:lnTo>
                  <a:pt x="211535" y="54620"/>
                </a:lnTo>
                <a:lnTo>
                  <a:pt x="213493" y="58191"/>
                </a:lnTo>
                <a:lnTo>
                  <a:pt x="217065" y="70098"/>
                </a:lnTo>
                <a:lnTo>
                  <a:pt x="217944" y="76448"/>
                </a:lnTo>
                <a:lnTo>
                  <a:pt x="217958" y="79920"/>
                </a:lnTo>
                <a:close/>
              </a:path>
              <a:path w="650875" h="185419">
                <a:moveTo>
                  <a:pt x="213146" y="125908"/>
                </a:moveTo>
                <a:lnTo>
                  <a:pt x="180850" y="125908"/>
                </a:lnTo>
                <a:lnTo>
                  <a:pt x="185116" y="125561"/>
                </a:lnTo>
                <a:lnTo>
                  <a:pt x="188787" y="124866"/>
                </a:lnTo>
                <a:lnTo>
                  <a:pt x="207093" y="119409"/>
                </a:lnTo>
                <a:lnTo>
                  <a:pt x="208533" y="119062"/>
                </a:lnTo>
                <a:lnTo>
                  <a:pt x="210319" y="119062"/>
                </a:lnTo>
                <a:lnTo>
                  <a:pt x="210863" y="119210"/>
                </a:lnTo>
                <a:lnTo>
                  <a:pt x="211261" y="119508"/>
                </a:lnTo>
                <a:lnTo>
                  <a:pt x="211757" y="119707"/>
                </a:lnTo>
                <a:lnTo>
                  <a:pt x="212154" y="120153"/>
                </a:lnTo>
                <a:lnTo>
                  <a:pt x="212749" y="121542"/>
                </a:lnTo>
                <a:lnTo>
                  <a:pt x="212947" y="122485"/>
                </a:lnTo>
                <a:lnTo>
                  <a:pt x="213080" y="124073"/>
                </a:lnTo>
                <a:lnTo>
                  <a:pt x="213146" y="125908"/>
                </a:lnTo>
                <a:close/>
              </a:path>
              <a:path w="650875" h="185419">
                <a:moveTo>
                  <a:pt x="329627" y="52685"/>
                </a:moveTo>
                <a:lnTo>
                  <a:pt x="265024" y="52685"/>
                </a:lnTo>
                <a:lnTo>
                  <a:pt x="270482" y="46732"/>
                </a:lnTo>
                <a:lnTo>
                  <a:pt x="275939" y="42267"/>
                </a:lnTo>
                <a:lnTo>
                  <a:pt x="283526" y="38149"/>
                </a:lnTo>
                <a:lnTo>
                  <a:pt x="286952" y="36313"/>
                </a:lnTo>
                <a:lnTo>
                  <a:pt x="292707" y="34826"/>
                </a:lnTo>
                <a:lnTo>
                  <a:pt x="302728" y="34826"/>
                </a:lnTo>
                <a:lnTo>
                  <a:pt x="306399" y="35271"/>
                </a:lnTo>
                <a:lnTo>
                  <a:pt x="309673" y="36165"/>
                </a:lnTo>
                <a:lnTo>
                  <a:pt x="312947" y="36958"/>
                </a:lnTo>
                <a:lnTo>
                  <a:pt x="315874" y="38149"/>
                </a:lnTo>
                <a:lnTo>
                  <a:pt x="321034" y="41325"/>
                </a:lnTo>
                <a:lnTo>
                  <a:pt x="323216" y="43259"/>
                </a:lnTo>
                <a:lnTo>
                  <a:pt x="325002" y="45541"/>
                </a:lnTo>
                <a:lnTo>
                  <a:pt x="326887" y="47723"/>
                </a:lnTo>
                <a:lnTo>
                  <a:pt x="328475" y="50205"/>
                </a:lnTo>
                <a:lnTo>
                  <a:pt x="329627" y="52685"/>
                </a:lnTo>
                <a:close/>
              </a:path>
              <a:path w="650875" h="185419">
                <a:moveTo>
                  <a:pt x="395293" y="52982"/>
                </a:moveTo>
                <a:lnTo>
                  <a:pt x="329765" y="52982"/>
                </a:lnTo>
                <a:lnTo>
                  <a:pt x="332741" y="49808"/>
                </a:lnTo>
                <a:lnTo>
                  <a:pt x="335668" y="47079"/>
                </a:lnTo>
                <a:lnTo>
                  <a:pt x="338546" y="44796"/>
                </a:lnTo>
                <a:lnTo>
                  <a:pt x="341423" y="42415"/>
                </a:lnTo>
                <a:lnTo>
                  <a:pt x="344251" y="40530"/>
                </a:lnTo>
                <a:lnTo>
                  <a:pt x="347029" y="39141"/>
                </a:lnTo>
                <a:lnTo>
                  <a:pt x="349807" y="37653"/>
                </a:lnTo>
                <a:lnTo>
                  <a:pt x="352586" y="36562"/>
                </a:lnTo>
                <a:lnTo>
                  <a:pt x="358141" y="35172"/>
                </a:lnTo>
                <a:lnTo>
                  <a:pt x="360969" y="34826"/>
                </a:lnTo>
                <a:lnTo>
                  <a:pt x="370494" y="34826"/>
                </a:lnTo>
                <a:lnTo>
                  <a:pt x="376100" y="35967"/>
                </a:lnTo>
                <a:lnTo>
                  <a:pt x="380664" y="38248"/>
                </a:lnTo>
                <a:lnTo>
                  <a:pt x="385228" y="40431"/>
                </a:lnTo>
                <a:lnTo>
                  <a:pt x="388900" y="43457"/>
                </a:lnTo>
                <a:lnTo>
                  <a:pt x="391677" y="47327"/>
                </a:lnTo>
                <a:lnTo>
                  <a:pt x="394455" y="51097"/>
                </a:lnTo>
                <a:lnTo>
                  <a:pt x="395293" y="52982"/>
                </a:lnTo>
                <a:close/>
              </a:path>
              <a:path w="650875" h="185419">
                <a:moveTo>
                  <a:pt x="257831" y="145255"/>
                </a:moveTo>
                <a:lnTo>
                  <a:pt x="252275" y="145255"/>
                </a:lnTo>
                <a:lnTo>
                  <a:pt x="249993" y="145156"/>
                </a:lnTo>
                <a:lnTo>
                  <a:pt x="241063" y="141436"/>
                </a:lnTo>
                <a:lnTo>
                  <a:pt x="241063" y="40382"/>
                </a:lnTo>
                <a:lnTo>
                  <a:pt x="250737" y="36612"/>
                </a:lnTo>
                <a:lnTo>
                  <a:pt x="255499" y="36612"/>
                </a:lnTo>
                <a:lnTo>
                  <a:pt x="257435" y="36711"/>
                </a:lnTo>
                <a:lnTo>
                  <a:pt x="260510" y="37108"/>
                </a:lnTo>
                <a:lnTo>
                  <a:pt x="261701" y="37405"/>
                </a:lnTo>
                <a:lnTo>
                  <a:pt x="262494" y="37802"/>
                </a:lnTo>
                <a:lnTo>
                  <a:pt x="263388" y="38198"/>
                </a:lnTo>
                <a:lnTo>
                  <a:pt x="264033" y="38695"/>
                </a:lnTo>
                <a:lnTo>
                  <a:pt x="264429" y="39290"/>
                </a:lnTo>
                <a:lnTo>
                  <a:pt x="264826" y="39786"/>
                </a:lnTo>
                <a:lnTo>
                  <a:pt x="265024" y="40382"/>
                </a:lnTo>
                <a:lnTo>
                  <a:pt x="265024" y="52685"/>
                </a:lnTo>
                <a:lnTo>
                  <a:pt x="329627" y="52685"/>
                </a:lnTo>
                <a:lnTo>
                  <a:pt x="329765" y="52982"/>
                </a:lnTo>
                <a:lnTo>
                  <a:pt x="395293" y="52982"/>
                </a:lnTo>
                <a:lnTo>
                  <a:pt x="396439" y="55563"/>
                </a:lnTo>
                <a:lnTo>
                  <a:pt x="397287" y="59233"/>
                </a:lnTo>
                <a:lnTo>
                  <a:pt x="287001" y="59233"/>
                </a:lnTo>
                <a:lnTo>
                  <a:pt x="283529" y="60523"/>
                </a:lnTo>
                <a:lnTo>
                  <a:pt x="280057" y="63102"/>
                </a:lnTo>
                <a:lnTo>
                  <a:pt x="276683" y="65683"/>
                </a:lnTo>
                <a:lnTo>
                  <a:pt x="273061" y="69502"/>
                </a:lnTo>
                <a:lnTo>
                  <a:pt x="269191" y="74562"/>
                </a:lnTo>
                <a:lnTo>
                  <a:pt x="269191" y="141436"/>
                </a:lnTo>
                <a:lnTo>
                  <a:pt x="268944" y="142130"/>
                </a:lnTo>
                <a:lnTo>
                  <a:pt x="260113" y="145156"/>
                </a:lnTo>
                <a:lnTo>
                  <a:pt x="257831" y="145255"/>
                </a:lnTo>
                <a:close/>
              </a:path>
              <a:path w="650875" h="185419">
                <a:moveTo>
                  <a:pt x="322919" y="145255"/>
                </a:moveTo>
                <a:lnTo>
                  <a:pt x="317461" y="145255"/>
                </a:lnTo>
                <a:lnTo>
                  <a:pt x="315180" y="145156"/>
                </a:lnTo>
                <a:lnTo>
                  <a:pt x="306250" y="141436"/>
                </a:lnTo>
                <a:lnTo>
                  <a:pt x="306250" y="78333"/>
                </a:lnTo>
                <a:lnTo>
                  <a:pt x="305903" y="75257"/>
                </a:lnTo>
                <a:lnTo>
                  <a:pt x="305208" y="72479"/>
                </a:lnTo>
                <a:lnTo>
                  <a:pt x="304613" y="69700"/>
                </a:lnTo>
                <a:lnTo>
                  <a:pt x="303670" y="67369"/>
                </a:lnTo>
                <a:lnTo>
                  <a:pt x="302380" y="65484"/>
                </a:lnTo>
                <a:lnTo>
                  <a:pt x="301091" y="63500"/>
                </a:lnTo>
                <a:lnTo>
                  <a:pt x="299453" y="61961"/>
                </a:lnTo>
                <a:lnTo>
                  <a:pt x="295485" y="59779"/>
                </a:lnTo>
                <a:lnTo>
                  <a:pt x="293153" y="59233"/>
                </a:lnTo>
                <a:lnTo>
                  <a:pt x="352139" y="59233"/>
                </a:lnTo>
                <a:lnTo>
                  <a:pt x="334230" y="74562"/>
                </a:lnTo>
                <a:lnTo>
                  <a:pt x="334230" y="141436"/>
                </a:lnTo>
                <a:lnTo>
                  <a:pt x="333981" y="142130"/>
                </a:lnTo>
                <a:lnTo>
                  <a:pt x="325151" y="145156"/>
                </a:lnTo>
                <a:lnTo>
                  <a:pt x="322919" y="145255"/>
                </a:lnTo>
                <a:close/>
              </a:path>
              <a:path w="650875" h="185419">
                <a:moveTo>
                  <a:pt x="388204" y="145255"/>
                </a:moveTo>
                <a:lnTo>
                  <a:pt x="382648" y="145255"/>
                </a:lnTo>
                <a:lnTo>
                  <a:pt x="380366" y="145156"/>
                </a:lnTo>
                <a:lnTo>
                  <a:pt x="371436" y="141436"/>
                </a:lnTo>
                <a:lnTo>
                  <a:pt x="371436" y="78333"/>
                </a:lnTo>
                <a:lnTo>
                  <a:pt x="371090" y="75257"/>
                </a:lnTo>
                <a:lnTo>
                  <a:pt x="370394" y="72479"/>
                </a:lnTo>
                <a:lnTo>
                  <a:pt x="369799" y="69700"/>
                </a:lnTo>
                <a:lnTo>
                  <a:pt x="368857" y="67369"/>
                </a:lnTo>
                <a:lnTo>
                  <a:pt x="367567" y="65484"/>
                </a:lnTo>
                <a:lnTo>
                  <a:pt x="366278" y="63500"/>
                </a:lnTo>
                <a:lnTo>
                  <a:pt x="364640" y="61961"/>
                </a:lnTo>
                <a:lnTo>
                  <a:pt x="360671" y="59779"/>
                </a:lnTo>
                <a:lnTo>
                  <a:pt x="358290" y="59233"/>
                </a:lnTo>
                <a:lnTo>
                  <a:pt x="397287" y="59233"/>
                </a:lnTo>
                <a:lnTo>
                  <a:pt x="398821" y="65782"/>
                </a:lnTo>
                <a:lnTo>
                  <a:pt x="399416" y="71189"/>
                </a:lnTo>
                <a:lnTo>
                  <a:pt x="399416" y="141436"/>
                </a:lnTo>
                <a:lnTo>
                  <a:pt x="399168" y="142130"/>
                </a:lnTo>
                <a:lnTo>
                  <a:pt x="398275" y="143222"/>
                </a:lnTo>
                <a:lnTo>
                  <a:pt x="397531" y="143669"/>
                </a:lnTo>
                <a:lnTo>
                  <a:pt x="396439" y="144065"/>
                </a:lnTo>
                <a:lnTo>
                  <a:pt x="395448" y="144462"/>
                </a:lnTo>
                <a:lnTo>
                  <a:pt x="394058" y="144759"/>
                </a:lnTo>
                <a:lnTo>
                  <a:pt x="390486" y="145156"/>
                </a:lnTo>
                <a:lnTo>
                  <a:pt x="388204" y="145255"/>
                </a:lnTo>
                <a:close/>
              </a:path>
              <a:path w="650875" h="185419">
                <a:moveTo>
                  <a:pt x="519086" y="52834"/>
                </a:moveTo>
                <a:lnTo>
                  <a:pt x="450687" y="52834"/>
                </a:lnTo>
                <a:lnTo>
                  <a:pt x="453664" y="49857"/>
                </a:lnTo>
                <a:lnTo>
                  <a:pt x="476732" y="36016"/>
                </a:lnTo>
                <a:lnTo>
                  <a:pt x="479907" y="35222"/>
                </a:lnTo>
                <a:lnTo>
                  <a:pt x="483231" y="34826"/>
                </a:lnTo>
                <a:lnTo>
                  <a:pt x="493947" y="34826"/>
                </a:lnTo>
                <a:lnTo>
                  <a:pt x="500147" y="36264"/>
                </a:lnTo>
                <a:lnTo>
                  <a:pt x="505307" y="39141"/>
                </a:lnTo>
                <a:lnTo>
                  <a:pt x="510467" y="41920"/>
                </a:lnTo>
                <a:lnTo>
                  <a:pt x="514634" y="45838"/>
                </a:lnTo>
                <a:lnTo>
                  <a:pt x="517809" y="50899"/>
                </a:lnTo>
                <a:lnTo>
                  <a:pt x="519086" y="52834"/>
                </a:lnTo>
                <a:close/>
              </a:path>
              <a:path w="650875" h="185419">
                <a:moveTo>
                  <a:pt x="443792" y="184993"/>
                </a:moveTo>
                <a:lnTo>
                  <a:pt x="438235" y="184993"/>
                </a:lnTo>
                <a:lnTo>
                  <a:pt x="435954" y="184894"/>
                </a:lnTo>
                <a:lnTo>
                  <a:pt x="427024" y="181024"/>
                </a:lnTo>
                <a:lnTo>
                  <a:pt x="427024" y="40382"/>
                </a:lnTo>
                <a:lnTo>
                  <a:pt x="436648" y="36612"/>
                </a:lnTo>
                <a:lnTo>
                  <a:pt x="441113" y="36612"/>
                </a:lnTo>
                <a:lnTo>
                  <a:pt x="442948" y="36711"/>
                </a:lnTo>
                <a:lnTo>
                  <a:pt x="446025" y="37108"/>
                </a:lnTo>
                <a:lnTo>
                  <a:pt x="447265" y="37405"/>
                </a:lnTo>
                <a:lnTo>
                  <a:pt x="448157" y="37802"/>
                </a:lnTo>
                <a:lnTo>
                  <a:pt x="449150" y="38198"/>
                </a:lnTo>
                <a:lnTo>
                  <a:pt x="449795" y="38695"/>
                </a:lnTo>
                <a:lnTo>
                  <a:pt x="450092" y="39290"/>
                </a:lnTo>
                <a:lnTo>
                  <a:pt x="450489" y="39786"/>
                </a:lnTo>
                <a:lnTo>
                  <a:pt x="450687" y="40382"/>
                </a:lnTo>
                <a:lnTo>
                  <a:pt x="450687" y="52834"/>
                </a:lnTo>
                <a:lnTo>
                  <a:pt x="519086" y="52834"/>
                </a:lnTo>
                <a:lnTo>
                  <a:pt x="521083" y="55860"/>
                </a:lnTo>
                <a:lnTo>
                  <a:pt x="522284" y="58787"/>
                </a:lnTo>
                <a:lnTo>
                  <a:pt x="476584" y="58787"/>
                </a:lnTo>
                <a:lnTo>
                  <a:pt x="474748" y="59084"/>
                </a:lnTo>
                <a:lnTo>
                  <a:pt x="472863" y="59679"/>
                </a:lnTo>
                <a:lnTo>
                  <a:pt x="471077" y="60175"/>
                </a:lnTo>
                <a:lnTo>
                  <a:pt x="469241" y="61069"/>
                </a:lnTo>
                <a:lnTo>
                  <a:pt x="455152" y="74712"/>
                </a:lnTo>
                <a:lnTo>
                  <a:pt x="455152" y="107602"/>
                </a:lnTo>
                <a:lnTo>
                  <a:pt x="473607" y="123229"/>
                </a:lnTo>
                <a:lnTo>
                  <a:pt x="521243" y="123229"/>
                </a:lnTo>
                <a:lnTo>
                  <a:pt x="519694" y="126603"/>
                </a:lnTo>
                <a:lnTo>
                  <a:pt x="514702" y="133349"/>
                </a:lnTo>
                <a:lnTo>
                  <a:pt x="455152" y="133349"/>
                </a:lnTo>
                <a:lnTo>
                  <a:pt x="455152" y="181024"/>
                </a:lnTo>
                <a:lnTo>
                  <a:pt x="454904" y="181718"/>
                </a:lnTo>
                <a:lnTo>
                  <a:pt x="454409" y="182313"/>
                </a:lnTo>
                <a:lnTo>
                  <a:pt x="454011" y="182909"/>
                </a:lnTo>
                <a:lnTo>
                  <a:pt x="453267" y="183405"/>
                </a:lnTo>
                <a:lnTo>
                  <a:pt x="451084" y="184199"/>
                </a:lnTo>
                <a:lnTo>
                  <a:pt x="449646" y="184496"/>
                </a:lnTo>
                <a:lnTo>
                  <a:pt x="446074" y="184894"/>
                </a:lnTo>
                <a:lnTo>
                  <a:pt x="443792" y="184993"/>
                </a:lnTo>
                <a:close/>
              </a:path>
              <a:path w="650875" h="185419">
                <a:moveTo>
                  <a:pt x="521243" y="123229"/>
                </a:moveTo>
                <a:lnTo>
                  <a:pt x="481147" y="123229"/>
                </a:lnTo>
                <a:lnTo>
                  <a:pt x="484273" y="122287"/>
                </a:lnTo>
                <a:lnTo>
                  <a:pt x="489432" y="118516"/>
                </a:lnTo>
                <a:lnTo>
                  <a:pt x="491516" y="116085"/>
                </a:lnTo>
                <a:lnTo>
                  <a:pt x="493104" y="113109"/>
                </a:lnTo>
                <a:lnTo>
                  <a:pt x="494790" y="110033"/>
                </a:lnTo>
                <a:lnTo>
                  <a:pt x="496030" y="106610"/>
                </a:lnTo>
                <a:lnTo>
                  <a:pt x="497618" y="99070"/>
                </a:lnTo>
                <a:lnTo>
                  <a:pt x="498015" y="95299"/>
                </a:lnTo>
                <a:lnTo>
                  <a:pt x="498015" y="87263"/>
                </a:lnTo>
                <a:lnTo>
                  <a:pt x="497667" y="83194"/>
                </a:lnTo>
                <a:lnTo>
                  <a:pt x="496973" y="79324"/>
                </a:lnTo>
                <a:lnTo>
                  <a:pt x="496378" y="75356"/>
                </a:lnTo>
                <a:lnTo>
                  <a:pt x="495286" y="71884"/>
                </a:lnTo>
                <a:lnTo>
                  <a:pt x="493699" y="68907"/>
                </a:lnTo>
                <a:lnTo>
                  <a:pt x="492210" y="65831"/>
                </a:lnTo>
                <a:lnTo>
                  <a:pt x="490226" y="63401"/>
                </a:lnTo>
                <a:lnTo>
                  <a:pt x="487746" y="61615"/>
                </a:lnTo>
                <a:lnTo>
                  <a:pt x="485265" y="59730"/>
                </a:lnTo>
                <a:lnTo>
                  <a:pt x="482140" y="58787"/>
                </a:lnTo>
                <a:lnTo>
                  <a:pt x="522284" y="58787"/>
                </a:lnTo>
                <a:lnTo>
                  <a:pt x="523465" y="61664"/>
                </a:lnTo>
                <a:lnTo>
                  <a:pt x="526407" y="74712"/>
                </a:lnTo>
                <a:lnTo>
                  <a:pt x="526494" y="75356"/>
                </a:lnTo>
                <a:lnTo>
                  <a:pt x="527185" y="81905"/>
                </a:lnTo>
                <a:lnTo>
                  <a:pt x="527091" y="99070"/>
                </a:lnTo>
                <a:lnTo>
                  <a:pt x="526242" y="106263"/>
                </a:lnTo>
                <a:lnTo>
                  <a:pt x="522472" y="120551"/>
                </a:lnTo>
                <a:lnTo>
                  <a:pt x="521243" y="123229"/>
                </a:lnTo>
                <a:close/>
              </a:path>
              <a:path w="650875" h="185419">
                <a:moveTo>
                  <a:pt x="490772" y="147041"/>
                </a:moveTo>
                <a:lnTo>
                  <a:pt x="480850" y="147041"/>
                </a:lnTo>
                <a:lnTo>
                  <a:pt x="478171" y="146744"/>
                </a:lnTo>
                <a:lnTo>
                  <a:pt x="475690" y="146149"/>
                </a:lnTo>
                <a:lnTo>
                  <a:pt x="473309" y="145653"/>
                </a:lnTo>
                <a:lnTo>
                  <a:pt x="455152" y="133349"/>
                </a:lnTo>
                <a:lnTo>
                  <a:pt x="514702" y="133349"/>
                </a:lnTo>
                <a:lnTo>
                  <a:pt x="512352" y="136525"/>
                </a:lnTo>
                <a:lnTo>
                  <a:pt x="507787" y="140344"/>
                </a:lnTo>
                <a:lnTo>
                  <a:pt x="496973" y="145702"/>
                </a:lnTo>
                <a:lnTo>
                  <a:pt x="490772" y="147041"/>
                </a:lnTo>
                <a:close/>
              </a:path>
              <a:path w="650875" h="185419">
                <a:moveTo>
                  <a:pt x="604910" y="147041"/>
                </a:moveTo>
                <a:lnTo>
                  <a:pt x="586852" y="147041"/>
                </a:lnTo>
                <a:lnTo>
                  <a:pt x="579163" y="145851"/>
                </a:lnTo>
                <a:lnTo>
                  <a:pt x="548802" y="122187"/>
                </a:lnTo>
                <a:lnTo>
                  <a:pt x="543593" y="83442"/>
                </a:lnTo>
                <a:lnTo>
                  <a:pt x="544734" y="75654"/>
                </a:lnTo>
                <a:lnTo>
                  <a:pt x="567405" y="41671"/>
                </a:lnTo>
                <a:lnTo>
                  <a:pt x="574252" y="38993"/>
                </a:lnTo>
                <a:lnTo>
                  <a:pt x="581097" y="36214"/>
                </a:lnTo>
                <a:lnTo>
                  <a:pt x="589085" y="34826"/>
                </a:lnTo>
                <a:lnTo>
                  <a:pt x="607143" y="34826"/>
                </a:lnTo>
                <a:lnTo>
                  <a:pt x="614882" y="36016"/>
                </a:lnTo>
                <a:lnTo>
                  <a:pt x="627978" y="40779"/>
                </a:lnTo>
                <a:lnTo>
                  <a:pt x="633386" y="44351"/>
                </a:lnTo>
                <a:lnTo>
                  <a:pt x="637652" y="49113"/>
                </a:lnTo>
                <a:lnTo>
                  <a:pt x="641918" y="53777"/>
                </a:lnTo>
                <a:lnTo>
                  <a:pt x="643698" y="57001"/>
                </a:lnTo>
                <a:lnTo>
                  <a:pt x="593004" y="57001"/>
                </a:lnTo>
                <a:lnTo>
                  <a:pt x="589333" y="57794"/>
                </a:lnTo>
                <a:lnTo>
                  <a:pt x="586158" y="59382"/>
                </a:lnTo>
                <a:lnTo>
                  <a:pt x="583082" y="60870"/>
                </a:lnTo>
                <a:lnTo>
                  <a:pt x="580553" y="63102"/>
                </a:lnTo>
                <a:lnTo>
                  <a:pt x="578568" y="66079"/>
                </a:lnTo>
                <a:lnTo>
                  <a:pt x="576584" y="68957"/>
                </a:lnTo>
                <a:lnTo>
                  <a:pt x="575045" y="72479"/>
                </a:lnTo>
                <a:lnTo>
                  <a:pt x="573954" y="76646"/>
                </a:lnTo>
                <a:lnTo>
                  <a:pt x="572962" y="80714"/>
                </a:lnTo>
                <a:lnTo>
                  <a:pt x="572466" y="85378"/>
                </a:lnTo>
                <a:lnTo>
                  <a:pt x="572531" y="96341"/>
                </a:lnTo>
                <a:lnTo>
                  <a:pt x="592161" y="124568"/>
                </a:lnTo>
                <a:lnTo>
                  <a:pt x="642244" y="124568"/>
                </a:lnTo>
                <a:lnTo>
                  <a:pt x="641324" y="126205"/>
                </a:lnTo>
                <a:lnTo>
                  <a:pt x="636760" y="131266"/>
                </a:lnTo>
                <a:lnTo>
                  <a:pt x="632294" y="136326"/>
                </a:lnTo>
                <a:lnTo>
                  <a:pt x="626639" y="140245"/>
                </a:lnTo>
                <a:lnTo>
                  <a:pt x="619793" y="143023"/>
                </a:lnTo>
                <a:lnTo>
                  <a:pt x="612947" y="145702"/>
                </a:lnTo>
                <a:lnTo>
                  <a:pt x="604910" y="147041"/>
                </a:lnTo>
                <a:close/>
              </a:path>
              <a:path w="650875" h="185419">
                <a:moveTo>
                  <a:pt x="642244" y="124568"/>
                </a:moveTo>
                <a:lnTo>
                  <a:pt x="600991" y="124568"/>
                </a:lnTo>
                <a:lnTo>
                  <a:pt x="604662" y="123824"/>
                </a:lnTo>
                <a:lnTo>
                  <a:pt x="607738" y="122336"/>
                </a:lnTo>
                <a:lnTo>
                  <a:pt x="621430" y="96341"/>
                </a:lnTo>
                <a:lnTo>
                  <a:pt x="621365" y="85378"/>
                </a:lnTo>
                <a:lnTo>
                  <a:pt x="621034" y="81607"/>
                </a:lnTo>
                <a:lnTo>
                  <a:pt x="620239" y="77539"/>
                </a:lnTo>
                <a:lnTo>
                  <a:pt x="619446" y="73371"/>
                </a:lnTo>
                <a:lnTo>
                  <a:pt x="618106" y="69750"/>
                </a:lnTo>
                <a:lnTo>
                  <a:pt x="616221" y="66674"/>
                </a:lnTo>
                <a:lnTo>
                  <a:pt x="614435" y="63599"/>
                </a:lnTo>
                <a:lnTo>
                  <a:pt x="611955" y="61218"/>
                </a:lnTo>
                <a:lnTo>
                  <a:pt x="608780" y="59531"/>
                </a:lnTo>
                <a:lnTo>
                  <a:pt x="605704" y="57844"/>
                </a:lnTo>
                <a:lnTo>
                  <a:pt x="601834" y="57001"/>
                </a:lnTo>
                <a:lnTo>
                  <a:pt x="643698" y="57001"/>
                </a:lnTo>
                <a:lnTo>
                  <a:pt x="645094" y="59531"/>
                </a:lnTo>
                <a:lnTo>
                  <a:pt x="649261" y="73223"/>
                </a:lnTo>
                <a:lnTo>
                  <a:pt x="650257" y="80714"/>
                </a:lnTo>
                <a:lnTo>
                  <a:pt x="650303" y="98425"/>
                </a:lnTo>
                <a:lnTo>
                  <a:pt x="649162" y="106214"/>
                </a:lnTo>
                <a:lnTo>
                  <a:pt x="646880" y="113257"/>
                </a:lnTo>
                <a:lnTo>
                  <a:pt x="644697" y="120203"/>
                </a:lnTo>
                <a:lnTo>
                  <a:pt x="642244" y="124568"/>
                </a:lnTo>
                <a:close/>
              </a:path>
            </a:pathLst>
          </a:custGeom>
          <a:solidFill>
            <a:srgbClr val="3333CC"/>
          </a:solidFill>
        </p:spPr>
        <p:txBody>
          <a:bodyPr wrap="square" lIns="0" tIns="0" rIns="0" bIns="0" rtlCol="0"/>
          <a:lstStyle/>
          <a:p>
            <a:endParaRPr/>
          </a:p>
        </p:txBody>
      </p:sp>
      <p:sp>
        <p:nvSpPr>
          <p:cNvPr id="11" name="object 11"/>
          <p:cNvSpPr/>
          <p:nvPr/>
        </p:nvSpPr>
        <p:spPr>
          <a:xfrm>
            <a:off x="85724" y="1567732"/>
            <a:ext cx="660400" cy="0"/>
          </a:xfrm>
          <a:custGeom>
            <a:avLst/>
            <a:gdLst/>
            <a:ahLst/>
            <a:cxnLst/>
            <a:rect l="l" t="t" r="r" b="b"/>
            <a:pathLst>
              <a:path w="660400">
                <a:moveTo>
                  <a:pt x="0" y="0"/>
                </a:moveTo>
                <a:lnTo>
                  <a:pt x="659790" y="0"/>
                </a:lnTo>
              </a:path>
            </a:pathLst>
          </a:custGeom>
          <a:ln w="14957">
            <a:solidFill>
              <a:srgbClr val="3333CC"/>
            </a:solidFill>
          </a:ln>
        </p:spPr>
        <p:txBody>
          <a:bodyPr wrap="square" lIns="0" tIns="0" rIns="0" bIns="0" rtlCol="0"/>
          <a:lstStyle/>
          <a:p>
            <a:endParaRPr/>
          </a:p>
        </p:txBody>
      </p:sp>
      <p:sp>
        <p:nvSpPr>
          <p:cNvPr id="12" name="object 12"/>
          <p:cNvSpPr/>
          <p:nvPr/>
        </p:nvSpPr>
        <p:spPr>
          <a:xfrm>
            <a:off x="6167346" y="4129040"/>
            <a:ext cx="1007669" cy="209549"/>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6185013" y="4490989"/>
            <a:ext cx="974075" cy="260894"/>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6658457" y="6359347"/>
            <a:ext cx="314325" cy="149225"/>
          </a:xfrm>
          <a:custGeom>
            <a:avLst/>
            <a:gdLst/>
            <a:ahLst/>
            <a:cxnLst/>
            <a:rect l="l" t="t" r="r" b="b"/>
            <a:pathLst>
              <a:path w="31432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4325" h="149225">
                <a:moveTo>
                  <a:pt x="53825" y="131117"/>
                </a:moveTo>
                <a:lnTo>
                  <a:pt x="34627" y="131117"/>
                </a:lnTo>
                <a:lnTo>
                  <a:pt x="34627" y="21281"/>
                </a:lnTo>
                <a:lnTo>
                  <a:pt x="53825" y="21281"/>
                </a:lnTo>
                <a:lnTo>
                  <a:pt x="53825" y="131117"/>
                </a:lnTo>
                <a:close/>
              </a:path>
              <a:path w="31432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4325" h="149225">
                <a:moveTo>
                  <a:pt x="118293" y="39538"/>
                </a:moveTo>
                <a:lnTo>
                  <a:pt x="115861" y="35271"/>
                </a:lnTo>
                <a:lnTo>
                  <a:pt x="115861" y="29765"/>
                </a:lnTo>
                <a:lnTo>
                  <a:pt x="152275" y="2529"/>
                </a:lnTo>
                <a:lnTo>
                  <a:pt x="152573" y="2231"/>
                </a:lnTo>
                <a:lnTo>
                  <a:pt x="152920" y="2033"/>
                </a:lnTo>
                <a:lnTo>
                  <a:pt x="153316" y="1934"/>
                </a:lnTo>
                <a:lnTo>
                  <a:pt x="153813" y="1736"/>
                </a:lnTo>
                <a:lnTo>
                  <a:pt x="154358" y="1586"/>
                </a:lnTo>
                <a:lnTo>
                  <a:pt x="154954" y="1487"/>
                </a:lnTo>
                <a:lnTo>
                  <a:pt x="155648" y="1289"/>
                </a:lnTo>
                <a:lnTo>
                  <a:pt x="156443" y="1190"/>
                </a:lnTo>
                <a:lnTo>
                  <a:pt x="162544" y="1190"/>
                </a:lnTo>
                <a:lnTo>
                  <a:pt x="164032" y="1289"/>
                </a:lnTo>
                <a:lnTo>
                  <a:pt x="165223" y="1487"/>
                </a:lnTo>
                <a:lnTo>
                  <a:pt x="166413" y="1586"/>
                </a:lnTo>
                <a:lnTo>
                  <a:pt x="167307" y="1785"/>
                </a:lnTo>
                <a:lnTo>
                  <a:pt x="167902" y="2083"/>
                </a:lnTo>
                <a:lnTo>
                  <a:pt x="168596" y="2282"/>
                </a:lnTo>
                <a:lnTo>
                  <a:pt x="169043" y="2579"/>
                </a:lnTo>
                <a:lnTo>
                  <a:pt x="169241" y="2976"/>
                </a:lnTo>
                <a:lnTo>
                  <a:pt x="169539" y="3372"/>
                </a:lnTo>
                <a:lnTo>
                  <a:pt x="169688" y="3819"/>
                </a:lnTo>
                <a:lnTo>
                  <a:pt x="169688" y="21281"/>
                </a:lnTo>
                <a:lnTo>
                  <a:pt x="150489" y="21281"/>
                </a:lnTo>
                <a:lnTo>
                  <a:pt x="122510" y="37950"/>
                </a:lnTo>
                <a:lnTo>
                  <a:pt x="121120" y="38744"/>
                </a:lnTo>
                <a:lnTo>
                  <a:pt x="119979" y="39241"/>
                </a:lnTo>
                <a:lnTo>
                  <a:pt x="119087" y="39439"/>
                </a:lnTo>
                <a:lnTo>
                  <a:pt x="118293" y="39538"/>
                </a:lnTo>
                <a:close/>
              </a:path>
              <a:path w="314325" h="149225">
                <a:moveTo>
                  <a:pt x="169688" y="131117"/>
                </a:moveTo>
                <a:lnTo>
                  <a:pt x="150489" y="131117"/>
                </a:lnTo>
                <a:lnTo>
                  <a:pt x="150489" y="21281"/>
                </a:lnTo>
                <a:lnTo>
                  <a:pt x="169688" y="21281"/>
                </a:lnTo>
                <a:lnTo>
                  <a:pt x="169688" y="131117"/>
                </a:lnTo>
                <a:close/>
              </a:path>
              <a:path w="314325" h="149225">
                <a:moveTo>
                  <a:pt x="196328" y="146595"/>
                </a:moveTo>
                <a:lnTo>
                  <a:pt x="119781" y="146595"/>
                </a:lnTo>
                <a:lnTo>
                  <a:pt x="119285" y="146496"/>
                </a:lnTo>
                <a:lnTo>
                  <a:pt x="116259" y="140394"/>
                </a:lnTo>
                <a:lnTo>
                  <a:pt x="116259" y="137615"/>
                </a:lnTo>
                <a:lnTo>
                  <a:pt x="119682" y="131117"/>
                </a:lnTo>
                <a:lnTo>
                  <a:pt x="196328" y="131117"/>
                </a:lnTo>
                <a:lnTo>
                  <a:pt x="196874" y="131315"/>
                </a:lnTo>
                <a:lnTo>
                  <a:pt x="197369" y="131712"/>
                </a:lnTo>
                <a:lnTo>
                  <a:pt x="197965" y="132009"/>
                </a:lnTo>
                <a:lnTo>
                  <a:pt x="198412" y="132505"/>
                </a:lnTo>
                <a:lnTo>
                  <a:pt x="198710" y="133200"/>
                </a:lnTo>
                <a:lnTo>
                  <a:pt x="199106" y="133795"/>
                </a:lnTo>
                <a:lnTo>
                  <a:pt x="199354" y="134589"/>
                </a:lnTo>
                <a:lnTo>
                  <a:pt x="199454" y="135581"/>
                </a:lnTo>
                <a:lnTo>
                  <a:pt x="199652" y="136474"/>
                </a:lnTo>
                <a:lnTo>
                  <a:pt x="199751" y="137615"/>
                </a:lnTo>
                <a:lnTo>
                  <a:pt x="199751" y="140394"/>
                </a:lnTo>
                <a:lnTo>
                  <a:pt x="196824" y="146496"/>
                </a:lnTo>
                <a:lnTo>
                  <a:pt x="196328" y="146595"/>
                </a:lnTo>
                <a:close/>
              </a:path>
              <a:path w="314325" h="149225">
                <a:moveTo>
                  <a:pt x="231576" y="28128"/>
                </a:moveTo>
                <a:lnTo>
                  <a:pt x="230286" y="28128"/>
                </a:lnTo>
                <a:lnTo>
                  <a:pt x="229839" y="28029"/>
                </a:lnTo>
                <a:lnTo>
                  <a:pt x="227782" y="17709"/>
                </a:lnTo>
                <a:lnTo>
                  <a:pt x="227893" y="16767"/>
                </a:lnTo>
                <a:lnTo>
                  <a:pt x="228053" y="15923"/>
                </a:lnTo>
                <a:lnTo>
                  <a:pt x="228251" y="15328"/>
                </a:lnTo>
                <a:lnTo>
                  <a:pt x="228450" y="14634"/>
                </a:lnTo>
                <a:lnTo>
                  <a:pt x="234800" y="8631"/>
                </a:lnTo>
                <a:lnTo>
                  <a:pt x="236983" y="7242"/>
                </a:lnTo>
                <a:lnTo>
                  <a:pt x="262334" y="0"/>
                </a:lnTo>
                <a:lnTo>
                  <a:pt x="273843" y="0"/>
                </a:lnTo>
                <a:lnTo>
                  <a:pt x="279746" y="892"/>
                </a:lnTo>
                <a:lnTo>
                  <a:pt x="284806" y="2678"/>
                </a:lnTo>
                <a:lnTo>
                  <a:pt x="289867" y="4365"/>
                </a:lnTo>
                <a:lnTo>
                  <a:pt x="294083" y="6796"/>
                </a:lnTo>
                <a:lnTo>
                  <a:pt x="297457" y="9970"/>
                </a:lnTo>
                <a:lnTo>
                  <a:pt x="300830" y="13047"/>
                </a:lnTo>
                <a:lnTo>
                  <a:pt x="302786" y="15923"/>
                </a:lnTo>
                <a:lnTo>
                  <a:pt x="259009" y="15923"/>
                </a:lnTo>
                <a:lnTo>
                  <a:pt x="254991" y="16569"/>
                </a:lnTo>
                <a:lnTo>
                  <a:pt x="232865" y="27483"/>
                </a:lnTo>
                <a:lnTo>
                  <a:pt x="231576" y="28128"/>
                </a:lnTo>
                <a:close/>
              </a:path>
              <a:path w="314325" h="149225">
                <a:moveTo>
                  <a:pt x="305204" y="132903"/>
                </a:moveTo>
                <a:lnTo>
                  <a:pt x="267791" y="132903"/>
                </a:lnTo>
                <a:lnTo>
                  <a:pt x="272057" y="132258"/>
                </a:lnTo>
                <a:lnTo>
                  <a:pt x="279498" y="129678"/>
                </a:lnTo>
                <a:lnTo>
                  <a:pt x="282624" y="127892"/>
                </a:lnTo>
                <a:lnTo>
                  <a:pt x="285104" y="125610"/>
                </a:lnTo>
                <a:lnTo>
                  <a:pt x="287683" y="123328"/>
                </a:lnTo>
                <a:lnTo>
                  <a:pt x="289618" y="120599"/>
                </a:lnTo>
                <a:lnTo>
                  <a:pt x="292198" y="114250"/>
                </a:lnTo>
                <a:lnTo>
                  <a:pt x="292843" y="110777"/>
                </a:lnTo>
                <a:lnTo>
                  <a:pt x="292843" y="102939"/>
                </a:lnTo>
                <a:lnTo>
                  <a:pt x="291999" y="99267"/>
                </a:lnTo>
                <a:lnTo>
                  <a:pt x="290312" y="95993"/>
                </a:lnTo>
                <a:lnTo>
                  <a:pt x="288725" y="92719"/>
                </a:lnTo>
                <a:lnTo>
                  <a:pt x="286394" y="89892"/>
                </a:lnTo>
                <a:lnTo>
                  <a:pt x="280243" y="85129"/>
                </a:lnTo>
                <a:lnTo>
                  <a:pt x="276422" y="83343"/>
                </a:lnTo>
                <a:lnTo>
                  <a:pt x="271859" y="82152"/>
                </a:lnTo>
                <a:lnTo>
                  <a:pt x="267393" y="80863"/>
                </a:lnTo>
                <a:lnTo>
                  <a:pt x="262334" y="80217"/>
                </a:lnTo>
                <a:lnTo>
                  <a:pt x="242242" y="80217"/>
                </a:lnTo>
                <a:lnTo>
                  <a:pt x="241646" y="80068"/>
                </a:lnTo>
                <a:lnTo>
                  <a:pt x="238380" y="70842"/>
                </a:lnTo>
                <a:lnTo>
                  <a:pt x="238471" y="69800"/>
                </a:lnTo>
                <a:lnTo>
                  <a:pt x="238868" y="67915"/>
                </a:lnTo>
                <a:lnTo>
                  <a:pt x="239166" y="67171"/>
                </a:lnTo>
                <a:lnTo>
                  <a:pt x="239562" y="66674"/>
                </a:lnTo>
                <a:lnTo>
                  <a:pt x="239959" y="66079"/>
                </a:lnTo>
                <a:lnTo>
                  <a:pt x="240406" y="65682"/>
                </a:lnTo>
                <a:lnTo>
                  <a:pt x="240902" y="65484"/>
                </a:lnTo>
                <a:lnTo>
                  <a:pt x="241497" y="65186"/>
                </a:lnTo>
                <a:lnTo>
                  <a:pt x="242143" y="65037"/>
                </a:lnTo>
                <a:lnTo>
                  <a:pt x="260299" y="65037"/>
                </a:lnTo>
                <a:lnTo>
                  <a:pt x="264714" y="64392"/>
                </a:lnTo>
                <a:lnTo>
                  <a:pt x="287039" y="42018"/>
                </a:lnTo>
                <a:lnTo>
                  <a:pt x="287039" y="34973"/>
                </a:lnTo>
                <a:lnTo>
                  <a:pt x="286542" y="32146"/>
                </a:lnTo>
                <a:lnTo>
                  <a:pt x="285551" y="29467"/>
                </a:lnTo>
                <a:lnTo>
                  <a:pt x="284558" y="26689"/>
                </a:lnTo>
                <a:lnTo>
                  <a:pt x="283070" y="24308"/>
                </a:lnTo>
                <a:lnTo>
                  <a:pt x="281086" y="22323"/>
                </a:lnTo>
                <a:lnTo>
                  <a:pt x="279201" y="20339"/>
                </a:lnTo>
                <a:lnTo>
                  <a:pt x="276720" y="18801"/>
                </a:lnTo>
                <a:lnTo>
                  <a:pt x="273644" y="17709"/>
                </a:lnTo>
                <a:lnTo>
                  <a:pt x="270668" y="16519"/>
                </a:lnTo>
                <a:lnTo>
                  <a:pt x="267245" y="15923"/>
                </a:lnTo>
                <a:lnTo>
                  <a:pt x="302786" y="15923"/>
                </a:lnTo>
                <a:lnTo>
                  <a:pt x="303360" y="16767"/>
                </a:lnTo>
                <a:lnTo>
                  <a:pt x="305047" y="21133"/>
                </a:lnTo>
                <a:lnTo>
                  <a:pt x="306733" y="25399"/>
                </a:lnTo>
                <a:lnTo>
                  <a:pt x="307576" y="30211"/>
                </a:lnTo>
                <a:lnTo>
                  <a:pt x="307576" y="40034"/>
                </a:lnTo>
                <a:lnTo>
                  <a:pt x="280342" y="70692"/>
                </a:lnTo>
                <a:lnTo>
                  <a:pt x="280342" y="70842"/>
                </a:lnTo>
                <a:lnTo>
                  <a:pt x="285401" y="71437"/>
                </a:lnTo>
                <a:lnTo>
                  <a:pt x="289966" y="72727"/>
                </a:lnTo>
                <a:lnTo>
                  <a:pt x="294034" y="74711"/>
                </a:lnTo>
                <a:lnTo>
                  <a:pt x="298201" y="76596"/>
                </a:lnTo>
                <a:lnTo>
                  <a:pt x="301773" y="79026"/>
                </a:lnTo>
                <a:lnTo>
                  <a:pt x="307726" y="84979"/>
                </a:lnTo>
                <a:lnTo>
                  <a:pt x="310058" y="88502"/>
                </a:lnTo>
                <a:lnTo>
                  <a:pt x="311807" y="92719"/>
                </a:lnTo>
                <a:lnTo>
                  <a:pt x="313430" y="96539"/>
                </a:lnTo>
                <a:lnTo>
                  <a:pt x="314274" y="100756"/>
                </a:lnTo>
                <a:lnTo>
                  <a:pt x="314274" y="111868"/>
                </a:lnTo>
                <a:lnTo>
                  <a:pt x="313084" y="117871"/>
                </a:lnTo>
                <a:lnTo>
                  <a:pt x="310659" y="123328"/>
                </a:lnTo>
                <a:lnTo>
                  <a:pt x="308420" y="128488"/>
                </a:lnTo>
                <a:lnTo>
                  <a:pt x="305204" y="132903"/>
                </a:lnTo>
                <a:close/>
              </a:path>
              <a:path w="314325" h="149225">
                <a:moveTo>
                  <a:pt x="271412" y="148678"/>
                </a:moveTo>
                <a:lnTo>
                  <a:pt x="258612" y="148678"/>
                </a:lnTo>
                <a:lnTo>
                  <a:pt x="254098" y="148282"/>
                </a:lnTo>
                <a:lnTo>
                  <a:pt x="223698" y="125610"/>
                </a:lnTo>
                <a:lnTo>
                  <a:pt x="223886" y="124220"/>
                </a:lnTo>
                <a:lnTo>
                  <a:pt x="224382" y="123229"/>
                </a:lnTo>
                <a:lnTo>
                  <a:pt x="224978" y="122137"/>
                </a:lnTo>
                <a:lnTo>
                  <a:pt x="225771" y="121592"/>
                </a:lnTo>
                <a:lnTo>
                  <a:pt x="227359" y="121592"/>
                </a:lnTo>
                <a:lnTo>
                  <a:pt x="228649" y="122187"/>
                </a:lnTo>
                <a:lnTo>
                  <a:pt x="232618" y="124568"/>
                </a:lnTo>
                <a:lnTo>
                  <a:pt x="235147" y="125858"/>
                </a:lnTo>
                <a:lnTo>
                  <a:pt x="241299" y="128636"/>
                </a:lnTo>
                <a:lnTo>
                  <a:pt x="244920" y="129926"/>
                </a:lnTo>
                <a:lnTo>
                  <a:pt x="253254" y="132307"/>
                </a:lnTo>
                <a:lnTo>
                  <a:pt x="257868" y="132903"/>
                </a:lnTo>
                <a:lnTo>
                  <a:pt x="305204" y="132903"/>
                </a:lnTo>
                <a:lnTo>
                  <a:pt x="305096" y="133051"/>
                </a:lnTo>
                <a:lnTo>
                  <a:pt x="296465" y="140691"/>
                </a:lnTo>
                <a:lnTo>
                  <a:pt x="291156" y="143618"/>
                </a:lnTo>
                <a:lnTo>
                  <a:pt x="284806" y="145701"/>
                </a:lnTo>
                <a:lnTo>
                  <a:pt x="278556" y="147686"/>
                </a:lnTo>
                <a:lnTo>
                  <a:pt x="271412"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7833507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nvPr>
        </p:nvGraphicFramePr>
        <p:xfrm>
          <a:off x="54552" y="857250"/>
          <a:ext cx="9008918" cy="5042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19051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nvPr>
        </p:nvGraphicFramePr>
        <p:xfrm>
          <a:off x="148070" y="989734"/>
          <a:ext cx="8790710" cy="4839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6946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Especulação</a:t>
            </a:r>
          </a:p>
        </p:txBody>
      </p:sp>
      <p:sp>
        <p:nvSpPr>
          <p:cNvPr id="3" name="Espaço Reservado para Texto 2"/>
          <p:cNvSpPr>
            <a:spLocks noGrp="1"/>
          </p:cNvSpPr>
          <p:nvPr>
            <p:ph type="body" idx="1"/>
          </p:nvPr>
        </p:nvSpPr>
        <p:spPr>
          <a:xfrm>
            <a:off x="228600" y="1143000"/>
            <a:ext cx="8458200" cy="4801314"/>
          </a:xfrm>
        </p:spPr>
        <p:txBody>
          <a:bodyPr/>
          <a:lstStyle/>
          <a:p>
            <a:r>
              <a:rPr lang="pt-BR" sz="2400" dirty="0" err="1"/>
              <a:t>Speculun</a:t>
            </a:r>
            <a:r>
              <a:rPr lang="pt-BR" sz="2400" dirty="0"/>
              <a:t>: óculos em latim</a:t>
            </a:r>
          </a:p>
          <a:p>
            <a:r>
              <a:rPr lang="pt-BR" sz="2400" dirty="0"/>
              <a:t>Especulador, aquele que usa óculos, enxerga longe</a:t>
            </a:r>
          </a:p>
          <a:p>
            <a:r>
              <a:rPr lang="pt-BR" sz="2400" dirty="0"/>
              <a:t>Especulador não tem relação com o produto físico, implicações</a:t>
            </a:r>
          </a:p>
          <a:p>
            <a:r>
              <a:rPr lang="pt-BR" sz="2400" dirty="0"/>
              <a:t>Especulação:  significa uma aposta sobre o futuro econômico, sobre um resultado econômico. Geralmente, uma negociação baseada em especulação envolve uma grande possibilidade de lucro junto com um grande risco, pois tais expectativas podem se concretizar ou não.</a:t>
            </a:r>
          </a:p>
          <a:p>
            <a:r>
              <a:rPr lang="pt-BR" sz="2400" dirty="0"/>
              <a:t>Especular: tentar acertar o movimento do preço, se der certo ganha, se não der certo, perde </a:t>
            </a:r>
          </a:p>
          <a:p>
            <a:r>
              <a:rPr lang="pt-BR" sz="2400" dirty="0"/>
              <a:t>Cuidado, porque algum dia vai especular na vida</a:t>
            </a:r>
          </a:p>
          <a:p>
            <a:r>
              <a:rPr lang="pt-BR" sz="2400" dirty="0"/>
              <a:t>Precauções: vamos ver mais na frente</a:t>
            </a:r>
          </a:p>
          <a:p>
            <a:endParaRPr lang="pt-BR" sz="2400" dirty="0"/>
          </a:p>
        </p:txBody>
      </p:sp>
    </p:spTree>
    <p:extLst>
      <p:ext uri="{BB962C8B-B14F-4D97-AF65-F5344CB8AC3E}">
        <p14:creationId xmlns:p14="http://schemas.microsoft.com/office/powerpoint/2010/main" val="42534485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27008" y="165079"/>
            <a:ext cx="4178656" cy="4333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71598" y="620693"/>
            <a:ext cx="7818834" cy="245445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50910" y="2961594"/>
            <a:ext cx="7242147" cy="370774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13480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08889" y="197578"/>
            <a:ext cx="4416952" cy="48130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6221" y="783390"/>
            <a:ext cx="8430194" cy="147532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83942" y="2324485"/>
            <a:ext cx="6364604" cy="18900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090835" y="2582698"/>
            <a:ext cx="2096854" cy="16936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90610" y="2838834"/>
            <a:ext cx="5702618" cy="1889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69291" y="2252254"/>
            <a:ext cx="149225" cy="1049020"/>
          </a:xfrm>
          <a:prstGeom prst="rect">
            <a:avLst/>
          </a:prstGeom>
        </p:spPr>
        <p:txBody>
          <a:bodyPr vert="horz" wrap="square" lIns="0" tIns="0" rIns="0" bIns="0" rtlCol="0">
            <a:spAutoFit/>
          </a:bodyPr>
          <a:lstStyle/>
          <a:p>
            <a:pPr marL="12700">
              <a:lnSpc>
                <a:spcPts val="2060"/>
              </a:lnSpc>
            </a:pPr>
            <a:r>
              <a:rPr sz="1750" spc="-5" dirty="0">
                <a:latin typeface="Arial"/>
                <a:cs typeface="Arial"/>
              </a:rPr>
              <a:t>–</a:t>
            </a:r>
            <a:endParaRPr sz="1750">
              <a:latin typeface="Arial"/>
              <a:cs typeface="Arial"/>
            </a:endParaRPr>
          </a:p>
          <a:p>
            <a:pPr marL="12700">
              <a:lnSpc>
                <a:spcPts val="2025"/>
              </a:lnSpc>
            </a:pPr>
            <a:r>
              <a:rPr sz="1750" spc="-5" dirty="0">
                <a:latin typeface="Arial"/>
                <a:cs typeface="Arial"/>
              </a:rPr>
              <a:t>–</a:t>
            </a:r>
            <a:endParaRPr sz="1750">
              <a:latin typeface="Arial"/>
              <a:cs typeface="Arial"/>
            </a:endParaRPr>
          </a:p>
          <a:p>
            <a:pPr marL="12700">
              <a:lnSpc>
                <a:spcPts val="2025"/>
              </a:lnSpc>
            </a:pPr>
            <a:r>
              <a:rPr sz="1750" spc="-5" dirty="0">
                <a:latin typeface="Arial"/>
                <a:cs typeface="Arial"/>
              </a:rPr>
              <a:t>–</a:t>
            </a:r>
            <a:endParaRPr sz="1750">
              <a:latin typeface="Arial"/>
              <a:cs typeface="Arial"/>
            </a:endParaRPr>
          </a:p>
          <a:p>
            <a:pPr marL="12700">
              <a:lnSpc>
                <a:spcPts val="2060"/>
              </a:lnSpc>
            </a:pPr>
            <a:r>
              <a:rPr sz="1750" spc="-5" dirty="0">
                <a:latin typeface="Arial"/>
                <a:cs typeface="Arial"/>
              </a:rPr>
              <a:t>–</a:t>
            </a:r>
            <a:endParaRPr sz="1750">
              <a:latin typeface="Arial"/>
              <a:cs typeface="Arial"/>
            </a:endParaRPr>
          </a:p>
        </p:txBody>
      </p:sp>
      <p:sp>
        <p:nvSpPr>
          <p:cNvPr id="8" name="object 8"/>
          <p:cNvSpPr/>
          <p:nvPr/>
        </p:nvSpPr>
        <p:spPr>
          <a:xfrm>
            <a:off x="1083764" y="3096009"/>
            <a:ext cx="7689898" cy="61128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46221" y="4078635"/>
            <a:ext cx="8296635" cy="71373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90461" y="4859264"/>
            <a:ext cx="3972687" cy="187870"/>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769291" y="4785899"/>
            <a:ext cx="149225" cy="534670"/>
          </a:xfrm>
          <a:prstGeom prst="rect">
            <a:avLst/>
          </a:prstGeom>
        </p:spPr>
        <p:txBody>
          <a:bodyPr vert="horz" wrap="square" lIns="0" tIns="0" rIns="0" bIns="0" rtlCol="0">
            <a:spAutoFit/>
          </a:bodyPr>
          <a:lstStyle/>
          <a:p>
            <a:pPr marL="12700">
              <a:lnSpc>
                <a:spcPts val="2060"/>
              </a:lnSpc>
            </a:pPr>
            <a:r>
              <a:rPr sz="1750" spc="-5" dirty="0">
                <a:latin typeface="Arial"/>
                <a:cs typeface="Arial"/>
              </a:rPr>
              <a:t>–</a:t>
            </a:r>
            <a:endParaRPr sz="1750">
              <a:latin typeface="Arial"/>
              <a:cs typeface="Arial"/>
            </a:endParaRPr>
          </a:p>
          <a:p>
            <a:pPr marL="12700">
              <a:lnSpc>
                <a:spcPts val="2060"/>
              </a:lnSpc>
            </a:pPr>
            <a:r>
              <a:rPr sz="1750" spc="-5" dirty="0">
                <a:latin typeface="Arial"/>
                <a:cs typeface="Arial"/>
              </a:rPr>
              <a:t>–</a:t>
            </a:r>
            <a:endParaRPr sz="1750">
              <a:latin typeface="Arial"/>
              <a:cs typeface="Arial"/>
            </a:endParaRPr>
          </a:p>
        </p:txBody>
      </p:sp>
      <p:sp>
        <p:nvSpPr>
          <p:cNvPr id="12" name="object 12"/>
          <p:cNvSpPr/>
          <p:nvPr/>
        </p:nvSpPr>
        <p:spPr>
          <a:xfrm>
            <a:off x="1090461" y="5113514"/>
            <a:ext cx="7724930" cy="403525"/>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768200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44529" y="287624"/>
            <a:ext cx="6989824" cy="30405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69661" y="717736"/>
            <a:ext cx="3346411" cy="3025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6816" y="1951883"/>
            <a:ext cx="7531253" cy="22071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76844" y="2240312"/>
            <a:ext cx="7787713" cy="2369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76844" y="2561482"/>
            <a:ext cx="8025523" cy="22071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75356" y="2865390"/>
            <a:ext cx="8095695" cy="22160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75356" y="3167808"/>
            <a:ext cx="7994549" cy="22398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81905" y="3459511"/>
            <a:ext cx="4429430" cy="236933"/>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69701" y="3830290"/>
            <a:ext cx="7412047" cy="221903"/>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76844" y="4131917"/>
            <a:ext cx="7666707" cy="221893"/>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276547" y="4436717"/>
            <a:ext cx="7365033" cy="221893"/>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276547" y="4726333"/>
            <a:ext cx="8098543" cy="237076"/>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4434" y="5044230"/>
            <a:ext cx="6828224" cy="223979"/>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6658457" y="6360538"/>
            <a:ext cx="317500" cy="146685"/>
          </a:xfrm>
          <a:custGeom>
            <a:avLst/>
            <a:gdLst/>
            <a:ahLst/>
            <a:cxnLst/>
            <a:rect l="l" t="t" r="r" b="b"/>
            <a:pathLst>
              <a:path w="317500" h="146684">
                <a:moveTo>
                  <a:pt x="2430" y="38347"/>
                </a:moveTo>
                <a:lnTo>
                  <a:pt x="0" y="34081"/>
                </a:lnTo>
                <a:lnTo>
                  <a:pt x="0" y="28574"/>
                </a:lnTo>
                <a:lnTo>
                  <a:pt x="36413" y="1339"/>
                </a:lnTo>
                <a:lnTo>
                  <a:pt x="36711" y="1041"/>
                </a:lnTo>
                <a:lnTo>
                  <a:pt x="37057" y="842"/>
                </a:lnTo>
                <a:lnTo>
                  <a:pt x="37455" y="743"/>
                </a:lnTo>
                <a:lnTo>
                  <a:pt x="37951" y="545"/>
                </a:lnTo>
                <a:lnTo>
                  <a:pt x="38496" y="396"/>
                </a:lnTo>
                <a:lnTo>
                  <a:pt x="39091" y="297"/>
                </a:lnTo>
                <a:lnTo>
                  <a:pt x="39786" y="99"/>
                </a:lnTo>
                <a:lnTo>
                  <a:pt x="40580" y="0"/>
                </a:lnTo>
                <a:lnTo>
                  <a:pt x="46681" y="0"/>
                </a:lnTo>
                <a:lnTo>
                  <a:pt x="48170" y="99"/>
                </a:lnTo>
                <a:lnTo>
                  <a:pt x="49361" y="297"/>
                </a:lnTo>
                <a:lnTo>
                  <a:pt x="50551" y="396"/>
                </a:lnTo>
                <a:lnTo>
                  <a:pt x="51444" y="595"/>
                </a:lnTo>
                <a:lnTo>
                  <a:pt x="52039" y="892"/>
                </a:lnTo>
                <a:lnTo>
                  <a:pt x="52734" y="1091"/>
                </a:lnTo>
                <a:lnTo>
                  <a:pt x="53180" y="1388"/>
                </a:lnTo>
                <a:lnTo>
                  <a:pt x="53379" y="1785"/>
                </a:lnTo>
                <a:lnTo>
                  <a:pt x="53677" y="2182"/>
                </a:lnTo>
                <a:lnTo>
                  <a:pt x="53825" y="2628"/>
                </a:lnTo>
                <a:lnTo>
                  <a:pt x="53825" y="20091"/>
                </a:lnTo>
                <a:lnTo>
                  <a:pt x="34627" y="20091"/>
                </a:lnTo>
                <a:lnTo>
                  <a:pt x="6647" y="36759"/>
                </a:lnTo>
                <a:lnTo>
                  <a:pt x="5258" y="37554"/>
                </a:lnTo>
                <a:lnTo>
                  <a:pt x="4117" y="38050"/>
                </a:lnTo>
                <a:lnTo>
                  <a:pt x="3224" y="38248"/>
                </a:lnTo>
                <a:lnTo>
                  <a:pt x="2430" y="38347"/>
                </a:lnTo>
                <a:close/>
              </a:path>
              <a:path w="317500" h="146684">
                <a:moveTo>
                  <a:pt x="53825" y="129926"/>
                </a:moveTo>
                <a:lnTo>
                  <a:pt x="34627" y="129926"/>
                </a:lnTo>
                <a:lnTo>
                  <a:pt x="34627" y="20091"/>
                </a:lnTo>
                <a:lnTo>
                  <a:pt x="53825" y="20091"/>
                </a:lnTo>
                <a:lnTo>
                  <a:pt x="53825" y="129926"/>
                </a:lnTo>
                <a:close/>
              </a:path>
              <a:path w="317500" h="146684">
                <a:moveTo>
                  <a:pt x="80466" y="145404"/>
                </a:moveTo>
                <a:lnTo>
                  <a:pt x="3918" y="145404"/>
                </a:lnTo>
                <a:lnTo>
                  <a:pt x="3423" y="145305"/>
                </a:lnTo>
                <a:lnTo>
                  <a:pt x="397" y="139203"/>
                </a:lnTo>
                <a:lnTo>
                  <a:pt x="397" y="136425"/>
                </a:lnTo>
                <a:lnTo>
                  <a:pt x="3819" y="129926"/>
                </a:lnTo>
                <a:lnTo>
                  <a:pt x="80466" y="129926"/>
                </a:lnTo>
                <a:lnTo>
                  <a:pt x="81011" y="130124"/>
                </a:lnTo>
                <a:lnTo>
                  <a:pt x="81508" y="130521"/>
                </a:lnTo>
                <a:lnTo>
                  <a:pt x="82103" y="130818"/>
                </a:lnTo>
                <a:lnTo>
                  <a:pt x="82550" y="131315"/>
                </a:lnTo>
                <a:lnTo>
                  <a:pt x="82847" y="132009"/>
                </a:lnTo>
                <a:lnTo>
                  <a:pt x="83244" y="132604"/>
                </a:lnTo>
                <a:lnTo>
                  <a:pt x="83492" y="133399"/>
                </a:lnTo>
                <a:lnTo>
                  <a:pt x="83591" y="134390"/>
                </a:lnTo>
                <a:lnTo>
                  <a:pt x="83790" y="135284"/>
                </a:lnTo>
                <a:lnTo>
                  <a:pt x="83889" y="136425"/>
                </a:lnTo>
                <a:lnTo>
                  <a:pt x="83889" y="139203"/>
                </a:lnTo>
                <a:lnTo>
                  <a:pt x="80962" y="145305"/>
                </a:lnTo>
                <a:lnTo>
                  <a:pt x="80466" y="145404"/>
                </a:lnTo>
                <a:close/>
              </a:path>
              <a:path w="317500" h="146684">
                <a:moveTo>
                  <a:pt x="118293" y="38347"/>
                </a:moveTo>
                <a:lnTo>
                  <a:pt x="115861" y="34081"/>
                </a:lnTo>
                <a:lnTo>
                  <a:pt x="115861" y="28574"/>
                </a:lnTo>
                <a:lnTo>
                  <a:pt x="152275" y="1339"/>
                </a:lnTo>
                <a:lnTo>
                  <a:pt x="152573" y="1041"/>
                </a:lnTo>
                <a:lnTo>
                  <a:pt x="152920" y="842"/>
                </a:lnTo>
                <a:lnTo>
                  <a:pt x="153316" y="743"/>
                </a:lnTo>
                <a:lnTo>
                  <a:pt x="153813" y="545"/>
                </a:lnTo>
                <a:lnTo>
                  <a:pt x="154358" y="396"/>
                </a:lnTo>
                <a:lnTo>
                  <a:pt x="154954" y="297"/>
                </a:lnTo>
                <a:lnTo>
                  <a:pt x="155648" y="99"/>
                </a:lnTo>
                <a:lnTo>
                  <a:pt x="156443" y="0"/>
                </a:lnTo>
                <a:lnTo>
                  <a:pt x="162544" y="0"/>
                </a:lnTo>
                <a:lnTo>
                  <a:pt x="164032" y="99"/>
                </a:lnTo>
                <a:lnTo>
                  <a:pt x="165223" y="297"/>
                </a:lnTo>
                <a:lnTo>
                  <a:pt x="166413" y="396"/>
                </a:lnTo>
                <a:lnTo>
                  <a:pt x="167307" y="595"/>
                </a:lnTo>
                <a:lnTo>
                  <a:pt x="167902" y="892"/>
                </a:lnTo>
                <a:lnTo>
                  <a:pt x="168596" y="1091"/>
                </a:lnTo>
                <a:lnTo>
                  <a:pt x="169043" y="1388"/>
                </a:lnTo>
                <a:lnTo>
                  <a:pt x="169241" y="1785"/>
                </a:lnTo>
                <a:lnTo>
                  <a:pt x="169539" y="2182"/>
                </a:lnTo>
                <a:lnTo>
                  <a:pt x="169688" y="2628"/>
                </a:lnTo>
                <a:lnTo>
                  <a:pt x="169688" y="20091"/>
                </a:lnTo>
                <a:lnTo>
                  <a:pt x="150489" y="20091"/>
                </a:lnTo>
                <a:lnTo>
                  <a:pt x="122510" y="36759"/>
                </a:lnTo>
                <a:lnTo>
                  <a:pt x="121120" y="37554"/>
                </a:lnTo>
                <a:lnTo>
                  <a:pt x="119979" y="38050"/>
                </a:lnTo>
                <a:lnTo>
                  <a:pt x="119087" y="38248"/>
                </a:lnTo>
                <a:lnTo>
                  <a:pt x="118293" y="38347"/>
                </a:lnTo>
                <a:close/>
              </a:path>
              <a:path w="317500" h="146684">
                <a:moveTo>
                  <a:pt x="169688" y="129926"/>
                </a:moveTo>
                <a:lnTo>
                  <a:pt x="150489" y="129926"/>
                </a:lnTo>
                <a:lnTo>
                  <a:pt x="150489" y="20091"/>
                </a:lnTo>
                <a:lnTo>
                  <a:pt x="169688" y="20091"/>
                </a:lnTo>
                <a:lnTo>
                  <a:pt x="169688" y="129926"/>
                </a:lnTo>
                <a:close/>
              </a:path>
              <a:path w="317500" h="146684">
                <a:moveTo>
                  <a:pt x="196328" y="145404"/>
                </a:moveTo>
                <a:lnTo>
                  <a:pt x="119781" y="145404"/>
                </a:lnTo>
                <a:lnTo>
                  <a:pt x="119285" y="145305"/>
                </a:lnTo>
                <a:lnTo>
                  <a:pt x="116259" y="139203"/>
                </a:lnTo>
                <a:lnTo>
                  <a:pt x="116259" y="136425"/>
                </a:lnTo>
                <a:lnTo>
                  <a:pt x="119682" y="129926"/>
                </a:lnTo>
                <a:lnTo>
                  <a:pt x="196328" y="129926"/>
                </a:lnTo>
                <a:lnTo>
                  <a:pt x="196874" y="130124"/>
                </a:lnTo>
                <a:lnTo>
                  <a:pt x="197369" y="130521"/>
                </a:lnTo>
                <a:lnTo>
                  <a:pt x="197965" y="130818"/>
                </a:lnTo>
                <a:lnTo>
                  <a:pt x="198412" y="131315"/>
                </a:lnTo>
                <a:lnTo>
                  <a:pt x="198710" y="132009"/>
                </a:lnTo>
                <a:lnTo>
                  <a:pt x="199106" y="132604"/>
                </a:lnTo>
                <a:lnTo>
                  <a:pt x="199354" y="133399"/>
                </a:lnTo>
                <a:lnTo>
                  <a:pt x="199454" y="134390"/>
                </a:lnTo>
                <a:lnTo>
                  <a:pt x="199652" y="135284"/>
                </a:lnTo>
                <a:lnTo>
                  <a:pt x="199751" y="136425"/>
                </a:lnTo>
                <a:lnTo>
                  <a:pt x="199751" y="139203"/>
                </a:lnTo>
                <a:lnTo>
                  <a:pt x="196824" y="145305"/>
                </a:lnTo>
                <a:lnTo>
                  <a:pt x="196328" y="145404"/>
                </a:lnTo>
                <a:close/>
              </a:path>
              <a:path w="317500" h="146684">
                <a:moveTo>
                  <a:pt x="253056" y="146148"/>
                </a:moveTo>
                <a:lnTo>
                  <a:pt x="248591" y="146148"/>
                </a:lnTo>
                <a:lnTo>
                  <a:pt x="246607" y="145999"/>
                </a:lnTo>
                <a:lnTo>
                  <a:pt x="245218" y="145701"/>
                </a:lnTo>
                <a:lnTo>
                  <a:pt x="243829" y="145503"/>
                </a:lnTo>
                <a:lnTo>
                  <a:pt x="242787" y="145156"/>
                </a:lnTo>
                <a:lnTo>
                  <a:pt x="242093" y="144660"/>
                </a:lnTo>
                <a:lnTo>
                  <a:pt x="241497" y="144164"/>
                </a:lnTo>
                <a:lnTo>
                  <a:pt x="241249" y="143569"/>
                </a:lnTo>
                <a:lnTo>
                  <a:pt x="241447" y="142180"/>
                </a:lnTo>
                <a:lnTo>
                  <a:pt x="241696" y="141336"/>
                </a:lnTo>
                <a:lnTo>
                  <a:pt x="242093" y="140343"/>
                </a:lnTo>
                <a:lnTo>
                  <a:pt x="296862" y="17859"/>
                </a:lnTo>
                <a:lnTo>
                  <a:pt x="226119" y="17859"/>
                </a:lnTo>
                <a:lnTo>
                  <a:pt x="225027" y="17114"/>
                </a:lnTo>
                <a:lnTo>
                  <a:pt x="224234" y="15626"/>
                </a:lnTo>
                <a:lnTo>
                  <a:pt x="223538" y="14137"/>
                </a:lnTo>
                <a:lnTo>
                  <a:pt x="223192" y="12054"/>
                </a:lnTo>
                <a:lnTo>
                  <a:pt x="223219" y="7539"/>
                </a:lnTo>
                <a:lnTo>
                  <a:pt x="225722" y="1487"/>
                </a:lnTo>
                <a:lnTo>
                  <a:pt x="226218" y="1091"/>
                </a:lnTo>
                <a:lnTo>
                  <a:pt x="226813" y="892"/>
                </a:lnTo>
                <a:lnTo>
                  <a:pt x="312687" y="892"/>
                </a:lnTo>
                <a:lnTo>
                  <a:pt x="313630" y="1041"/>
                </a:lnTo>
                <a:lnTo>
                  <a:pt x="314423" y="1339"/>
                </a:lnTo>
                <a:lnTo>
                  <a:pt x="315216" y="1537"/>
                </a:lnTo>
                <a:lnTo>
                  <a:pt x="315812" y="1984"/>
                </a:lnTo>
                <a:lnTo>
                  <a:pt x="316209" y="2678"/>
                </a:lnTo>
                <a:lnTo>
                  <a:pt x="316606" y="3273"/>
                </a:lnTo>
                <a:lnTo>
                  <a:pt x="316903" y="4117"/>
                </a:lnTo>
                <a:lnTo>
                  <a:pt x="317101" y="5208"/>
                </a:lnTo>
                <a:lnTo>
                  <a:pt x="317300" y="6200"/>
                </a:lnTo>
                <a:lnTo>
                  <a:pt x="317333" y="6647"/>
                </a:lnTo>
                <a:lnTo>
                  <a:pt x="317318" y="12054"/>
                </a:lnTo>
                <a:lnTo>
                  <a:pt x="317152" y="13890"/>
                </a:lnTo>
                <a:lnTo>
                  <a:pt x="314870" y="21876"/>
                </a:lnTo>
                <a:lnTo>
                  <a:pt x="262532" y="142576"/>
                </a:lnTo>
                <a:lnTo>
                  <a:pt x="255934" y="145851"/>
                </a:lnTo>
                <a:lnTo>
                  <a:pt x="254644" y="146049"/>
                </a:lnTo>
                <a:lnTo>
                  <a:pt x="253056" y="14614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42124507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83275" y="438047"/>
            <a:ext cx="3121593" cy="38635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1623" y="1059248"/>
            <a:ext cx="8053520"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10802" y="1544129"/>
            <a:ext cx="7266733" cy="35152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4152" y="2111180"/>
            <a:ext cx="6804311"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87584" y="2600059"/>
            <a:ext cx="6185406" cy="28381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10802" y="3087176"/>
            <a:ext cx="2252345" cy="351528"/>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761802" y="3518311"/>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9" name="object 9"/>
          <p:cNvSpPr/>
          <p:nvPr/>
        </p:nvSpPr>
        <p:spPr>
          <a:xfrm>
            <a:off x="1095670" y="3629681"/>
            <a:ext cx="5694938" cy="30688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356591" y="4149526"/>
            <a:ext cx="7236069" cy="35153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98746" y="4638405"/>
            <a:ext cx="6573198" cy="35272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10802" y="5125522"/>
            <a:ext cx="2252345" cy="351528"/>
          </a:xfrm>
          <a:prstGeom prst="rect">
            <a:avLst/>
          </a:prstGeom>
          <a:blipFill>
            <a:blip r:embed="rId11" cstate="print"/>
            <a:stretch>
              <a:fillRect/>
            </a:stretch>
          </a:blipFill>
        </p:spPr>
        <p:txBody>
          <a:bodyPr wrap="square" lIns="0" tIns="0" rIns="0" bIns="0" rtlCol="0"/>
          <a:lstStyle/>
          <a:p>
            <a:endParaRPr/>
          </a:p>
        </p:txBody>
      </p:sp>
      <p:sp>
        <p:nvSpPr>
          <p:cNvPr id="13" name="object 13"/>
          <p:cNvSpPr txBox="1"/>
          <p:nvPr/>
        </p:nvSpPr>
        <p:spPr>
          <a:xfrm>
            <a:off x="761802" y="5556657"/>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14" name="object 14"/>
          <p:cNvSpPr/>
          <p:nvPr/>
        </p:nvSpPr>
        <p:spPr>
          <a:xfrm>
            <a:off x="1096861" y="5668027"/>
            <a:ext cx="5652609" cy="306885"/>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6658457" y="6359347"/>
            <a:ext cx="318770" cy="149225"/>
          </a:xfrm>
          <a:custGeom>
            <a:avLst/>
            <a:gdLst/>
            <a:ahLst/>
            <a:cxnLst/>
            <a:rect l="l" t="t" r="r" b="b"/>
            <a:pathLst>
              <a:path w="318770"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8770" h="149225">
                <a:moveTo>
                  <a:pt x="53825" y="131117"/>
                </a:moveTo>
                <a:lnTo>
                  <a:pt x="34627" y="131117"/>
                </a:lnTo>
                <a:lnTo>
                  <a:pt x="34627" y="21281"/>
                </a:lnTo>
                <a:lnTo>
                  <a:pt x="53825" y="21281"/>
                </a:lnTo>
                <a:lnTo>
                  <a:pt x="53825" y="131117"/>
                </a:lnTo>
                <a:close/>
              </a:path>
              <a:path w="318770"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8770" h="149225">
                <a:moveTo>
                  <a:pt x="118293" y="39538"/>
                </a:moveTo>
                <a:lnTo>
                  <a:pt x="115861" y="35271"/>
                </a:lnTo>
                <a:lnTo>
                  <a:pt x="115861" y="29765"/>
                </a:lnTo>
                <a:lnTo>
                  <a:pt x="152275" y="2529"/>
                </a:lnTo>
                <a:lnTo>
                  <a:pt x="152573" y="2231"/>
                </a:lnTo>
                <a:lnTo>
                  <a:pt x="152920" y="2033"/>
                </a:lnTo>
                <a:lnTo>
                  <a:pt x="153316" y="1934"/>
                </a:lnTo>
                <a:lnTo>
                  <a:pt x="153813" y="1736"/>
                </a:lnTo>
                <a:lnTo>
                  <a:pt x="154358" y="1586"/>
                </a:lnTo>
                <a:lnTo>
                  <a:pt x="154954" y="1487"/>
                </a:lnTo>
                <a:lnTo>
                  <a:pt x="155648" y="1289"/>
                </a:lnTo>
                <a:lnTo>
                  <a:pt x="156443" y="1190"/>
                </a:lnTo>
                <a:lnTo>
                  <a:pt x="162544" y="1190"/>
                </a:lnTo>
                <a:lnTo>
                  <a:pt x="164032" y="1289"/>
                </a:lnTo>
                <a:lnTo>
                  <a:pt x="165223" y="1487"/>
                </a:lnTo>
                <a:lnTo>
                  <a:pt x="166413" y="1586"/>
                </a:lnTo>
                <a:lnTo>
                  <a:pt x="167307" y="1785"/>
                </a:lnTo>
                <a:lnTo>
                  <a:pt x="167902" y="2083"/>
                </a:lnTo>
                <a:lnTo>
                  <a:pt x="168596" y="2282"/>
                </a:lnTo>
                <a:lnTo>
                  <a:pt x="169043" y="2579"/>
                </a:lnTo>
                <a:lnTo>
                  <a:pt x="169241" y="2976"/>
                </a:lnTo>
                <a:lnTo>
                  <a:pt x="169539" y="3372"/>
                </a:lnTo>
                <a:lnTo>
                  <a:pt x="169688" y="3819"/>
                </a:lnTo>
                <a:lnTo>
                  <a:pt x="169688" y="21281"/>
                </a:lnTo>
                <a:lnTo>
                  <a:pt x="150489" y="21281"/>
                </a:lnTo>
                <a:lnTo>
                  <a:pt x="122510" y="37950"/>
                </a:lnTo>
                <a:lnTo>
                  <a:pt x="121120" y="38744"/>
                </a:lnTo>
                <a:lnTo>
                  <a:pt x="119979" y="39241"/>
                </a:lnTo>
                <a:lnTo>
                  <a:pt x="119087" y="39439"/>
                </a:lnTo>
                <a:lnTo>
                  <a:pt x="118293" y="39538"/>
                </a:lnTo>
                <a:close/>
              </a:path>
              <a:path w="318770" h="149225">
                <a:moveTo>
                  <a:pt x="169688" y="131117"/>
                </a:moveTo>
                <a:lnTo>
                  <a:pt x="150489" y="131117"/>
                </a:lnTo>
                <a:lnTo>
                  <a:pt x="150489" y="21281"/>
                </a:lnTo>
                <a:lnTo>
                  <a:pt x="169688" y="21281"/>
                </a:lnTo>
                <a:lnTo>
                  <a:pt x="169688" y="131117"/>
                </a:lnTo>
                <a:close/>
              </a:path>
              <a:path w="318770" h="149225">
                <a:moveTo>
                  <a:pt x="196328" y="146595"/>
                </a:moveTo>
                <a:lnTo>
                  <a:pt x="119781" y="146595"/>
                </a:lnTo>
                <a:lnTo>
                  <a:pt x="119285" y="146496"/>
                </a:lnTo>
                <a:lnTo>
                  <a:pt x="116259" y="140394"/>
                </a:lnTo>
                <a:lnTo>
                  <a:pt x="116259" y="137615"/>
                </a:lnTo>
                <a:lnTo>
                  <a:pt x="119682" y="131117"/>
                </a:lnTo>
                <a:lnTo>
                  <a:pt x="196328" y="131117"/>
                </a:lnTo>
                <a:lnTo>
                  <a:pt x="196874" y="131315"/>
                </a:lnTo>
                <a:lnTo>
                  <a:pt x="197369" y="131712"/>
                </a:lnTo>
                <a:lnTo>
                  <a:pt x="197965" y="132009"/>
                </a:lnTo>
                <a:lnTo>
                  <a:pt x="198412" y="132505"/>
                </a:lnTo>
                <a:lnTo>
                  <a:pt x="198710" y="133200"/>
                </a:lnTo>
                <a:lnTo>
                  <a:pt x="199106" y="133795"/>
                </a:lnTo>
                <a:lnTo>
                  <a:pt x="199354" y="134589"/>
                </a:lnTo>
                <a:lnTo>
                  <a:pt x="199454" y="135581"/>
                </a:lnTo>
                <a:lnTo>
                  <a:pt x="199652" y="136474"/>
                </a:lnTo>
                <a:lnTo>
                  <a:pt x="199751" y="137615"/>
                </a:lnTo>
                <a:lnTo>
                  <a:pt x="199751" y="140394"/>
                </a:lnTo>
                <a:lnTo>
                  <a:pt x="196824" y="146496"/>
                </a:lnTo>
                <a:lnTo>
                  <a:pt x="196328" y="146595"/>
                </a:lnTo>
                <a:close/>
              </a:path>
              <a:path w="318770" h="149225">
                <a:moveTo>
                  <a:pt x="276819" y="148678"/>
                </a:moveTo>
                <a:lnTo>
                  <a:pt x="261440" y="148678"/>
                </a:lnTo>
                <a:lnTo>
                  <a:pt x="254793" y="147934"/>
                </a:lnTo>
                <a:lnTo>
                  <a:pt x="222447" y="123675"/>
                </a:lnTo>
                <a:lnTo>
                  <a:pt x="221406" y="118566"/>
                </a:lnTo>
                <a:lnTo>
                  <a:pt x="221451" y="108098"/>
                </a:lnTo>
                <a:lnTo>
                  <a:pt x="222150" y="104229"/>
                </a:lnTo>
                <a:lnTo>
                  <a:pt x="224038" y="99416"/>
                </a:lnTo>
                <a:lnTo>
                  <a:pt x="225126" y="96589"/>
                </a:lnTo>
                <a:lnTo>
                  <a:pt x="227260" y="93066"/>
                </a:lnTo>
                <a:lnTo>
                  <a:pt x="232816" y="86716"/>
                </a:lnTo>
                <a:lnTo>
                  <a:pt x="236239" y="83739"/>
                </a:lnTo>
                <a:lnTo>
                  <a:pt x="240306" y="80962"/>
                </a:lnTo>
                <a:lnTo>
                  <a:pt x="244374" y="78084"/>
                </a:lnTo>
                <a:lnTo>
                  <a:pt x="248988" y="75405"/>
                </a:lnTo>
                <a:lnTo>
                  <a:pt x="254148" y="72925"/>
                </a:lnTo>
                <a:lnTo>
                  <a:pt x="249683" y="70642"/>
                </a:lnTo>
                <a:lnTo>
                  <a:pt x="226317" y="31401"/>
                </a:lnTo>
                <a:lnTo>
                  <a:pt x="227209" y="26639"/>
                </a:lnTo>
                <a:lnTo>
                  <a:pt x="257075" y="942"/>
                </a:lnTo>
                <a:lnTo>
                  <a:pt x="263772" y="0"/>
                </a:lnTo>
                <a:lnTo>
                  <a:pt x="278655" y="0"/>
                </a:lnTo>
                <a:lnTo>
                  <a:pt x="284905" y="892"/>
                </a:lnTo>
                <a:lnTo>
                  <a:pt x="290164" y="2678"/>
                </a:lnTo>
                <a:lnTo>
                  <a:pt x="295522" y="4365"/>
                </a:lnTo>
                <a:lnTo>
                  <a:pt x="299937" y="6746"/>
                </a:lnTo>
                <a:lnTo>
                  <a:pt x="303410" y="9822"/>
                </a:lnTo>
                <a:lnTo>
                  <a:pt x="306882" y="12798"/>
                </a:lnTo>
                <a:lnTo>
                  <a:pt x="308464" y="15031"/>
                </a:lnTo>
                <a:lnTo>
                  <a:pt x="261887" y="15031"/>
                </a:lnTo>
                <a:lnTo>
                  <a:pt x="255784" y="16866"/>
                </a:lnTo>
                <a:lnTo>
                  <a:pt x="247550" y="24109"/>
                </a:lnTo>
                <a:lnTo>
                  <a:pt x="245556" y="28971"/>
                </a:lnTo>
                <a:lnTo>
                  <a:pt x="245515" y="38298"/>
                </a:lnTo>
                <a:lnTo>
                  <a:pt x="246012" y="40977"/>
                </a:lnTo>
                <a:lnTo>
                  <a:pt x="271262" y="63698"/>
                </a:lnTo>
                <a:lnTo>
                  <a:pt x="296894" y="63698"/>
                </a:lnTo>
                <a:lnTo>
                  <a:pt x="294083" y="65930"/>
                </a:lnTo>
                <a:lnTo>
                  <a:pt x="290164" y="68460"/>
                </a:lnTo>
                <a:lnTo>
                  <a:pt x="285699" y="70842"/>
                </a:lnTo>
                <a:lnTo>
                  <a:pt x="290958" y="73520"/>
                </a:lnTo>
                <a:lnTo>
                  <a:pt x="295621" y="76249"/>
                </a:lnTo>
                <a:lnTo>
                  <a:pt x="299689" y="79026"/>
                </a:lnTo>
                <a:lnTo>
                  <a:pt x="301540" y="80217"/>
                </a:lnTo>
                <a:lnTo>
                  <a:pt x="268733" y="80217"/>
                </a:lnTo>
                <a:lnTo>
                  <a:pt x="263970" y="82598"/>
                </a:lnTo>
                <a:lnTo>
                  <a:pt x="240753" y="107751"/>
                </a:lnTo>
                <a:lnTo>
                  <a:pt x="240775" y="118317"/>
                </a:lnTo>
                <a:lnTo>
                  <a:pt x="243233" y="123874"/>
                </a:lnTo>
                <a:lnTo>
                  <a:pt x="253155" y="131811"/>
                </a:lnTo>
                <a:lnTo>
                  <a:pt x="260547" y="133795"/>
                </a:lnTo>
                <a:lnTo>
                  <a:pt x="310997" y="133795"/>
                </a:lnTo>
                <a:lnTo>
                  <a:pt x="309908" y="135185"/>
                </a:lnTo>
                <a:lnTo>
                  <a:pt x="305642" y="138557"/>
                </a:lnTo>
                <a:lnTo>
                  <a:pt x="301475" y="141931"/>
                </a:lnTo>
                <a:lnTo>
                  <a:pt x="296265" y="144461"/>
                </a:lnTo>
                <a:lnTo>
                  <a:pt x="283864" y="147835"/>
                </a:lnTo>
                <a:lnTo>
                  <a:pt x="276819" y="148678"/>
                </a:lnTo>
                <a:close/>
              </a:path>
              <a:path w="318770" h="149225">
                <a:moveTo>
                  <a:pt x="296894" y="63698"/>
                </a:moveTo>
                <a:lnTo>
                  <a:pt x="271262" y="63698"/>
                </a:lnTo>
                <a:lnTo>
                  <a:pt x="278803" y="59828"/>
                </a:lnTo>
                <a:lnTo>
                  <a:pt x="284558" y="55562"/>
                </a:lnTo>
                <a:lnTo>
                  <a:pt x="288527" y="50898"/>
                </a:lnTo>
                <a:lnTo>
                  <a:pt x="292595" y="46235"/>
                </a:lnTo>
                <a:lnTo>
                  <a:pt x="294629" y="41076"/>
                </a:lnTo>
                <a:lnTo>
                  <a:pt x="294629" y="32245"/>
                </a:lnTo>
                <a:lnTo>
                  <a:pt x="294083" y="29417"/>
                </a:lnTo>
                <a:lnTo>
                  <a:pt x="292992" y="26937"/>
                </a:lnTo>
                <a:lnTo>
                  <a:pt x="291900" y="24358"/>
                </a:lnTo>
                <a:lnTo>
                  <a:pt x="273892" y="15031"/>
                </a:lnTo>
                <a:lnTo>
                  <a:pt x="308464" y="15031"/>
                </a:lnTo>
                <a:lnTo>
                  <a:pt x="309413" y="16370"/>
                </a:lnTo>
                <a:lnTo>
                  <a:pt x="311000" y="20537"/>
                </a:lnTo>
                <a:lnTo>
                  <a:pt x="312687" y="24605"/>
                </a:lnTo>
                <a:lnTo>
                  <a:pt x="313530" y="28971"/>
                </a:lnTo>
                <a:lnTo>
                  <a:pt x="313530" y="37405"/>
                </a:lnTo>
                <a:lnTo>
                  <a:pt x="312885" y="41076"/>
                </a:lnTo>
                <a:lnTo>
                  <a:pt x="311595" y="44648"/>
                </a:lnTo>
                <a:lnTo>
                  <a:pt x="310404" y="48121"/>
                </a:lnTo>
                <a:lnTo>
                  <a:pt x="308618" y="51444"/>
                </a:lnTo>
                <a:lnTo>
                  <a:pt x="306237" y="54619"/>
                </a:lnTo>
                <a:lnTo>
                  <a:pt x="303856" y="57695"/>
                </a:lnTo>
                <a:lnTo>
                  <a:pt x="300929" y="60572"/>
                </a:lnTo>
                <a:lnTo>
                  <a:pt x="296894" y="63698"/>
                </a:lnTo>
                <a:close/>
              </a:path>
              <a:path w="318770" h="149225">
                <a:moveTo>
                  <a:pt x="310997" y="133795"/>
                </a:moveTo>
                <a:lnTo>
                  <a:pt x="279895" y="133795"/>
                </a:lnTo>
                <a:lnTo>
                  <a:pt x="287088" y="131811"/>
                </a:lnTo>
                <a:lnTo>
                  <a:pt x="291950" y="127842"/>
                </a:lnTo>
                <a:lnTo>
                  <a:pt x="296811" y="123775"/>
                </a:lnTo>
                <a:lnTo>
                  <a:pt x="299132" y="118566"/>
                </a:lnTo>
                <a:lnTo>
                  <a:pt x="299170" y="107751"/>
                </a:lnTo>
                <a:lnTo>
                  <a:pt x="298597" y="105022"/>
                </a:lnTo>
                <a:lnTo>
                  <a:pt x="297244" y="102095"/>
                </a:lnTo>
                <a:lnTo>
                  <a:pt x="296117" y="99466"/>
                </a:lnTo>
                <a:lnTo>
                  <a:pt x="294232" y="96886"/>
                </a:lnTo>
                <a:lnTo>
                  <a:pt x="291653" y="94504"/>
                </a:lnTo>
                <a:lnTo>
                  <a:pt x="289072" y="92024"/>
                </a:lnTo>
                <a:lnTo>
                  <a:pt x="285848" y="89643"/>
                </a:lnTo>
                <a:lnTo>
                  <a:pt x="281978" y="87361"/>
                </a:lnTo>
                <a:lnTo>
                  <a:pt x="278208" y="85079"/>
                </a:lnTo>
                <a:lnTo>
                  <a:pt x="273793" y="82698"/>
                </a:lnTo>
                <a:lnTo>
                  <a:pt x="268733" y="80217"/>
                </a:lnTo>
                <a:lnTo>
                  <a:pt x="301540" y="80217"/>
                </a:lnTo>
                <a:lnTo>
                  <a:pt x="316506" y="97928"/>
                </a:lnTo>
                <a:lnTo>
                  <a:pt x="317995" y="101401"/>
                </a:lnTo>
                <a:lnTo>
                  <a:pt x="318691" y="105022"/>
                </a:lnTo>
                <a:lnTo>
                  <a:pt x="318739" y="115787"/>
                </a:lnTo>
                <a:lnTo>
                  <a:pt x="317598" y="121344"/>
                </a:lnTo>
                <a:lnTo>
                  <a:pt x="315316" y="126205"/>
                </a:lnTo>
                <a:lnTo>
                  <a:pt x="313133" y="131067"/>
                </a:lnTo>
                <a:lnTo>
                  <a:pt x="310997" y="1337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5312216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0688" y="241886"/>
            <a:ext cx="7905636" cy="3515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71321" y="725874"/>
            <a:ext cx="3603614" cy="28425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58265" y="2348875"/>
            <a:ext cx="6968818" cy="339436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771794" y="2761694"/>
            <a:ext cx="0" cy="2900045"/>
          </a:xfrm>
          <a:custGeom>
            <a:avLst/>
            <a:gdLst/>
            <a:ahLst/>
            <a:cxnLst/>
            <a:rect l="l" t="t" r="r" b="b"/>
            <a:pathLst>
              <a:path h="2900045">
                <a:moveTo>
                  <a:pt x="0" y="0"/>
                </a:moveTo>
                <a:lnTo>
                  <a:pt x="0" y="2899544"/>
                </a:lnTo>
              </a:path>
            </a:pathLst>
          </a:custGeom>
          <a:ln w="47624">
            <a:solidFill>
              <a:srgbClr val="3F3F3F"/>
            </a:solidFill>
          </a:ln>
        </p:spPr>
        <p:txBody>
          <a:bodyPr wrap="square" lIns="0" tIns="0" rIns="0" bIns="0" rtlCol="0"/>
          <a:lstStyle/>
          <a:p>
            <a:endParaRPr/>
          </a:p>
        </p:txBody>
      </p:sp>
      <p:sp>
        <p:nvSpPr>
          <p:cNvPr id="6" name="object 6"/>
          <p:cNvSpPr/>
          <p:nvPr/>
        </p:nvSpPr>
        <p:spPr>
          <a:xfrm>
            <a:off x="4090393" y="5772199"/>
            <a:ext cx="453107" cy="17903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506227" y="5772199"/>
            <a:ext cx="456565" cy="179070"/>
          </a:xfrm>
          <a:custGeom>
            <a:avLst/>
            <a:gdLst/>
            <a:ahLst/>
            <a:cxnLst/>
            <a:rect l="l" t="t" r="r" b="b"/>
            <a:pathLst>
              <a:path w="456564" h="179070">
                <a:moveTo>
                  <a:pt x="51892" y="97928"/>
                </a:moveTo>
                <a:lnTo>
                  <a:pt x="2629" y="97928"/>
                </a:lnTo>
                <a:lnTo>
                  <a:pt x="1587" y="97382"/>
                </a:lnTo>
                <a:lnTo>
                  <a:pt x="893" y="96290"/>
                </a:lnTo>
                <a:lnTo>
                  <a:pt x="298" y="95100"/>
                </a:lnTo>
                <a:lnTo>
                  <a:pt x="0" y="93066"/>
                </a:lnTo>
                <a:lnTo>
                  <a:pt x="0" y="87411"/>
                </a:lnTo>
                <a:lnTo>
                  <a:pt x="298" y="85476"/>
                </a:lnTo>
                <a:lnTo>
                  <a:pt x="980" y="84236"/>
                </a:lnTo>
                <a:lnTo>
                  <a:pt x="1587" y="83194"/>
                </a:lnTo>
                <a:lnTo>
                  <a:pt x="2629" y="82598"/>
                </a:lnTo>
                <a:lnTo>
                  <a:pt x="51196" y="82598"/>
                </a:lnTo>
                <a:lnTo>
                  <a:pt x="51742" y="82748"/>
                </a:lnTo>
                <a:lnTo>
                  <a:pt x="52238" y="83045"/>
                </a:lnTo>
                <a:lnTo>
                  <a:pt x="52735" y="83244"/>
                </a:lnTo>
                <a:lnTo>
                  <a:pt x="53132" y="83640"/>
                </a:lnTo>
                <a:lnTo>
                  <a:pt x="53429" y="84236"/>
                </a:lnTo>
                <a:lnTo>
                  <a:pt x="53826" y="84831"/>
                </a:lnTo>
                <a:lnTo>
                  <a:pt x="54123" y="85625"/>
                </a:lnTo>
                <a:lnTo>
                  <a:pt x="54520" y="87609"/>
                </a:lnTo>
                <a:lnTo>
                  <a:pt x="54620" y="88800"/>
                </a:lnTo>
                <a:lnTo>
                  <a:pt x="54620" y="93066"/>
                </a:lnTo>
                <a:lnTo>
                  <a:pt x="54273" y="95100"/>
                </a:lnTo>
                <a:lnTo>
                  <a:pt x="53578" y="96290"/>
                </a:lnTo>
                <a:lnTo>
                  <a:pt x="52883" y="97382"/>
                </a:lnTo>
                <a:lnTo>
                  <a:pt x="51892" y="97928"/>
                </a:lnTo>
                <a:close/>
              </a:path>
              <a:path w="456564" h="179070">
                <a:moveTo>
                  <a:pt x="168610" y="113406"/>
                </a:moveTo>
                <a:lnTo>
                  <a:pt x="71921" y="113406"/>
                </a:lnTo>
                <a:lnTo>
                  <a:pt x="71177" y="113307"/>
                </a:lnTo>
                <a:lnTo>
                  <a:pt x="67654" y="102294"/>
                </a:lnTo>
                <a:lnTo>
                  <a:pt x="67853" y="100012"/>
                </a:lnTo>
                <a:lnTo>
                  <a:pt x="122374" y="4911"/>
                </a:lnTo>
                <a:lnTo>
                  <a:pt x="124011" y="3422"/>
                </a:lnTo>
                <a:lnTo>
                  <a:pt x="124705" y="2927"/>
                </a:lnTo>
                <a:lnTo>
                  <a:pt x="139141" y="1487"/>
                </a:lnTo>
                <a:lnTo>
                  <a:pt x="141275" y="1586"/>
                </a:lnTo>
                <a:lnTo>
                  <a:pt x="150055" y="3720"/>
                </a:lnTo>
                <a:lnTo>
                  <a:pt x="150651" y="4117"/>
                </a:lnTo>
                <a:lnTo>
                  <a:pt x="150949" y="4663"/>
                </a:lnTo>
                <a:lnTo>
                  <a:pt x="150949" y="18305"/>
                </a:lnTo>
                <a:lnTo>
                  <a:pt x="132196" y="18305"/>
                </a:lnTo>
                <a:lnTo>
                  <a:pt x="85167" y="97631"/>
                </a:lnTo>
                <a:lnTo>
                  <a:pt x="168610" y="97631"/>
                </a:lnTo>
                <a:lnTo>
                  <a:pt x="169601" y="98275"/>
                </a:lnTo>
                <a:lnTo>
                  <a:pt x="170297" y="99565"/>
                </a:lnTo>
                <a:lnTo>
                  <a:pt x="171090" y="100855"/>
                </a:lnTo>
                <a:lnTo>
                  <a:pt x="171487" y="102839"/>
                </a:lnTo>
                <a:lnTo>
                  <a:pt x="171447" y="108197"/>
                </a:lnTo>
                <a:lnTo>
                  <a:pt x="171090" y="109933"/>
                </a:lnTo>
                <a:lnTo>
                  <a:pt x="170297" y="111323"/>
                </a:lnTo>
                <a:lnTo>
                  <a:pt x="169601" y="112711"/>
                </a:lnTo>
                <a:lnTo>
                  <a:pt x="168610" y="113406"/>
                </a:lnTo>
                <a:close/>
              </a:path>
              <a:path w="456564" h="179070">
                <a:moveTo>
                  <a:pt x="150949" y="97631"/>
                </a:moveTo>
                <a:lnTo>
                  <a:pt x="132345" y="97631"/>
                </a:lnTo>
                <a:lnTo>
                  <a:pt x="132345" y="18305"/>
                </a:lnTo>
                <a:lnTo>
                  <a:pt x="150949" y="18305"/>
                </a:lnTo>
                <a:lnTo>
                  <a:pt x="150949" y="97631"/>
                </a:lnTo>
                <a:close/>
              </a:path>
              <a:path w="456564" h="179070">
                <a:moveTo>
                  <a:pt x="143358" y="147339"/>
                </a:moveTo>
                <a:lnTo>
                  <a:pt x="139786" y="147339"/>
                </a:lnTo>
                <a:lnTo>
                  <a:pt x="138298" y="147240"/>
                </a:lnTo>
                <a:lnTo>
                  <a:pt x="137108" y="147041"/>
                </a:lnTo>
                <a:lnTo>
                  <a:pt x="135917" y="146942"/>
                </a:lnTo>
                <a:lnTo>
                  <a:pt x="132345" y="144362"/>
                </a:lnTo>
                <a:lnTo>
                  <a:pt x="132345" y="113406"/>
                </a:lnTo>
                <a:lnTo>
                  <a:pt x="150949" y="113406"/>
                </a:lnTo>
                <a:lnTo>
                  <a:pt x="150949" y="144362"/>
                </a:lnTo>
                <a:lnTo>
                  <a:pt x="146037" y="147041"/>
                </a:lnTo>
                <a:lnTo>
                  <a:pt x="144847" y="147240"/>
                </a:lnTo>
                <a:lnTo>
                  <a:pt x="143358" y="147339"/>
                </a:lnTo>
                <a:close/>
              </a:path>
              <a:path w="456564" h="179070">
                <a:moveTo>
                  <a:pt x="189916" y="179039"/>
                </a:moveTo>
                <a:lnTo>
                  <a:pt x="187238" y="179039"/>
                </a:lnTo>
                <a:lnTo>
                  <a:pt x="186146" y="178940"/>
                </a:lnTo>
                <a:lnTo>
                  <a:pt x="185254" y="178741"/>
                </a:lnTo>
                <a:lnTo>
                  <a:pt x="184459" y="178642"/>
                </a:lnTo>
                <a:lnTo>
                  <a:pt x="183864" y="178443"/>
                </a:lnTo>
                <a:lnTo>
                  <a:pt x="183468" y="178146"/>
                </a:lnTo>
                <a:lnTo>
                  <a:pt x="183071" y="177948"/>
                </a:lnTo>
                <a:lnTo>
                  <a:pt x="182962" y="176410"/>
                </a:lnTo>
                <a:lnTo>
                  <a:pt x="183021" y="176212"/>
                </a:lnTo>
                <a:lnTo>
                  <a:pt x="183318" y="175616"/>
                </a:lnTo>
                <a:lnTo>
                  <a:pt x="198052" y="144957"/>
                </a:lnTo>
                <a:lnTo>
                  <a:pt x="198052" y="128587"/>
                </a:lnTo>
                <a:lnTo>
                  <a:pt x="198251" y="126949"/>
                </a:lnTo>
                <a:lnTo>
                  <a:pt x="207032" y="121592"/>
                </a:lnTo>
                <a:lnTo>
                  <a:pt x="210803" y="121592"/>
                </a:lnTo>
                <a:lnTo>
                  <a:pt x="212389" y="121691"/>
                </a:lnTo>
                <a:lnTo>
                  <a:pt x="215069" y="122088"/>
                </a:lnTo>
                <a:lnTo>
                  <a:pt x="216159" y="122484"/>
                </a:lnTo>
                <a:lnTo>
                  <a:pt x="216954" y="123079"/>
                </a:lnTo>
                <a:lnTo>
                  <a:pt x="217846" y="123675"/>
                </a:lnTo>
                <a:lnTo>
                  <a:pt x="218491" y="124568"/>
                </a:lnTo>
                <a:lnTo>
                  <a:pt x="219286" y="126949"/>
                </a:lnTo>
                <a:lnTo>
                  <a:pt x="219484" y="128587"/>
                </a:lnTo>
                <a:lnTo>
                  <a:pt x="219484" y="132952"/>
                </a:lnTo>
                <a:lnTo>
                  <a:pt x="219385" y="135086"/>
                </a:lnTo>
                <a:lnTo>
                  <a:pt x="218987" y="138955"/>
                </a:lnTo>
                <a:lnTo>
                  <a:pt x="218591" y="140741"/>
                </a:lnTo>
                <a:lnTo>
                  <a:pt x="217996" y="142427"/>
                </a:lnTo>
                <a:lnTo>
                  <a:pt x="217500" y="144114"/>
                </a:lnTo>
                <a:lnTo>
                  <a:pt x="216805" y="145801"/>
                </a:lnTo>
                <a:lnTo>
                  <a:pt x="215912" y="147487"/>
                </a:lnTo>
                <a:lnTo>
                  <a:pt x="215118" y="149174"/>
                </a:lnTo>
                <a:lnTo>
                  <a:pt x="214076" y="150960"/>
                </a:lnTo>
                <a:lnTo>
                  <a:pt x="212787" y="152845"/>
                </a:lnTo>
                <a:lnTo>
                  <a:pt x="197606" y="175914"/>
                </a:lnTo>
                <a:lnTo>
                  <a:pt x="197209" y="176410"/>
                </a:lnTo>
                <a:lnTo>
                  <a:pt x="196763" y="176807"/>
                </a:lnTo>
                <a:lnTo>
                  <a:pt x="196266" y="177104"/>
                </a:lnTo>
                <a:lnTo>
                  <a:pt x="195770" y="177501"/>
                </a:lnTo>
                <a:lnTo>
                  <a:pt x="195175" y="177848"/>
                </a:lnTo>
                <a:lnTo>
                  <a:pt x="193786" y="178443"/>
                </a:lnTo>
                <a:lnTo>
                  <a:pt x="192942" y="178642"/>
                </a:lnTo>
                <a:lnTo>
                  <a:pt x="191951" y="178741"/>
                </a:lnTo>
                <a:lnTo>
                  <a:pt x="191057" y="178940"/>
                </a:lnTo>
                <a:lnTo>
                  <a:pt x="189916" y="179039"/>
                </a:lnTo>
                <a:close/>
              </a:path>
              <a:path w="456564" h="179070">
                <a:moveTo>
                  <a:pt x="299789" y="148678"/>
                </a:moveTo>
                <a:lnTo>
                  <a:pt x="284410" y="148678"/>
                </a:lnTo>
                <a:lnTo>
                  <a:pt x="277762" y="147934"/>
                </a:lnTo>
                <a:lnTo>
                  <a:pt x="245417" y="123675"/>
                </a:lnTo>
                <a:lnTo>
                  <a:pt x="244375" y="118566"/>
                </a:lnTo>
                <a:lnTo>
                  <a:pt x="244420" y="108098"/>
                </a:lnTo>
                <a:lnTo>
                  <a:pt x="245119" y="104229"/>
                </a:lnTo>
                <a:lnTo>
                  <a:pt x="247008" y="99416"/>
                </a:lnTo>
                <a:lnTo>
                  <a:pt x="248096" y="96589"/>
                </a:lnTo>
                <a:lnTo>
                  <a:pt x="250229" y="93066"/>
                </a:lnTo>
                <a:lnTo>
                  <a:pt x="255785" y="86716"/>
                </a:lnTo>
                <a:lnTo>
                  <a:pt x="259209" y="83739"/>
                </a:lnTo>
                <a:lnTo>
                  <a:pt x="263277" y="80962"/>
                </a:lnTo>
                <a:lnTo>
                  <a:pt x="267345" y="78084"/>
                </a:lnTo>
                <a:lnTo>
                  <a:pt x="271958" y="75405"/>
                </a:lnTo>
                <a:lnTo>
                  <a:pt x="277117" y="72925"/>
                </a:lnTo>
                <a:lnTo>
                  <a:pt x="272653" y="70642"/>
                </a:lnTo>
                <a:lnTo>
                  <a:pt x="249286" y="31401"/>
                </a:lnTo>
                <a:lnTo>
                  <a:pt x="250180" y="26639"/>
                </a:lnTo>
                <a:lnTo>
                  <a:pt x="280044" y="942"/>
                </a:lnTo>
                <a:lnTo>
                  <a:pt x="286741" y="0"/>
                </a:lnTo>
                <a:lnTo>
                  <a:pt x="301624" y="0"/>
                </a:lnTo>
                <a:lnTo>
                  <a:pt x="307875" y="892"/>
                </a:lnTo>
                <a:lnTo>
                  <a:pt x="313133" y="2678"/>
                </a:lnTo>
                <a:lnTo>
                  <a:pt x="318492" y="4365"/>
                </a:lnTo>
                <a:lnTo>
                  <a:pt x="322907" y="6746"/>
                </a:lnTo>
                <a:lnTo>
                  <a:pt x="326380" y="9822"/>
                </a:lnTo>
                <a:lnTo>
                  <a:pt x="329852" y="12798"/>
                </a:lnTo>
                <a:lnTo>
                  <a:pt x="331434" y="15031"/>
                </a:lnTo>
                <a:lnTo>
                  <a:pt x="284856" y="15031"/>
                </a:lnTo>
                <a:lnTo>
                  <a:pt x="278755" y="16866"/>
                </a:lnTo>
                <a:lnTo>
                  <a:pt x="270519" y="24109"/>
                </a:lnTo>
                <a:lnTo>
                  <a:pt x="268526" y="28971"/>
                </a:lnTo>
                <a:lnTo>
                  <a:pt x="268485" y="38298"/>
                </a:lnTo>
                <a:lnTo>
                  <a:pt x="268981" y="40977"/>
                </a:lnTo>
                <a:lnTo>
                  <a:pt x="294233" y="63698"/>
                </a:lnTo>
                <a:lnTo>
                  <a:pt x="319864" y="63698"/>
                </a:lnTo>
                <a:lnTo>
                  <a:pt x="317053" y="65930"/>
                </a:lnTo>
                <a:lnTo>
                  <a:pt x="313133" y="68460"/>
                </a:lnTo>
                <a:lnTo>
                  <a:pt x="308669" y="70842"/>
                </a:lnTo>
                <a:lnTo>
                  <a:pt x="313928" y="73520"/>
                </a:lnTo>
                <a:lnTo>
                  <a:pt x="318591" y="76249"/>
                </a:lnTo>
                <a:lnTo>
                  <a:pt x="322658" y="79026"/>
                </a:lnTo>
                <a:lnTo>
                  <a:pt x="324510" y="80217"/>
                </a:lnTo>
                <a:lnTo>
                  <a:pt x="291703" y="80217"/>
                </a:lnTo>
                <a:lnTo>
                  <a:pt x="286940" y="82598"/>
                </a:lnTo>
                <a:lnTo>
                  <a:pt x="263723" y="107751"/>
                </a:lnTo>
                <a:lnTo>
                  <a:pt x="263745" y="118317"/>
                </a:lnTo>
                <a:lnTo>
                  <a:pt x="266204" y="123874"/>
                </a:lnTo>
                <a:lnTo>
                  <a:pt x="276125" y="131811"/>
                </a:lnTo>
                <a:lnTo>
                  <a:pt x="283517" y="133795"/>
                </a:lnTo>
                <a:lnTo>
                  <a:pt x="333967" y="133795"/>
                </a:lnTo>
                <a:lnTo>
                  <a:pt x="332879" y="135185"/>
                </a:lnTo>
                <a:lnTo>
                  <a:pt x="328611" y="138557"/>
                </a:lnTo>
                <a:lnTo>
                  <a:pt x="324445" y="141931"/>
                </a:lnTo>
                <a:lnTo>
                  <a:pt x="319236" y="144461"/>
                </a:lnTo>
                <a:lnTo>
                  <a:pt x="306833" y="147835"/>
                </a:lnTo>
                <a:lnTo>
                  <a:pt x="299789" y="148678"/>
                </a:lnTo>
                <a:close/>
              </a:path>
              <a:path w="456564" h="179070">
                <a:moveTo>
                  <a:pt x="319864" y="63698"/>
                </a:moveTo>
                <a:lnTo>
                  <a:pt x="294233" y="63698"/>
                </a:lnTo>
                <a:lnTo>
                  <a:pt x="301773" y="59828"/>
                </a:lnTo>
                <a:lnTo>
                  <a:pt x="307528" y="55562"/>
                </a:lnTo>
                <a:lnTo>
                  <a:pt x="311497" y="50898"/>
                </a:lnTo>
                <a:lnTo>
                  <a:pt x="315565" y="46235"/>
                </a:lnTo>
                <a:lnTo>
                  <a:pt x="317599" y="41076"/>
                </a:lnTo>
                <a:lnTo>
                  <a:pt x="317599" y="32245"/>
                </a:lnTo>
                <a:lnTo>
                  <a:pt x="317053" y="29417"/>
                </a:lnTo>
                <a:lnTo>
                  <a:pt x="315961" y="26937"/>
                </a:lnTo>
                <a:lnTo>
                  <a:pt x="314870" y="24358"/>
                </a:lnTo>
                <a:lnTo>
                  <a:pt x="296862" y="15031"/>
                </a:lnTo>
                <a:lnTo>
                  <a:pt x="331434" y="15031"/>
                </a:lnTo>
                <a:lnTo>
                  <a:pt x="332382" y="16370"/>
                </a:lnTo>
                <a:lnTo>
                  <a:pt x="333969" y="20537"/>
                </a:lnTo>
                <a:lnTo>
                  <a:pt x="335656" y="24605"/>
                </a:lnTo>
                <a:lnTo>
                  <a:pt x="336500" y="28971"/>
                </a:lnTo>
                <a:lnTo>
                  <a:pt x="336500" y="37405"/>
                </a:lnTo>
                <a:lnTo>
                  <a:pt x="335855" y="41076"/>
                </a:lnTo>
                <a:lnTo>
                  <a:pt x="334564" y="44648"/>
                </a:lnTo>
                <a:lnTo>
                  <a:pt x="333375" y="48121"/>
                </a:lnTo>
                <a:lnTo>
                  <a:pt x="331588" y="51444"/>
                </a:lnTo>
                <a:lnTo>
                  <a:pt x="329208" y="54619"/>
                </a:lnTo>
                <a:lnTo>
                  <a:pt x="326825" y="57695"/>
                </a:lnTo>
                <a:lnTo>
                  <a:pt x="323899" y="60572"/>
                </a:lnTo>
                <a:lnTo>
                  <a:pt x="319864" y="63698"/>
                </a:lnTo>
                <a:close/>
              </a:path>
              <a:path w="456564" h="179070">
                <a:moveTo>
                  <a:pt x="333967" y="133795"/>
                </a:moveTo>
                <a:lnTo>
                  <a:pt x="302864" y="133795"/>
                </a:lnTo>
                <a:lnTo>
                  <a:pt x="310058" y="131811"/>
                </a:lnTo>
                <a:lnTo>
                  <a:pt x="314919" y="127842"/>
                </a:lnTo>
                <a:lnTo>
                  <a:pt x="319782" y="123775"/>
                </a:lnTo>
                <a:lnTo>
                  <a:pt x="322102" y="118566"/>
                </a:lnTo>
                <a:lnTo>
                  <a:pt x="322140" y="107751"/>
                </a:lnTo>
                <a:lnTo>
                  <a:pt x="321568" y="105022"/>
                </a:lnTo>
                <a:lnTo>
                  <a:pt x="320214" y="102095"/>
                </a:lnTo>
                <a:lnTo>
                  <a:pt x="319086" y="99466"/>
                </a:lnTo>
                <a:lnTo>
                  <a:pt x="317201" y="96886"/>
                </a:lnTo>
                <a:lnTo>
                  <a:pt x="314622" y="94504"/>
                </a:lnTo>
                <a:lnTo>
                  <a:pt x="312043" y="92024"/>
                </a:lnTo>
                <a:lnTo>
                  <a:pt x="308817" y="89643"/>
                </a:lnTo>
                <a:lnTo>
                  <a:pt x="304948" y="87361"/>
                </a:lnTo>
                <a:lnTo>
                  <a:pt x="301177" y="85079"/>
                </a:lnTo>
                <a:lnTo>
                  <a:pt x="296763" y="82698"/>
                </a:lnTo>
                <a:lnTo>
                  <a:pt x="291703" y="80217"/>
                </a:lnTo>
                <a:lnTo>
                  <a:pt x="324510" y="80217"/>
                </a:lnTo>
                <a:lnTo>
                  <a:pt x="339476" y="97928"/>
                </a:lnTo>
                <a:lnTo>
                  <a:pt x="340964" y="101401"/>
                </a:lnTo>
                <a:lnTo>
                  <a:pt x="341660" y="105022"/>
                </a:lnTo>
                <a:lnTo>
                  <a:pt x="341708" y="115787"/>
                </a:lnTo>
                <a:lnTo>
                  <a:pt x="340568" y="121344"/>
                </a:lnTo>
                <a:lnTo>
                  <a:pt x="338286" y="126205"/>
                </a:lnTo>
                <a:lnTo>
                  <a:pt x="336103" y="131067"/>
                </a:lnTo>
                <a:lnTo>
                  <a:pt x="333967" y="133795"/>
                </a:lnTo>
                <a:close/>
              </a:path>
              <a:path w="456564" h="179070">
                <a:moveTo>
                  <a:pt x="391889" y="147339"/>
                </a:moveTo>
                <a:lnTo>
                  <a:pt x="387423" y="147339"/>
                </a:lnTo>
                <a:lnTo>
                  <a:pt x="385439" y="147190"/>
                </a:lnTo>
                <a:lnTo>
                  <a:pt x="384051" y="146892"/>
                </a:lnTo>
                <a:lnTo>
                  <a:pt x="382661" y="146694"/>
                </a:lnTo>
                <a:lnTo>
                  <a:pt x="381620" y="146347"/>
                </a:lnTo>
                <a:lnTo>
                  <a:pt x="380924" y="145851"/>
                </a:lnTo>
                <a:lnTo>
                  <a:pt x="380329" y="145355"/>
                </a:lnTo>
                <a:lnTo>
                  <a:pt x="380081" y="144759"/>
                </a:lnTo>
                <a:lnTo>
                  <a:pt x="380280" y="143370"/>
                </a:lnTo>
                <a:lnTo>
                  <a:pt x="380528" y="142527"/>
                </a:lnTo>
                <a:lnTo>
                  <a:pt x="380924" y="141534"/>
                </a:lnTo>
                <a:lnTo>
                  <a:pt x="435693" y="19049"/>
                </a:lnTo>
                <a:lnTo>
                  <a:pt x="364950" y="19049"/>
                </a:lnTo>
                <a:lnTo>
                  <a:pt x="363859" y="18305"/>
                </a:lnTo>
                <a:lnTo>
                  <a:pt x="363065" y="16817"/>
                </a:lnTo>
                <a:lnTo>
                  <a:pt x="362371" y="15328"/>
                </a:lnTo>
                <a:lnTo>
                  <a:pt x="362024" y="13245"/>
                </a:lnTo>
                <a:lnTo>
                  <a:pt x="362052" y="8730"/>
                </a:lnTo>
                <a:lnTo>
                  <a:pt x="364554" y="2678"/>
                </a:lnTo>
                <a:lnTo>
                  <a:pt x="365050" y="2282"/>
                </a:lnTo>
                <a:lnTo>
                  <a:pt x="365645" y="2083"/>
                </a:lnTo>
                <a:lnTo>
                  <a:pt x="451519" y="2083"/>
                </a:lnTo>
                <a:lnTo>
                  <a:pt x="452462" y="2231"/>
                </a:lnTo>
                <a:lnTo>
                  <a:pt x="453255" y="2529"/>
                </a:lnTo>
                <a:lnTo>
                  <a:pt x="454049" y="2727"/>
                </a:lnTo>
                <a:lnTo>
                  <a:pt x="454644" y="3174"/>
                </a:lnTo>
                <a:lnTo>
                  <a:pt x="455041" y="3869"/>
                </a:lnTo>
                <a:lnTo>
                  <a:pt x="455437" y="4464"/>
                </a:lnTo>
                <a:lnTo>
                  <a:pt x="455736" y="5308"/>
                </a:lnTo>
                <a:lnTo>
                  <a:pt x="455934" y="6398"/>
                </a:lnTo>
                <a:lnTo>
                  <a:pt x="456133" y="7391"/>
                </a:lnTo>
                <a:lnTo>
                  <a:pt x="456166" y="7838"/>
                </a:lnTo>
                <a:lnTo>
                  <a:pt x="456151" y="13245"/>
                </a:lnTo>
                <a:lnTo>
                  <a:pt x="455983" y="15080"/>
                </a:lnTo>
                <a:lnTo>
                  <a:pt x="453702" y="23067"/>
                </a:lnTo>
                <a:lnTo>
                  <a:pt x="401364" y="143767"/>
                </a:lnTo>
                <a:lnTo>
                  <a:pt x="394766" y="147041"/>
                </a:lnTo>
                <a:lnTo>
                  <a:pt x="393476" y="147240"/>
                </a:lnTo>
                <a:lnTo>
                  <a:pt x="391889" y="147339"/>
                </a:lnTo>
                <a:close/>
              </a:path>
            </a:pathLst>
          </a:custGeom>
          <a:solidFill>
            <a:srgbClr val="000000"/>
          </a:solidFill>
        </p:spPr>
        <p:txBody>
          <a:bodyPr wrap="square" lIns="0" tIns="0" rIns="0" bIns="0" rtlCol="0"/>
          <a:lstStyle/>
          <a:p>
            <a:endParaRPr/>
          </a:p>
        </p:txBody>
      </p:sp>
      <p:sp>
        <p:nvSpPr>
          <p:cNvPr id="8" name="object 8"/>
          <p:cNvSpPr/>
          <p:nvPr/>
        </p:nvSpPr>
        <p:spPr>
          <a:xfrm>
            <a:off x="5962604" y="5762902"/>
            <a:ext cx="455338" cy="17903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964273" y="2400856"/>
            <a:ext cx="739775" cy="260985"/>
          </a:xfrm>
          <a:custGeom>
            <a:avLst/>
            <a:gdLst/>
            <a:ahLst/>
            <a:cxnLst/>
            <a:rect l="l" t="t" r="r" b="b"/>
            <a:pathLst>
              <a:path w="739775" h="260985">
                <a:moveTo>
                  <a:pt x="76497" y="110429"/>
                </a:moveTo>
                <a:lnTo>
                  <a:pt x="54471" y="110429"/>
                </a:lnTo>
                <a:lnTo>
                  <a:pt x="54471" y="55463"/>
                </a:lnTo>
                <a:lnTo>
                  <a:pt x="54669" y="54768"/>
                </a:lnTo>
                <a:lnTo>
                  <a:pt x="55066" y="54173"/>
                </a:lnTo>
                <a:lnTo>
                  <a:pt x="55463" y="53478"/>
                </a:lnTo>
                <a:lnTo>
                  <a:pt x="56059" y="52933"/>
                </a:lnTo>
                <a:lnTo>
                  <a:pt x="56852" y="52535"/>
                </a:lnTo>
                <a:lnTo>
                  <a:pt x="57746" y="52039"/>
                </a:lnTo>
                <a:lnTo>
                  <a:pt x="58886" y="51693"/>
                </a:lnTo>
                <a:lnTo>
                  <a:pt x="60275" y="51493"/>
                </a:lnTo>
                <a:lnTo>
                  <a:pt x="61763" y="51196"/>
                </a:lnTo>
                <a:lnTo>
                  <a:pt x="63500" y="51048"/>
                </a:lnTo>
                <a:lnTo>
                  <a:pt x="67568" y="51048"/>
                </a:lnTo>
                <a:lnTo>
                  <a:pt x="69304" y="51196"/>
                </a:lnTo>
                <a:lnTo>
                  <a:pt x="70693" y="51493"/>
                </a:lnTo>
                <a:lnTo>
                  <a:pt x="72083" y="51693"/>
                </a:lnTo>
                <a:lnTo>
                  <a:pt x="73173" y="52039"/>
                </a:lnTo>
                <a:lnTo>
                  <a:pt x="73968" y="52535"/>
                </a:lnTo>
                <a:lnTo>
                  <a:pt x="74860" y="52933"/>
                </a:lnTo>
                <a:lnTo>
                  <a:pt x="75505" y="53478"/>
                </a:lnTo>
                <a:lnTo>
                  <a:pt x="75902" y="54173"/>
                </a:lnTo>
                <a:lnTo>
                  <a:pt x="76299" y="54768"/>
                </a:lnTo>
                <a:lnTo>
                  <a:pt x="76497" y="55463"/>
                </a:lnTo>
                <a:lnTo>
                  <a:pt x="76497" y="110429"/>
                </a:lnTo>
                <a:close/>
              </a:path>
              <a:path w="739775" h="260985">
                <a:moveTo>
                  <a:pt x="126106" y="131712"/>
                </a:moveTo>
                <a:lnTo>
                  <a:pt x="4762" y="131712"/>
                </a:lnTo>
                <a:lnTo>
                  <a:pt x="3969" y="131514"/>
                </a:lnTo>
                <a:lnTo>
                  <a:pt x="0" y="122881"/>
                </a:lnTo>
                <a:lnTo>
                  <a:pt x="0" y="119210"/>
                </a:lnTo>
                <a:lnTo>
                  <a:pt x="149" y="117672"/>
                </a:lnTo>
                <a:lnTo>
                  <a:pt x="446" y="116382"/>
                </a:lnTo>
                <a:lnTo>
                  <a:pt x="744" y="114994"/>
                </a:lnTo>
                <a:lnTo>
                  <a:pt x="4712" y="110429"/>
                </a:lnTo>
                <a:lnTo>
                  <a:pt x="126256" y="110429"/>
                </a:lnTo>
                <a:lnTo>
                  <a:pt x="126950" y="110628"/>
                </a:lnTo>
                <a:lnTo>
                  <a:pt x="127546" y="111025"/>
                </a:lnTo>
                <a:lnTo>
                  <a:pt x="128240" y="111422"/>
                </a:lnTo>
                <a:lnTo>
                  <a:pt x="128835" y="112067"/>
                </a:lnTo>
                <a:lnTo>
                  <a:pt x="129332" y="112960"/>
                </a:lnTo>
                <a:lnTo>
                  <a:pt x="129927" y="113853"/>
                </a:lnTo>
                <a:lnTo>
                  <a:pt x="130323" y="114994"/>
                </a:lnTo>
                <a:lnTo>
                  <a:pt x="130522" y="116382"/>
                </a:lnTo>
                <a:lnTo>
                  <a:pt x="130819" y="117672"/>
                </a:lnTo>
                <a:lnTo>
                  <a:pt x="130968" y="119210"/>
                </a:lnTo>
                <a:lnTo>
                  <a:pt x="130968" y="122881"/>
                </a:lnTo>
                <a:lnTo>
                  <a:pt x="126851" y="131514"/>
                </a:lnTo>
                <a:lnTo>
                  <a:pt x="126106" y="131712"/>
                </a:lnTo>
                <a:close/>
              </a:path>
              <a:path w="739775" h="260985">
                <a:moveTo>
                  <a:pt x="67568" y="190648"/>
                </a:moveTo>
                <a:lnTo>
                  <a:pt x="63500" y="190648"/>
                </a:lnTo>
                <a:lnTo>
                  <a:pt x="61763" y="190549"/>
                </a:lnTo>
                <a:lnTo>
                  <a:pt x="54471" y="186679"/>
                </a:lnTo>
                <a:lnTo>
                  <a:pt x="54471" y="131712"/>
                </a:lnTo>
                <a:lnTo>
                  <a:pt x="76497" y="131712"/>
                </a:lnTo>
                <a:lnTo>
                  <a:pt x="76497" y="186679"/>
                </a:lnTo>
                <a:lnTo>
                  <a:pt x="73968" y="189308"/>
                </a:lnTo>
                <a:lnTo>
                  <a:pt x="73173" y="189705"/>
                </a:lnTo>
                <a:lnTo>
                  <a:pt x="72083" y="190052"/>
                </a:lnTo>
                <a:lnTo>
                  <a:pt x="70693" y="190350"/>
                </a:lnTo>
                <a:lnTo>
                  <a:pt x="69304" y="190549"/>
                </a:lnTo>
                <a:lnTo>
                  <a:pt x="67568" y="190648"/>
                </a:lnTo>
                <a:close/>
              </a:path>
              <a:path w="739775" h="260985">
                <a:moveTo>
                  <a:pt x="239563" y="63896"/>
                </a:moveTo>
                <a:lnTo>
                  <a:pt x="236239" y="51048"/>
                </a:lnTo>
                <a:lnTo>
                  <a:pt x="236338" y="49857"/>
                </a:lnTo>
                <a:lnTo>
                  <a:pt x="284856" y="14584"/>
                </a:lnTo>
                <a:lnTo>
                  <a:pt x="285254" y="14287"/>
                </a:lnTo>
                <a:lnTo>
                  <a:pt x="290512" y="12948"/>
                </a:lnTo>
                <a:lnTo>
                  <a:pt x="291703" y="12948"/>
                </a:lnTo>
                <a:lnTo>
                  <a:pt x="292893" y="12848"/>
                </a:lnTo>
                <a:lnTo>
                  <a:pt x="305841" y="13989"/>
                </a:lnTo>
                <a:lnTo>
                  <a:pt x="306734" y="14287"/>
                </a:lnTo>
                <a:lnTo>
                  <a:pt x="307330" y="14734"/>
                </a:lnTo>
                <a:lnTo>
                  <a:pt x="307627" y="15329"/>
                </a:lnTo>
                <a:lnTo>
                  <a:pt x="307925" y="15824"/>
                </a:lnTo>
                <a:lnTo>
                  <a:pt x="308074" y="16370"/>
                </a:lnTo>
                <a:lnTo>
                  <a:pt x="308074" y="39737"/>
                </a:lnTo>
                <a:lnTo>
                  <a:pt x="282475" y="39737"/>
                </a:lnTo>
                <a:lnTo>
                  <a:pt x="245268" y="61912"/>
                </a:lnTo>
                <a:lnTo>
                  <a:pt x="243383" y="62903"/>
                </a:lnTo>
                <a:lnTo>
                  <a:pt x="241845" y="63499"/>
                </a:lnTo>
                <a:lnTo>
                  <a:pt x="239563" y="63896"/>
                </a:lnTo>
                <a:close/>
              </a:path>
              <a:path w="739775" h="260985">
                <a:moveTo>
                  <a:pt x="308074" y="186183"/>
                </a:moveTo>
                <a:lnTo>
                  <a:pt x="282475" y="186183"/>
                </a:lnTo>
                <a:lnTo>
                  <a:pt x="282475" y="39737"/>
                </a:lnTo>
                <a:lnTo>
                  <a:pt x="308074" y="39737"/>
                </a:lnTo>
                <a:lnTo>
                  <a:pt x="308074" y="186183"/>
                </a:lnTo>
                <a:close/>
              </a:path>
              <a:path w="739775" h="260985">
                <a:moveTo>
                  <a:pt x="343594" y="206721"/>
                </a:moveTo>
                <a:lnTo>
                  <a:pt x="241597" y="206721"/>
                </a:lnTo>
                <a:lnTo>
                  <a:pt x="240952" y="206573"/>
                </a:lnTo>
                <a:lnTo>
                  <a:pt x="236934" y="198486"/>
                </a:lnTo>
                <a:lnTo>
                  <a:pt x="236934" y="194815"/>
                </a:lnTo>
                <a:lnTo>
                  <a:pt x="240060" y="186927"/>
                </a:lnTo>
                <a:lnTo>
                  <a:pt x="240754" y="186431"/>
                </a:lnTo>
                <a:lnTo>
                  <a:pt x="241498" y="186183"/>
                </a:lnTo>
                <a:lnTo>
                  <a:pt x="343693" y="186183"/>
                </a:lnTo>
                <a:lnTo>
                  <a:pt x="344437" y="186431"/>
                </a:lnTo>
                <a:lnTo>
                  <a:pt x="345131" y="186927"/>
                </a:lnTo>
                <a:lnTo>
                  <a:pt x="345826" y="187323"/>
                </a:lnTo>
                <a:lnTo>
                  <a:pt x="346372" y="187968"/>
                </a:lnTo>
                <a:lnTo>
                  <a:pt x="346769" y="188862"/>
                </a:lnTo>
                <a:lnTo>
                  <a:pt x="347265" y="189655"/>
                </a:lnTo>
                <a:lnTo>
                  <a:pt x="347612" y="190697"/>
                </a:lnTo>
                <a:lnTo>
                  <a:pt x="347811" y="191987"/>
                </a:lnTo>
                <a:lnTo>
                  <a:pt x="348108" y="193277"/>
                </a:lnTo>
                <a:lnTo>
                  <a:pt x="348258" y="194815"/>
                </a:lnTo>
                <a:lnTo>
                  <a:pt x="348258" y="198486"/>
                </a:lnTo>
                <a:lnTo>
                  <a:pt x="344239" y="206573"/>
                </a:lnTo>
                <a:lnTo>
                  <a:pt x="343594" y="206721"/>
                </a:lnTo>
                <a:close/>
              </a:path>
              <a:path w="739775" h="260985">
                <a:moveTo>
                  <a:pt x="571201" y="82599"/>
                </a:moveTo>
                <a:lnTo>
                  <a:pt x="546495" y="82599"/>
                </a:lnTo>
                <a:lnTo>
                  <a:pt x="546495" y="4068"/>
                </a:lnTo>
                <a:lnTo>
                  <a:pt x="549026" y="1339"/>
                </a:lnTo>
                <a:lnTo>
                  <a:pt x="550018" y="942"/>
                </a:lnTo>
                <a:lnTo>
                  <a:pt x="551258" y="644"/>
                </a:lnTo>
                <a:lnTo>
                  <a:pt x="552747" y="446"/>
                </a:lnTo>
                <a:lnTo>
                  <a:pt x="554334" y="148"/>
                </a:lnTo>
                <a:lnTo>
                  <a:pt x="556318" y="0"/>
                </a:lnTo>
                <a:lnTo>
                  <a:pt x="561180" y="0"/>
                </a:lnTo>
                <a:lnTo>
                  <a:pt x="563214" y="148"/>
                </a:lnTo>
                <a:lnTo>
                  <a:pt x="564801" y="446"/>
                </a:lnTo>
                <a:lnTo>
                  <a:pt x="566389" y="644"/>
                </a:lnTo>
                <a:lnTo>
                  <a:pt x="567629" y="942"/>
                </a:lnTo>
                <a:lnTo>
                  <a:pt x="568523" y="1339"/>
                </a:lnTo>
                <a:lnTo>
                  <a:pt x="569415" y="1637"/>
                </a:lnTo>
                <a:lnTo>
                  <a:pt x="570060" y="2132"/>
                </a:lnTo>
                <a:lnTo>
                  <a:pt x="570457" y="2827"/>
                </a:lnTo>
                <a:lnTo>
                  <a:pt x="570954" y="3423"/>
                </a:lnTo>
                <a:lnTo>
                  <a:pt x="571201" y="4068"/>
                </a:lnTo>
                <a:lnTo>
                  <a:pt x="571201" y="82599"/>
                </a:lnTo>
                <a:close/>
              </a:path>
              <a:path w="739775" h="260985">
                <a:moveTo>
                  <a:pt x="502442" y="209549"/>
                </a:moveTo>
                <a:lnTo>
                  <a:pt x="464690" y="194864"/>
                </a:lnTo>
                <a:lnTo>
                  <a:pt x="449646" y="158789"/>
                </a:lnTo>
                <a:lnTo>
                  <a:pt x="447972" y="137665"/>
                </a:lnTo>
                <a:lnTo>
                  <a:pt x="448204" y="129247"/>
                </a:lnTo>
                <a:lnTo>
                  <a:pt x="459283" y="87919"/>
                </a:lnTo>
                <a:lnTo>
                  <a:pt x="492397" y="63698"/>
                </a:lnTo>
                <a:lnTo>
                  <a:pt x="505717" y="62359"/>
                </a:lnTo>
                <a:lnTo>
                  <a:pt x="513555" y="62359"/>
                </a:lnTo>
                <a:lnTo>
                  <a:pt x="520699" y="64094"/>
                </a:lnTo>
                <a:lnTo>
                  <a:pt x="527148" y="67567"/>
                </a:lnTo>
                <a:lnTo>
                  <a:pt x="533697" y="70941"/>
                </a:lnTo>
                <a:lnTo>
                  <a:pt x="540146" y="75951"/>
                </a:lnTo>
                <a:lnTo>
                  <a:pt x="546495" y="82599"/>
                </a:lnTo>
                <a:lnTo>
                  <a:pt x="571201" y="82599"/>
                </a:lnTo>
                <a:lnTo>
                  <a:pt x="571201" y="83492"/>
                </a:lnTo>
                <a:lnTo>
                  <a:pt x="501550" y="83492"/>
                </a:lnTo>
                <a:lnTo>
                  <a:pt x="496241" y="84980"/>
                </a:lnTo>
                <a:lnTo>
                  <a:pt x="474017" y="122385"/>
                </a:lnTo>
                <a:lnTo>
                  <a:pt x="473422" y="128636"/>
                </a:lnTo>
                <a:lnTo>
                  <a:pt x="473422" y="141733"/>
                </a:lnTo>
                <a:lnTo>
                  <a:pt x="486419" y="181024"/>
                </a:lnTo>
                <a:lnTo>
                  <a:pt x="500310" y="188564"/>
                </a:lnTo>
                <a:lnTo>
                  <a:pt x="546095" y="188564"/>
                </a:lnTo>
                <a:lnTo>
                  <a:pt x="543984" y="190704"/>
                </a:lnTo>
                <a:lnTo>
                  <a:pt x="509075" y="209149"/>
                </a:lnTo>
                <a:lnTo>
                  <a:pt x="502442" y="209549"/>
                </a:lnTo>
                <a:close/>
              </a:path>
              <a:path w="739775" h="260985">
                <a:moveTo>
                  <a:pt x="546095" y="188564"/>
                </a:moveTo>
                <a:lnTo>
                  <a:pt x="510033" y="188564"/>
                </a:lnTo>
                <a:lnTo>
                  <a:pt x="513159" y="188118"/>
                </a:lnTo>
                <a:lnTo>
                  <a:pt x="519211" y="186332"/>
                </a:lnTo>
                <a:lnTo>
                  <a:pt x="546495" y="162371"/>
                </a:lnTo>
                <a:lnTo>
                  <a:pt x="546495" y="108793"/>
                </a:lnTo>
                <a:lnTo>
                  <a:pt x="514548" y="83492"/>
                </a:lnTo>
                <a:lnTo>
                  <a:pt x="571201" y="83492"/>
                </a:lnTo>
                <a:lnTo>
                  <a:pt x="571201" y="185290"/>
                </a:lnTo>
                <a:lnTo>
                  <a:pt x="549323" y="185290"/>
                </a:lnTo>
                <a:lnTo>
                  <a:pt x="546095" y="188564"/>
                </a:lnTo>
                <a:close/>
              </a:path>
              <a:path w="739775" h="260985">
                <a:moveTo>
                  <a:pt x="562470" y="207614"/>
                </a:moveTo>
                <a:lnTo>
                  <a:pt x="558402" y="207614"/>
                </a:lnTo>
                <a:lnTo>
                  <a:pt x="556666" y="207515"/>
                </a:lnTo>
                <a:lnTo>
                  <a:pt x="549323" y="185290"/>
                </a:lnTo>
                <a:lnTo>
                  <a:pt x="571201" y="185290"/>
                </a:lnTo>
                <a:lnTo>
                  <a:pt x="571173" y="203893"/>
                </a:lnTo>
                <a:lnTo>
                  <a:pt x="571003" y="204488"/>
                </a:lnTo>
                <a:lnTo>
                  <a:pt x="570606" y="205084"/>
                </a:lnTo>
                <a:lnTo>
                  <a:pt x="570308" y="205679"/>
                </a:lnTo>
                <a:lnTo>
                  <a:pt x="564157" y="207515"/>
                </a:lnTo>
                <a:lnTo>
                  <a:pt x="562470" y="207614"/>
                </a:lnTo>
                <a:close/>
              </a:path>
              <a:path w="739775" h="260985">
                <a:moveTo>
                  <a:pt x="665936" y="87064"/>
                </a:moveTo>
                <a:lnTo>
                  <a:pt x="638173" y="87064"/>
                </a:lnTo>
                <a:lnTo>
                  <a:pt x="642241" y="82896"/>
                </a:lnTo>
                <a:lnTo>
                  <a:pt x="646161" y="79275"/>
                </a:lnTo>
                <a:lnTo>
                  <a:pt x="653702" y="73124"/>
                </a:lnTo>
                <a:lnTo>
                  <a:pt x="657472" y="70593"/>
                </a:lnTo>
                <a:lnTo>
                  <a:pt x="661242" y="68609"/>
                </a:lnTo>
                <a:lnTo>
                  <a:pt x="665112" y="66526"/>
                </a:lnTo>
                <a:lnTo>
                  <a:pt x="669030" y="64987"/>
                </a:lnTo>
                <a:lnTo>
                  <a:pt x="672999" y="63995"/>
                </a:lnTo>
                <a:lnTo>
                  <a:pt x="677068" y="62903"/>
                </a:lnTo>
                <a:lnTo>
                  <a:pt x="681334" y="62359"/>
                </a:lnTo>
                <a:lnTo>
                  <a:pt x="685798" y="62359"/>
                </a:lnTo>
                <a:lnTo>
                  <a:pt x="723055" y="76943"/>
                </a:lnTo>
                <a:lnTo>
                  <a:pt x="727321" y="83492"/>
                </a:lnTo>
                <a:lnTo>
                  <a:pt x="677712" y="83492"/>
                </a:lnTo>
                <a:lnTo>
                  <a:pt x="674587" y="83988"/>
                </a:lnTo>
                <a:lnTo>
                  <a:pt x="671511" y="84980"/>
                </a:lnTo>
                <a:lnTo>
                  <a:pt x="668435" y="85873"/>
                </a:lnTo>
                <a:lnTo>
                  <a:pt x="665936" y="87064"/>
                </a:lnTo>
                <a:close/>
              </a:path>
              <a:path w="739775" h="260985">
                <a:moveTo>
                  <a:pt x="631278" y="260894"/>
                </a:moveTo>
                <a:lnTo>
                  <a:pt x="626417" y="260894"/>
                </a:lnTo>
                <a:lnTo>
                  <a:pt x="624432" y="260795"/>
                </a:lnTo>
                <a:lnTo>
                  <a:pt x="616593" y="256925"/>
                </a:lnTo>
                <a:lnTo>
                  <a:pt x="616625" y="68014"/>
                </a:lnTo>
                <a:lnTo>
                  <a:pt x="616742" y="67468"/>
                </a:lnTo>
                <a:lnTo>
                  <a:pt x="617040" y="66972"/>
                </a:lnTo>
                <a:lnTo>
                  <a:pt x="617338" y="66376"/>
                </a:lnTo>
                <a:lnTo>
                  <a:pt x="617933" y="65880"/>
                </a:lnTo>
                <a:lnTo>
                  <a:pt x="619719" y="65087"/>
                </a:lnTo>
                <a:lnTo>
                  <a:pt x="620860" y="64839"/>
                </a:lnTo>
                <a:lnTo>
                  <a:pt x="622249" y="64740"/>
                </a:lnTo>
                <a:lnTo>
                  <a:pt x="623638" y="64541"/>
                </a:lnTo>
                <a:lnTo>
                  <a:pt x="625325" y="64442"/>
                </a:lnTo>
                <a:lnTo>
                  <a:pt x="629393" y="64442"/>
                </a:lnTo>
                <a:lnTo>
                  <a:pt x="631080" y="64541"/>
                </a:lnTo>
                <a:lnTo>
                  <a:pt x="632370" y="64740"/>
                </a:lnTo>
                <a:lnTo>
                  <a:pt x="633758" y="64839"/>
                </a:lnTo>
                <a:lnTo>
                  <a:pt x="634899" y="65087"/>
                </a:lnTo>
                <a:lnTo>
                  <a:pt x="636685" y="65880"/>
                </a:lnTo>
                <a:lnTo>
                  <a:pt x="637281" y="66376"/>
                </a:lnTo>
                <a:lnTo>
                  <a:pt x="637579" y="66972"/>
                </a:lnTo>
                <a:lnTo>
                  <a:pt x="637975" y="67468"/>
                </a:lnTo>
                <a:lnTo>
                  <a:pt x="638131" y="68014"/>
                </a:lnTo>
                <a:lnTo>
                  <a:pt x="638173" y="87064"/>
                </a:lnTo>
                <a:lnTo>
                  <a:pt x="665936" y="87064"/>
                </a:lnTo>
                <a:lnTo>
                  <a:pt x="665310" y="87362"/>
                </a:lnTo>
                <a:lnTo>
                  <a:pt x="662135" y="89445"/>
                </a:lnTo>
                <a:lnTo>
                  <a:pt x="658960" y="91429"/>
                </a:lnTo>
                <a:lnTo>
                  <a:pt x="655636" y="94108"/>
                </a:lnTo>
                <a:lnTo>
                  <a:pt x="652164" y="97482"/>
                </a:lnTo>
                <a:lnTo>
                  <a:pt x="648691" y="100756"/>
                </a:lnTo>
                <a:lnTo>
                  <a:pt x="645020" y="104824"/>
                </a:lnTo>
                <a:lnTo>
                  <a:pt x="641151" y="109685"/>
                </a:lnTo>
                <a:lnTo>
                  <a:pt x="641151" y="162966"/>
                </a:lnTo>
                <a:lnTo>
                  <a:pt x="672752" y="188415"/>
                </a:lnTo>
                <a:lnTo>
                  <a:pt x="725394" y="188415"/>
                </a:lnTo>
                <a:lnTo>
                  <a:pt x="724892" y="189159"/>
                </a:lnTo>
                <a:lnTo>
                  <a:pt x="641151" y="189159"/>
                </a:lnTo>
                <a:lnTo>
                  <a:pt x="641151" y="256925"/>
                </a:lnTo>
                <a:lnTo>
                  <a:pt x="640952" y="257621"/>
                </a:lnTo>
                <a:lnTo>
                  <a:pt x="633312" y="260795"/>
                </a:lnTo>
                <a:lnTo>
                  <a:pt x="631278" y="260894"/>
                </a:lnTo>
                <a:close/>
              </a:path>
              <a:path w="739775" h="260985">
                <a:moveTo>
                  <a:pt x="725394" y="188415"/>
                </a:moveTo>
                <a:lnTo>
                  <a:pt x="685550" y="188415"/>
                </a:lnTo>
                <a:lnTo>
                  <a:pt x="690809" y="186927"/>
                </a:lnTo>
                <a:lnTo>
                  <a:pt x="695175" y="183951"/>
                </a:lnTo>
                <a:lnTo>
                  <a:pt x="699640" y="180974"/>
                </a:lnTo>
                <a:lnTo>
                  <a:pt x="703212" y="177005"/>
                </a:lnTo>
                <a:lnTo>
                  <a:pt x="705890" y="172044"/>
                </a:lnTo>
                <a:lnTo>
                  <a:pt x="708669" y="167083"/>
                </a:lnTo>
                <a:lnTo>
                  <a:pt x="710702" y="161527"/>
                </a:lnTo>
                <a:lnTo>
                  <a:pt x="713282" y="149224"/>
                </a:lnTo>
                <a:lnTo>
                  <a:pt x="713927" y="143023"/>
                </a:lnTo>
                <a:lnTo>
                  <a:pt x="713927" y="129926"/>
                </a:lnTo>
                <a:lnTo>
                  <a:pt x="713382" y="123328"/>
                </a:lnTo>
                <a:lnTo>
                  <a:pt x="712290" y="116978"/>
                </a:lnTo>
                <a:lnTo>
                  <a:pt x="711297" y="110528"/>
                </a:lnTo>
                <a:lnTo>
                  <a:pt x="709512" y="104824"/>
                </a:lnTo>
                <a:lnTo>
                  <a:pt x="706932" y="99863"/>
                </a:lnTo>
                <a:lnTo>
                  <a:pt x="704452" y="94902"/>
                </a:lnTo>
                <a:lnTo>
                  <a:pt x="701078" y="90934"/>
                </a:lnTo>
                <a:lnTo>
                  <a:pt x="692546" y="84980"/>
                </a:lnTo>
                <a:lnTo>
                  <a:pt x="687237" y="83492"/>
                </a:lnTo>
                <a:lnTo>
                  <a:pt x="727321" y="83492"/>
                </a:lnTo>
                <a:lnTo>
                  <a:pt x="739079" y="119768"/>
                </a:lnTo>
                <a:lnTo>
                  <a:pt x="739743" y="136773"/>
                </a:lnTo>
                <a:lnTo>
                  <a:pt x="739581" y="142502"/>
                </a:lnTo>
                <a:lnTo>
                  <a:pt x="728280" y="184137"/>
                </a:lnTo>
                <a:lnTo>
                  <a:pt x="725394" y="188415"/>
                </a:lnTo>
                <a:close/>
              </a:path>
              <a:path w="739775" h="260985">
                <a:moveTo>
                  <a:pt x="691106" y="209549"/>
                </a:moveTo>
                <a:lnTo>
                  <a:pt x="677811" y="209549"/>
                </a:lnTo>
                <a:lnTo>
                  <a:pt x="674141" y="209152"/>
                </a:lnTo>
                <a:lnTo>
                  <a:pt x="641151" y="189159"/>
                </a:lnTo>
                <a:lnTo>
                  <a:pt x="724892" y="189159"/>
                </a:lnTo>
                <a:lnTo>
                  <a:pt x="691106" y="209549"/>
                </a:lnTo>
                <a:close/>
              </a:path>
            </a:pathLst>
          </a:custGeom>
          <a:solidFill>
            <a:srgbClr val="000000"/>
          </a:solidFill>
        </p:spPr>
        <p:txBody>
          <a:bodyPr wrap="square" lIns="0" tIns="0" rIns="0" bIns="0" rtlCol="0"/>
          <a:lstStyle/>
          <a:p>
            <a:endParaRPr/>
          </a:p>
        </p:txBody>
      </p:sp>
      <p:sp>
        <p:nvSpPr>
          <p:cNvPr id="10" name="object 10"/>
          <p:cNvSpPr/>
          <p:nvPr/>
        </p:nvSpPr>
        <p:spPr>
          <a:xfrm>
            <a:off x="2435738" y="2400856"/>
            <a:ext cx="612775" cy="260985"/>
          </a:xfrm>
          <a:custGeom>
            <a:avLst/>
            <a:gdLst/>
            <a:ahLst/>
            <a:cxnLst/>
            <a:rect l="l" t="t" r="r" b="b"/>
            <a:pathLst>
              <a:path w="612775" h="260985">
                <a:moveTo>
                  <a:pt x="69255" y="141832"/>
                </a:moveTo>
                <a:lnTo>
                  <a:pt x="3571" y="141832"/>
                </a:lnTo>
                <a:lnTo>
                  <a:pt x="2232" y="141088"/>
                </a:lnTo>
                <a:lnTo>
                  <a:pt x="1339" y="139600"/>
                </a:lnTo>
                <a:lnTo>
                  <a:pt x="446" y="138013"/>
                </a:lnTo>
                <a:lnTo>
                  <a:pt x="16" y="135432"/>
                </a:lnTo>
                <a:lnTo>
                  <a:pt x="0" y="127792"/>
                </a:lnTo>
                <a:lnTo>
                  <a:pt x="446" y="125163"/>
                </a:lnTo>
                <a:lnTo>
                  <a:pt x="2232" y="122187"/>
                </a:lnTo>
                <a:lnTo>
                  <a:pt x="3571" y="121443"/>
                </a:lnTo>
                <a:lnTo>
                  <a:pt x="68361" y="121443"/>
                </a:lnTo>
                <a:lnTo>
                  <a:pt x="69056" y="121592"/>
                </a:lnTo>
                <a:lnTo>
                  <a:pt x="69651" y="121890"/>
                </a:lnTo>
                <a:lnTo>
                  <a:pt x="70345" y="122187"/>
                </a:lnTo>
                <a:lnTo>
                  <a:pt x="70891" y="122782"/>
                </a:lnTo>
                <a:lnTo>
                  <a:pt x="71288" y="123676"/>
                </a:lnTo>
                <a:lnTo>
                  <a:pt x="71785" y="124469"/>
                </a:lnTo>
                <a:lnTo>
                  <a:pt x="72131" y="125511"/>
                </a:lnTo>
                <a:lnTo>
                  <a:pt x="72330" y="126801"/>
                </a:lnTo>
                <a:lnTo>
                  <a:pt x="72627" y="128090"/>
                </a:lnTo>
                <a:lnTo>
                  <a:pt x="72777" y="129678"/>
                </a:lnTo>
                <a:lnTo>
                  <a:pt x="72777" y="135432"/>
                </a:lnTo>
                <a:lnTo>
                  <a:pt x="72330" y="138112"/>
                </a:lnTo>
                <a:lnTo>
                  <a:pt x="70544" y="141088"/>
                </a:lnTo>
                <a:lnTo>
                  <a:pt x="69255" y="141832"/>
                </a:lnTo>
                <a:close/>
              </a:path>
              <a:path w="612775" h="260985">
                <a:moveTo>
                  <a:pt x="181223" y="63896"/>
                </a:moveTo>
                <a:lnTo>
                  <a:pt x="177899" y="51048"/>
                </a:lnTo>
                <a:lnTo>
                  <a:pt x="177998" y="49857"/>
                </a:lnTo>
                <a:lnTo>
                  <a:pt x="226516" y="14584"/>
                </a:lnTo>
                <a:lnTo>
                  <a:pt x="226912" y="14287"/>
                </a:lnTo>
                <a:lnTo>
                  <a:pt x="232171" y="12948"/>
                </a:lnTo>
                <a:lnTo>
                  <a:pt x="233362" y="12948"/>
                </a:lnTo>
                <a:lnTo>
                  <a:pt x="234552" y="12848"/>
                </a:lnTo>
                <a:lnTo>
                  <a:pt x="247500" y="13989"/>
                </a:lnTo>
                <a:lnTo>
                  <a:pt x="248393" y="14287"/>
                </a:lnTo>
                <a:lnTo>
                  <a:pt x="248989" y="14734"/>
                </a:lnTo>
                <a:lnTo>
                  <a:pt x="249286" y="15329"/>
                </a:lnTo>
                <a:lnTo>
                  <a:pt x="249584" y="15824"/>
                </a:lnTo>
                <a:lnTo>
                  <a:pt x="249733" y="16370"/>
                </a:lnTo>
                <a:lnTo>
                  <a:pt x="249733" y="39737"/>
                </a:lnTo>
                <a:lnTo>
                  <a:pt x="224135" y="39737"/>
                </a:lnTo>
                <a:lnTo>
                  <a:pt x="186927" y="61912"/>
                </a:lnTo>
                <a:lnTo>
                  <a:pt x="185042" y="62903"/>
                </a:lnTo>
                <a:lnTo>
                  <a:pt x="183504" y="63499"/>
                </a:lnTo>
                <a:lnTo>
                  <a:pt x="181223" y="63896"/>
                </a:lnTo>
                <a:close/>
              </a:path>
              <a:path w="612775" h="260985">
                <a:moveTo>
                  <a:pt x="249733" y="186183"/>
                </a:moveTo>
                <a:lnTo>
                  <a:pt x="224135" y="186183"/>
                </a:lnTo>
                <a:lnTo>
                  <a:pt x="224135" y="39737"/>
                </a:lnTo>
                <a:lnTo>
                  <a:pt x="249733" y="39737"/>
                </a:lnTo>
                <a:lnTo>
                  <a:pt x="249733" y="186183"/>
                </a:lnTo>
                <a:close/>
              </a:path>
              <a:path w="612775" h="260985">
                <a:moveTo>
                  <a:pt x="285253" y="206721"/>
                </a:moveTo>
                <a:lnTo>
                  <a:pt x="183256" y="206721"/>
                </a:lnTo>
                <a:lnTo>
                  <a:pt x="182611" y="206573"/>
                </a:lnTo>
                <a:lnTo>
                  <a:pt x="178593" y="198486"/>
                </a:lnTo>
                <a:lnTo>
                  <a:pt x="178593" y="194815"/>
                </a:lnTo>
                <a:lnTo>
                  <a:pt x="181719" y="186927"/>
                </a:lnTo>
                <a:lnTo>
                  <a:pt x="182413" y="186431"/>
                </a:lnTo>
                <a:lnTo>
                  <a:pt x="183157" y="186183"/>
                </a:lnTo>
                <a:lnTo>
                  <a:pt x="285353" y="186183"/>
                </a:lnTo>
                <a:lnTo>
                  <a:pt x="286097" y="186431"/>
                </a:lnTo>
                <a:lnTo>
                  <a:pt x="286791" y="186927"/>
                </a:lnTo>
                <a:lnTo>
                  <a:pt x="287485" y="187323"/>
                </a:lnTo>
                <a:lnTo>
                  <a:pt x="288031" y="187968"/>
                </a:lnTo>
                <a:lnTo>
                  <a:pt x="288428" y="188862"/>
                </a:lnTo>
                <a:lnTo>
                  <a:pt x="288925" y="189655"/>
                </a:lnTo>
                <a:lnTo>
                  <a:pt x="289271" y="190697"/>
                </a:lnTo>
                <a:lnTo>
                  <a:pt x="289470" y="191987"/>
                </a:lnTo>
                <a:lnTo>
                  <a:pt x="289768" y="193277"/>
                </a:lnTo>
                <a:lnTo>
                  <a:pt x="289916" y="194815"/>
                </a:lnTo>
                <a:lnTo>
                  <a:pt x="289916" y="198486"/>
                </a:lnTo>
                <a:lnTo>
                  <a:pt x="285898" y="206573"/>
                </a:lnTo>
                <a:lnTo>
                  <a:pt x="285253" y="206721"/>
                </a:lnTo>
                <a:close/>
              </a:path>
              <a:path w="612775" h="260985">
                <a:moveTo>
                  <a:pt x="443953" y="82599"/>
                </a:moveTo>
                <a:lnTo>
                  <a:pt x="419248" y="82599"/>
                </a:lnTo>
                <a:lnTo>
                  <a:pt x="419248" y="4068"/>
                </a:lnTo>
                <a:lnTo>
                  <a:pt x="421778" y="1339"/>
                </a:lnTo>
                <a:lnTo>
                  <a:pt x="422770" y="942"/>
                </a:lnTo>
                <a:lnTo>
                  <a:pt x="424011" y="644"/>
                </a:lnTo>
                <a:lnTo>
                  <a:pt x="425499" y="446"/>
                </a:lnTo>
                <a:lnTo>
                  <a:pt x="427086" y="148"/>
                </a:lnTo>
                <a:lnTo>
                  <a:pt x="429070" y="0"/>
                </a:lnTo>
                <a:lnTo>
                  <a:pt x="433932" y="0"/>
                </a:lnTo>
                <a:lnTo>
                  <a:pt x="435966" y="148"/>
                </a:lnTo>
                <a:lnTo>
                  <a:pt x="437553" y="446"/>
                </a:lnTo>
                <a:lnTo>
                  <a:pt x="439141" y="644"/>
                </a:lnTo>
                <a:lnTo>
                  <a:pt x="440381" y="942"/>
                </a:lnTo>
                <a:lnTo>
                  <a:pt x="441274" y="1339"/>
                </a:lnTo>
                <a:lnTo>
                  <a:pt x="442167" y="1637"/>
                </a:lnTo>
                <a:lnTo>
                  <a:pt x="442812" y="2132"/>
                </a:lnTo>
                <a:lnTo>
                  <a:pt x="443209" y="2827"/>
                </a:lnTo>
                <a:lnTo>
                  <a:pt x="443706" y="3423"/>
                </a:lnTo>
                <a:lnTo>
                  <a:pt x="443953" y="4068"/>
                </a:lnTo>
                <a:lnTo>
                  <a:pt x="443953" y="82599"/>
                </a:lnTo>
                <a:close/>
              </a:path>
              <a:path w="612775" h="260985">
                <a:moveTo>
                  <a:pt x="375195" y="209549"/>
                </a:moveTo>
                <a:lnTo>
                  <a:pt x="337442" y="194864"/>
                </a:lnTo>
                <a:lnTo>
                  <a:pt x="322398" y="158789"/>
                </a:lnTo>
                <a:lnTo>
                  <a:pt x="320724" y="137665"/>
                </a:lnTo>
                <a:lnTo>
                  <a:pt x="320956" y="129247"/>
                </a:lnTo>
                <a:lnTo>
                  <a:pt x="332035" y="87919"/>
                </a:lnTo>
                <a:lnTo>
                  <a:pt x="365149" y="63698"/>
                </a:lnTo>
                <a:lnTo>
                  <a:pt x="378469" y="62359"/>
                </a:lnTo>
                <a:lnTo>
                  <a:pt x="386307" y="62359"/>
                </a:lnTo>
                <a:lnTo>
                  <a:pt x="393451" y="64094"/>
                </a:lnTo>
                <a:lnTo>
                  <a:pt x="399900" y="67567"/>
                </a:lnTo>
                <a:lnTo>
                  <a:pt x="406449" y="70941"/>
                </a:lnTo>
                <a:lnTo>
                  <a:pt x="412898" y="75951"/>
                </a:lnTo>
                <a:lnTo>
                  <a:pt x="419248" y="82599"/>
                </a:lnTo>
                <a:lnTo>
                  <a:pt x="443953" y="82599"/>
                </a:lnTo>
                <a:lnTo>
                  <a:pt x="443953" y="83492"/>
                </a:lnTo>
                <a:lnTo>
                  <a:pt x="374302" y="83492"/>
                </a:lnTo>
                <a:lnTo>
                  <a:pt x="368993" y="84980"/>
                </a:lnTo>
                <a:lnTo>
                  <a:pt x="346769" y="122385"/>
                </a:lnTo>
                <a:lnTo>
                  <a:pt x="346174" y="128636"/>
                </a:lnTo>
                <a:lnTo>
                  <a:pt x="346174" y="141733"/>
                </a:lnTo>
                <a:lnTo>
                  <a:pt x="359171" y="181024"/>
                </a:lnTo>
                <a:lnTo>
                  <a:pt x="373062" y="188564"/>
                </a:lnTo>
                <a:lnTo>
                  <a:pt x="418847" y="188564"/>
                </a:lnTo>
                <a:lnTo>
                  <a:pt x="416736" y="190704"/>
                </a:lnTo>
                <a:lnTo>
                  <a:pt x="381827" y="209149"/>
                </a:lnTo>
                <a:lnTo>
                  <a:pt x="375195" y="209549"/>
                </a:lnTo>
                <a:close/>
              </a:path>
              <a:path w="612775" h="260985">
                <a:moveTo>
                  <a:pt x="418847" y="188564"/>
                </a:moveTo>
                <a:lnTo>
                  <a:pt x="382785" y="188564"/>
                </a:lnTo>
                <a:lnTo>
                  <a:pt x="385911" y="188118"/>
                </a:lnTo>
                <a:lnTo>
                  <a:pt x="388886" y="187224"/>
                </a:lnTo>
                <a:lnTo>
                  <a:pt x="419248" y="162371"/>
                </a:lnTo>
                <a:lnTo>
                  <a:pt x="419248" y="108793"/>
                </a:lnTo>
                <a:lnTo>
                  <a:pt x="387300" y="83492"/>
                </a:lnTo>
                <a:lnTo>
                  <a:pt x="443953" y="83492"/>
                </a:lnTo>
                <a:lnTo>
                  <a:pt x="443953" y="185290"/>
                </a:lnTo>
                <a:lnTo>
                  <a:pt x="422075" y="185290"/>
                </a:lnTo>
                <a:lnTo>
                  <a:pt x="418847" y="188564"/>
                </a:lnTo>
                <a:close/>
              </a:path>
              <a:path w="612775" h="260985">
                <a:moveTo>
                  <a:pt x="435222" y="207614"/>
                </a:moveTo>
                <a:lnTo>
                  <a:pt x="431153" y="207614"/>
                </a:lnTo>
                <a:lnTo>
                  <a:pt x="429418" y="207515"/>
                </a:lnTo>
                <a:lnTo>
                  <a:pt x="422075" y="185290"/>
                </a:lnTo>
                <a:lnTo>
                  <a:pt x="443953" y="185290"/>
                </a:lnTo>
                <a:lnTo>
                  <a:pt x="443925" y="203893"/>
                </a:lnTo>
                <a:lnTo>
                  <a:pt x="443755" y="204488"/>
                </a:lnTo>
                <a:lnTo>
                  <a:pt x="443358" y="205084"/>
                </a:lnTo>
                <a:lnTo>
                  <a:pt x="443061" y="205679"/>
                </a:lnTo>
                <a:lnTo>
                  <a:pt x="436908" y="207515"/>
                </a:lnTo>
                <a:lnTo>
                  <a:pt x="435222" y="207614"/>
                </a:lnTo>
                <a:close/>
              </a:path>
              <a:path w="612775" h="260985">
                <a:moveTo>
                  <a:pt x="538688" y="87064"/>
                </a:moveTo>
                <a:lnTo>
                  <a:pt x="510926" y="87064"/>
                </a:lnTo>
                <a:lnTo>
                  <a:pt x="514993" y="82896"/>
                </a:lnTo>
                <a:lnTo>
                  <a:pt x="518913" y="79275"/>
                </a:lnTo>
                <a:lnTo>
                  <a:pt x="526454" y="73124"/>
                </a:lnTo>
                <a:lnTo>
                  <a:pt x="530224" y="70593"/>
                </a:lnTo>
                <a:lnTo>
                  <a:pt x="533994" y="68609"/>
                </a:lnTo>
                <a:lnTo>
                  <a:pt x="537864" y="66526"/>
                </a:lnTo>
                <a:lnTo>
                  <a:pt x="541782" y="64987"/>
                </a:lnTo>
                <a:lnTo>
                  <a:pt x="545751" y="63995"/>
                </a:lnTo>
                <a:lnTo>
                  <a:pt x="549820" y="62903"/>
                </a:lnTo>
                <a:lnTo>
                  <a:pt x="554086" y="62359"/>
                </a:lnTo>
                <a:lnTo>
                  <a:pt x="558550" y="62359"/>
                </a:lnTo>
                <a:lnTo>
                  <a:pt x="595807" y="76943"/>
                </a:lnTo>
                <a:lnTo>
                  <a:pt x="600073" y="83492"/>
                </a:lnTo>
                <a:lnTo>
                  <a:pt x="550464" y="83492"/>
                </a:lnTo>
                <a:lnTo>
                  <a:pt x="547339" y="83988"/>
                </a:lnTo>
                <a:lnTo>
                  <a:pt x="544263" y="84980"/>
                </a:lnTo>
                <a:lnTo>
                  <a:pt x="541187" y="85873"/>
                </a:lnTo>
                <a:lnTo>
                  <a:pt x="538688" y="87064"/>
                </a:lnTo>
                <a:close/>
              </a:path>
              <a:path w="612775" h="260985">
                <a:moveTo>
                  <a:pt x="504030" y="260894"/>
                </a:moveTo>
                <a:lnTo>
                  <a:pt x="499169" y="260894"/>
                </a:lnTo>
                <a:lnTo>
                  <a:pt x="497184" y="260795"/>
                </a:lnTo>
                <a:lnTo>
                  <a:pt x="489345" y="256925"/>
                </a:lnTo>
                <a:lnTo>
                  <a:pt x="489377" y="68014"/>
                </a:lnTo>
                <a:lnTo>
                  <a:pt x="489495" y="67468"/>
                </a:lnTo>
                <a:lnTo>
                  <a:pt x="489792" y="66972"/>
                </a:lnTo>
                <a:lnTo>
                  <a:pt x="490089" y="66376"/>
                </a:lnTo>
                <a:lnTo>
                  <a:pt x="490686" y="65880"/>
                </a:lnTo>
                <a:lnTo>
                  <a:pt x="492471" y="65087"/>
                </a:lnTo>
                <a:lnTo>
                  <a:pt x="493612" y="64839"/>
                </a:lnTo>
                <a:lnTo>
                  <a:pt x="495001" y="64740"/>
                </a:lnTo>
                <a:lnTo>
                  <a:pt x="496390" y="64541"/>
                </a:lnTo>
                <a:lnTo>
                  <a:pt x="498077" y="64442"/>
                </a:lnTo>
                <a:lnTo>
                  <a:pt x="502145" y="64442"/>
                </a:lnTo>
                <a:lnTo>
                  <a:pt x="503832" y="64541"/>
                </a:lnTo>
                <a:lnTo>
                  <a:pt x="505122" y="64740"/>
                </a:lnTo>
                <a:lnTo>
                  <a:pt x="506510" y="64839"/>
                </a:lnTo>
                <a:lnTo>
                  <a:pt x="507651" y="65087"/>
                </a:lnTo>
                <a:lnTo>
                  <a:pt x="509437" y="65880"/>
                </a:lnTo>
                <a:lnTo>
                  <a:pt x="510033" y="66376"/>
                </a:lnTo>
                <a:lnTo>
                  <a:pt x="510330" y="66972"/>
                </a:lnTo>
                <a:lnTo>
                  <a:pt x="510727" y="67468"/>
                </a:lnTo>
                <a:lnTo>
                  <a:pt x="510884" y="68014"/>
                </a:lnTo>
                <a:lnTo>
                  <a:pt x="510926" y="87064"/>
                </a:lnTo>
                <a:lnTo>
                  <a:pt x="538688" y="87064"/>
                </a:lnTo>
                <a:lnTo>
                  <a:pt x="538062" y="87362"/>
                </a:lnTo>
                <a:lnTo>
                  <a:pt x="534887" y="89445"/>
                </a:lnTo>
                <a:lnTo>
                  <a:pt x="531712" y="91429"/>
                </a:lnTo>
                <a:lnTo>
                  <a:pt x="528388" y="94108"/>
                </a:lnTo>
                <a:lnTo>
                  <a:pt x="524915" y="97482"/>
                </a:lnTo>
                <a:lnTo>
                  <a:pt x="521443" y="100756"/>
                </a:lnTo>
                <a:lnTo>
                  <a:pt x="517772" y="104824"/>
                </a:lnTo>
                <a:lnTo>
                  <a:pt x="513903" y="109685"/>
                </a:lnTo>
                <a:lnTo>
                  <a:pt x="513903" y="162966"/>
                </a:lnTo>
                <a:lnTo>
                  <a:pt x="545503" y="188415"/>
                </a:lnTo>
                <a:lnTo>
                  <a:pt x="598146" y="188415"/>
                </a:lnTo>
                <a:lnTo>
                  <a:pt x="597644" y="189159"/>
                </a:lnTo>
                <a:lnTo>
                  <a:pt x="513903" y="189159"/>
                </a:lnTo>
                <a:lnTo>
                  <a:pt x="513903" y="256925"/>
                </a:lnTo>
                <a:lnTo>
                  <a:pt x="513704" y="257621"/>
                </a:lnTo>
                <a:lnTo>
                  <a:pt x="506064" y="260795"/>
                </a:lnTo>
                <a:lnTo>
                  <a:pt x="504030" y="260894"/>
                </a:lnTo>
                <a:close/>
              </a:path>
              <a:path w="612775" h="260985">
                <a:moveTo>
                  <a:pt x="598146" y="188415"/>
                </a:moveTo>
                <a:lnTo>
                  <a:pt x="558302" y="188415"/>
                </a:lnTo>
                <a:lnTo>
                  <a:pt x="563561" y="186927"/>
                </a:lnTo>
                <a:lnTo>
                  <a:pt x="567926" y="183951"/>
                </a:lnTo>
                <a:lnTo>
                  <a:pt x="572392" y="180974"/>
                </a:lnTo>
                <a:lnTo>
                  <a:pt x="575964" y="177005"/>
                </a:lnTo>
                <a:lnTo>
                  <a:pt x="578642" y="172044"/>
                </a:lnTo>
                <a:lnTo>
                  <a:pt x="581421" y="167083"/>
                </a:lnTo>
                <a:lnTo>
                  <a:pt x="583454" y="161527"/>
                </a:lnTo>
                <a:lnTo>
                  <a:pt x="586034" y="149224"/>
                </a:lnTo>
                <a:lnTo>
                  <a:pt x="586679" y="143023"/>
                </a:lnTo>
                <a:lnTo>
                  <a:pt x="586679" y="129926"/>
                </a:lnTo>
                <a:lnTo>
                  <a:pt x="586133" y="123328"/>
                </a:lnTo>
                <a:lnTo>
                  <a:pt x="585042" y="116978"/>
                </a:lnTo>
                <a:lnTo>
                  <a:pt x="584049" y="110528"/>
                </a:lnTo>
                <a:lnTo>
                  <a:pt x="582263" y="104824"/>
                </a:lnTo>
                <a:lnTo>
                  <a:pt x="579684" y="99863"/>
                </a:lnTo>
                <a:lnTo>
                  <a:pt x="577204" y="94902"/>
                </a:lnTo>
                <a:lnTo>
                  <a:pt x="573830" y="90934"/>
                </a:lnTo>
                <a:lnTo>
                  <a:pt x="565298" y="84980"/>
                </a:lnTo>
                <a:lnTo>
                  <a:pt x="559989" y="83492"/>
                </a:lnTo>
                <a:lnTo>
                  <a:pt x="600073" y="83492"/>
                </a:lnTo>
                <a:lnTo>
                  <a:pt x="611831" y="119768"/>
                </a:lnTo>
                <a:lnTo>
                  <a:pt x="612495" y="136773"/>
                </a:lnTo>
                <a:lnTo>
                  <a:pt x="612333" y="142502"/>
                </a:lnTo>
                <a:lnTo>
                  <a:pt x="601032" y="184137"/>
                </a:lnTo>
                <a:lnTo>
                  <a:pt x="598146" y="188415"/>
                </a:lnTo>
                <a:close/>
              </a:path>
              <a:path w="612775" h="260985">
                <a:moveTo>
                  <a:pt x="563858" y="209549"/>
                </a:moveTo>
                <a:lnTo>
                  <a:pt x="550563" y="209549"/>
                </a:lnTo>
                <a:lnTo>
                  <a:pt x="546892" y="209152"/>
                </a:lnTo>
                <a:lnTo>
                  <a:pt x="513903" y="189159"/>
                </a:lnTo>
                <a:lnTo>
                  <a:pt x="597644" y="189159"/>
                </a:lnTo>
                <a:lnTo>
                  <a:pt x="563858" y="209549"/>
                </a:lnTo>
                <a:close/>
              </a:path>
            </a:pathLst>
          </a:custGeom>
          <a:solidFill>
            <a:srgbClr val="000000"/>
          </a:solidFill>
        </p:spPr>
        <p:txBody>
          <a:bodyPr wrap="square" lIns="0" tIns="0" rIns="0" bIns="0" rtlCol="0"/>
          <a:lstStyle/>
          <a:p>
            <a:endParaRPr/>
          </a:p>
        </p:txBody>
      </p:sp>
      <p:sp>
        <p:nvSpPr>
          <p:cNvPr id="11" name="object 11"/>
          <p:cNvSpPr/>
          <p:nvPr/>
        </p:nvSpPr>
        <p:spPr>
          <a:xfrm>
            <a:off x="0" y="1124742"/>
            <a:ext cx="9144000" cy="0"/>
          </a:xfrm>
          <a:custGeom>
            <a:avLst/>
            <a:gdLst/>
            <a:ahLst/>
            <a:cxnLst/>
            <a:rect l="l" t="t" r="r" b="b"/>
            <a:pathLst>
              <a:path w="9144000">
                <a:moveTo>
                  <a:pt x="0" y="0"/>
                </a:moveTo>
                <a:lnTo>
                  <a:pt x="9143981" y="0"/>
                </a:lnTo>
              </a:path>
            </a:pathLst>
          </a:custGeom>
          <a:ln w="63499">
            <a:solidFill>
              <a:srgbClr val="366091"/>
            </a:solidFill>
          </a:ln>
        </p:spPr>
        <p:txBody>
          <a:bodyPr wrap="square" lIns="0" tIns="0" rIns="0" bIns="0" rtlCol="0"/>
          <a:lstStyle/>
          <a:p>
            <a:endParaRPr/>
          </a:p>
        </p:txBody>
      </p:sp>
      <p:sp>
        <p:nvSpPr>
          <p:cNvPr id="12" name="object 12"/>
          <p:cNvSpPr/>
          <p:nvPr/>
        </p:nvSpPr>
        <p:spPr>
          <a:xfrm>
            <a:off x="1567067" y="1331275"/>
            <a:ext cx="4394570" cy="279945"/>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577158" y="1720906"/>
            <a:ext cx="3186284" cy="290213"/>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5749140" y="6200795"/>
            <a:ext cx="1225824" cy="481606"/>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2107879" y="5185081"/>
            <a:ext cx="407637" cy="173384"/>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6382748" y="5256518"/>
            <a:ext cx="407637" cy="173384"/>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2355718" y="6264089"/>
            <a:ext cx="819306" cy="176807"/>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425563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53167" y="741601"/>
            <a:ext cx="3259553" cy="4823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2513" y="2130494"/>
            <a:ext cx="7622669" cy="3235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8893" y="2540068"/>
            <a:ext cx="5256380" cy="32340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98822" y="3027801"/>
            <a:ext cx="8132868" cy="3205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51841" y="3435413"/>
            <a:ext cx="7418576" cy="32355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8269" y="3844987"/>
            <a:ext cx="2163435" cy="31983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12513" y="4334361"/>
            <a:ext cx="7037330" cy="318934"/>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658457" y="6359347"/>
            <a:ext cx="320675" cy="149225"/>
          </a:xfrm>
          <a:custGeom>
            <a:avLst/>
            <a:gdLst/>
            <a:ahLst/>
            <a:cxnLst/>
            <a:rect l="l" t="t" r="r" b="b"/>
            <a:pathLst>
              <a:path w="32067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20675" h="149225">
                <a:moveTo>
                  <a:pt x="53825" y="131117"/>
                </a:moveTo>
                <a:lnTo>
                  <a:pt x="34627" y="131117"/>
                </a:lnTo>
                <a:lnTo>
                  <a:pt x="34627" y="21281"/>
                </a:lnTo>
                <a:lnTo>
                  <a:pt x="53825" y="21281"/>
                </a:lnTo>
                <a:lnTo>
                  <a:pt x="53825" y="131117"/>
                </a:lnTo>
                <a:close/>
              </a:path>
              <a:path w="32067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20675" h="149225">
                <a:moveTo>
                  <a:pt x="115812" y="29020"/>
                </a:moveTo>
                <a:lnTo>
                  <a:pt x="114423" y="29020"/>
                </a:lnTo>
                <a:lnTo>
                  <a:pt x="113976" y="28872"/>
                </a:lnTo>
                <a:lnTo>
                  <a:pt x="111869" y="16965"/>
                </a:lnTo>
                <a:lnTo>
                  <a:pt x="111893" y="16767"/>
                </a:lnTo>
                <a:lnTo>
                  <a:pt x="112042" y="16073"/>
                </a:lnTo>
                <a:lnTo>
                  <a:pt x="112439" y="14882"/>
                </a:lnTo>
                <a:lnTo>
                  <a:pt x="112687" y="14337"/>
                </a:lnTo>
                <a:lnTo>
                  <a:pt x="112985" y="13840"/>
                </a:lnTo>
                <a:lnTo>
                  <a:pt x="113282" y="13245"/>
                </a:lnTo>
                <a:lnTo>
                  <a:pt x="113877" y="12551"/>
                </a:lnTo>
                <a:lnTo>
                  <a:pt x="115663" y="10963"/>
                </a:lnTo>
                <a:lnTo>
                  <a:pt x="117202" y="9921"/>
                </a:lnTo>
                <a:lnTo>
                  <a:pt x="119384" y="8631"/>
                </a:lnTo>
                <a:lnTo>
                  <a:pt x="121567" y="7242"/>
                </a:lnTo>
                <a:lnTo>
                  <a:pt x="146718" y="0"/>
                </a:lnTo>
                <a:lnTo>
                  <a:pt x="158128" y="0"/>
                </a:lnTo>
                <a:lnTo>
                  <a:pt x="164281" y="991"/>
                </a:lnTo>
                <a:lnTo>
                  <a:pt x="174797" y="4960"/>
                </a:lnTo>
                <a:lnTo>
                  <a:pt x="179114" y="7689"/>
                </a:lnTo>
                <a:lnTo>
                  <a:pt x="182487" y="11161"/>
                </a:lnTo>
                <a:lnTo>
                  <a:pt x="185960" y="14535"/>
                </a:lnTo>
                <a:lnTo>
                  <a:pt x="187540" y="16965"/>
                </a:lnTo>
                <a:lnTo>
                  <a:pt x="143048" y="16965"/>
                </a:lnTo>
                <a:lnTo>
                  <a:pt x="138979" y="17610"/>
                </a:lnTo>
                <a:lnTo>
                  <a:pt x="118938" y="27234"/>
                </a:lnTo>
                <a:lnTo>
                  <a:pt x="117152" y="28425"/>
                </a:lnTo>
                <a:lnTo>
                  <a:pt x="115812" y="29020"/>
                </a:lnTo>
                <a:close/>
              </a:path>
              <a:path w="320675" h="149225">
                <a:moveTo>
                  <a:pt x="195882" y="146595"/>
                </a:moveTo>
                <a:lnTo>
                  <a:pt x="114374" y="146595"/>
                </a:lnTo>
                <a:lnTo>
                  <a:pt x="113480" y="146496"/>
                </a:lnTo>
                <a:lnTo>
                  <a:pt x="109164" y="135482"/>
                </a:lnTo>
                <a:lnTo>
                  <a:pt x="109363" y="133200"/>
                </a:lnTo>
                <a:lnTo>
                  <a:pt x="111347" y="128884"/>
                </a:lnTo>
                <a:lnTo>
                  <a:pt x="111943" y="127991"/>
                </a:lnTo>
                <a:lnTo>
                  <a:pt x="112687" y="127048"/>
                </a:lnTo>
                <a:lnTo>
                  <a:pt x="113580" y="126056"/>
                </a:lnTo>
                <a:lnTo>
                  <a:pt x="148008" y="89445"/>
                </a:lnTo>
                <a:lnTo>
                  <a:pt x="153168" y="83343"/>
                </a:lnTo>
                <a:lnTo>
                  <a:pt x="161006" y="72528"/>
                </a:lnTo>
                <a:lnTo>
                  <a:pt x="164032" y="67567"/>
                </a:lnTo>
                <a:lnTo>
                  <a:pt x="166116" y="63102"/>
                </a:lnTo>
                <a:lnTo>
                  <a:pt x="168299" y="58637"/>
                </a:lnTo>
                <a:lnTo>
                  <a:pt x="169688" y="54569"/>
                </a:lnTo>
                <a:lnTo>
                  <a:pt x="170283" y="50898"/>
                </a:lnTo>
                <a:lnTo>
                  <a:pt x="170978" y="47227"/>
                </a:lnTo>
                <a:lnTo>
                  <a:pt x="171325" y="43804"/>
                </a:lnTo>
                <a:lnTo>
                  <a:pt x="171325" y="37455"/>
                </a:lnTo>
                <a:lnTo>
                  <a:pt x="170780" y="34428"/>
                </a:lnTo>
                <a:lnTo>
                  <a:pt x="169688" y="31551"/>
                </a:lnTo>
                <a:lnTo>
                  <a:pt x="168695" y="28674"/>
                </a:lnTo>
                <a:lnTo>
                  <a:pt x="167208" y="26193"/>
                </a:lnTo>
                <a:lnTo>
                  <a:pt x="165223" y="24109"/>
                </a:lnTo>
                <a:lnTo>
                  <a:pt x="163239" y="21927"/>
                </a:lnTo>
                <a:lnTo>
                  <a:pt x="160758" y="20191"/>
                </a:lnTo>
                <a:lnTo>
                  <a:pt x="154805" y="17610"/>
                </a:lnTo>
                <a:lnTo>
                  <a:pt x="151382" y="16965"/>
                </a:lnTo>
                <a:lnTo>
                  <a:pt x="187540" y="16965"/>
                </a:lnTo>
                <a:lnTo>
                  <a:pt x="188540" y="18504"/>
                </a:lnTo>
                <a:lnTo>
                  <a:pt x="190226" y="23067"/>
                </a:lnTo>
                <a:lnTo>
                  <a:pt x="192012" y="27532"/>
                </a:lnTo>
                <a:lnTo>
                  <a:pt x="192905" y="32344"/>
                </a:lnTo>
                <a:lnTo>
                  <a:pt x="192905" y="42168"/>
                </a:lnTo>
                <a:lnTo>
                  <a:pt x="192458" y="46780"/>
                </a:lnTo>
                <a:lnTo>
                  <a:pt x="191566" y="51345"/>
                </a:lnTo>
                <a:lnTo>
                  <a:pt x="190772" y="55909"/>
                </a:lnTo>
                <a:lnTo>
                  <a:pt x="189035" y="60870"/>
                </a:lnTo>
                <a:lnTo>
                  <a:pt x="186357" y="66228"/>
                </a:lnTo>
                <a:lnTo>
                  <a:pt x="183777" y="71486"/>
                </a:lnTo>
                <a:lnTo>
                  <a:pt x="132332" y="130223"/>
                </a:lnTo>
                <a:lnTo>
                  <a:pt x="195733" y="130223"/>
                </a:lnTo>
                <a:lnTo>
                  <a:pt x="196279" y="130422"/>
                </a:lnTo>
                <a:lnTo>
                  <a:pt x="196774" y="130818"/>
                </a:lnTo>
                <a:lnTo>
                  <a:pt x="197369" y="131117"/>
                </a:lnTo>
                <a:lnTo>
                  <a:pt x="199454" y="136971"/>
                </a:lnTo>
                <a:lnTo>
                  <a:pt x="199438" y="139848"/>
                </a:lnTo>
                <a:lnTo>
                  <a:pt x="196477" y="146446"/>
                </a:lnTo>
                <a:lnTo>
                  <a:pt x="195882" y="146595"/>
                </a:lnTo>
                <a:close/>
              </a:path>
              <a:path w="320675" h="149225">
                <a:moveTo>
                  <a:pt x="278258" y="148678"/>
                </a:moveTo>
                <a:lnTo>
                  <a:pt x="259605" y="148678"/>
                </a:lnTo>
                <a:lnTo>
                  <a:pt x="251915" y="147091"/>
                </a:lnTo>
                <a:lnTo>
                  <a:pt x="224183" y="115539"/>
                </a:lnTo>
                <a:lnTo>
                  <a:pt x="220243" y="73371"/>
                </a:lnTo>
                <a:lnTo>
                  <a:pt x="220383" y="66628"/>
                </a:lnTo>
                <a:lnTo>
                  <a:pt x="227557" y="27384"/>
                </a:lnTo>
                <a:lnTo>
                  <a:pt x="247450" y="5506"/>
                </a:lnTo>
                <a:lnTo>
                  <a:pt x="253999" y="1835"/>
                </a:lnTo>
                <a:lnTo>
                  <a:pt x="262036" y="0"/>
                </a:lnTo>
                <a:lnTo>
                  <a:pt x="280688" y="0"/>
                </a:lnTo>
                <a:lnTo>
                  <a:pt x="288378" y="1636"/>
                </a:lnTo>
                <a:lnTo>
                  <a:pt x="294629" y="4911"/>
                </a:lnTo>
                <a:lnTo>
                  <a:pt x="300879" y="8085"/>
                </a:lnTo>
                <a:lnTo>
                  <a:pt x="305890" y="12848"/>
                </a:lnTo>
                <a:lnTo>
                  <a:pt x="307628" y="15775"/>
                </a:lnTo>
                <a:lnTo>
                  <a:pt x="264169" y="15775"/>
                </a:lnTo>
                <a:lnTo>
                  <a:pt x="259009" y="17264"/>
                </a:lnTo>
                <a:lnTo>
                  <a:pt x="240980" y="51521"/>
                </a:lnTo>
                <a:lnTo>
                  <a:pt x="239862" y="65297"/>
                </a:lnTo>
                <a:lnTo>
                  <a:pt x="239956" y="80664"/>
                </a:lnTo>
                <a:lnTo>
                  <a:pt x="249237" y="124121"/>
                </a:lnTo>
                <a:lnTo>
                  <a:pt x="264417" y="132903"/>
                </a:lnTo>
                <a:lnTo>
                  <a:pt x="305717" y="132903"/>
                </a:lnTo>
                <a:lnTo>
                  <a:pt x="304700" y="134540"/>
                </a:lnTo>
                <a:lnTo>
                  <a:pt x="299392" y="139649"/>
                </a:lnTo>
                <a:lnTo>
                  <a:pt x="292843" y="143320"/>
                </a:lnTo>
                <a:lnTo>
                  <a:pt x="286295" y="146892"/>
                </a:lnTo>
                <a:lnTo>
                  <a:pt x="278258" y="148678"/>
                </a:lnTo>
                <a:close/>
              </a:path>
              <a:path w="320675" h="149225">
                <a:moveTo>
                  <a:pt x="305717" y="132903"/>
                </a:moveTo>
                <a:lnTo>
                  <a:pt x="273942" y="132903"/>
                </a:lnTo>
                <a:lnTo>
                  <a:pt x="277613" y="132258"/>
                </a:lnTo>
                <a:lnTo>
                  <a:pt x="280787" y="130968"/>
                </a:lnTo>
                <a:lnTo>
                  <a:pt x="299689" y="95746"/>
                </a:lnTo>
                <a:lnTo>
                  <a:pt x="300374" y="66628"/>
                </a:lnTo>
                <a:lnTo>
                  <a:pt x="300185" y="61713"/>
                </a:lnTo>
                <a:lnTo>
                  <a:pt x="293438" y="29467"/>
                </a:lnTo>
                <a:lnTo>
                  <a:pt x="291851" y="26292"/>
                </a:lnTo>
                <a:lnTo>
                  <a:pt x="289916" y="23713"/>
                </a:lnTo>
                <a:lnTo>
                  <a:pt x="287634" y="21728"/>
                </a:lnTo>
                <a:lnTo>
                  <a:pt x="285451" y="19645"/>
                </a:lnTo>
                <a:lnTo>
                  <a:pt x="282921" y="18156"/>
                </a:lnTo>
                <a:lnTo>
                  <a:pt x="280043" y="17264"/>
                </a:lnTo>
                <a:lnTo>
                  <a:pt x="277266" y="16271"/>
                </a:lnTo>
                <a:lnTo>
                  <a:pt x="274090" y="15775"/>
                </a:lnTo>
                <a:lnTo>
                  <a:pt x="307628" y="15775"/>
                </a:lnTo>
                <a:lnTo>
                  <a:pt x="309660" y="19198"/>
                </a:lnTo>
                <a:lnTo>
                  <a:pt x="313430" y="25448"/>
                </a:lnTo>
                <a:lnTo>
                  <a:pt x="319929" y="65297"/>
                </a:lnTo>
                <a:lnTo>
                  <a:pt x="320068" y="73371"/>
                </a:lnTo>
                <a:lnTo>
                  <a:pt x="320050" y="75306"/>
                </a:lnTo>
                <a:lnTo>
                  <a:pt x="315713" y="113605"/>
                </a:lnTo>
                <a:lnTo>
                  <a:pt x="312835" y="121443"/>
                </a:lnTo>
                <a:lnTo>
                  <a:pt x="305717" y="132903"/>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9320563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1698" y="719290"/>
            <a:ext cx="8572735" cy="4823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3913" y="1623305"/>
            <a:ext cx="7576188" cy="3036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6663" y="2051929"/>
            <a:ext cx="3283514" cy="3037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3299" y="2551380"/>
            <a:ext cx="7788360" cy="30404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96308" y="2977785"/>
            <a:ext cx="6158880" cy="30182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06485" y="3404475"/>
            <a:ext cx="7500964" cy="30376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06485" y="3835033"/>
            <a:ext cx="3193672" cy="301827"/>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54210" y="4332847"/>
            <a:ext cx="7969187" cy="30375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06485" y="4758213"/>
            <a:ext cx="7075931" cy="30257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09760" y="5185352"/>
            <a:ext cx="6061008" cy="30405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6658457" y="6359347"/>
            <a:ext cx="316230" cy="146685"/>
          </a:xfrm>
          <a:custGeom>
            <a:avLst/>
            <a:gdLst/>
            <a:ahLst/>
            <a:cxnLst/>
            <a:rect l="l" t="t" r="r" b="b"/>
            <a:pathLst>
              <a:path w="316229" h="146684">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6229" h="146684">
                <a:moveTo>
                  <a:pt x="53825" y="131117"/>
                </a:moveTo>
                <a:lnTo>
                  <a:pt x="34627" y="131117"/>
                </a:lnTo>
                <a:lnTo>
                  <a:pt x="34627" y="21281"/>
                </a:lnTo>
                <a:lnTo>
                  <a:pt x="53825" y="21281"/>
                </a:lnTo>
                <a:lnTo>
                  <a:pt x="53825" y="131117"/>
                </a:lnTo>
                <a:close/>
              </a:path>
              <a:path w="316229" h="146684">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6229" h="146684">
                <a:moveTo>
                  <a:pt x="115812" y="29020"/>
                </a:moveTo>
                <a:lnTo>
                  <a:pt x="114423" y="29020"/>
                </a:lnTo>
                <a:lnTo>
                  <a:pt x="113976" y="28872"/>
                </a:lnTo>
                <a:lnTo>
                  <a:pt x="111869" y="16965"/>
                </a:lnTo>
                <a:lnTo>
                  <a:pt x="111893" y="16767"/>
                </a:lnTo>
                <a:lnTo>
                  <a:pt x="112042" y="16073"/>
                </a:lnTo>
                <a:lnTo>
                  <a:pt x="112439" y="14882"/>
                </a:lnTo>
                <a:lnTo>
                  <a:pt x="112687" y="14337"/>
                </a:lnTo>
                <a:lnTo>
                  <a:pt x="112985" y="13840"/>
                </a:lnTo>
                <a:lnTo>
                  <a:pt x="113282" y="13245"/>
                </a:lnTo>
                <a:lnTo>
                  <a:pt x="113877" y="12551"/>
                </a:lnTo>
                <a:lnTo>
                  <a:pt x="115663" y="10963"/>
                </a:lnTo>
                <a:lnTo>
                  <a:pt x="117202" y="9921"/>
                </a:lnTo>
                <a:lnTo>
                  <a:pt x="119384" y="8631"/>
                </a:lnTo>
                <a:lnTo>
                  <a:pt x="121567" y="7242"/>
                </a:lnTo>
                <a:lnTo>
                  <a:pt x="146718" y="0"/>
                </a:lnTo>
                <a:lnTo>
                  <a:pt x="158128" y="0"/>
                </a:lnTo>
                <a:lnTo>
                  <a:pt x="164281" y="991"/>
                </a:lnTo>
                <a:lnTo>
                  <a:pt x="174797" y="4960"/>
                </a:lnTo>
                <a:lnTo>
                  <a:pt x="179114" y="7689"/>
                </a:lnTo>
                <a:lnTo>
                  <a:pt x="182487" y="11161"/>
                </a:lnTo>
                <a:lnTo>
                  <a:pt x="185960" y="14535"/>
                </a:lnTo>
                <a:lnTo>
                  <a:pt x="187540" y="16965"/>
                </a:lnTo>
                <a:lnTo>
                  <a:pt x="143048" y="16965"/>
                </a:lnTo>
                <a:lnTo>
                  <a:pt x="138979" y="17610"/>
                </a:lnTo>
                <a:lnTo>
                  <a:pt x="118938" y="27234"/>
                </a:lnTo>
                <a:lnTo>
                  <a:pt x="117152" y="28425"/>
                </a:lnTo>
                <a:lnTo>
                  <a:pt x="115812" y="29020"/>
                </a:lnTo>
                <a:close/>
              </a:path>
              <a:path w="316229" h="146684">
                <a:moveTo>
                  <a:pt x="195882" y="146595"/>
                </a:moveTo>
                <a:lnTo>
                  <a:pt x="114374" y="146595"/>
                </a:lnTo>
                <a:lnTo>
                  <a:pt x="113480" y="146496"/>
                </a:lnTo>
                <a:lnTo>
                  <a:pt x="109164" y="135482"/>
                </a:lnTo>
                <a:lnTo>
                  <a:pt x="109363" y="133200"/>
                </a:lnTo>
                <a:lnTo>
                  <a:pt x="111347" y="128884"/>
                </a:lnTo>
                <a:lnTo>
                  <a:pt x="111943" y="127991"/>
                </a:lnTo>
                <a:lnTo>
                  <a:pt x="112687" y="127048"/>
                </a:lnTo>
                <a:lnTo>
                  <a:pt x="113580" y="126056"/>
                </a:lnTo>
                <a:lnTo>
                  <a:pt x="148008" y="89445"/>
                </a:lnTo>
                <a:lnTo>
                  <a:pt x="153168" y="83343"/>
                </a:lnTo>
                <a:lnTo>
                  <a:pt x="161006" y="72528"/>
                </a:lnTo>
                <a:lnTo>
                  <a:pt x="164032" y="67567"/>
                </a:lnTo>
                <a:lnTo>
                  <a:pt x="166116" y="63102"/>
                </a:lnTo>
                <a:lnTo>
                  <a:pt x="168299" y="58637"/>
                </a:lnTo>
                <a:lnTo>
                  <a:pt x="169688" y="54569"/>
                </a:lnTo>
                <a:lnTo>
                  <a:pt x="170283" y="50898"/>
                </a:lnTo>
                <a:lnTo>
                  <a:pt x="170978" y="47227"/>
                </a:lnTo>
                <a:lnTo>
                  <a:pt x="171325" y="43804"/>
                </a:lnTo>
                <a:lnTo>
                  <a:pt x="171325" y="37455"/>
                </a:lnTo>
                <a:lnTo>
                  <a:pt x="170780" y="34428"/>
                </a:lnTo>
                <a:lnTo>
                  <a:pt x="169688" y="31551"/>
                </a:lnTo>
                <a:lnTo>
                  <a:pt x="168695" y="28674"/>
                </a:lnTo>
                <a:lnTo>
                  <a:pt x="167208" y="26193"/>
                </a:lnTo>
                <a:lnTo>
                  <a:pt x="165223" y="24109"/>
                </a:lnTo>
                <a:lnTo>
                  <a:pt x="163239" y="21927"/>
                </a:lnTo>
                <a:lnTo>
                  <a:pt x="160758" y="20191"/>
                </a:lnTo>
                <a:lnTo>
                  <a:pt x="154805" y="17610"/>
                </a:lnTo>
                <a:lnTo>
                  <a:pt x="151382" y="16965"/>
                </a:lnTo>
                <a:lnTo>
                  <a:pt x="187540" y="16965"/>
                </a:lnTo>
                <a:lnTo>
                  <a:pt x="188540" y="18504"/>
                </a:lnTo>
                <a:lnTo>
                  <a:pt x="190226" y="23067"/>
                </a:lnTo>
                <a:lnTo>
                  <a:pt x="192012" y="27532"/>
                </a:lnTo>
                <a:lnTo>
                  <a:pt x="192905" y="32344"/>
                </a:lnTo>
                <a:lnTo>
                  <a:pt x="192905" y="42168"/>
                </a:lnTo>
                <a:lnTo>
                  <a:pt x="192458" y="46780"/>
                </a:lnTo>
                <a:lnTo>
                  <a:pt x="191566" y="51345"/>
                </a:lnTo>
                <a:lnTo>
                  <a:pt x="190772" y="55909"/>
                </a:lnTo>
                <a:lnTo>
                  <a:pt x="189035" y="60870"/>
                </a:lnTo>
                <a:lnTo>
                  <a:pt x="186357" y="66228"/>
                </a:lnTo>
                <a:lnTo>
                  <a:pt x="183777" y="71486"/>
                </a:lnTo>
                <a:lnTo>
                  <a:pt x="132332" y="130223"/>
                </a:lnTo>
                <a:lnTo>
                  <a:pt x="195733" y="130223"/>
                </a:lnTo>
                <a:lnTo>
                  <a:pt x="196279" y="130422"/>
                </a:lnTo>
                <a:lnTo>
                  <a:pt x="196774" y="130818"/>
                </a:lnTo>
                <a:lnTo>
                  <a:pt x="197369" y="131117"/>
                </a:lnTo>
                <a:lnTo>
                  <a:pt x="199454" y="136971"/>
                </a:lnTo>
                <a:lnTo>
                  <a:pt x="199438" y="139848"/>
                </a:lnTo>
                <a:lnTo>
                  <a:pt x="196477" y="146446"/>
                </a:lnTo>
                <a:lnTo>
                  <a:pt x="195882" y="146595"/>
                </a:lnTo>
                <a:close/>
              </a:path>
              <a:path w="316229" h="146684">
                <a:moveTo>
                  <a:pt x="234155" y="39538"/>
                </a:moveTo>
                <a:lnTo>
                  <a:pt x="231724" y="35271"/>
                </a:lnTo>
                <a:lnTo>
                  <a:pt x="231724" y="29765"/>
                </a:lnTo>
                <a:lnTo>
                  <a:pt x="268137" y="2529"/>
                </a:lnTo>
                <a:lnTo>
                  <a:pt x="268435" y="2231"/>
                </a:lnTo>
                <a:lnTo>
                  <a:pt x="268782" y="2033"/>
                </a:lnTo>
                <a:lnTo>
                  <a:pt x="269179" y="1934"/>
                </a:lnTo>
                <a:lnTo>
                  <a:pt x="269676" y="1736"/>
                </a:lnTo>
                <a:lnTo>
                  <a:pt x="270221" y="1586"/>
                </a:lnTo>
                <a:lnTo>
                  <a:pt x="270817" y="1487"/>
                </a:lnTo>
                <a:lnTo>
                  <a:pt x="271511" y="1289"/>
                </a:lnTo>
                <a:lnTo>
                  <a:pt x="272304" y="1190"/>
                </a:lnTo>
                <a:lnTo>
                  <a:pt x="278406" y="1190"/>
                </a:lnTo>
                <a:lnTo>
                  <a:pt x="279895" y="1289"/>
                </a:lnTo>
                <a:lnTo>
                  <a:pt x="281086" y="1487"/>
                </a:lnTo>
                <a:lnTo>
                  <a:pt x="282276" y="1586"/>
                </a:lnTo>
                <a:lnTo>
                  <a:pt x="283169" y="1785"/>
                </a:lnTo>
                <a:lnTo>
                  <a:pt x="283764" y="2083"/>
                </a:lnTo>
                <a:lnTo>
                  <a:pt x="284459" y="2282"/>
                </a:lnTo>
                <a:lnTo>
                  <a:pt x="284905" y="2579"/>
                </a:lnTo>
                <a:lnTo>
                  <a:pt x="285104" y="2976"/>
                </a:lnTo>
                <a:lnTo>
                  <a:pt x="285401" y="3372"/>
                </a:lnTo>
                <a:lnTo>
                  <a:pt x="285551" y="3819"/>
                </a:lnTo>
                <a:lnTo>
                  <a:pt x="285551" y="21281"/>
                </a:lnTo>
                <a:lnTo>
                  <a:pt x="266351" y="21281"/>
                </a:lnTo>
                <a:lnTo>
                  <a:pt x="238372" y="37950"/>
                </a:lnTo>
                <a:lnTo>
                  <a:pt x="236983" y="38744"/>
                </a:lnTo>
                <a:lnTo>
                  <a:pt x="235842" y="39241"/>
                </a:lnTo>
                <a:lnTo>
                  <a:pt x="234949" y="39439"/>
                </a:lnTo>
                <a:lnTo>
                  <a:pt x="234155" y="39538"/>
                </a:lnTo>
                <a:close/>
              </a:path>
              <a:path w="316229" h="146684">
                <a:moveTo>
                  <a:pt x="285551" y="131117"/>
                </a:moveTo>
                <a:lnTo>
                  <a:pt x="266351" y="131117"/>
                </a:lnTo>
                <a:lnTo>
                  <a:pt x="266351" y="21281"/>
                </a:lnTo>
                <a:lnTo>
                  <a:pt x="285551" y="21281"/>
                </a:lnTo>
                <a:lnTo>
                  <a:pt x="285551" y="131117"/>
                </a:lnTo>
                <a:close/>
              </a:path>
              <a:path w="316229" h="146684">
                <a:moveTo>
                  <a:pt x="312190" y="146595"/>
                </a:moveTo>
                <a:lnTo>
                  <a:pt x="235644" y="146595"/>
                </a:lnTo>
                <a:lnTo>
                  <a:pt x="235147" y="146496"/>
                </a:lnTo>
                <a:lnTo>
                  <a:pt x="232121" y="140394"/>
                </a:lnTo>
                <a:lnTo>
                  <a:pt x="232121" y="137615"/>
                </a:lnTo>
                <a:lnTo>
                  <a:pt x="235544" y="131117"/>
                </a:lnTo>
                <a:lnTo>
                  <a:pt x="312190" y="131117"/>
                </a:lnTo>
                <a:lnTo>
                  <a:pt x="312736" y="131315"/>
                </a:lnTo>
                <a:lnTo>
                  <a:pt x="313232" y="131712"/>
                </a:lnTo>
                <a:lnTo>
                  <a:pt x="313828" y="132009"/>
                </a:lnTo>
                <a:lnTo>
                  <a:pt x="314274" y="132505"/>
                </a:lnTo>
                <a:lnTo>
                  <a:pt x="314572" y="133200"/>
                </a:lnTo>
                <a:lnTo>
                  <a:pt x="314969" y="133795"/>
                </a:lnTo>
                <a:lnTo>
                  <a:pt x="315216" y="134589"/>
                </a:lnTo>
                <a:lnTo>
                  <a:pt x="315316" y="135581"/>
                </a:lnTo>
                <a:lnTo>
                  <a:pt x="315514" y="136474"/>
                </a:lnTo>
                <a:lnTo>
                  <a:pt x="315614" y="137615"/>
                </a:lnTo>
                <a:lnTo>
                  <a:pt x="315614" y="140394"/>
                </a:lnTo>
                <a:lnTo>
                  <a:pt x="312687" y="146496"/>
                </a:lnTo>
                <a:lnTo>
                  <a:pt x="312190"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6184405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11972" y="203233"/>
            <a:ext cx="3269926" cy="48235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7105" y="1056569"/>
            <a:ext cx="7600399" cy="353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9342" y="1542790"/>
            <a:ext cx="7559990" cy="2838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99342" y="2029904"/>
            <a:ext cx="1231983" cy="2824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51474" y="2596954"/>
            <a:ext cx="7186495" cy="35138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10802" y="3087176"/>
            <a:ext cx="4614950"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44152" y="3628186"/>
            <a:ext cx="7440055" cy="3625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89866" y="4129123"/>
            <a:ext cx="1185209" cy="35197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71623" y="4727578"/>
            <a:ext cx="4149782" cy="32047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8457" y="6359347"/>
            <a:ext cx="315595" cy="146685"/>
          </a:xfrm>
          <a:custGeom>
            <a:avLst/>
            <a:gdLst/>
            <a:ahLst/>
            <a:cxnLst/>
            <a:rect l="l" t="t" r="r" b="b"/>
            <a:pathLst>
              <a:path w="315595" h="146684">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5595" h="146684">
                <a:moveTo>
                  <a:pt x="53825" y="131117"/>
                </a:moveTo>
                <a:lnTo>
                  <a:pt x="34627" y="131117"/>
                </a:lnTo>
                <a:lnTo>
                  <a:pt x="34627" y="21281"/>
                </a:lnTo>
                <a:lnTo>
                  <a:pt x="53825" y="21281"/>
                </a:lnTo>
                <a:lnTo>
                  <a:pt x="53825" y="131117"/>
                </a:lnTo>
                <a:close/>
              </a:path>
              <a:path w="315595" h="146684">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5595" h="146684">
                <a:moveTo>
                  <a:pt x="115812" y="29020"/>
                </a:moveTo>
                <a:lnTo>
                  <a:pt x="114423" y="29020"/>
                </a:lnTo>
                <a:lnTo>
                  <a:pt x="113976" y="28872"/>
                </a:lnTo>
                <a:lnTo>
                  <a:pt x="111869" y="16965"/>
                </a:lnTo>
                <a:lnTo>
                  <a:pt x="111893" y="16767"/>
                </a:lnTo>
                <a:lnTo>
                  <a:pt x="112042" y="16073"/>
                </a:lnTo>
                <a:lnTo>
                  <a:pt x="112439" y="14882"/>
                </a:lnTo>
                <a:lnTo>
                  <a:pt x="112687" y="14337"/>
                </a:lnTo>
                <a:lnTo>
                  <a:pt x="112985" y="13840"/>
                </a:lnTo>
                <a:lnTo>
                  <a:pt x="113282" y="13245"/>
                </a:lnTo>
                <a:lnTo>
                  <a:pt x="113877" y="12551"/>
                </a:lnTo>
                <a:lnTo>
                  <a:pt x="115663" y="10963"/>
                </a:lnTo>
                <a:lnTo>
                  <a:pt x="117202" y="9921"/>
                </a:lnTo>
                <a:lnTo>
                  <a:pt x="119384" y="8631"/>
                </a:lnTo>
                <a:lnTo>
                  <a:pt x="121567" y="7242"/>
                </a:lnTo>
                <a:lnTo>
                  <a:pt x="146718" y="0"/>
                </a:lnTo>
                <a:lnTo>
                  <a:pt x="158128" y="0"/>
                </a:lnTo>
                <a:lnTo>
                  <a:pt x="164281" y="991"/>
                </a:lnTo>
                <a:lnTo>
                  <a:pt x="174797" y="4960"/>
                </a:lnTo>
                <a:lnTo>
                  <a:pt x="179114" y="7689"/>
                </a:lnTo>
                <a:lnTo>
                  <a:pt x="182487" y="11161"/>
                </a:lnTo>
                <a:lnTo>
                  <a:pt x="185960" y="14535"/>
                </a:lnTo>
                <a:lnTo>
                  <a:pt x="187540" y="16965"/>
                </a:lnTo>
                <a:lnTo>
                  <a:pt x="143048" y="16965"/>
                </a:lnTo>
                <a:lnTo>
                  <a:pt x="138979" y="17610"/>
                </a:lnTo>
                <a:lnTo>
                  <a:pt x="118938" y="27234"/>
                </a:lnTo>
                <a:lnTo>
                  <a:pt x="117152" y="28425"/>
                </a:lnTo>
                <a:lnTo>
                  <a:pt x="115812" y="29020"/>
                </a:lnTo>
                <a:close/>
              </a:path>
              <a:path w="315595" h="146684">
                <a:moveTo>
                  <a:pt x="195882" y="146595"/>
                </a:moveTo>
                <a:lnTo>
                  <a:pt x="114374" y="146595"/>
                </a:lnTo>
                <a:lnTo>
                  <a:pt x="113480" y="146496"/>
                </a:lnTo>
                <a:lnTo>
                  <a:pt x="109164" y="135482"/>
                </a:lnTo>
                <a:lnTo>
                  <a:pt x="109363" y="133200"/>
                </a:lnTo>
                <a:lnTo>
                  <a:pt x="111347" y="128884"/>
                </a:lnTo>
                <a:lnTo>
                  <a:pt x="111943" y="127991"/>
                </a:lnTo>
                <a:lnTo>
                  <a:pt x="112687" y="127048"/>
                </a:lnTo>
                <a:lnTo>
                  <a:pt x="113580" y="126056"/>
                </a:lnTo>
                <a:lnTo>
                  <a:pt x="148008" y="89445"/>
                </a:lnTo>
                <a:lnTo>
                  <a:pt x="153168" y="83343"/>
                </a:lnTo>
                <a:lnTo>
                  <a:pt x="161006" y="72528"/>
                </a:lnTo>
                <a:lnTo>
                  <a:pt x="164032" y="67567"/>
                </a:lnTo>
                <a:lnTo>
                  <a:pt x="166116" y="63102"/>
                </a:lnTo>
                <a:lnTo>
                  <a:pt x="168299" y="58637"/>
                </a:lnTo>
                <a:lnTo>
                  <a:pt x="169688" y="54569"/>
                </a:lnTo>
                <a:lnTo>
                  <a:pt x="170283" y="50898"/>
                </a:lnTo>
                <a:lnTo>
                  <a:pt x="170978" y="47227"/>
                </a:lnTo>
                <a:lnTo>
                  <a:pt x="171325" y="43804"/>
                </a:lnTo>
                <a:lnTo>
                  <a:pt x="171325" y="37455"/>
                </a:lnTo>
                <a:lnTo>
                  <a:pt x="170780" y="34428"/>
                </a:lnTo>
                <a:lnTo>
                  <a:pt x="169688" y="31551"/>
                </a:lnTo>
                <a:lnTo>
                  <a:pt x="168695" y="28674"/>
                </a:lnTo>
                <a:lnTo>
                  <a:pt x="167208" y="26193"/>
                </a:lnTo>
                <a:lnTo>
                  <a:pt x="165223" y="24109"/>
                </a:lnTo>
                <a:lnTo>
                  <a:pt x="163239" y="21927"/>
                </a:lnTo>
                <a:lnTo>
                  <a:pt x="160758" y="20191"/>
                </a:lnTo>
                <a:lnTo>
                  <a:pt x="154805" y="17610"/>
                </a:lnTo>
                <a:lnTo>
                  <a:pt x="151382" y="16965"/>
                </a:lnTo>
                <a:lnTo>
                  <a:pt x="187540" y="16965"/>
                </a:lnTo>
                <a:lnTo>
                  <a:pt x="188540" y="18504"/>
                </a:lnTo>
                <a:lnTo>
                  <a:pt x="190226" y="23067"/>
                </a:lnTo>
                <a:lnTo>
                  <a:pt x="192012" y="27532"/>
                </a:lnTo>
                <a:lnTo>
                  <a:pt x="192905" y="32344"/>
                </a:lnTo>
                <a:lnTo>
                  <a:pt x="192905" y="42168"/>
                </a:lnTo>
                <a:lnTo>
                  <a:pt x="192458" y="46780"/>
                </a:lnTo>
                <a:lnTo>
                  <a:pt x="191566" y="51345"/>
                </a:lnTo>
                <a:lnTo>
                  <a:pt x="190772" y="55909"/>
                </a:lnTo>
                <a:lnTo>
                  <a:pt x="189035" y="60870"/>
                </a:lnTo>
                <a:lnTo>
                  <a:pt x="186357" y="66228"/>
                </a:lnTo>
                <a:lnTo>
                  <a:pt x="183777" y="71486"/>
                </a:lnTo>
                <a:lnTo>
                  <a:pt x="132332" y="130223"/>
                </a:lnTo>
                <a:lnTo>
                  <a:pt x="195733" y="130223"/>
                </a:lnTo>
                <a:lnTo>
                  <a:pt x="196279" y="130422"/>
                </a:lnTo>
                <a:lnTo>
                  <a:pt x="196774" y="130818"/>
                </a:lnTo>
                <a:lnTo>
                  <a:pt x="197369" y="131117"/>
                </a:lnTo>
                <a:lnTo>
                  <a:pt x="199454" y="136971"/>
                </a:lnTo>
                <a:lnTo>
                  <a:pt x="199438" y="139848"/>
                </a:lnTo>
                <a:lnTo>
                  <a:pt x="196477" y="146446"/>
                </a:lnTo>
                <a:lnTo>
                  <a:pt x="195882" y="146595"/>
                </a:lnTo>
                <a:close/>
              </a:path>
              <a:path w="315595" h="146684">
                <a:moveTo>
                  <a:pt x="231675" y="29020"/>
                </a:moveTo>
                <a:lnTo>
                  <a:pt x="230286" y="29020"/>
                </a:lnTo>
                <a:lnTo>
                  <a:pt x="229839" y="28872"/>
                </a:lnTo>
                <a:lnTo>
                  <a:pt x="227730" y="16965"/>
                </a:lnTo>
                <a:lnTo>
                  <a:pt x="227755" y="16767"/>
                </a:lnTo>
                <a:lnTo>
                  <a:pt x="227905" y="16073"/>
                </a:lnTo>
                <a:lnTo>
                  <a:pt x="228301" y="14882"/>
                </a:lnTo>
                <a:lnTo>
                  <a:pt x="228550" y="14337"/>
                </a:lnTo>
                <a:lnTo>
                  <a:pt x="228847" y="13840"/>
                </a:lnTo>
                <a:lnTo>
                  <a:pt x="229145" y="13245"/>
                </a:lnTo>
                <a:lnTo>
                  <a:pt x="229740" y="12551"/>
                </a:lnTo>
                <a:lnTo>
                  <a:pt x="231526" y="10963"/>
                </a:lnTo>
                <a:lnTo>
                  <a:pt x="233063" y="9921"/>
                </a:lnTo>
                <a:lnTo>
                  <a:pt x="235247" y="8631"/>
                </a:lnTo>
                <a:lnTo>
                  <a:pt x="237430" y="7242"/>
                </a:lnTo>
                <a:lnTo>
                  <a:pt x="262581" y="0"/>
                </a:lnTo>
                <a:lnTo>
                  <a:pt x="273991" y="0"/>
                </a:lnTo>
                <a:lnTo>
                  <a:pt x="280143" y="991"/>
                </a:lnTo>
                <a:lnTo>
                  <a:pt x="290660" y="4960"/>
                </a:lnTo>
                <a:lnTo>
                  <a:pt x="294976" y="7689"/>
                </a:lnTo>
                <a:lnTo>
                  <a:pt x="298350" y="11161"/>
                </a:lnTo>
                <a:lnTo>
                  <a:pt x="301822" y="14535"/>
                </a:lnTo>
                <a:lnTo>
                  <a:pt x="303402" y="16965"/>
                </a:lnTo>
                <a:lnTo>
                  <a:pt x="258910" y="16965"/>
                </a:lnTo>
                <a:lnTo>
                  <a:pt x="254842" y="17610"/>
                </a:lnTo>
                <a:lnTo>
                  <a:pt x="234800" y="27234"/>
                </a:lnTo>
                <a:lnTo>
                  <a:pt x="233014" y="28425"/>
                </a:lnTo>
                <a:lnTo>
                  <a:pt x="231675" y="29020"/>
                </a:lnTo>
                <a:close/>
              </a:path>
              <a:path w="315595" h="146684">
                <a:moveTo>
                  <a:pt x="311744" y="146595"/>
                </a:moveTo>
                <a:lnTo>
                  <a:pt x="230236" y="146595"/>
                </a:lnTo>
                <a:lnTo>
                  <a:pt x="229343" y="146496"/>
                </a:lnTo>
                <a:lnTo>
                  <a:pt x="225027" y="135482"/>
                </a:lnTo>
                <a:lnTo>
                  <a:pt x="225225" y="133200"/>
                </a:lnTo>
                <a:lnTo>
                  <a:pt x="227209" y="128884"/>
                </a:lnTo>
                <a:lnTo>
                  <a:pt x="227806" y="127991"/>
                </a:lnTo>
                <a:lnTo>
                  <a:pt x="228550" y="127048"/>
                </a:lnTo>
                <a:lnTo>
                  <a:pt x="229442" y="126056"/>
                </a:lnTo>
                <a:lnTo>
                  <a:pt x="263871" y="89445"/>
                </a:lnTo>
                <a:lnTo>
                  <a:pt x="269031" y="83343"/>
                </a:lnTo>
                <a:lnTo>
                  <a:pt x="276869" y="72528"/>
                </a:lnTo>
                <a:lnTo>
                  <a:pt x="279895" y="67567"/>
                </a:lnTo>
                <a:lnTo>
                  <a:pt x="281978" y="63102"/>
                </a:lnTo>
                <a:lnTo>
                  <a:pt x="284161" y="58637"/>
                </a:lnTo>
                <a:lnTo>
                  <a:pt x="285551" y="54569"/>
                </a:lnTo>
                <a:lnTo>
                  <a:pt x="286146" y="50898"/>
                </a:lnTo>
                <a:lnTo>
                  <a:pt x="286840" y="47227"/>
                </a:lnTo>
                <a:lnTo>
                  <a:pt x="287187" y="43804"/>
                </a:lnTo>
                <a:lnTo>
                  <a:pt x="287187" y="37455"/>
                </a:lnTo>
                <a:lnTo>
                  <a:pt x="286641" y="34428"/>
                </a:lnTo>
                <a:lnTo>
                  <a:pt x="285551" y="31551"/>
                </a:lnTo>
                <a:lnTo>
                  <a:pt x="284558" y="28674"/>
                </a:lnTo>
                <a:lnTo>
                  <a:pt x="283070" y="26193"/>
                </a:lnTo>
                <a:lnTo>
                  <a:pt x="281086" y="24109"/>
                </a:lnTo>
                <a:lnTo>
                  <a:pt x="279101" y="21927"/>
                </a:lnTo>
                <a:lnTo>
                  <a:pt x="276621" y="20191"/>
                </a:lnTo>
                <a:lnTo>
                  <a:pt x="270668" y="17610"/>
                </a:lnTo>
                <a:lnTo>
                  <a:pt x="267245" y="16965"/>
                </a:lnTo>
                <a:lnTo>
                  <a:pt x="303402" y="16965"/>
                </a:lnTo>
                <a:lnTo>
                  <a:pt x="304402" y="18504"/>
                </a:lnTo>
                <a:lnTo>
                  <a:pt x="306089" y="23067"/>
                </a:lnTo>
                <a:lnTo>
                  <a:pt x="307875" y="27532"/>
                </a:lnTo>
                <a:lnTo>
                  <a:pt x="308768" y="32344"/>
                </a:lnTo>
                <a:lnTo>
                  <a:pt x="308768" y="42168"/>
                </a:lnTo>
                <a:lnTo>
                  <a:pt x="308321" y="46780"/>
                </a:lnTo>
                <a:lnTo>
                  <a:pt x="307428" y="51345"/>
                </a:lnTo>
                <a:lnTo>
                  <a:pt x="306634" y="55909"/>
                </a:lnTo>
                <a:lnTo>
                  <a:pt x="304898" y="60870"/>
                </a:lnTo>
                <a:lnTo>
                  <a:pt x="302219" y="66228"/>
                </a:lnTo>
                <a:lnTo>
                  <a:pt x="299639" y="71486"/>
                </a:lnTo>
                <a:lnTo>
                  <a:pt x="248195" y="130223"/>
                </a:lnTo>
                <a:lnTo>
                  <a:pt x="311595" y="130223"/>
                </a:lnTo>
                <a:lnTo>
                  <a:pt x="312141" y="130422"/>
                </a:lnTo>
                <a:lnTo>
                  <a:pt x="312637" y="130818"/>
                </a:lnTo>
                <a:lnTo>
                  <a:pt x="313232" y="131117"/>
                </a:lnTo>
                <a:lnTo>
                  <a:pt x="315316" y="136971"/>
                </a:lnTo>
                <a:lnTo>
                  <a:pt x="315300" y="139848"/>
                </a:lnTo>
                <a:lnTo>
                  <a:pt x="312340" y="146446"/>
                </a:lnTo>
                <a:lnTo>
                  <a:pt x="311744"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7447330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96894" y="741601"/>
            <a:ext cx="2572097" cy="4823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8599" y="2136686"/>
            <a:ext cx="6867790" cy="3384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81817" y="2684252"/>
            <a:ext cx="2036199" cy="29071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8256" y="3179553"/>
            <a:ext cx="5139272" cy="30375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58256" y="3671575"/>
            <a:ext cx="5298426" cy="30702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3810" y="2569604"/>
            <a:ext cx="223520" cy="19221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8" name="object 8"/>
          <p:cNvSpPr/>
          <p:nvPr/>
        </p:nvSpPr>
        <p:spPr>
          <a:xfrm>
            <a:off x="1181817" y="4171341"/>
            <a:ext cx="5537924" cy="28952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658457" y="6359347"/>
            <a:ext cx="314325" cy="149225"/>
          </a:xfrm>
          <a:custGeom>
            <a:avLst/>
            <a:gdLst/>
            <a:ahLst/>
            <a:cxnLst/>
            <a:rect l="l" t="t" r="r" b="b"/>
            <a:pathLst>
              <a:path w="31432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4325" h="149225">
                <a:moveTo>
                  <a:pt x="53825" y="131117"/>
                </a:moveTo>
                <a:lnTo>
                  <a:pt x="34627" y="131117"/>
                </a:lnTo>
                <a:lnTo>
                  <a:pt x="34627" y="21281"/>
                </a:lnTo>
                <a:lnTo>
                  <a:pt x="53825" y="21281"/>
                </a:lnTo>
                <a:lnTo>
                  <a:pt x="53825" y="131117"/>
                </a:lnTo>
                <a:close/>
              </a:path>
              <a:path w="31432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4325" h="149225">
                <a:moveTo>
                  <a:pt x="115812" y="29020"/>
                </a:moveTo>
                <a:lnTo>
                  <a:pt x="114423" y="29020"/>
                </a:lnTo>
                <a:lnTo>
                  <a:pt x="113976" y="28872"/>
                </a:lnTo>
                <a:lnTo>
                  <a:pt x="111869" y="16965"/>
                </a:lnTo>
                <a:lnTo>
                  <a:pt x="111893" y="16767"/>
                </a:lnTo>
                <a:lnTo>
                  <a:pt x="112042" y="16073"/>
                </a:lnTo>
                <a:lnTo>
                  <a:pt x="112439" y="14882"/>
                </a:lnTo>
                <a:lnTo>
                  <a:pt x="112687" y="14337"/>
                </a:lnTo>
                <a:lnTo>
                  <a:pt x="112985" y="13840"/>
                </a:lnTo>
                <a:lnTo>
                  <a:pt x="113282" y="13245"/>
                </a:lnTo>
                <a:lnTo>
                  <a:pt x="113877" y="12551"/>
                </a:lnTo>
                <a:lnTo>
                  <a:pt x="115663" y="10963"/>
                </a:lnTo>
                <a:lnTo>
                  <a:pt x="117202" y="9921"/>
                </a:lnTo>
                <a:lnTo>
                  <a:pt x="119384" y="8631"/>
                </a:lnTo>
                <a:lnTo>
                  <a:pt x="121567" y="7242"/>
                </a:lnTo>
                <a:lnTo>
                  <a:pt x="146718" y="0"/>
                </a:lnTo>
                <a:lnTo>
                  <a:pt x="158128" y="0"/>
                </a:lnTo>
                <a:lnTo>
                  <a:pt x="164281" y="991"/>
                </a:lnTo>
                <a:lnTo>
                  <a:pt x="174797" y="4960"/>
                </a:lnTo>
                <a:lnTo>
                  <a:pt x="179114" y="7689"/>
                </a:lnTo>
                <a:lnTo>
                  <a:pt x="182487" y="11161"/>
                </a:lnTo>
                <a:lnTo>
                  <a:pt x="185960" y="14535"/>
                </a:lnTo>
                <a:lnTo>
                  <a:pt x="187540" y="16965"/>
                </a:lnTo>
                <a:lnTo>
                  <a:pt x="143048" y="16965"/>
                </a:lnTo>
                <a:lnTo>
                  <a:pt x="138979" y="17610"/>
                </a:lnTo>
                <a:lnTo>
                  <a:pt x="118938" y="27234"/>
                </a:lnTo>
                <a:lnTo>
                  <a:pt x="117152" y="28425"/>
                </a:lnTo>
                <a:lnTo>
                  <a:pt x="115812" y="29020"/>
                </a:lnTo>
                <a:close/>
              </a:path>
              <a:path w="314325" h="149225">
                <a:moveTo>
                  <a:pt x="195882" y="146595"/>
                </a:moveTo>
                <a:lnTo>
                  <a:pt x="114374" y="146595"/>
                </a:lnTo>
                <a:lnTo>
                  <a:pt x="113480" y="146496"/>
                </a:lnTo>
                <a:lnTo>
                  <a:pt x="109164" y="135482"/>
                </a:lnTo>
                <a:lnTo>
                  <a:pt x="109363" y="133200"/>
                </a:lnTo>
                <a:lnTo>
                  <a:pt x="111347" y="128884"/>
                </a:lnTo>
                <a:lnTo>
                  <a:pt x="111943" y="127991"/>
                </a:lnTo>
                <a:lnTo>
                  <a:pt x="112687" y="127048"/>
                </a:lnTo>
                <a:lnTo>
                  <a:pt x="113580" y="126056"/>
                </a:lnTo>
                <a:lnTo>
                  <a:pt x="148008" y="89445"/>
                </a:lnTo>
                <a:lnTo>
                  <a:pt x="153168" y="83343"/>
                </a:lnTo>
                <a:lnTo>
                  <a:pt x="161006" y="72528"/>
                </a:lnTo>
                <a:lnTo>
                  <a:pt x="164032" y="67567"/>
                </a:lnTo>
                <a:lnTo>
                  <a:pt x="166116" y="63102"/>
                </a:lnTo>
                <a:lnTo>
                  <a:pt x="168299" y="58637"/>
                </a:lnTo>
                <a:lnTo>
                  <a:pt x="169688" y="54569"/>
                </a:lnTo>
                <a:lnTo>
                  <a:pt x="170283" y="50898"/>
                </a:lnTo>
                <a:lnTo>
                  <a:pt x="170978" y="47227"/>
                </a:lnTo>
                <a:lnTo>
                  <a:pt x="171325" y="43804"/>
                </a:lnTo>
                <a:lnTo>
                  <a:pt x="171325" y="37455"/>
                </a:lnTo>
                <a:lnTo>
                  <a:pt x="170780" y="34428"/>
                </a:lnTo>
                <a:lnTo>
                  <a:pt x="169688" y="31551"/>
                </a:lnTo>
                <a:lnTo>
                  <a:pt x="168695" y="28674"/>
                </a:lnTo>
                <a:lnTo>
                  <a:pt x="167208" y="26193"/>
                </a:lnTo>
                <a:lnTo>
                  <a:pt x="165223" y="24109"/>
                </a:lnTo>
                <a:lnTo>
                  <a:pt x="163239" y="21927"/>
                </a:lnTo>
                <a:lnTo>
                  <a:pt x="160758" y="20191"/>
                </a:lnTo>
                <a:lnTo>
                  <a:pt x="154805" y="17610"/>
                </a:lnTo>
                <a:lnTo>
                  <a:pt x="151382" y="16965"/>
                </a:lnTo>
                <a:lnTo>
                  <a:pt x="187540" y="16965"/>
                </a:lnTo>
                <a:lnTo>
                  <a:pt x="188540" y="18504"/>
                </a:lnTo>
                <a:lnTo>
                  <a:pt x="190226" y="23067"/>
                </a:lnTo>
                <a:lnTo>
                  <a:pt x="192012" y="27532"/>
                </a:lnTo>
                <a:lnTo>
                  <a:pt x="192905" y="32344"/>
                </a:lnTo>
                <a:lnTo>
                  <a:pt x="192905" y="42168"/>
                </a:lnTo>
                <a:lnTo>
                  <a:pt x="192458" y="46780"/>
                </a:lnTo>
                <a:lnTo>
                  <a:pt x="191566" y="51345"/>
                </a:lnTo>
                <a:lnTo>
                  <a:pt x="190772" y="55909"/>
                </a:lnTo>
                <a:lnTo>
                  <a:pt x="189035" y="60870"/>
                </a:lnTo>
                <a:lnTo>
                  <a:pt x="186357" y="66228"/>
                </a:lnTo>
                <a:lnTo>
                  <a:pt x="183777" y="71486"/>
                </a:lnTo>
                <a:lnTo>
                  <a:pt x="132332" y="130223"/>
                </a:lnTo>
                <a:lnTo>
                  <a:pt x="195733" y="130223"/>
                </a:lnTo>
                <a:lnTo>
                  <a:pt x="196279" y="130422"/>
                </a:lnTo>
                <a:lnTo>
                  <a:pt x="196774" y="130818"/>
                </a:lnTo>
                <a:lnTo>
                  <a:pt x="197369" y="131117"/>
                </a:lnTo>
                <a:lnTo>
                  <a:pt x="199454" y="136971"/>
                </a:lnTo>
                <a:lnTo>
                  <a:pt x="199438" y="139848"/>
                </a:lnTo>
                <a:lnTo>
                  <a:pt x="196477" y="146446"/>
                </a:lnTo>
                <a:lnTo>
                  <a:pt x="195882" y="146595"/>
                </a:lnTo>
                <a:close/>
              </a:path>
              <a:path w="314325" h="149225">
                <a:moveTo>
                  <a:pt x="231576" y="28128"/>
                </a:moveTo>
                <a:lnTo>
                  <a:pt x="230286" y="28128"/>
                </a:lnTo>
                <a:lnTo>
                  <a:pt x="229839" y="28029"/>
                </a:lnTo>
                <a:lnTo>
                  <a:pt x="227782" y="17709"/>
                </a:lnTo>
                <a:lnTo>
                  <a:pt x="227893" y="16767"/>
                </a:lnTo>
                <a:lnTo>
                  <a:pt x="228053" y="15923"/>
                </a:lnTo>
                <a:lnTo>
                  <a:pt x="228251" y="15328"/>
                </a:lnTo>
                <a:lnTo>
                  <a:pt x="228450" y="14634"/>
                </a:lnTo>
                <a:lnTo>
                  <a:pt x="234800" y="8631"/>
                </a:lnTo>
                <a:lnTo>
                  <a:pt x="236983" y="7242"/>
                </a:lnTo>
                <a:lnTo>
                  <a:pt x="262334" y="0"/>
                </a:lnTo>
                <a:lnTo>
                  <a:pt x="273843" y="0"/>
                </a:lnTo>
                <a:lnTo>
                  <a:pt x="279746" y="892"/>
                </a:lnTo>
                <a:lnTo>
                  <a:pt x="284806" y="2678"/>
                </a:lnTo>
                <a:lnTo>
                  <a:pt x="289867" y="4365"/>
                </a:lnTo>
                <a:lnTo>
                  <a:pt x="294083" y="6796"/>
                </a:lnTo>
                <a:lnTo>
                  <a:pt x="297457" y="9970"/>
                </a:lnTo>
                <a:lnTo>
                  <a:pt x="300830" y="13047"/>
                </a:lnTo>
                <a:lnTo>
                  <a:pt x="302786" y="15923"/>
                </a:lnTo>
                <a:lnTo>
                  <a:pt x="259009" y="15923"/>
                </a:lnTo>
                <a:lnTo>
                  <a:pt x="254991" y="16569"/>
                </a:lnTo>
                <a:lnTo>
                  <a:pt x="232865" y="27483"/>
                </a:lnTo>
                <a:lnTo>
                  <a:pt x="231576" y="28128"/>
                </a:lnTo>
                <a:close/>
              </a:path>
              <a:path w="314325" h="149225">
                <a:moveTo>
                  <a:pt x="305204" y="132903"/>
                </a:moveTo>
                <a:lnTo>
                  <a:pt x="267791" y="132903"/>
                </a:lnTo>
                <a:lnTo>
                  <a:pt x="272057" y="132258"/>
                </a:lnTo>
                <a:lnTo>
                  <a:pt x="279498" y="129678"/>
                </a:lnTo>
                <a:lnTo>
                  <a:pt x="282624" y="127892"/>
                </a:lnTo>
                <a:lnTo>
                  <a:pt x="285104" y="125610"/>
                </a:lnTo>
                <a:lnTo>
                  <a:pt x="287683" y="123328"/>
                </a:lnTo>
                <a:lnTo>
                  <a:pt x="289618" y="120599"/>
                </a:lnTo>
                <a:lnTo>
                  <a:pt x="292198" y="114250"/>
                </a:lnTo>
                <a:lnTo>
                  <a:pt x="292843" y="110777"/>
                </a:lnTo>
                <a:lnTo>
                  <a:pt x="292843" y="102939"/>
                </a:lnTo>
                <a:lnTo>
                  <a:pt x="291999" y="99267"/>
                </a:lnTo>
                <a:lnTo>
                  <a:pt x="290312" y="95993"/>
                </a:lnTo>
                <a:lnTo>
                  <a:pt x="288725" y="92719"/>
                </a:lnTo>
                <a:lnTo>
                  <a:pt x="286394" y="89892"/>
                </a:lnTo>
                <a:lnTo>
                  <a:pt x="280243" y="85129"/>
                </a:lnTo>
                <a:lnTo>
                  <a:pt x="276422" y="83343"/>
                </a:lnTo>
                <a:lnTo>
                  <a:pt x="271859" y="82152"/>
                </a:lnTo>
                <a:lnTo>
                  <a:pt x="267393" y="80863"/>
                </a:lnTo>
                <a:lnTo>
                  <a:pt x="262334" y="80217"/>
                </a:lnTo>
                <a:lnTo>
                  <a:pt x="242242" y="80217"/>
                </a:lnTo>
                <a:lnTo>
                  <a:pt x="241646" y="80068"/>
                </a:lnTo>
                <a:lnTo>
                  <a:pt x="238380" y="70842"/>
                </a:lnTo>
                <a:lnTo>
                  <a:pt x="238471" y="69800"/>
                </a:lnTo>
                <a:lnTo>
                  <a:pt x="238868" y="67915"/>
                </a:lnTo>
                <a:lnTo>
                  <a:pt x="239166" y="67171"/>
                </a:lnTo>
                <a:lnTo>
                  <a:pt x="239562" y="66674"/>
                </a:lnTo>
                <a:lnTo>
                  <a:pt x="239959" y="66079"/>
                </a:lnTo>
                <a:lnTo>
                  <a:pt x="240406" y="65682"/>
                </a:lnTo>
                <a:lnTo>
                  <a:pt x="240902" y="65484"/>
                </a:lnTo>
                <a:lnTo>
                  <a:pt x="241497" y="65186"/>
                </a:lnTo>
                <a:lnTo>
                  <a:pt x="242143" y="65037"/>
                </a:lnTo>
                <a:lnTo>
                  <a:pt x="260299" y="65037"/>
                </a:lnTo>
                <a:lnTo>
                  <a:pt x="264714" y="64392"/>
                </a:lnTo>
                <a:lnTo>
                  <a:pt x="287039" y="42018"/>
                </a:lnTo>
                <a:lnTo>
                  <a:pt x="287039" y="34973"/>
                </a:lnTo>
                <a:lnTo>
                  <a:pt x="286542" y="32146"/>
                </a:lnTo>
                <a:lnTo>
                  <a:pt x="285551" y="29467"/>
                </a:lnTo>
                <a:lnTo>
                  <a:pt x="284558" y="26689"/>
                </a:lnTo>
                <a:lnTo>
                  <a:pt x="283070" y="24308"/>
                </a:lnTo>
                <a:lnTo>
                  <a:pt x="281086" y="22323"/>
                </a:lnTo>
                <a:lnTo>
                  <a:pt x="279201" y="20339"/>
                </a:lnTo>
                <a:lnTo>
                  <a:pt x="276720" y="18801"/>
                </a:lnTo>
                <a:lnTo>
                  <a:pt x="273644" y="17709"/>
                </a:lnTo>
                <a:lnTo>
                  <a:pt x="270668" y="16519"/>
                </a:lnTo>
                <a:lnTo>
                  <a:pt x="267245" y="15923"/>
                </a:lnTo>
                <a:lnTo>
                  <a:pt x="302786" y="15923"/>
                </a:lnTo>
                <a:lnTo>
                  <a:pt x="303360" y="16767"/>
                </a:lnTo>
                <a:lnTo>
                  <a:pt x="305047" y="21133"/>
                </a:lnTo>
                <a:lnTo>
                  <a:pt x="306733" y="25399"/>
                </a:lnTo>
                <a:lnTo>
                  <a:pt x="307576" y="30211"/>
                </a:lnTo>
                <a:lnTo>
                  <a:pt x="307576" y="40034"/>
                </a:lnTo>
                <a:lnTo>
                  <a:pt x="280342" y="70692"/>
                </a:lnTo>
                <a:lnTo>
                  <a:pt x="280342" y="70842"/>
                </a:lnTo>
                <a:lnTo>
                  <a:pt x="285401" y="71437"/>
                </a:lnTo>
                <a:lnTo>
                  <a:pt x="289966" y="72727"/>
                </a:lnTo>
                <a:lnTo>
                  <a:pt x="294034" y="74711"/>
                </a:lnTo>
                <a:lnTo>
                  <a:pt x="298201" y="76596"/>
                </a:lnTo>
                <a:lnTo>
                  <a:pt x="301773" y="79026"/>
                </a:lnTo>
                <a:lnTo>
                  <a:pt x="307726" y="84979"/>
                </a:lnTo>
                <a:lnTo>
                  <a:pt x="310058" y="88502"/>
                </a:lnTo>
                <a:lnTo>
                  <a:pt x="311807" y="92719"/>
                </a:lnTo>
                <a:lnTo>
                  <a:pt x="313430" y="96539"/>
                </a:lnTo>
                <a:lnTo>
                  <a:pt x="314274" y="100756"/>
                </a:lnTo>
                <a:lnTo>
                  <a:pt x="314274" y="111868"/>
                </a:lnTo>
                <a:lnTo>
                  <a:pt x="313084" y="117871"/>
                </a:lnTo>
                <a:lnTo>
                  <a:pt x="310659" y="123328"/>
                </a:lnTo>
                <a:lnTo>
                  <a:pt x="308420" y="128488"/>
                </a:lnTo>
                <a:lnTo>
                  <a:pt x="305204" y="132903"/>
                </a:lnTo>
                <a:close/>
              </a:path>
              <a:path w="314325" h="149225">
                <a:moveTo>
                  <a:pt x="271412" y="148678"/>
                </a:moveTo>
                <a:lnTo>
                  <a:pt x="258612" y="148678"/>
                </a:lnTo>
                <a:lnTo>
                  <a:pt x="254098" y="148282"/>
                </a:lnTo>
                <a:lnTo>
                  <a:pt x="223698" y="125610"/>
                </a:lnTo>
                <a:lnTo>
                  <a:pt x="223886" y="124220"/>
                </a:lnTo>
                <a:lnTo>
                  <a:pt x="224382" y="123229"/>
                </a:lnTo>
                <a:lnTo>
                  <a:pt x="224978" y="122137"/>
                </a:lnTo>
                <a:lnTo>
                  <a:pt x="225771" y="121592"/>
                </a:lnTo>
                <a:lnTo>
                  <a:pt x="227359" y="121592"/>
                </a:lnTo>
                <a:lnTo>
                  <a:pt x="228649" y="122187"/>
                </a:lnTo>
                <a:lnTo>
                  <a:pt x="232618" y="124568"/>
                </a:lnTo>
                <a:lnTo>
                  <a:pt x="235147" y="125858"/>
                </a:lnTo>
                <a:lnTo>
                  <a:pt x="241299" y="128636"/>
                </a:lnTo>
                <a:lnTo>
                  <a:pt x="244920" y="129926"/>
                </a:lnTo>
                <a:lnTo>
                  <a:pt x="253254" y="132307"/>
                </a:lnTo>
                <a:lnTo>
                  <a:pt x="257868" y="132903"/>
                </a:lnTo>
                <a:lnTo>
                  <a:pt x="305204" y="132903"/>
                </a:lnTo>
                <a:lnTo>
                  <a:pt x="305096" y="133051"/>
                </a:lnTo>
                <a:lnTo>
                  <a:pt x="296465" y="140691"/>
                </a:lnTo>
                <a:lnTo>
                  <a:pt x="291156" y="143618"/>
                </a:lnTo>
                <a:lnTo>
                  <a:pt x="284806" y="145701"/>
                </a:lnTo>
                <a:lnTo>
                  <a:pt x="278556" y="147686"/>
                </a:lnTo>
                <a:lnTo>
                  <a:pt x="271412"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8570519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0891" y="405565"/>
            <a:ext cx="2572097"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8599" y="2136686"/>
            <a:ext cx="5837159" cy="3384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81817" y="2684252"/>
            <a:ext cx="1608298" cy="29071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8256" y="3176276"/>
            <a:ext cx="5196175" cy="30702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58256" y="3671575"/>
            <a:ext cx="5474466" cy="30702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3810" y="2569604"/>
            <a:ext cx="223520" cy="19221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8" name="object 8"/>
          <p:cNvSpPr/>
          <p:nvPr/>
        </p:nvSpPr>
        <p:spPr>
          <a:xfrm>
            <a:off x="1181817" y="4171341"/>
            <a:ext cx="5228553" cy="28952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658457" y="6359347"/>
            <a:ext cx="321945" cy="147955"/>
          </a:xfrm>
          <a:custGeom>
            <a:avLst/>
            <a:gdLst/>
            <a:ahLst/>
            <a:cxnLst/>
            <a:rect l="l" t="t" r="r" b="b"/>
            <a:pathLst>
              <a:path w="321945" h="147954">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21945" h="147954">
                <a:moveTo>
                  <a:pt x="53825" y="131117"/>
                </a:moveTo>
                <a:lnTo>
                  <a:pt x="34627" y="131117"/>
                </a:lnTo>
                <a:lnTo>
                  <a:pt x="34627" y="21281"/>
                </a:lnTo>
                <a:lnTo>
                  <a:pt x="53825" y="21281"/>
                </a:lnTo>
                <a:lnTo>
                  <a:pt x="53825" y="131117"/>
                </a:lnTo>
                <a:close/>
              </a:path>
              <a:path w="321945" h="147954">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21945" h="147954">
                <a:moveTo>
                  <a:pt x="115812" y="29020"/>
                </a:moveTo>
                <a:lnTo>
                  <a:pt x="114423" y="29020"/>
                </a:lnTo>
                <a:lnTo>
                  <a:pt x="113976" y="28872"/>
                </a:lnTo>
                <a:lnTo>
                  <a:pt x="111869" y="16965"/>
                </a:lnTo>
                <a:lnTo>
                  <a:pt x="111893" y="16767"/>
                </a:lnTo>
                <a:lnTo>
                  <a:pt x="112042" y="16073"/>
                </a:lnTo>
                <a:lnTo>
                  <a:pt x="112439" y="14882"/>
                </a:lnTo>
                <a:lnTo>
                  <a:pt x="112687" y="14337"/>
                </a:lnTo>
                <a:lnTo>
                  <a:pt x="112985" y="13840"/>
                </a:lnTo>
                <a:lnTo>
                  <a:pt x="113282" y="13245"/>
                </a:lnTo>
                <a:lnTo>
                  <a:pt x="113877" y="12551"/>
                </a:lnTo>
                <a:lnTo>
                  <a:pt x="115663" y="10963"/>
                </a:lnTo>
                <a:lnTo>
                  <a:pt x="117202" y="9921"/>
                </a:lnTo>
                <a:lnTo>
                  <a:pt x="119384" y="8631"/>
                </a:lnTo>
                <a:lnTo>
                  <a:pt x="121567" y="7242"/>
                </a:lnTo>
                <a:lnTo>
                  <a:pt x="146718" y="0"/>
                </a:lnTo>
                <a:lnTo>
                  <a:pt x="158128" y="0"/>
                </a:lnTo>
                <a:lnTo>
                  <a:pt x="164281" y="991"/>
                </a:lnTo>
                <a:lnTo>
                  <a:pt x="174797" y="4960"/>
                </a:lnTo>
                <a:lnTo>
                  <a:pt x="179114" y="7689"/>
                </a:lnTo>
                <a:lnTo>
                  <a:pt x="182487" y="11161"/>
                </a:lnTo>
                <a:lnTo>
                  <a:pt x="185960" y="14535"/>
                </a:lnTo>
                <a:lnTo>
                  <a:pt x="187540" y="16965"/>
                </a:lnTo>
                <a:lnTo>
                  <a:pt x="143048" y="16965"/>
                </a:lnTo>
                <a:lnTo>
                  <a:pt x="138979" y="17610"/>
                </a:lnTo>
                <a:lnTo>
                  <a:pt x="118938" y="27234"/>
                </a:lnTo>
                <a:lnTo>
                  <a:pt x="117152" y="28425"/>
                </a:lnTo>
                <a:lnTo>
                  <a:pt x="115812" y="29020"/>
                </a:lnTo>
                <a:close/>
              </a:path>
              <a:path w="321945" h="147954">
                <a:moveTo>
                  <a:pt x="195882" y="146595"/>
                </a:moveTo>
                <a:lnTo>
                  <a:pt x="114374" y="146595"/>
                </a:lnTo>
                <a:lnTo>
                  <a:pt x="113480" y="146496"/>
                </a:lnTo>
                <a:lnTo>
                  <a:pt x="109164" y="135482"/>
                </a:lnTo>
                <a:lnTo>
                  <a:pt x="109363" y="133200"/>
                </a:lnTo>
                <a:lnTo>
                  <a:pt x="111347" y="128884"/>
                </a:lnTo>
                <a:lnTo>
                  <a:pt x="111943" y="127991"/>
                </a:lnTo>
                <a:lnTo>
                  <a:pt x="112687" y="127048"/>
                </a:lnTo>
                <a:lnTo>
                  <a:pt x="113580" y="126056"/>
                </a:lnTo>
                <a:lnTo>
                  <a:pt x="148008" y="89445"/>
                </a:lnTo>
                <a:lnTo>
                  <a:pt x="153168" y="83343"/>
                </a:lnTo>
                <a:lnTo>
                  <a:pt x="161006" y="72528"/>
                </a:lnTo>
                <a:lnTo>
                  <a:pt x="164032" y="67567"/>
                </a:lnTo>
                <a:lnTo>
                  <a:pt x="166116" y="63102"/>
                </a:lnTo>
                <a:lnTo>
                  <a:pt x="168299" y="58637"/>
                </a:lnTo>
                <a:lnTo>
                  <a:pt x="169688" y="54569"/>
                </a:lnTo>
                <a:lnTo>
                  <a:pt x="170283" y="50898"/>
                </a:lnTo>
                <a:lnTo>
                  <a:pt x="170978" y="47227"/>
                </a:lnTo>
                <a:lnTo>
                  <a:pt x="171325" y="43804"/>
                </a:lnTo>
                <a:lnTo>
                  <a:pt x="171325" y="37455"/>
                </a:lnTo>
                <a:lnTo>
                  <a:pt x="170780" y="34428"/>
                </a:lnTo>
                <a:lnTo>
                  <a:pt x="169688" y="31551"/>
                </a:lnTo>
                <a:lnTo>
                  <a:pt x="168695" y="28674"/>
                </a:lnTo>
                <a:lnTo>
                  <a:pt x="167208" y="26193"/>
                </a:lnTo>
                <a:lnTo>
                  <a:pt x="165223" y="24109"/>
                </a:lnTo>
                <a:lnTo>
                  <a:pt x="163239" y="21927"/>
                </a:lnTo>
                <a:lnTo>
                  <a:pt x="160758" y="20191"/>
                </a:lnTo>
                <a:lnTo>
                  <a:pt x="154805" y="17610"/>
                </a:lnTo>
                <a:lnTo>
                  <a:pt x="151382" y="16965"/>
                </a:lnTo>
                <a:lnTo>
                  <a:pt x="187540" y="16965"/>
                </a:lnTo>
                <a:lnTo>
                  <a:pt x="188540" y="18504"/>
                </a:lnTo>
                <a:lnTo>
                  <a:pt x="190226" y="23067"/>
                </a:lnTo>
                <a:lnTo>
                  <a:pt x="192012" y="27532"/>
                </a:lnTo>
                <a:lnTo>
                  <a:pt x="192905" y="32344"/>
                </a:lnTo>
                <a:lnTo>
                  <a:pt x="192905" y="42168"/>
                </a:lnTo>
                <a:lnTo>
                  <a:pt x="192458" y="46780"/>
                </a:lnTo>
                <a:lnTo>
                  <a:pt x="191566" y="51345"/>
                </a:lnTo>
                <a:lnTo>
                  <a:pt x="190772" y="55909"/>
                </a:lnTo>
                <a:lnTo>
                  <a:pt x="189035" y="60870"/>
                </a:lnTo>
                <a:lnTo>
                  <a:pt x="186357" y="66228"/>
                </a:lnTo>
                <a:lnTo>
                  <a:pt x="183777" y="71486"/>
                </a:lnTo>
                <a:lnTo>
                  <a:pt x="132332" y="130223"/>
                </a:lnTo>
                <a:lnTo>
                  <a:pt x="195733" y="130223"/>
                </a:lnTo>
                <a:lnTo>
                  <a:pt x="196279" y="130422"/>
                </a:lnTo>
                <a:lnTo>
                  <a:pt x="196774" y="130818"/>
                </a:lnTo>
                <a:lnTo>
                  <a:pt x="197369" y="131117"/>
                </a:lnTo>
                <a:lnTo>
                  <a:pt x="199454" y="136971"/>
                </a:lnTo>
                <a:lnTo>
                  <a:pt x="199438" y="139848"/>
                </a:lnTo>
                <a:lnTo>
                  <a:pt x="196477" y="146446"/>
                </a:lnTo>
                <a:lnTo>
                  <a:pt x="195882" y="146595"/>
                </a:lnTo>
                <a:close/>
              </a:path>
              <a:path w="321945" h="147954">
                <a:moveTo>
                  <a:pt x="318541" y="113406"/>
                </a:moveTo>
                <a:lnTo>
                  <a:pt x="221852" y="113406"/>
                </a:lnTo>
                <a:lnTo>
                  <a:pt x="221108" y="113307"/>
                </a:lnTo>
                <a:lnTo>
                  <a:pt x="217585" y="102294"/>
                </a:lnTo>
                <a:lnTo>
                  <a:pt x="217784" y="100012"/>
                </a:lnTo>
                <a:lnTo>
                  <a:pt x="272304" y="4911"/>
                </a:lnTo>
                <a:lnTo>
                  <a:pt x="273942" y="3422"/>
                </a:lnTo>
                <a:lnTo>
                  <a:pt x="274636" y="2927"/>
                </a:lnTo>
                <a:lnTo>
                  <a:pt x="289072" y="1487"/>
                </a:lnTo>
                <a:lnTo>
                  <a:pt x="291206" y="1586"/>
                </a:lnTo>
                <a:lnTo>
                  <a:pt x="299987" y="3720"/>
                </a:lnTo>
                <a:lnTo>
                  <a:pt x="300582" y="4117"/>
                </a:lnTo>
                <a:lnTo>
                  <a:pt x="300879" y="4663"/>
                </a:lnTo>
                <a:lnTo>
                  <a:pt x="300879" y="18305"/>
                </a:lnTo>
                <a:lnTo>
                  <a:pt x="282128" y="18305"/>
                </a:lnTo>
                <a:lnTo>
                  <a:pt x="235098" y="97631"/>
                </a:lnTo>
                <a:lnTo>
                  <a:pt x="318541" y="97631"/>
                </a:lnTo>
                <a:lnTo>
                  <a:pt x="319533" y="98275"/>
                </a:lnTo>
                <a:lnTo>
                  <a:pt x="320227" y="99565"/>
                </a:lnTo>
                <a:lnTo>
                  <a:pt x="321021" y="100855"/>
                </a:lnTo>
                <a:lnTo>
                  <a:pt x="321418" y="102839"/>
                </a:lnTo>
                <a:lnTo>
                  <a:pt x="321377" y="108197"/>
                </a:lnTo>
                <a:lnTo>
                  <a:pt x="321021" y="109933"/>
                </a:lnTo>
                <a:lnTo>
                  <a:pt x="320227" y="111323"/>
                </a:lnTo>
                <a:lnTo>
                  <a:pt x="319533" y="112711"/>
                </a:lnTo>
                <a:lnTo>
                  <a:pt x="318541" y="113406"/>
                </a:lnTo>
                <a:close/>
              </a:path>
              <a:path w="321945" h="147954">
                <a:moveTo>
                  <a:pt x="300879" y="97631"/>
                </a:moveTo>
                <a:lnTo>
                  <a:pt x="282276" y="97631"/>
                </a:lnTo>
                <a:lnTo>
                  <a:pt x="282276" y="18305"/>
                </a:lnTo>
                <a:lnTo>
                  <a:pt x="300879" y="18305"/>
                </a:lnTo>
                <a:lnTo>
                  <a:pt x="300879" y="97631"/>
                </a:lnTo>
                <a:close/>
              </a:path>
              <a:path w="321945" h="147954">
                <a:moveTo>
                  <a:pt x="293289" y="147339"/>
                </a:moveTo>
                <a:lnTo>
                  <a:pt x="289718" y="147339"/>
                </a:lnTo>
                <a:lnTo>
                  <a:pt x="288229" y="147240"/>
                </a:lnTo>
                <a:lnTo>
                  <a:pt x="287039" y="147041"/>
                </a:lnTo>
                <a:lnTo>
                  <a:pt x="285848" y="146942"/>
                </a:lnTo>
                <a:lnTo>
                  <a:pt x="282276" y="144362"/>
                </a:lnTo>
                <a:lnTo>
                  <a:pt x="282276" y="113406"/>
                </a:lnTo>
                <a:lnTo>
                  <a:pt x="300879" y="113406"/>
                </a:lnTo>
                <a:lnTo>
                  <a:pt x="300879" y="144362"/>
                </a:lnTo>
                <a:lnTo>
                  <a:pt x="295968" y="147041"/>
                </a:lnTo>
                <a:lnTo>
                  <a:pt x="294778" y="147240"/>
                </a:lnTo>
                <a:lnTo>
                  <a:pt x="293289" y="147339"/>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121286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52964" y="251501"/>
            <a:ext cx="5569864" cy="4356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37135" y="854700"/>
            <a:ext cx="2614959" cy="34706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90791" y="1507820"/>
            <a:ext cx="4392605" cy="35048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05824" y="2074875"/>
            <a:ext cx="2165700" cy="35064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05824" y="2645477"/>
            <a:ext cx="3493911" cy="35138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05824" y="3216976"/>
            <a:ext cx="5236354" cy="35153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05824" y="3788475"/>
            <a:ext cx="7191128" cy="35153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45003" y="4277354"/>
            <a:ext cx="4095819" cy="28381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90791" y="4843967"/>
            <a:ext cx="7854888" cy="35331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45003" y="5334627"/>
            <a:ext cx="6739145" cy="352729"/>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6658457" y="6360538"/>
            <a:ext cx="200025" cy="145415"/>
          </a:xfrm>
          <a:custGeom>
            <a:avLst/>
            <a:gdLst/>
            <a:ahLst/>
            <a:cxnLst/>
            <a:rect l="l" t="t" r="r" b="b"/>
            <a:pathLst>
              <a:path w="200025" h="145415">
                <a:moveTo>
                  <a:pt x="2430" y="38347"/>
                </a:moveTo>
                <a:lnTo>
                  <a:pt x="0" y="34081"/>
                </a:lnTo>
                <a:lnTo>
                  <a:pt x="0" y="28574"/>
                </a:lnTo>
                <a:lnTo>
                  <a:pt x="36413" y="1339"/>
                </a:lnTo>
                <a:lnTo>
                  <a:pt x="36711" y="1041"/>
                </a:lnTo>
                <a:lnTo>
                  <a:pt x="37057" y="842"/>
                </a:lnTo>
                <a:lnTo>
                  <a:pt x="37455" y="743"/>
                </a:lnTo>
                <a:lnTo>
                  <a:pt x="37951" y="545"/>
                </a:lnTo>
                <a:lnTo>
                  <a:pt x="38496" y="396"/>
                </a:lnTo>
                <a:lnTo>
                  <a:pt x="39091" y="297"/>
                </a:lnTo>
                <a:lnTo>
                  <a:pt x="39786" y="99"/>
                </a:lnTo>
                <a:lnTo>
                  <a:pt x="40580" y="0"/>
                </a:lnTo>
                <a:lnTo>
                  <a:pt x="46681" y="0"/>
                </a:lnTo>
                <a:lnTo>
                  <a:pt x="48170" y="99"/>
                </a:lnTo>
                <a:lnTo>
                  <a:pt x="49361" y="297"/>
                </a:lnTo>
                <a:lnTo>
                  <a:pt x="50551" y="396"/>
                </a:lnTo>
                <a:lnTo>
                  <a:pt x="51444" y="595"/>
                </a:lnTo>
                <a:lnTo>
                  <a:pt x="52039" y="892"/>
                </a:lnTo>
                <a:lnTo>
                  <a:pt x="52734" y="1091"/>
                </a:lnTo>
                <a:lnTo>
                  <a:pt x="53180" y="1388"/>
                </a:lnTo>
                <a:lnTo>
                  <a:pt x="53379" y="1785"/>
                </a:lnTo>
                <a:lnTo>
                  <a:pt x="53677" y="2182"/>
                </a:lnTo>
                <a:lnTo>
                  <a:pt x="53825" y="2628"/>
                </a:lnTo>
                <a:lnTo>
                  <a:pt x="53825" y="20091"/>
                </a:lnTo>
                <a:lnTo>
                  <a:pt x="34627" y="20091"/>
                </a:lnTo>
                <a:lnTo>
                  <a:pt x="6647" y="36759"/>
                </a:lnTo>
                <a:lnTo>
                  <a:pt x="5258" y="37554"/>
                </a:lnTo>
                <a:lnTo>
                  <a:pt x="4117" y="38050"/>
                </a:lnTo>
                <a:lnTo>
                  <a:pt x="3224" y="38248"/>
                </a:lnTo>
                <a:lnTo>
                  <a:pt x="2430" y="38347"/>
                </a:lnTo>
                <a:close/>
              </a:path>
              <a:path w="200025" h="145415">
                <a:moveTo>
                  <a:pt x="53825" y="129926"/>
                </a:moveTo>
                <a:lnTo>
                  <a:pt x="34627" y="129926"/>
                </a:lnTo>
                <a:lnTo>
                  <a:pt x="34627" y="20091"/>
                </a:lnTo>
                <a:lnTo>
                  <a:pt x="53825" y="20091"/>
                </a:lnTo>
                <a:lnTo>
                  <a:pt x="53825" y="129926"/>
                </a:lnTo>
                <a:close/>
              </a:path>
              <a:path w="200025" h="145415">
                <a:moveTo>
                  <a:pt x="80466" y="145404"/>
                </a:moveTo>
                <a:lnTo>
                  <a:pt x="3918" y="145404"/>
                </a:lnTo>
                <a:lnTo>
                  <a:pt x="3423" y="145305"/>
                </a:lnTo>
                <a:lnTo>
                  <a:pt x="397" y="139203"/>
                </a:lnTo>
                <a:lnTo>
                  <a:pt x="397" y="136425"/>
                </a:lnTo>
                <a:lnTo>
                  <a:pt x="3819" y="129926"/>
                </a:lnTo>
                <a:lnTo>
                  <a:pt x="80466" y="129926"/>
                </a:lnTo>
                <a:lnTo>
                  <a:pt x="81011" y="130124"/>
                </a:lnTo>
                <a:lnTo>
                  <a:pt x="81508" y="130521"/>
                </a:lnTo>
                <a:lnTo>
                  <a:pt x="82103" y="130818"/>
                </a:lnTo>
                <a:lnTo>
                  <a:pt x="82550" y="131315"/>
                </a:lnTo>
                <a:lnTo>
                  <a:pt x="82847" y="132009"/>
                </a:lnTo>
                <a:lnTo>
                  <a:pt x="83244" y="132604"/>
                </a:lnTo>
                <a:lnTo>
                  <a:pt x="83492" y="133399"/>
                </a:lnTo>
                <a:lnTo>
                  <a:pt x="83591" y="134390"/>
                </a:lnTo>
                <a:lnTo>
                  <a:pt x="83790" y="135284"/>
                </a:lnTo>
                <a:lnTo>
                  <a:pt x="83889" y="136425"/>
                </a:lnTo>
                <a:lnTo>
                  <a:pt x="83889" y="139203"/>
                </a:lnTo>
                <a:lnTo>
                  <a:pt x="80962" y="145305"/>
                </a:lnTo>
                <a:lnTo>
                  <a:pt x="80466" y="145404"/>
                </a:lnTo>
                <a:close/>
              </a:path>
              <a:path w="200025" h="145415">
                <a:moveTo>
                  <a:pt x="118293" y="38347"/>
                </a:moveTo>
                <a:lnTo>
                  <a:pt x="115861" y="34081"/>
                </a:lnTo>
                <a:lnTo>
                  <a:pt x="115861" y="28574"/>
                </a:lnTo>
                <a:lnTo>
                  <a:pt x="152275" y="1339"/>
                </a:lnTo>
                <a:lnTo>
                  <a:pt x="152573" y="1041"/>
                </a:lnTo>
                <a:lnTo>
                  <a:pt x="152920" y="842"/>
                </a:lnTo>
                <a:lnTo>
                  <a:pt x="153316" y="743"/>
                </a:lnTo>
                <a:lnTo>
                  <a:pt x="153813" y="545"/>
                </a:lnTo>
                <a:lnTo>
                  <a:pt x="154358" y="396"/>
                </a:lnTo>
                <a:lnTo>
                  <a:pt x="154954" y="297"/>
                </a:lnTo>
                <a:lnTo>
                  <a:pt x="155648" y="99"/>
                </a:lnTo>
                <a:lnTo>
                  <a:pt x="156443" y="0"/>
                </a:lnTo>
                <a:lnTo>
                  <a:pt x="162544" y="0"/>
                </a:lnTo>
                <a:lnTo>
                  <a:pt x="164032" y="99"/>
                </a:lnTo>
                <a:lnTo>
                  <a:pt x="165223" y="297"/>
                </a:lnTo>
                <a:lnTo>
                  <a:pt x="166413" y="396"/>
                </a:lnTo>
                <a:lnTo>
                  <a:pt x="167307" y="595"/>
                </a:lnTo>
                <a:lnTo>
                  <a:pt x="167902" y="892"/>
                </a:lnTo>
                <a:lnTo>
                  <a:pt x="168596" y="1091"/>
                </a:lnTo>
                <a:lnTo>
                  <a:pt x="169043" y="1388"/>
                </a:lnTo>
                <a:lnTo>
                  <a:pt x="169241" y="1785"/>
                </a:lnTo>
                <a:lnTo>
                  <a:pt x="169539" y="2182"/>
                </a:lnTo>
                <a:lnTo>
                  <a:pt x="169688" y="2628"/>
                </a:lnTo>
                <a:lnTo>
                  <a:pt x="169688" y="20091"/>
                </a:lnTo>
                <a:lnTo>
                  <a:pt x="150489" y="20091"/>
                </a:lnTo>
                <a:lnTo>
                  <a:pt x="122510" y="36759"/>
                </a:lnTo>
                <a:lnTo>
                  <a:pt x="121120" y="37554"/>
                </a:lnTo>
                <a:lnTo>
                  <a:pt x="119979" y="38050"/>
                </a:lnTo>
                <a:lnTo>
                  <a:pt x="119087" y="38248"/>
                </a:lnTo>
                <a:lnTo>
                  <a:pt x="118293" y="38347"/>
                </a:lnTo>
                <a:close/>
              </a:path>
              <a:path w="200025" h="145415">
                <a:moveTo>
                  <a:pt x="169688" y="129926"/>
                </a:moveTo>
                <a:lnTo>
                  <a:pt x="150489" y="129926"/>
                </a:lnTo>
                <a:lnTo>
                  <a:pt x="150489" y="20091"/>
                </a:lnTo>
                <a:lnTo>
                  <a:pt x="169688" y="20091"/>
                </a:lnTo>
                <a:lnTo>
                  <a:pt x="169688" y="129926"/>
                </a:lnTo>
                <a:close/>
              </a:path>
              <a:path w="200025" h="145415">
                <a:moveTo>
                  <a:pt x="196328" y="145404"/>
                </a:moveTo>
                <a:lnTo>
                  <a:pt x="119781" y="145404"/>
                </a:lnTo>
                <a:lnTo>
                  <a:pt x="119285" y="145305"/>
                </a:lnTo>
                <a:lnTo>
                  <a:pt x="116259" y="139203"/>
                </a:lnTo>
                <a:lnTo>
                  <a:pt x="116259" y="136425"/>
                </a:lnTo>
                <a:lnTo>
                  <a:pt x="119682" y="129926"/>
                </a:lnTo>
                <a:lnTo>
                  <a:pt x="196328" y="129926"/>
                </a:lnTo>
                <a:lnTo>
                  <a:pt x="196874" y="130124"/>
                </a:lnTo>
                <a:lnTo>
                  <a:pt x="197369" y="130521"/>
                </a:lnTo>
                <a:lnTo>
                  <a:pt x="197965" y="130818"/>
                </a:lnTo>
                <a:lnTo>
                  <a:pt x="198412" y="131315"/>
                </a:lnTo>
                <a:lnTo>
                  <a:pt x="198710" y="132009"/>
                </a:lnTo>
                <a:lnTo>
                  <a:pt x="199106" y="132604"/>
                </a:lnTo>
                <a:lnTo>
                  <a:pt x="199354" y="133399"/>
                </a:lnTo>
                <a:lnTo>
                  <a:pt x="199454" y="134390"/>
                </a:lnTo>
                <a:lnTo>
                  <a:pt x="199652" y="135284"/>
                </a:lnTo>
                <a:lnTo>
                  <a:pt x="199751" y="136425"/>
                </a:lnTo>
                <a:lnTo>
                  <a:pt x="199751" y="139203"/>
                </a:lnTo>
                <a:lnTo>
                  <a:pt x="196824" y="145305"/>
                </a:lnTo>
                <a:lnTo>
                  <a:pt x="196328" y="145404"/>
                </a:lnTo>
                <a:close/>
              </a:path>
            </a:pathLst>
          </a:custGeom>
          <a:solidFill>
            <a:srgbClr val="000000"/>
          </a:solidFill>
        </p:spPr>
        <p:txBody>
          <a:bodyPr wrap="square" lIns="0" tIns="0" rIns="0" bIns="0" rtlCol="0"/>
          <a:lstStyle/>
          <a:p>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94779" y="242125"/>
            <a:ext cx="4098025" cy="3470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168" y="583136"/>
            <a:ext cx="8536438" cy="536612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58457" y="6359347"/>
            <a:ext cx="320675" cy="149225"/>
          </a:xfrm>
          <a:custGeom>
            <a:avLst/>
            <a:gdLst/>
            <a:ahLst/>
            <a:cxnLst/>
            <a:rect l="l" t="t" r="r" b="b"/>
            <a:pathLst>
              <a:path w="32067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20675" h="149225">
                <a:moveTo>
                  <a:pt x="53825" y="131117"/>
                </a:moveTo>
                <a:lnTo>
                  <a:pt x="34627" y="131117"/>
                </a:lnTo>
                <a:lnTo>
                  <a:pt x="34627" y="21281"/>
                </a:lnTo>
                <a:lnTo>
                  <a:pt x="53825" y="21281"/>
                </a:lnTo>
                <a:lnTo>
                  <a:pt x="53825" y="131117"/>
                </a:lnTo>
                <a:close/>
              </a:path>
              <a:path w="32067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20675" h="149225">
                <a:moveTo>
                  <a:pt x="115713" y="28128"/>
                </a:moveTo>
                <a:lnTo>
                  <a:pt x="114423" y="28128"/>
                </a:lnTo>
                <a:lnTo>
                  <a:pt x="113976" y="28029"/>
                </a:lnTo>
                <a:lnTo>
                  <a:pt x="111920" y="17709"/>
                </a:lnTo>
                <a:lnTo>
                  <a:pt x="112030" y="16767"/>
                </a:lnTo>
                <a:lnTo>
                  <a:pt x="112190" y="15923"/>
                </a:lnTo>
                <a:lnTo>
                  <a:pt x="112390" y="15328"/>
                </a:lnTo>
                <a:lnTo>
                  <a:pt x="112588" y="14634"/>
                </a:lnTo>
                <a:lnTo>
                  <a:pt x="118938" y="8631"/>
                </a:lnTo>
                <a:lnTo>
                  <a:pt x="121120" y="7242"/>
                </a:lnTo>
                <a:lnTo>
                  <a:pt x="146471" y="0"/>
                </a:lnTo>
                <a:lnTo>
                  <a:pt x="157980" y="0"/>
                </a:lnTo>
                <a:lnTo>
                  <a:pt x="163883" y="892"/>
                </a:lnTo>
                <a:lnTo>
                  <a:pt x="168944" y="2678"/>
                </a:lnTo>
                <a:lnTo>
                  <a:pt x="174004" y="4365"/>
                </a:lnTo>
                <a:lnTo>
                  <a:pt x="178220" y="6796"/>
                </a:lnTo>
                <a:lnTo>
                  <a:pt x="181594" y="9970"/>
                </a:lnTo>
                <a:lnTo>
                  <a:pt x="184968" y="13047"/>
                </a:lnTo>
                <a:lnTo>
                  <a:pt x="186924" y="15923"/>
                </a:lnTo>
                <a:lnTo>
                  <a:pt x="143147" y="15923"/>
                </a:lnTo>
                <a:lnTo>
                  <a:pt x="139129" y="16569"/>
                </a:lnTo>
                <a:lnTo>
                  <a:pt x="117002" y="27483"/>
                </a:lnTo>
                <a:lnTo>
                  <a:pt x="115713" y="28128"/>
                </a:lnTo>
                <a:close/>
              </a:path>
              <a:path w="320675" h="149225">
                <a:moveTo>
                  <a:pt x="189342" y="132903"/>
                </a:moveTo>
                <a:lnTo>
                  <a:pt x="151928" y="132903"/>
                </a:lnTo>
                <a:lnTo>
                  <a:pt x="156194" y="132258"/>
                </a:lnTo>
                <a:lnTo>
                  <a:pt x="163636" y="129678"/>
                </a:lnTo>
                <a:lnTo>
                  <a:pt x="166761" y="127892"/>
                </a:lnTo>
                <a:lnTo>
                  <a:pt x="169241" y="125610"/>
                </a:lnTo>
                <a:lnTo>
                  <a:pt x="171821" y="123328"/>
                </a:lnTo>
                <a:lnTo>
                  <a:pt x="173756" y="120599"/>
                </a:lnTo>
                <a:lnTo>
                  <a:pt x="176335" y="114250"/>
                </a:lnTo>
                <a:lnTo>
                  <a:pt x="176980" y="110777"/>
                </a:lnTo>
                <a:lnTo>
                  <a:pt x="176980" y="102939"/>
                </a:lnTo>
                <a:lnTo>
                  <a:pt x="176137" y="99267"/>
                </a:lnTo>
                <a:lnTo>
                  <a:pt x="174450" y="95993"/>
                </a:lnTo>
                <a:lnTo>
                  <a:pt x="172863" y="92719"/>
                </a:lnTo>
                <a:lnTo>
                  <a:pt x="170531" y="89892"/>
                </a:lnTo>
                <a:lnTo>
                  <a:pt x="164380" y="85129"/>
                </a:lnTo>
                <a:lnTo>
                  <a:pt x="160560" y="83343"/>
                </a:lnTo>
                <a:lnTo>
                  <a:pt x="155996" y="82152"/>
                </a:lnTo>
                <a:lnTo>
                  <a:pt x="151531" y="80863"/>
                </a:lnTo>
                <a:lnTo>
                  <a:pt x="146471" y="80217"/>
                </a:lnTo>
                <a:lnTo>
                  <a:pt x="126379" y="80217"/>
                </a:lnTo>
                <a:lnTo>
                  <a:pt x="125784" y="80068"/>
                </a:lnTo>
                <a:lnTo>
                  <a:pt x="122518" y="70842"/>
                </a:lnTo>
                <a:lnTo>
                  <a:pt x="122609" y="69800"/>
                </a:lnTo>
                <a:lnTo>
                  <a:pt x="123005" y="67915"/>
                </a:lnTo>
                <a:lnTo>
                  <a:pt x="123303" y="67171"/>
                </a:lnTo>
                <a:lnTo>
                  <a:pt x="123700" y="66674"/>
                </a:lnTo>
                <a:lnTo>
                  <a:pt x="124097" y="66079"/>
                </a:lnTo>
                <a:lnTo>
                  <a:pt x="124543" y="65682"/>
                </a:lnTo>
                <a:lnTo>
                  <a:pt x="125040" y="65484"/>
                </a:lnTo>
                <a:lnTo>
                  <a:pt x="125635" y="65186"/>
                </a:lnTo>
                <a:lnTo>
                  <a:pt x="126280" y="65037"/>
                </a:lnTo>
                <a:lnTo>
                  <a:pt x="144436" y="65037"/>
                </a:lnTo>
                <a:lnTo>
                  <a:pt x="148852" y="64392"/>
                </a:lnTo>
                <a:lnTo>
                  <a:pt x="171176" y="42018"/>
                </a:lnTo>
                <a:lnTo>
                  <a:pt x="171176" y="34973"/>
                </a:lnTo>
                <a:lnTo>
                  <a:pt x="170680" y="32146"/>
                </a:lnTo>
                <a:lnTo>
                  <a:pt x="169688" y="29467"/>
                </a:lnTo>
                <a:lnTo>
                  <a:pt x="168695" y="26689"/>
                </a:lnTo>
                <a:lnTo>
                  <a:pt x="167208" y="24308"/>
                </a:lnTo>
                <a:lnTo>
                  <a:pt x="165223" y="22323"/>
                </a:lnTo>
                <a:lnTo>
                  <a:pt x="163338" y="20339"/>
                </a:lnTo>
                <a:lnTo>
                  <a:pt x="160857" y="18801"/>
                </a:lnTo>
                <a:lnTo>
                  <a:pt x="157782" y="17709"/>
                </a:lnTo>
                <a:lnTo>
                  <a:pt x="154805" y="16519"/>
                </a:lnTo>
                <a:lnTo>
                  <a:pt x="151382" y="15923"/>
                </a:lnTo>
                <a:lnTo>
                  <a:pt x="186924" y="15923"/>
                </a:lnTo>
                <a:lnTo>
                  <a:pt x="187498" y="16767"/>
                </a:lnTo>
                <a:lnTo>
                  <a:pt x="189185" y="21133"/>
                </a:lnTo>
                <a:lnTo>
                  <a:pt x="190871" y="25399"/>
                </a:lnTo>
                <a:lnTo>
                  <a:pt x="191715" y="30211"/>
                </a:lnTo>
                <a:lnTo>
                  <a:pt x="191715" y="40034"/>
                </a:lnTo>
                <a:lnTo>
                  <a:pt x="164479" y="70692"/>
                </a:lnTo>
                <a:lnTo>
                  <a:pt x="164479" y="70842"/>
                </a:lnTo>
                <a:lnTo>
                  <a:pt x="169539" y="71437"/>
                </a:lnTo>
                <a:lnTo>
                  <a:pt x="174103" y="72727"/>
                </a:lnTo>
                <a:lnTo>
                  <a:pt x="178171" y="74711"/>
                </a:lnTo>
                <a:lnTo>
                  <a:pt x="182338" y="76596"/>
                </a:lnTo>
                <a:lnTo>
                  <a:pt x="185910" y="79026"/>
                </a:lnTo>
                <a:lnTo>
                  <a:pt x="191863" y="84979"/>
                </a:lnTo>
                <a:lnTo>
                  <a:pt x="194195" y="88502"/>
                </a:lnTo>
                <a:lnTo>
                  <a:pt x="195945" y="92719"/>
                </a:lnTo>
                <a:lnTo>
                  <a:pt x="197569" y="96539"/>
                </a:lnTo>
                <a:lnTo>
                  <a:pt x="198412" y="100756"/>
                </a:lnTo>
                <a:lnTo>
                  <a:pt x="198412" y="111868"/>
                </a:lnTo>
                <a:lnTo>
                  <a:pt x="197221" y="117871"/>
                </a:lnTo>
                <a:lnTo>
                  <a:pt x="194797" y="123328"/>
                </a:lnTo>
                <a:lnTo>
                  <a:pt x="192557" y="128488"/>
                </a:lnTo>
                <a:lnTo>
                  <a:pt x="189342" y="132903"/>
                </a:lnTo>
                <a:close/>
              </a:path>
              <a:path w="320675" h="149225">
                <a:moveTo>
                  <a:pt x="155549" y="148678"/>
                </a:moveTo>
                <a:lnTo>
                  <a:pt x="142750" y="148678"/>
                </a:lnTo>
                <a:lnTo>
                  <a:pt x="138236" y="148282"/>
                </a:lnTo>
                <a:lnTo>
                  <a:pt x="107836" y="125610"/>
                </a:lnTo>
                <a:lnTo>
                  <a:pt x="108023" y="124220"/>
                </a:lnTo>
                <a:lnTo>
                  <a:pt x="108520" y="123229"/>
                </a:lnTo>
                <a:lnTo>
                  <a:pt x="109115" y="122137"/>
                </a:lnTo>
                <a:lnTo>
                  <a:pt x="109908" y="121592"/>
                </a:lnTo>
                <a:lnTo>
                  <a:pt x="111496" y="121592"/>
                </a:lnTo>
                <a:lnTo>
                  <a:pt x="112786" y="122187"/>
                </a:lnTo>
                <a:lnTo>
                  <a:pt x="116755" y="124568"/>
                </a:lnTo>
                <a:lnTo>
                  <a:pt x="119285" y="125858"/>
                </a:lnTo>
                <a:lnTo>
                  <a:pt x="125437" y="128636"/>
                </a:lnTo>
                <a:lnTo>
                  <a:pt x="129058" y="129926"/>
                </a:lnTo>
                <a:lnTo>
                  <a:pt x="137393" y="132307"/>
                </a:lnTo>
                <a:lnTo>
                  <a:pt x="142006" y="132903"/>
                </a:lnTo>
                <a:lnTo>
                  <a:pt x="189342" y="132903"/>
                </a:lnTo>
                <a:lnTo>
                  <a:pt x="189234" y="133051"/>
                </a:lnTo>
                <a:lnTo>
                  <a:pt x="180602" y="140691"/>
                </a:lnTo>
                <a:lnTo>
                  <a:pt x="175293" y="143618"/>
                </a:lnTo>
                <a:lnTo>
                  <a:pt x="168944" y="145701"/>
                </a:lnTo>
                <a:lnTo>
                  <a:pt x="162693" y="147686"/>
                </a:lnTo>
                <a:lnTo>
                  <a:pt x="155549" y="148678"/>
                </a:lnTo>
                <a:close/>
              </a:path>
              <a:path w="320675" h="149225">
                <a:moveTo>
                  <a:pt x="278258" y="148678"/>
                </a:moveTo>
                <a:lnTo>
                  <a:pt x="259605" y="148678"/>
                </a:lnTo>
                <a:lnTo>
                  <a:pt x="251915" y="147091"/>
                </a:lnTo>
                <a:lnTo>
                  <a:pt x="224183" y="115539"/>
                </a:lnTo>
                <a:lnTo>
                  <a:pt x="220243" y="73371"/>
                </a:lnTo>
                <a:lnTo>
                  <a:pt x="220383" y="66628"/>
                </a:lnTo>
                <a:lnTo>
                  <a:pt x="227557" y="27384"/>
                </a:lnTo>
                <a:lnTo>
                  <a:pt x="247450" y="5506"/>
                </a:lnTo>
                <a:lnTo>
                  <a:pt x="253999" y="1835"/>
                </a:lnTo>
                <a:lnTo>
                  <a:pt x="262036" y="0"/>
                </a:lnTo>
                <a:lnTo>
                  <a:pt x="280688" y="0"/>
                </a:lnTo>
                <a:lnTo>
                  <a:pt x="288378" y="1636"/>
                </a:lnTo>
                <a:lnTo>
                  <a:pt x="294629" y="4911"/>
                </a:lnTo>
                <a:lnTo>
                  <a:pt x="300879" y="8085"/>
                </a:lnTo>
                <a:lnTo>
                  <a:pt x="305890" y="12848"/>
                </a:lnTo>
                <a:lnTo>
                  <a:pt x="307628" y="15775"/>
                </a:lnTo>
                <a:lnTo>
                  <a:pt x="264169" y="15775"/>
                </a:lnTo>
                <a:lnTo>
                  <a:pt x="259009" y="17264"/>
                </a:lnTo>
                <a:lnTo>
                  <a:pt x="240980" y="51521"/>
                </a:lnTo>
                <a:lnTo>
                  <a:pt x="239862" y="65297"/>
                </a:lnTo>
                <a:lnTo>
                  <a:pt x="239956" y="80664"/>
                </a:lnTo>
                <a:lnTo>
                  <a:pt x="249237" y="124121"/>
                </a:lnTo>
                <a:lnTo>
                  <a:pt x="264417" y="132903"/>
                </a:lnTo>
                <a:lnTo>
                  <a:pt x="305717" y="132903"/>
                </a:lnTo>
                <a:lnTo>
                  <a:pt x="304700" y="134540"/>
                </a:lnTo>
                <a:lnTo>
                  <a:pt x="299392" y="139649"/>
                </a:lnTo>
                <a:lnTo>
                  <a:pt x="292843" y="143320"/>
                </a:lnTo>
                <a:lnTo>
                  <a:pt x="286295" y="146892"/>
                </a:lnTo>
                <a:lnTo>
                  <a:pt x="278258" y="148678"/>
                </a:lnTo>
                <a:close/>
              </a:path>
              <a:path w="320675" h="149225">
                <a:moveTo>
                  <a:pt x="305717" y="132903"/>
                </a:moveTo>
                <a:lnTo>
                  <a:pt x="273942" y="132903"/>
                </a:lnTo>
                <a:lnTo>
                  <a:pt x="277613" y="132258"/>
                </a:lnTo>
                <a:lnTo>
                  <a:pt x="280787" y="130968"/>
                </a:lnTo>
                <a:lnTo>
                  <a:pt x="299689" y="95746"/>
                </a:lnTo>
                <a:lnTo>
                  <a:pt x="300374" y="66628"/>
                </a:lnTo>
                <a:lnTo>
                  <a:pt x="300185" y="61713"/>
                </a:lnTo>
                <a:lnTo>
                  <a:pt x="293438" y="29467"/>
                </a:lnTo>
                <a:lnTo>
                  <a:pt x="291851" y="26292"/>
                </a:lnTo>
                <a:lnTo>
                  <a:pt x="289916" y="23713"/>
                </a:lnTo>
                <a:lnTo>
                  <a:pt x="287634" y="21728"/>
                </a:lnTo>
                <a:lnTo>
                  <a:pt x="285451" y="19645"/>
                </a:lnTo>
                <a:lnTo>
                  <a:pt x="282921" y="18156"/>
                </a:lnTo>
                <a:lnTo>
                  <a:pt x="280043" y="17264"/>
                </a:lnTo>
                <a:lnTo>
                  <a:pt x="277266" y="16271"/>
                </a:lnTo>
                <a:lnTo>
                  <a:pt x="274090" y="15775"/>
                </a:lnTo>
                <a:lnTo>
                  <a:pt x="307628" y="15775"/>
                </a:lnTo>
                <a:lnTo>
                  <a:pt x="309660" y="19198"/>
                </a:lnTo>
                <a:lnTo>
                  <a:pt x="313430" y="25448"/>
                </a:lnTo>
                <a:lnTo>
                  <a:pt x="319929" y="65297"/>
                </a:lnTo>
                <a:lnTo>
                  <a:pt x="320068" y="73371"/>
                </a:lnTo>
                <a:lnTo>
                  <a:pt x="320050" y="75306"/>
                </a:lnTo>
                <a:lnTo>
                  <a:pt x="315713" y="113605"/>
                </a:lnTo>
                <a:lnTo>
                  <a:pt x="312835" y="121443"/>
                </a:lnTo>
                <a:lnTo>
                  <a:pt x="305717" y="132903"/>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8057885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5937" y="316983"/>
            <a:ext cx="4098016" cy="3470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7038" y="1849107"/>
            <a:ext cx="8346797"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8746" y="2331011"/>
            <a:ext cx="3378128" cy="3567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71623" y="2904166"/>
            <a:ext cx="7948926" cy="35064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87584" y="3388283"/>
            <a:ext cx="2370365" cy="35673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658457" y="6359347"/>
            <a:ext cx="316230" cy="149225"/>
          </a:xfrm>
          <a:custGeom>
            <a:avLst/>
            <a:gdLst/>
            <a:ahLst/>
            <a:cxnLst/>
            <a:rect l="l" t="t" r="r" b="b"/>
            <a:pathLst>
              <a:path w="316229"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6229" h="149225">
                <a:moveTo>
                  <a:pt x="53825" y="131117"/>
                </a:moveTo>
                <a:lnTo>
                  <a:pt x="34627" y="131117"/>
                </a:lnTo>
                <a:lnTo>
                  <a:pt x="34627" y="21281"/>
                </a:lnTo>
                <a:lnTo>
                  <a:pt x="53825" y="21281"/>
                </a:lnTo>
                <a:lnTo>
                  <a:pt x="53825" y="131117"/>
                </a:lnTo>
                <a:close/>
              </a:path>
              <a:path w="316229"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6229" h="149225">
                <a:moveTo>
                  <a:pt x="115713" y="28128"/>
                </a:moveTo>
                <a:lnTo>
                  <a:pt x="114423" y="28128"/>
                </a:lnTo>
                <a:lnTo>
                  <a:pt x="113976" y="28029"/>
                </a:lnTo>
                <a:lnTo>
                  <a:pt x="111920" y="17709"/>
                </a:lnTo>
                <a:lnTo>
                  <a:pt x="112030" y="16767"/>
                </a:lnTo>
                <a:lnTo>
                  <a:pt x="112190" y="15923"/>
                </a:lnTo>
                <a:lnTo>
                  <a:pt x="112390" y="15328"/>
                </a:lnTo>
                <a:lnTo>
                  <a:pt x="112588" y="14634"/>
                </a:lnTo>
                <a:lnTo>
                  <a:pt x="118938" y="8631"/>
                </a:lnTo>
                <a:lnTo>
                  <a:pt x="121120" y="7242"/>
                </a:lnTo>
                <a:lnTo>
                  <a:pt x="146471" y="0"/>
                </a:lnTo>
                <a:lnTo>
                  <a:pt x="157980" y="0"/>
                </a:lnTo>
                <a:lnTo>
                  <a:pt x="163883" y="892"/>
                </a:lnTo>
                <a:lnTo>
                  <a:pt x="168944" y="2678"/>
                </a:lnTo>
                <a:lnTo>
                  <a:pt x="174004" y="4365"/>
                </a:lnTo>
                <a:lnTo>
                  <a:pt x="178220" y="6796"/>
                </a:lnTo>
                <a:lnTo>
                  <a:pt x="181594" y="9970"/>
                </a:lnTo>
                <a:lnTo>
                  <a:pt x="184968" y="13047"/>
                </a:lnTo>
                <a:lnTo>
                  <a:pt x="186924" y="15923"/>
                </a:lnTo>
                <a:lnTo>
                  <a:pt x="143147" y="15923"/>
                </a:lnTo>
                <a:lnTo>
                  <a:pt x="139129" y="16569"/>
                </a:lnTo>
                <a:lnTo>
                  <a:pt x="117002" y="27483"/>
                </a:lnTo>
                <a:lnTo>
                  <a:pt x="115713" y="28128"/>
                </a:lnTo>
                <a:close/>
              </a:path>
              <a:path w="316229" h="149225">
                <a:moveTo>
                  <a:pt x="189342" y="132903"/>
                </a:moveTo>
                <a:lnTo>
                  <a:pt x="151928" y="132903"/>
                </a:lnTo>
                <a:lnTo>
                  <a:pt x="156194" y="132258"/>
                </a:lnTo>
                <a:lnTo>
                  <a:pt x="163636" y="129678"/>
                </a:lnTo>
                <a:lnTo>
                  <a:pt x="166761" y="127892"/>
                </a:lnTo>
                <a:lnTo>
                  <a:pt x="169241" y="125610"/>
                </a:lnTo>
                <a:lnTo>
                  <a:pt x="171821" y="123328"/>
                </a:lnTo>
                <a:lnTo>
                  <a:pt x="173756" y="120599"/>
                </a:lnTo>
                <a:lnTo>
                  <a:pt x="176335" y="114250"/>
                </a:lnTo>
                <a:lnTo>
                  <a:pt x="176980" y="110777"/>
                </a:lnTo>
                <a:lnTo>
                  <a:pt x="176980" y="102939"/>
                </a:lnTo>
                <a:lnTo>
                  <a:pt x="176137" y="99267"/>
                </a:lnTo>
                <a:lnTo>
                  <a:pt x="174450" y="95993"/>
                </a:lnTo>
                <a:lnTo>
                  <a:pt x="172863" y="92719"/>
                </a:lnTo>
                <a:lnTo>
                  <a:pt x="170531" y="89892"/>
                </a:lnTo>
                <a:lnTo>
                  <a:pt x="164380" y="85129"/>
                </a:lnTo>
                <a:lnTo>
                  <a:pt x="160560" y="83343"/>
                </a:lnTo>
                <a:lnTo>
                  <a:pt x="155996" y="82152"/>
                </a:lnTo>
                <a:lnTo>
                  <a:pt x="151531" y="80863"/>
                </a:lnTo>
                <a:lnTo>
                  <a:pt x="146471" y="80217"/>
                </a:lnTo>
                <a:lnTo>
                  <a:pt x="126379" y="80217"/>
                </a:lnTo>
                <a:lnTo>
                  <a:pt x="125784" y="80068"/>
                </a:lnTo>
                <a:lnTo>
                  <a:pt x="122518" y="70842"/>
                </a:lnTo>
                <a:lnTo>
                  <a:pt x="122609" y="69800"/>
                </a:lnTo>
                <a:lnTo>
                  <a:pt x="123005" y="67915"/>
                </a:lnTo>
                <a:lnTo>
                  <a:pt x="123303" y="67171"/>
                </a:lnTo>
                <a:lnTo>
                  <a:pt x="123700" y="66674"/>
                </a:lnTo>
                <a:lnTo>
                  <a:pt x="124097" y="66079"/>
                </a:lnTo>
                <a:lnTo>
                  <a:pt x="124543" y="65682"/>
                </a:lnTo>
                <a:lnTo>
                  <a:pt x="125040" y="65484"/>
                </a:lnTo>
                <a:lnTo>
                  <a:pt x="125635" y="65186"/>
                </a:lnTo>
                <a:lnTo>
                  <a:pt x="126280" y="65037"/>
                </a:lnTo>
                <a:lnTo>
                  <a:pt x="144436" y="65037"/>
                </a:lnTo>
                <a:lnTo>
                  <a:pt x="148852" y="64392"/>
                </a:lnTo>
                <a:lnTo>
                  <a:pt x="171176" y="42018"/>
                </a:lnTo>
                <a:lnTo>
                  <a:pt x="171176" y="34973"/>
                </a:lnTo>
                <a:lnTo>
                  <a:pt x="170680" y="32146"/>
                </a:lnTo>
                <a:lnTo>
                  <a:pt x="169688" y="29467"/>
                </a:lnTo>
                <a:lnTo>
                  <a:pt x="168695" y="26689"/>
                </a:lnTo>
                <a:lnTo>
                  <a:pt x="167208" y="24308"/>
                </a:lnTo>
                <a:lnTo>
                  <a:pt x="165223" y="22323"/>
                </a:lnTo>
                <a:lnTo>
                  <a:pt x="163338" y="20339"/>
                </a:lnTo>
                <a:lnTo>
                  <a:pt x="160857" y="18801"/>
                </a:lnTo>
                <a:lnTo>
                  <a:pt x="157782" y="17709"/>
                </a:lnTo>
                <a:lnTo>
                  <a:pt x="154805" y="16519"/>
                </a:lnTo>
                <a:lnTo>
                  <a:pt x="151382" y="15923"/>
                </a:lnTo>
                <a:lnTo>
                  <a:pt x="186924" y="15923"/>
                </a:lnTo>
                <a:lnTo>
                  <a:pt x="187498" y="16767"/>
                </a:lnTo>
                <a:lnTo>
                  <a:pt x="189185" y="21133"/>
                </a:lnTo>
                <a:lnTo>
                  <a:pt x="190871" y="25399"/>
                </a:lnTo>
                <a:lnTo>
                  <a:pt x="191715" y="30211"/>
                </a:lnTo>
                <a:lnTo>
                  <a:pt x="191715" y="40034"/>
                </a:lnTo>
                <a:lnTo>
                  <a:pt x="164479" y="70692"/>
                </a:lnTo>
                <a:lnTo>
                  <a:pt x="164479" y="70842"/>
                </a:lnTo>
                <a:lnTo>
                  <a:pt x="169539" y="71437"/>
                </a:lnTo>
                <a:lnTo>
                  <a:pt x="174103" y="72727"/>
                </a:lnTo>
                <a:lnTo>
                  <a:pt x="178171" y="74711"/>
                </a:lnTo>
                <a:lnTo>
                  <a:pt x="182338" y="76596"/>
                </a:lnTo>
                <a:lnTo>
                  <a:pt x="185910" y="79026"/>
                </a:lnTo>
                <a:lnTo>
                  <a:pt x="191863" y="84979"/>
                </a:lnTo>
                <a:lnTo>
                  <a:pt x="194195" y="88502"/>
                </a:lnTo>
                <a:lnTo>
                  <a:pt x="195945" y="92719"/>
                </a:lnTo>
                <a:lnTo>
                  <a:pt x="197569" y="96539"/>
                </a:lnTo>
                <a:lnTo>
                  <a:pt x="198412" y="100756"/>
                </a:lnTo>
                <a:lnTo>
                  <a:pt x="198412" y="111868"/>
                </a:lnTo>
                <a:lnTo>
                  <a:pt x="197221" y="117871"/>
                </a:lnTo>
                <a:lnTo>
                  <a:pt x="194797" y="123328"/>
                </a:lnTo>
                <a:lnTo>
                  <a:pt x="192557" y="128488"/>
                </a:lnTo>
                <a:lnTo>
                  <a:pt x="189342" y="132903"/>
                </a:lnTo>
                <a:close/>
              </a:path>
              <a:path w="316229" h="149225">
                <a:moveTo>
                  <a:pt x="155549" y="148678"/>
                </a:moveTo>
                <a:lnTo>
                  <a:pt x="142750" y="148678"/>
                </a:lnTo>
                <a:lnTo>
                  <a:pt x="138236" y="148282"/>
                </a:lnTo>
                <a:lnTo>
                  <a:pt x="107836" y="125610"/>
                </a:lnTo>
                <a:lnTo>
                  <a:pt x="108023" y="124220"/>
                </a:lnTo>
                <a:lnTo>
                  <a:pt x="108520" y="123229"/>
                </a:lnTo>
                <a:lnTo>
                  <a:pt x="109115" y="122137"/>
                </a:lnTo>
                <a:lnTo>
                  <a:pt x="109908" y="121592"/>
                </a:lnTo>
                <a:lnTo>
                  <a:pt x="111496" y="121592"/>
                </a:lnTo>
                <a:lnTo>
                  <a:pt x="112786" y="122187"/>
                </a:lnTo>
                <a:lnTo>
                  <a:pt x="116755" y="124568"/>
                </a:lnTo>
                <a:lnTo>
                  <a:pt x="119285" y="125858"/>
                </a:lnTo>
                <a:lnTo>
                  <a:pt x="125437" y="128636"/>
                </a:lnTo>
                <a:lnTo>
                  <a:pt x="129058" y="129926"/>
                </a:lnTo>
                <a:lnTo>
                  <a:pt x="137393" y="132307"/>
                </a:lnTo>
                <a:lnTo>
                  <a:pt x="142006" y="132903"/>
                </a:lnTo>
                <a:lnTo>
                  <a:pt x="189342" y="132903"/>
                </a:lnTo>
                <a:lnTo>
                  <a:pt x="189234" y="133051"/>
                </a:lnTo>
                <a:lnTo>
                  <a:pt x="180602" y="140691"/>
                </a:lnTo>
                <a:lnTo>
                  <a:pt x="175293" y="143618"/>
                </a:lnTo>
                <a:lnTo>
                  <a:pt x="168944" y="145701"/>
                </a:lnTo>
                <a:lnTo>
                  <a:pt x="162693" y="147686"/>
                </a:lnTo>
                <a:lnTo>
                  <a:pt x="155549" y="148678"/>
                </a:lnTo>
                <a:close/>
              </a:path>
              <a:path w="316229" h="149225">
                <a:moveTo>
                  <a:pt x="234155" y="39538"/>
                </a:moveTo>
                <a:lnTo>
                  <a:pt x="231724" y="35271"/>
                </a:lnTo>
                <a:lnTo>
                  <a:pt x="231724" y="29765"/>
                </a:lnTo>
                <a:lnTo>
                  <a:pt x="268137" y="2529"/>
                </a:lnTo>
                <a:lnTo>
                  <a:pt x="268435" y="2231"/>
                </a:lnTo>
                <a:lnTo>
                  <a:pt x="268782" y="2033"/>
                </a:lnTo>
                <a:lnTo>
                  <a:pt x="269179" y="1934"/>
                </a:lnTo>
                <a:lnTo>
                  <a:pt x="269676" y="1736"/>
                </a:lnTo>
                <a:lnTo>
                  <a:pt x="270221" y="1586"/>
                </a:lnTo>
                <a:lnTo>
                  <a:pt x="270817" y="1487"/>
                </a:lnTo>
                <a:lnTo>
                  <a:pt x="271511" y="1289"/>
                </a:lnTo>
                <a:lnTo>
                  <a:pt x="272304" y="1190"/>
                </a:lnTo>
                <a:lnTo>
                  <a:pt x="278406" y="1190"/>
                </a:lnTo>
                <a:lnTo>
                  <a:pt x="279895" y="1289"/>
                </a:lnTo>
                <a:lnTo>
                  <a:pt x="281086" y="1487"/>
                </a:lnTo>
                <a:lnTo>
                  <a:pt x="282276" y="1586"/>
                </a:lnTo>
                <a:lnTo>
                  <a:pt x="283169" y="1785"/>
                </a:lnTo>
                <a:lnTo>
                  <a:pt x="283764" y="2083"/>
                </a:lnTo>
                <a:lnTo>
                  <a:pt x="284459" y="2282"/>
                </a:lnTo>
                <a:lnTo>
                  <a:pt x="284905" y="2579"/>
                </a:lnTo>
                <a:lnTo>
                  <a:pt x="285104" y="2976"/>
                </a:lnTo>
                <a:lnTo>
                  <a:pt x="285401" y="3372"/>
                </a:lnTo>
                <a:lnTo>
                  <a:pt x="285551" y="3819"/>
                </a:lnTo>
                <a:lnTo>
                  <a:pt x="285551" y="21281"/>
                </a:lnTo>
                <a:lnTo>
                  <a:pt x="266351" y="21281"/>
                </a:lnTo>
                <a:lnTo>
                  <a:pt x="238372" y="37950"/>
                </a:lnTo>
                <a:lnTo>
                  <a:pt x="236983" y="38744"/>
                </a:lnTo>
                <a:lnTo>
                  <a:pt x="235842" y="39241"/>
                </a:lnTo>
                <a:lnTo>
                  <a:pt x="234949" y="39439"/>
                </a:lnTo>
                <a:lnTo>
                  <a:pt x="234155" y="39538"/>
                </a:lnTo>
                <a:close/>
              </a:path>
              <a:path w="316229" h="149225">
                <a:moveTo>
                  <a:pt x="285551" y="131117"/>
                </a:moveTo>
                <a:lnTo>
                  <a:pt x="266351" y="131117"/>
                </a:lnTo>
                <a:lnTo>
                  <a:pt x="266351" y="21281"/>
                </a:lnTo>
                <a:lnTo>
                  <a:pt x="285551" y="21281"/>
                </a:lnTo>
                <a:lnTo>
                  <a:pt x="285551" y="131117"/>
                </a:lnTo>
                <a:close/>
              </a:path>
              <a:path w="316229" h="149225">
                <a:moveTo>
                  <a:pt x="312190" y="146595"/>
                </a:moveTo>
                <a:lnTo>
                  <a:pt x="235644" y="146595"/>
                </a:lnTo>
                <a:lnTo>
                  <a:pt x="235147" y="146496"/>
                </a:lnTo>
                <a:lnTo>
                  <a:pt x="232121" y="140394"/>
                </a:lnTo>
                <a:lnTo>
                  <a:pt x="232121" y="137615"/>
                </a:lnTo>
                <a:lnTo>
                  <a:pt x="235544" y="131117"/>
                </a:lnTo>
                <a:lnTo>
                  <a:pt x="312190" y="131117"/>
                </a:lnTo>
                <a:lnTo>
                  <a:pt x="312736" y="131315"/>
                </a:lnTo>
                <a:lnTo>
                  <a:pt x="313232" y="131712"/>
                </a:lnTo>
                <a:lnTo>
                  <a:pt x="313828" y="132009"/>
                </a:lnTo>
                <a:lnTo>
                  <a:pt x="314274" y="132505"/>
                </a:lnTo>
                <a:lnTo>
                  <a:pt x="314572" y="133200"/>
                </a:lnTo>
                <a:lnTo>
                  <a:pt x="314969" y="133795"/>
                </a:lnTo>
                <a:lnTo>
                  <a:pt x="315216" y="134589"/>
                </a:lnTo>
                <a:lnTo>
                  <a:pt x="315316" y="135581"/>
                </a:lnTo>
                <a:lnTo>
                  <a:pt x="315514" y="136474"/>
                </a:lnTo>
                <a:lnTo>
                  <a:pt x="315614" y="137615"/>
                </a:lnTo>
                <a:lnTo>
                  <a:pt x="315614" y="140394"/>
                </a:lnTo>
                <a:lnTo>
                  <a:pt x="312687" y="146496"/>
                </a:lnTo>
                <a:lnTo>
                  <a:pt x="312190"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9612767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13295" y="423006"/>
            <a:ext cx="6263814" cy="4820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1519" y="1052732"/>
            <a:ext cx="3371843" cy="340993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58457" y="6359347"/>
            <a:ext cx="315595" cy="149225"/>
          </a:xfrm>
          <a:custGeom>
            <a:avLst/>
            <a:gdLst/>
            <a:ahLst/>
            <a:cxnLst/>
            <a:rect l="l" t="t" r="r" b="b"/>
            <a:pathLst>
              <a:path w="31559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5595" h="149225">
                <a:moveTo>
                  <a:pt x="53825" y="131117"/>
                </a:moveTo>
                <a:lnTo>
                  <a:pt x="34627" y="131117"/>
                </a:lnTo>
                <a:lnTo>
                  <a:pt x="34627" y="21281"/>
                </a:lnTo>
                <a:lnTo>
                  <a:pt x="53825" y="21281"/>
                </a:lnTo>
                <a:lnTo>
                  <a:pt x="53825" y="131117"/>
                </a:lnTo>
                <a:close/>
              </a:path>
              <a:path w="31559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5595" h="149225">
                <a:moveTo>
                  <a:pt x="115713" y="28128"/>
                </a:moveTo>
                <a:lnTo>
                  <a:pt x="114423" y="28128"/>
                </a:lnTo>
                <a:lnTo>
                  <a:pt x="113976" y="28029"/>
                </a:lnTo>
                <a:lnTo>
                  <a:pt x="111920" y="17709"/>
                </a:lnTo>
                <a:lnTo>
                  <a:pt x="112030" y="16767"/>
                </a:lnTo>
                <a:lnTo>
                  <a:pt x="112190" y="15923"/>
                </a:lnTo>
                <a:lnTo>
                  <a:pt x="112390" y="15328"/>
                </a:lnTo>
                <a:lnTo>
                  <a:pt x="112588" y="14634"/>
                </a:lnTo>
                <a:lnTo>
                  <a:pt x="118938" y="8631"/>
                </a:lnTo>
                <a:lnTo>
                  <a:pt x="121120" y="7242"/>
                </a:lnTo>
                <a:lnTo>
                  <a:pt x="146471" y="0"/>
                </a:lnTo>
                <a:lnTo>
                  <a:pt x="157980" y="0"/>
                </a:lnTo>
                <a:lnTo>
                  <a:pt x="163883" y="892"/>
                </a:lnTo>
                <a:lnTo>
                  <a:pt x="168944" y="2678"/>
                </a:lnTo>
                <a:lnTo>
                  <a:pt x="174004" y="4365"/>
                </a:lnTo>
                <a:lnTo>
                  <a:pt x="178220" y="6796"/>
                </a:lnTo>
                <a:lnTo>
                  <a:pt x="181594" y="9970"/>
                </a:lnTo>
                <a:lnTo>
                  <a:pt x="184968" y="13047"/>
                </a:lnTo>
                <a:lnTo>
                  <a:pt x="186924" y="15923"/>
                </a:lnTo>
                <a:lnTo>
                  <a:pt x="143147" y="15923"/>
                </a:lnTo>
                <a:lnTo>
                  <a:pt x="139129" y="16569"/>
                </a:lnTo>
                <a:lnTo>
                  <a:pt x="117002" y="27483"/>
                </a:lnTo>
                <a:lnTo>
                  <a:pt x="115713" y="28128"/>
                </a:lnTo>
                <a:close/>
              </a:path>
              <a:path w="315595" h="149225">
                <a:moveTo>
                  <a:pt x="189342" y="132903"/>
                </a:moveTo>
                <a:lnTo>
                  <a:pt x="151928" y="132903"/>
                </a:lnTo>
                <a:lnTo>
                  <a:pt x="156194" y="132258"/>
                </a:lnTo>
                <a:lnTo>
                  <a:pt x="163636" y="129678"/>
                </a:lnTo>
                <a:lnTo>
                  <a:pt x="166761" y="127892"/>
                </a:lnTo>
                <a:lnTo>
                  <a:pt x="169241" y="125610"/>
                </a:lnTo>
                <a:lnTo>
                  <a:pt x="171821" y="123328"/>
                </a:lnTo>
                <a:lnTo>
                  <a:pt x="173756" y="120599"/>
                </a:lnTo>
                <a:lnTo>
                  <a:pt x="176335" y="114250"/>
                </a:lnTo>
                <a:lnTo>
                  <a:pt x="176980" y="110777"/>
                </a:lnTo>
                <a:lnTo>
                  <a:pt x="176980" y="102939"/>
                </a:lnTo>
                <a:lnTo>
                  <a:pt x="176137" y="99267"/>
                </a:lnTo>
                <a:lnTo>
                  <a:pt x="174450" y="95993"/>
                </a:lnTo>
                <a:lnTo>
                  <a:pt x="172863" y="92719"/>
                </a:lnTo>
                <a:lnTo>
                  <a:pt x="170531" y="89892"/>
                </a:lnTo>
                <a:lnTo>
                  <a:pt x="164380" y="85129"/>
                </a:lnTo>
                <a:lnTo>
                  <a:pt x="160560" y="83343"/>
                </a:lnTo>
                <a:lnTo>
                  <a:pt x="155996" y="82152"/>
                </a:lnTo>
                <a:lnTo>
                  <a:pt x="151531" y="80863"/>
                </a:lnTo>
                <a:lnTo>
                  <a:pt x="146471" y="80217"/>
                </a:lnTo>
                <a:lnTo>
                  <a:pt x="126379" y="80217"/>
                </a:lnTo>
                <a:lnTo>
                  <a:pt x="125784" y="80068"/>
                </a:lnTo>
                <a:lnTo>
                  <a:pt x="122518" y="70842"/>
                </a:lnTo>
                <a:lnTo>
                  <a:pt x="122609" y="69800"/>
                </a:lnTo>
                <a:lnTo>
                  <a:pt x="123005" y="67915"/>
                </a:lnTo>
                <a:lnTo>
                  <a:pt x="123303" y="67171"/>
                </a:lnTo>
                <a:lnTo>
                  <a:pt x="123700" y="66674"/>
                </a:lnTo>
                <a:lnTo>
                  <a:pt x="124097" y="66079"/>
                </a:lnTo>
                <a:lnTo>
                  <a:pt x="124543" y="65682"/>
                </a:lnTo>
                <a:lnTo>
                  <a:pt x="125040" y="65484"/>
                </a:lnTo>
                <a:lnTo>
                  <a:pt x="125635" y="65186"/>
                </a:lnTo>
                <a:lnTo>
                  <a:pt x="126280" y="65037"/>
                </a:lnTo>
                <a:lnTo>
                  <a:pt x="144436" y="65037"/>
                </a:lnTo>
                <a:lnTo>
                  <a:pt x="148852" y="64392"/>
                </a:lnTo>
                <a:lnTo>
                  <a:pt x="171176" y="42018"/>
                </a:lnTo>
                <a:lnTo>
                  <a:pt x="171176" y="34973"/>
                </a:lnTo>
                <a:lnTo>
                  <a:pt x="170680" y="32146"/>
                </a:lnTo>
                <a:lnTo>
                  <a:pt x="169688" y="29467"/>
                </a:lnTo>
                <a:lnTo>
                  <a:pt x="168695" y="26689"/>
                </a:lnTo>
                <a:lnTo>
                  <a:pt x="167208" y="24308"/>
                </a:lnTo>
                <a:lnTo>
                  <a:pt x="165223" y="22323"/>
                </a:lnTo>
                <a:lnTo>
                  <a:pt x="163338" y="20339"/>
                </a:lnTo>
                <a:lnTo>
                  <a:pt x="160857" y="18801"/>
                </a:lnTo>
                <a:lnTo>
                  <a:pt x="157782" y="17709"/>
                </a:lnTo>
                <a:lnTo>
                  <a:pt x="154805" y="16519"/>
                </a:lnTo>
                <a:lnTo>
                  <a:pt x="151382" y="15923"/>
                </a:lnTo>
                <a:lnTo>
                  <a:pt x="186924" y="15923"/>
                </a:lnTo>
                <a:lnTo>
                  <a:pt x="187498" y="16767"/>
                </a:lnTo>
                <a:lnTo>
                  <a:pt x="189185" y="21133"/>
                </a:lnTo>
                <a:lnTo>
                  <a:pt x="190871" y="25399"/>
                </a:lnTo>
                <a:lnTo>
                  <a:pt x="191715" y="30211"/>
                </a:lnTo>
                <a:lnTo>
                  <a:pt x="191715" y="40034"/>
                </a:lnTo>
                <a:lnTo>
                  <a:pt x="164479" y="70692"/>
                </a:lnTo>
                <a:lnTo>
                  <a:pt x="164479" y="70842"/>
                </a:lnTo>
                <a:lnTo>
                  <a:pt x="169539" y="71437"/>
                </a:lnTo>
                <a:lnTo>
                  <a:pt x="174103" y="72727"/>
                </a:lnTo>
                <a:lnTo>
                  <a:pt x="178171" y="74711"/>
                </a:lnTo>
                <a:lnTo>
                  <a:pt x="182338" y="76596"/>
                </a:lnTo>
                <a:lnTo>
                  <a:pt x="185910" y="79026"/>
                </a:lnTo>
                <a:lnTo>
                  <a:pt x="191863" y="84979"/>
                </a:lnTo>
                <a:lnTo>
                  <a:pt x="194195" y="88502"/>
                </a:lnTo>
                <a:lnTo>
                  <a:pt x="195945" y="92719"/>
                </a:lnTo>
                <a:lnTo>
                  <a:pt x="197569" y="96539"/>
                </a:lnTo>
                <a:lnTo>
                  <a:pt x="198412" y="100756"/>
                </a:lnTo>
                <a:lnTo>
                  <a:pt x="198412" y="111868"/>
                </a:lnTo>
                <a:lnTo>
                  <a:pt x="197221" y="117871"/>
                </a:lnTo>
                <a:lnTo>
                  <a:pt x="194797" y="123328"/>
                </a:lnTo>
                <a:lnTo>
                  <a:pt x="192557" y="128488"/>
                </a:lnTo>
                <a:lnTo>
                  <a:pt x="189342" y="132903"/>
                </a:lnTo>
                <a:close/>
              </a:path>
              <a:path w="315595" h="149225">
                <a:moveTo>
                  <a:pt x="155549" y="148678"/>
                </a:moveTo>
                <a:lnTo>
                  <a:pt x="142750" y="148678"/>
                </a:lnTo>
                <a:lnTo>
                  <a:pt x="138236" y="148282"/>
                </a:lnTo>
                <a:lnTo>
                  <a:pt x="107836" y="125610"/>
                </a:lnTo>
                <a:lnTo>
                  <a:pt x="108023" y="124220"/>
                </a:lnTo>
                <a:lnTo>
                  <a:pt x="108520" y="123229"/>
                </a:lnTo>
                <a:lnTo>
                  <a:pt x="109115" y="122137"/>
                </a:lnTo>
                <a:lnTo>
                  <a:pt x="109908" y="121592"/>
                </a:lnTo>
                <a:lnTo>
                  <a:pt x="111496" y="121592"/>
                </a:lnTo>
                <a:lnTo>
                  <a:pt x="112786" y="122187"/>
                </a:lnTo>
                <a:lnTo>
                  <a:pt x="116755" y="124568"/>
                </a:lnTo>
                <a:lnTo>
                  <a:pt x="119285" y="125858"/>
                </a:lnTo>
                <a:lnTo>
                  <a:pt x="125437" y="128636"/>
                </a:lnTo>
                <a:lnTo>
                  <a:pt x="129058" y="129926"/>
                </a:lnTo>
                <a:lnTo>
                  <a:pt x="137393" y="132307"/>
                </a:lnTo>
                <a:lnTo>
                  <a:pt x="142006" y="132903"/>
                </a:lnTo>
                <a:lnTo>
                  <a:pt x="189342" y="132903"/>
                </a:lnTo>
                <a:lnTo>
                  <a:pt x="189234" y="133051"/>
                </a:lnTo>
                <a:lnTo>
                  <a:pt x="180602" y="140691"/>
                </a:lnTo>
                <a:lnTo>
                  <a:pt x="175293" y="143618"/>
                </a:lnTo>
                <a:lnTo>
                  <a:pt x="168944" y="145701"/>
                </a:lnTo>
                <a:lnTo>
                  <a:pt x="162693" y="147686"/>
                </a:lnTo>
                <a:lnTo>
                  <a:pt x="155549" y="148678"/>
                </a:lnTo>
                <a:close/>
              </a:path>
              <a:path w="315595" h="149225">
                <a:moveTo>
                  <a:pt x="231675" y="29020"/>
                </a:moveTo>
                <a:lnTo>
                  <a:pt x="230286" y="29020"/>
                </a:lnTo>
                <a:lnTo>
                  <a:pt x="229839" y="28872"/>
                </a:lnTo>
                <a:lnTo>
                  <a:pt x="227730" y="16965"/>
                </a:lnTo>
                <a:lnTo>
                  <a:pt x="227755" y="16767"/>
                </a:lnTo>
                <a:lnTo>
                  <a:pt x="227905" y="16073"/>
                </a:lnTo>
                <a:lnTo>
                  <a:pt x="228301" y="14882"/>
                </a:lnTo>
                <a:lnTo>
                  <a:pt x="228550" y="14337"/>
                </a:lnTo>
                <a:lnTo>
                  <a:pt x="228847" y="13840"/>
                </a:lnTo>
                <a:lnTo>
                  <a:pt x="229145" y="13245"/>
                </a:lnTo>
                <a:lnTo>
                  <a:pt x="229740" y="12551"/>
                </a:lnTo>
                <a:lnTo>
                  <a:pt x="231526" y="10963"/>
                </a:lnTo>
                <a:lnTo>
                  <a:pt x="233063" y="9921"/>
                </a:lnTo>
                <a:lnTo>
                  <a:pt x="235247" y="8631"/>
                </a:lnTo>
                <a:lnTo>
                  <a:pt x="237430" y="7242"/>
                </a:lnTo>
                <a:lnTo>
                  <a:pt x="262581" y="0"/>
                </a:lnTo>
                <a:lnTo>
                  <a:pt x="273991" y="0"/>
                </a:lnTo>
                <a:lnTo>
                  <a:pt x="280143" y="991"/>
                </a:lnTo>
                <a:lnTo>
                  <a:pt x="290660" y="4960"/>
                </a:lnTo>
                <a:lnTo>
                  <a:pt x="294976" y="7689"/>
                </a:lnTo>
                <a:lnTo>
                  <a:pt x="298350" y="11161"/>
                </a:lnTo>
                <a:lnTo>
                  <a:pt x="301822" y="14535"/>
                </a:lnTo>
                <a:lnTo>
                  <a:pt x="303402" y="16965"/>
                </a:lnTo>
                <a:lnTo>
                  <a:pt x="258910" y="16965"/>
                </a:lnTo>
                <a:lnTo>
                  <a:pt x="254842" y="17610"/>
                </a:lnTo>
                <a:lnTo>
                  <a:pt x="234800" y="27234"/>
                </a:lnTo>
                <a:lnTo>
                  <a:pt x="233014" y="28425"/>
                </a:lnTo>
                <a:lnTo>
                  <a:pt x="231675" y="29020"/>
                </a:lnTo>
                <a:close/>
              </a:path>
              <a:path w="315595" h="149225">
                <a:moveTo>
                  <a:pt x="311744" y="146595"/>
                </a:moveTo>
                <a:lnTo>
                  <a:pt x="230236" y="146595"/>
                </a:lnTo>
                <a:lnTo>
                  <a:pt x="229343" y="146496"/>
                </a:lnTo>
                <a:lnTo>
                  <a:pt x="225027" y="135482"/>
                </a:lnTo>
                <a:lnTo>
                  <a:pt x="225225" y="133200"/>
                </a:lnTo>
                <a:lnTo>
                  <a:pt x="227209" y="128884"/>
                </a:lnTo>
                <a:lnTo>
                  <a:pt x="227806" y="127991"/>
                </a:lnTo>
                <a:lnTo>
                  <a:pt x="228550" y="127048"/>
                </a:lnTo>
                <a:lnTo>
                  <a:pt x="229442" y="126056"/>
                </a:lnTo>
                <a:lnTo>
                  <a:pt x="263871" y="89445"/>
                </a:lnTo>
                <a:lnTo>
                  <a:pt x="269031" y="83343"/>
                </a:lnTo>
                <a:lnTo>
                  <a:pt x="276869" y="72528"/>
                </a:lnTo>
                <a:lnTo>
                  <a:pt x="279895" y="67567"/>
                </a:lnTo>
                <a:lnTo>
                  <a:pt x="281978" y="63102"/>
                </a:lnTo>
                <a:lnTo>
                  <a:pt x="284161" y="58637"/>
                </a:lnTo>
                <a:lnTo>
                  <a:pt x="285551" y="54569"/>
                </a:lnTo>
                <a:lnTo>
                  <a:pt x="286146" y="50898"/>
                </a:lnTo>
                <a:lnTo>
                  <a:pt x="286840" y="47227"/>
                </a:lnTo>
                <a:lnTo>
                  <a:pt x="287187" y="43804"/>
                </a:lnTo>
                <a:lnTo>
                  <a:pt x="287187" y="37455"/>
                </a:lnTo>
                <a:lnTo>
                  <a:pt x="286641" y="34428"/>
                </a:lnTo>
                <a:lnTo>
                  <a:pt x="285551" y="31551"/>
                </a:lnTo>
                <a:lnTo>
                  <a:pt x="284558" y="28674"/>
                </a:lnTo>
                <a:lnTo>
                  <a:pt x="283070" y="26193"/>
                </a:lnTo>
                <a:lnTo>
                  <a:pt x="281086" y="24109"/>
                </a:lnTo>
                <a:lnTo>
                  <a:pt x="279101" y="21927"/>
                </a:lnTo>
                <a:lnTo>
                  <a:pt x="276621" y="20191"/>
                </a:lnTo>
                <a:lnTo>
                  <a:pt x="270668" y="17610"/>
                </a:lnTo>
                <a:lnTo>
                  <a:pt x="267245" y="16965"/>
                </a:lnTo>
                <a:lnTo>
                  <a:pt x="303402" y="16965"/>
                </a:lnTo>
                <a:lnTo>
                  <a:pt x="304402" y="18504"/>
                </a:lnTo>
                <a:lnTo>
                  <a:pt x="306089" y="23067"/>
                </a:lnTo>
                <a:lnTo>
                  <a:pt x="307875" y="27532"/>
                </a:lnTo>
                <a:lnTo>
                  <a:pt x="308768" y="32344"/>
                </a:lnTo>
                <a:lnTo>
                  <a:pt x="308768" y="42168"/>
                </a:lnTo>
                <a:lnTo>
                  <a:pt x="308321" y="46780"/>
                </a:lnTo>
                <a:lnTo>
                  <a:pt x="307428" y="51345"/>
                </a:lnTo>
                <a:lnTo>
                  <a:pt x="306634" y="55909"/>
                </a:lnTo>
                <a:lnTo>
                  <a:pt x="304898" y="60870"/>
                </a:lnTo>
                <a:lnTo>
                  <a:pt x="302219" y="66228"/>
                </a:lnTo>
                <a:lnTo>
                  <a:pt x="299639" y="71486"/>
                </a:lnTo>
                <a:lnTo>
                  <a:pt x="248195" y="130223"/>
                </a:lnTo>
                <a:lnTo>
                  <a:pt x="311595" y="130223"/>
                </a:lnTo>
                <a:lnTo>
                  <a:pt x="312141" y="130422"/>
                </a:lnTo>
                <a:lnTo>
                  <a:pt x="312637" y="130818"/>
                </a:lnTo>
                <a:lnTo>
                  <a:pt x="313232" y="131117"/>
                </a:lnTo>
                <a:lnTo>
                  <a:pt x="315316" y="136971"/>
                </a:lnTo>
                <a:lnTo>
                  <a:pt x="315300" y="139848"/>
                </a:lnTo>
                <a:lnTo>
                  <a:pt x="312340" y="146446"/>
                </a:lnTo>
                <a:lnTo>
                  <a:pt x="311744" y="146595"/>
                </a:lnTo>
                <a:close/>
              </a:path>
            </a:pathLst>
          </a:custGeom>
          <a:solidFill>
            <a:srgbClr val="000000"/>
          </a:solidFill>
        </p:spPr>
        <p:txBody>
          <a:bodyPr wrap="square" lIns="0" tIns="0" rIns="0" bIns="0" rtlCol="0"/>
          <a:lstStyle/>
          <a:p>
            <a:endParaRPr/>
          </a:p>
        </p:txBody>
      </p:sp>
      <p:sp>
        <p:nvSpPr>
          <p:cNvPr id="5" name="object 5"/>
          <p:cNvSpPr/>
          <p:nvPr/>
        </p:nvSpPr>
        <p:spPr>
          <a:xfrm>
            <a:off x="251519" y="4592890"/>
            <a:ext cx="3419468" cy="207644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288166" y="1191812"/>
            <a:ext cx="3276593" cy="12858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349441" y="2492894"/>
            <a:ext cx="3390893" cy="4286241"/>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156552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64345" y="316702"/>
            <a:ext cx="4609062"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3298" y="1334972"/>
            <a:ext cx="8209679" cy="30405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6663" y="1763596"/>
            <a:ext cx="7877107" cy="3039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85799" y="2192222"/>
            <a:ext cx="3124919" cy="30405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032127" y="2193707"/>
            <a:ext cx="1142369" cy="30257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404991" y="2193707"/>
            <a:ext cx="3123146" cy="3024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96663" y="2621141"/>
            <a:ext cx="7877107" cy="30376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06485" y="3050956"/>
            <a:ext cx="5746243" cy="30257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43299" y="3549217"/>
            <a:ext cx="8230471" cy="304046"/>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06485" y="3973688"/>
            <a:ext cx="6329641" cy="30376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230949" y="3974879"/>
            <a:ext cx="1305055" cy="24303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06485" y="4402313"/>
            <a:ext cx="3390373" cy="303608"/>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4288768" y="4403503"/>
            <a:ext cx="1127500" cy="302570"/>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597862" y="4402313"/>
            <a:ext cx="2933389" cy="303761"/>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6485" y="4830936"/>
            <a:ext cx="7869705" cy="303761"/>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706485" y="5259561"/>
            <a:ext cx="6696055" cy="30376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6658457" y="6359347"/>
            <a:ext cx="314274" cy="148678"/>
          </a:xfrm>
          <a:prstGeom prst="rect">
            <a:avLst/>
          </a:prstGeom>
          <a:blipFill>
            <a:blip r:embed="rId1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921720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39207" y="803556"/>
            <a:ext cx="6393443" cy="3070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5639" y="2138472"/>
            <a:ext cx="3927451" cy="35153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5639" y="3277022"/>
            <a:ext cx="3681820" cy="3515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15639" y="4420019"/>
            <a:ext cx="5897426"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658457" y="6359347"/>
            <a:ext cx="321945" cy="149225"/>
          </a:xfrm>
          <a:custGeom>
            <a:avLst/>
            <a:gdLst/>
            <a:ahLst/>
            <a:cxnLst/>
            <a:rect l="l" t="t" r="r" b="b"/>
            <a:pathLst>
              <a:path w="32194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21945" h="149225">
                <a:moveTo>
                  <a:pt x="53825" y="131117"/>
                </a:moveTo>
                <a:lnTo>
                  <a:pt x="34627" y="131117"/>
                </a:lnTo>
                <a:lnTo>
                  <a:pt x="34627" y="21281"/>
                </a:lnTo>
                <a:lnTo>
                  <a:pt x="53825" y="21281"/>
                </a:lnTo>
                <a:lnTo>
                  <a:pt x="53825" y="131117"/>
                </a:lnTo>
                <a:close/>
              </a:path>
              <a:path w="32194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21945" h="149225">
                <a:moveTo>
                  <a:pt x="115713" y="28128"/>
                </a:moveTo>
                <a:lnTo>
                  <a:pt x="114423" y="28128"/>
                </a:lnTo>
                <a:lnTo>
                  <a:pt x="113976" y="28029"/>
                </a:lnTo>
                <a:lnTo>
                  <a:pt x="111920" y="17709"/>
                </a:lnTo>
                <a:lnTo>
                  <a:pt x="112030" y="16767"/>
                </a:lnTo>
                <a:lnTo>
                  <a:pt x="112190" y="15923"/>
                </a:lnTo>
                <a:lnTo>
                  <a:pt x="112390" y="15328"/>
                </a:lnTo>
                <a:lnTo>
                  <a:pt x="112588" y="14634"/>
                </a:lnTo>
                <a:lnTo>
                  <a:pt x="118938" y="8631"/>
                </a:lnTo>
                <a:lnTo>
                  <a:pt x="121120" y="7242"/>
                </a:lnTo>
                <a:lnTo>
                  <a:pt x="146471" y="0"/>
                </a:lnTo>
                <a:lnTo>
                  <a:pt x="157980" y="0"/>
                </a:lnTo>
                <a:lnTo>
                  <a:pt x="163883" y="892"/>
                </a:lnTo>
                <a:lnTo>
                  <a:pt x="168944" y="2678"/>
                </a:lnTo>
                <a:lnTo>
                  <a:pt x="174004" y="4365"/>
                </a:lnTo>
                <a:lnTo>
                  <a:pt x="178220" y="6796"/>
                </a:lnTo>
                <a:lnTo>
                  <a:pt x="181594" y="9970"/>
                </a:lnTo>
                <a:lnTo>
                  <a:pt x="184968" y="13047"/>
                </a:lnTo>
                <a:lnTo>
                  <a:pt x="186924" y="15923"/>
                </a:lnTo>
                <a:lnTo>
                  <a:pt x="143147" y="15923"/>
                </a:lnTo>
                <a:lnTo>
                  <a:pt x="139129" y="16569"/>
                </a:lnTo>
                <a:lnTo>
                  <a:pt x="117002" y="27483"/>
                </a:lnTo>
                <a:lnTo>
                  <a:pt x="115713" y="28128"/>
                </a:lnTo>
                <a:close/>
              </a:path>
              <a:path w="321945" h="149225">
                <a:moveTo>
                  <a:pt x="189342" y="132903"/>
                </a:moveTo>
                <a:lnTo>
                  <a:pt x="151928" y="132903"/>
                </a:lnTo>
                <a:lnTo>
                  <a:pt x="156194" y="132258"/>
                </a:lnTo>
                <a:lnTo>
                  <a:pt x="163636" y="129678"/>
                </a:lnTo>
                <a:lnTo>
                  <a:pt x="166761" y="127892"/>
                </a:lnTo>
                <a:lnTo>
                  <a:pt x="169241" y="125610"/>
                </a:lnTo>
                <a:lnTo>
                  <a:pt x="171821" y="123328"/>
                </a:lnTo>
                <a:lnTo>
                  <a:pt x="173756" y="120599"/>
                </a:lnTo>
                <a:lnTo>
                  <a:pt x="176335" y="114250"/>
                </a:lnTo>
                <a:lnTo>
                  <a:pt x="176980" y="110777"/>
                </a:lnTo>
                <a:lnTo>
                  <a:pt x="176980" y="102939"/>
                </a:lnTo>
                <a:lnTo>
                  <a:pt x="176137" y="99267"/>
                </a:lnTo>
                <a:lnTo>
                  <a:pt x="174450" y="95993"/>
                </a:lnTo>
                <a:lnTo>
                  <a:pt x="172863" y="92719"/>
                </a:lnTo>
                <a:lnTo>
                  <a:pt x="170531" y="89892"/>
                </a:lnTo>
                <a:lnTo>
                  <a:pt x="164380" y="85129"/>
                </a:lnTo>
                <a:lnTo>
                  <a:pt x="160560" y="83343"/>
                </a:lnTo>
                <a:lnTo>
                  <a:pt x="155996" y="82152"/>
                </a:lnTo>
                <a:lnTo>
                  <a:pt x="151531" y="80863"/>
                </a:lnTo>
                <a:lnTo>
                  <a:pt x="146471" y="80217"/>
                </a:lnTo>
                <a:lnTo>
                  <a:pt x="126379" y="80217"/>
                </a:lnTo>
                <a:lnTo>
                  <a:pt x="125784" y="80068"/>
                </a:lnTo>
                <a:lnTo>
                  <a:pt x="122518" y="70842"/>
                </a:lnTo>
                <a:lnTo>
                  <a:pt x="122609" y="69800"/>
                </a:lnTo>
                <a:lnTo>
                  <a:pt x="123005" y="67915"/>
                </a:lnTo>
                <a:lnTo>
                  <a:pt x="123303" y="67171"/>
                </a:lnTo>
                <a:lnTo>
                  <a:pt x="123700" y="66674"/>
                </a:lnTo>
                <a:lnTo>
                  <a:pt x="124097" y="66079"/>
                </a:lnTo>
                <a:lnTo>
                  <a:pt x="124543" y="65682"/>
                </a:lnTo>
                <a:lnTo>
                  <a:pt x="125040" y="65484"/>
                </a:lnTo>
                <a:lnTo>
                  <a:pt x="125635" y="65186"/>
                </a:lnTo>
                <a:lnTo>
                  <a:pt x="126280" y="65037"/>
                </a:lnTo>
                <a:lnTo>
                  <a:pt x="144436" y="65037"/>
                </a:lnTo>
                <a:lnTo>
                  <a:pt x="148852" y="64392"/>
                </a:lnTo>
                <a:lnTo>
                  <a:pt x="171176" y="42018"/>
                </a:lnTo>
                <a:lnTo>
                  <a:pt x="171176" y="34973"/>
                </a:lnTo>
                <a:lnTo>
                  <a:pt x="170680" y="32146"/>
                </a:lnTo>
                <a:lnTo>
                  <a:pt x="169688" y="29467"/>
                </a:lnTo>
                <a:lnTo>
                  <a:pt x="168695" y="26689"/>
                </a:lnTo>
                <a:lnTo>
                  <a:pt x="167208" y="24308"/>
                </a:lnTo>
                <a:lnTo>
                  <a:pt x="165223" y="22323"/>
                </a:lnTo>
                <a:lnTo>
                  <a:pt x="163338" y="20339"/>
                </a:lnTo>
                <a:lnTo>
                  <a:pt x="160857" y="18801"/>
                </a:lnTo>
                <a:lnTo>
                  <a:pt x="157782" y="17709"/>
                </a:lnTo>
                <a:lnTo>
                  <a:pt x="154805" y="16519"/>
                </a:lnTo>
                <a:lnTo>
                  <a:pt x="151382" y="15923"/>
                </a:lnTo>
                <a:lnTo>
                  <a:pt x="186924" y="15923"/>
                </a:lnTo>
                <a:lnTo>
                  <a:pt x="187498" y="16767"/>
                </a:lnTo>
                <a:lnTo>
                  <a:pt x="189185" y="21133"/>
                </a:lnTo>
                <a:lnTo>
                  <a:pt x="190871" y="25399"/>
                </a:lnTo>
                <a:lnTo>
                  <a:pt x="191715" y="30211"/>
                </a:lnTo>
                <a:lnTo>
                  <a:pt x="191715" y="40034"/>
                </a:lnTo>
                <a:lnTo>
                  <a:pt x="164479" y="70692"/>
                </a:lnTo>
                <a:lnTo>
                  <a:pt x="164479" y="70842"/>
                </a:lnTo>
                <a:lnTo>
                  <a:pt x="169539" y="71437"/>
                </a:lnTo>
                <a:lnTo>
                  <a:pt x="174103" y="72727"/>
                </a:lnTo>
                <a:lnTo>
                  <a:pt x="178171" y="74711"/>
                </a:lnTo>
                <a:lnTo>
                  <a:pt x="182338" y="76596"/>
                </a:lnTo>
                <a:lnTo>
                  <a:pt x="185910" y="79026"/>
                </a:lnTo>
                <a:lnTo>
                  <a:pt x="191863" y="84979"/>
                </a:lnTo>
                <a:lnTo>
                  <a:pt x="194195" y="88502"/>
                </a:lnTo>
                <a:lnTo>
                  <a:pt x="195945" y="92719"/>
                </a:lnTo>
                <a:lnTo>
                  <a:pt x="197569" y="96539"/>
                </a:lnTo>
                <a:lnTo>
                  <a:pt x="198412" y="100756"/>
                </a:lnTo>
                <a:lnTo>
                  <a:pt x="198412" y="111868"/>
                </a:lnTo>
                <a:lnTo>
                  <a:pt x="197221" y="117871"/>
                </a:lnTo>
                <a:lnTo>
                  <a:pt x="194797" y="123328"/>
                </a:lnTo>
                <a:lnTo>
                  <a:pt x="192557" y="128488"/>
                </a:lnTo>
                <a:lnTo>
                  <a:pt x="189342" y="132903"/>
                </a:lnTo>
                <a:close/>
              </a:path>
              <a:path w="321945" h="149225">
                <a:moveTo>
                  <a:pt x="155549" y="148678"/>
                </a:moveTo>
                <a:lnTo>
                  <a:pt x="142750" y="148678"/>
                </a:lnTo>
                <a:lnTo>
                  <a:pt x="138236" y="148282"/>
                </a:lnTo>
                <a:lnTo>
                  <a:pt x="107836" y="125610"/>
                </a:lnTo>
                <a:lnTo>
                  <a:pt x="108023" y="124220"/>
                </a:lnTo>
                <a:lnTo>
                  <a:pt x="108520" y="123229"/>
                </a:lnTo>
                <a:lnTo>
                  <a:pt x="109115" y="122137"/>
                </a:lnTo>
                <a:lnTo>
                  <a:pt x="109908" y="121592"/>
                </a:lnTo>
                <a:lnTo>
                  <a:pt x="111496" y="121592"/>
                </a:lnTo>
                <a:lnTo>
                  <a:pt x="112786" y="122187"/>
                </a:lnTo>
                <a:lnTo>
                  <a:pt x="116755" y="124568"/>
                </a:lnTo>
                <a:lnTo>
                  <a:pt x="119285" y="125858"/>
                </a:lnTo>
                <a:lnTo>
                  <a:pt x="125437" y="128636"/>
                </a:lnTo>
                <a:lnTo>
                  <a:pt x="129058" y="129926"/>
                </a:lnTo>
                <a:lnTo>
                  <a:pt x="137393" y="132307"/>
                </a:lnTo>
                <a:lnTo>
                  <a:pt x="142006" y="132903"/>
                </a:lnTo>
                <a:lnTo>
                  <a:pt x="189342" y="132903"/>
                </a:lnTo>
                <a:lnTo>
                  <a:pt x="189234" y="133051"/>
                </a:lnTo>
                <a:lnTo>
                  <a:pt x="180602" y="140691"/>
                </a:lnTo>
                <a:lnTo>
                  <a:pt x="175293" y="143618"/>
                </a:lnTo>
                <a:lnTo>
                  <a:pt x="168944" y="145701"/>
                </a:lnTo>
                <a:lnTo>
                  <a:pt x="162693" y="147686"/>
                </a:lnTo>
                <a:lnTo>
                  <a:pt x="155549" y="148678"/>
                </a:lnTo>
                <a:close/>
              </a:path>
              <a:path w="321945" h="149225">
                <a:moveTo>
                  <a:pt x="318541" y="113406"/>
                </a:moveTo>
                <a:lnTo>
                  <a:pt x="221852" y="113406"/>
                </a:lnTo>
                <a:lnTo>
                  <a:pt x="221108" y="113307"/>
                </a:lnTo>
                <a:lnTo>
                  <a:pt x="217585" y="102294"/>
                </a:lnTo>
                <a:lnTo>
                  <a:pt x="217784" y="100012"/>
                </a:lnTo>
                <a:lnTo>
                  <a:pt x="272304" y="4911"/>
                </a:lnTo>
                <a:lnTo>
                  <a:pt x="273942" y="3422"/>
                </a:lnTo>
                <a:lnTo>
                  <a:pt x="274636" y="2927"/>
                </a:lnTo>
                <a:lnTo>
                  <a:pt x="289072" y="1487"/>
                </a:lnTo>
                <a:lnTo>
                  <a:pt x="291206" y="1586"/>
                </a:lnTo>
                <a:lnTo>
                  <a:pt x="299987" y="3720"/>
                </a:lnTo>
                <a:lnTo>
                  <a:pt x="300582" y="4117"/>
                </a:lnTo>
                <a:lnTo>
                  <a:pt x="300879" y="4663"/>
                </a:lnTo>
                <a:lnTo>
                  <a:pt x="300879" y="18305"/>
                </a:lnTo>
                <a:lnTo>
                  <a:pt x="282128" y="18305"/>
                </a:lnTo>
                <a:lnTo>
                  <a:pt x="235098" y="97631"/>
                </a:lnTo>
                <a:lnTo>
                  <a:pt x="318541" y="97631"/>
                </a:lnTo>
                <a:lnTo>
                  <a:pt x="319533" y="98275"/>
                </a:lnTo>
                <a:lnTo>
                  <a:pt x="320227" y="99565"/>
                </a:lnTo>
                <a:lnTo>
                  <a:pt x="321021" y="100855"/>
                </a:lnTo>
                <a:lnTo>
                  <a:pt x="321418" y="102839"/>
                </a:lnTo>
                <a:lnTo>
                  <a:pt x="321377" y="108197"/>
                </a:lnTo>
                <a:lnTo>
                  <a:pt x="321021" y="109933"/>
                </a:lnTo>
                <a:lnTo>
                  <a:pt x="320227" y="111323"/>
                </a:lnTo>
                <a:lnTo>
                  <a:pt x="319533" y="112711"/>
                </a:lnTo>
                <a:lnTo>
                  <a:pt x="318541" y="113406"/>
                </a:lnTo>
                <a:close/>
              </a:path>
              <a:path w="321945" h="149225">
                <a:moveTo>
                  <a:pt x="300879" y="97631"/>
                </a:moveTo>
                <a:lnTo>
                  <a:pt x="282276" y="97631"/>
                </a:lnTo>
                <a:lnTo>
                  <a:pt x="282276" y="18305"/>
                </a:lnTo>
                <a:lnTo>
                  <a:pt x="300879" y="18305"/>
                </a:lnTo>
                <a:lnTo>
                  <a:pt x="300879" y="97631"/>
                </a:lnTo>
                <a:close/>
              </a:path>
              <a:path w="321945" h="149225">
                <a:moveTo>
                  <a:pt x="293289" y="147339"/>
                </a:moveTo>
                <a:lnTo>
                  <a:pt x="289718" y="147339"/>
                </a:lnTo>
                <a:lnTo>
                  <a:pt x="288229" y="147240"/>
                </a:lnTo>
                <a:lnTo>
                  <a:pt x="287039" y="147041"/>
                </a:lnTo>
                <a:lnTo>
                  <a:pt x="285848" y="146942"/>
                </a:lnTo>
                <a:lnTo>
                  <a:pt x="282276" y="144362"/>
                </a:lnTo>
                <a:lnTo>
                  <a:pt x="282276" y="113406"/>
                </a:lnTo>
                <a:lnTo>
                  <a:pt x="300879" y="113406"/>
                </a:lnTo>
                <a:lnTo>
                  <a:pt x="300879" y="144362"/>
                </a:lnTo>
                <a:lnTo>
                  <a:pt x="295968" y="147041"/>
                </a:lnTo>
                <a:lnTo>
                  <a:pt x="294778" y="147240"/>
                </a:lnTo>
                <a:lnTo>
                  <a:pt x="293289" y="147339"/>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6621114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56352" y="378645"/>
            <a:ext cx="3584574" cy="47193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2405" y="1092208"/>
            <a:ext cx="7775065" cy="26297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52477" y="1454455"/>
            <a:ext cx="7242999"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43100" y="1817446"/>
            <a:ext cx="7614182" cy="26163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52477" y="2178353"/>
            <a:ext cx="7586051"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55305" y="2521995"/>
            <a:ext cx="7497650" cy="2697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52477" y="2899423"/>
            <a:ext cx="2647500" cy="26535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12405" y="3325161"/>
            <a:ext cx="6787296" cy="262432"/>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41761" y="3674518"/>
            <a:ext cx="6815565" cy="269728"/>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52477" y="4054479"/>
            <a:ext cx="6907843" cy="26297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01541" y="4467263"/>
            <a:ext cx="7605545" cy="273100"/>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43631" y="4827041"/>
            <a:ext cx="6827097" cy="280986"/>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749500" y="5207002"/>
            <a:ext cx="7092985" cy="26297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752477" y="5575942"/>
            <a:ext cx="2748846" cy="255983"/>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6658457" y="6359347"/>
            <a:ext cx="314960" cy="149225"/>
          </a:xfrm>
          <a:custGeom>
            <a:avLst/>
            <a:gdLst/>
            <a:ahLst/>
            <a:cxnLst/>
            <a:rect l="l" t="t" r="r" b="b"/>
            <a:pathLst>
              <a:path w="314959"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4959" h="149225">
                <a:moveTo>
                  <a:pt x="53825" y="131117"/>
                </a:moveTo>
                <a:lnTo>
                  <a:pt x="34627" y="131117"/>
                </a:lnTo>
                <a:lnTo>
                  <a:pt x="34627" y="21281"/>
                </a:lnTo>
                <a:lnTo>
                  <a:pt x="53825" y="21281"/>
                </a:lnTo>
                <a:lnTo>
                  <a:pt x="53825" y="131117"/>
                </a:lnTo>
                <a:close/>
              </a:path>
              <a:path w="314959"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4959" h="149225">
                <a:moveTo>
                  <a:pt x="115713" y="28128"/>
                </a:moveTo>
                <a:lnTo>
                  <a:pt x="114423" y="28128"/>
                </a:lnTo>
                <a:lnTo>
                  <a:pt x="113976" y="28029"/>
                </a:lnTo>
                <a:lnTo>
                  <a:pt x="111920" y="17709"/>
                </a:lnTo>
                <a:lnTo>
                  <a:pt x="112030" y="16767"/>
                </a:lnTo>
                <a:lnTo>
                  <a:pt x="112190" y="15923"/>
                </a:lnTo>
                <a:lnTo>
                  <a:pt x="112390" y="15328"/>
                </a:lnTo>
                <a:lnTo>
                  <a:pt x="112588" y="14634"/>
                </a:lnTo>
                <a:lnTo>
                  <a:pt x="118938" y="8631"/>
                </a:lnTo>
                <a:lnTo>
                  <a:pt x="121120" y="7242"/>
                </a:lnTo>
                <a:lnTo>
                  <a:pt x="146471" y="0"/>
                </a:lnTo>
                <a:lnTo>
                  <a:pt x="157980" y="0"/>
                </a:lnTo>
                <a:lnTo>
                  <a:pt x="163883" y="892"/>
                </a:lnTo>
                <a:lnTo>
                  <a:pt x="168944" y="2678"/>
                </a:lnTo>
                <a:lnTo>
                  <a:pt x="174004" y="4365"/>
                </a:lnTo>
                <a:lnTo>
                  <a:pt x="178220" y="6796"/>
                </a:lnTo>
                <a:lnTo>
                  <a:pt x="181594" y="9970"/>
                </a:lnTo>
                <a:lnTo>
                  <a:pt x="184968" y="13047"/>
                </a:lnTo>
                <a:lnTo>
                  <a:pt x="186924" y="15923"/>
                </a:lnTo>
                <a:lnTo>
                  <a:pt x="143147" y="15923"/>
                </a:lnTo>
                <a:lnTo>
                  <a:pt x="139129" y="16569"/>
                </a:lnTo>
                <a:lnTo>
                  <a:pt x="117002" y="27483"/>
                </a:lnTo>
                <a:lnTo>
                  <a:pt x="115713" y="28128"/>
                </a:lnTo>
                <a:close/>
              </a:path>
              <a:path w="314959" h="149225">
                <a:moveTo>
                  <a:pt x="189342" y="132903"/>
                </a:moveTo>
                <a:lnTo>
                  <a:pt x="151928" y="132903"/>
                </a:lnTo>
                <a:lnTo>
                  <a:pt x="156194" y="132258"/>
                </a:lnTo>
                <a:lnTo>
                  <a:pt x="163636" y="129678"/>
                </a:lnTo>
                <a:lnTo>
                  <a:pt x="166761" y="127892"/>
                </a:lnTo>
                <a:lnTo>
                  <a:pt x="169241" y="125610"/>
                </a:lnTo>
                <a:lnTo>
                  <a:pt x="171821" y="123328"/>
                </a:lnTo>
                <a:lnTo>
                  <a:pt x="173756" y="120599"/>
                </a:lnTo>
                <a:lnTo>
                  <a:pt x="176335" y="114250"/>
                </a:lnTo>
                <a:lnTo>
                  <a:pt x="176980" y="110777"/>
                </a:lnTo>
                <a:lnTo>
                  <a:pt x="176980" y="102939"/>
                </a:lnTo>
                <a:lnTo>
                  <a:pt x="176137" y="99267"/>
                </a:lnTo>
                <a:lnTo>
                  <a:pt x="174450" y="95993"/>
                </a:lnTo>
                <a:lnTo>
                  <a:pt x="172863" y="92719"/>
                </a:lnTo>
                <a:lnTo>
                  <a:pt x="170531" y="89892"/>
                </a:lnTo>
                <a:lnTo>
                  <a:pt x="164380" y="85129"/>
                </a:lnTo>
                <a:lnTo>
                  <a:pt x="160560" y="83343"/>
                </a:lnTo>
                <a:lnTo>
                  <a:pt x="155996" y="82152"/>
                </a:lnTo>
                <a:lnTo>
                  <a:pt x="151531" y="80863"/>
                </a:lnTo>
                <a:lnTo>
                  <a:pt x="146471" y="80217"/>
                </a:lnTo>
                <a:lnTo>
                  <a:pt x="126379" y="80217"/>
                </a:lnTo>
                <a:lnTo>
                  <a:pt x="125784" y="80068"/>
                </a:lnTo>
                <a:lnTo>
                  <a:pt x="122518" y="70842"/>
                </a:lnTo>
                <a:lnTo>
                  <a:pt x="122609" y="69800"/>
                </a:lnTo>
                <a:lnTo>
                  <a:pt x="123005" y="67915"/>
                </a:lnTo>
                <a:lnTo>
                  <a:pt x="123303" y="67171"/>
                </a:lnTo>
                <a:lnTo>
                  <a:pt x="123700" y="66674"/>
                </a:lnTo>
                <a:lnTo>
                  <a:pt x="124097" y="66079"/>
                </a:lnTo>
                <a:lnTo>
                  <a:pt x="124543" y="65682"/>
                </a:lnTo>
                <a:lnTo>
                  <a:pt x="125040" y="65484"/>
                </a:lnTo>
                <a:lnTo>
                  <a:pt x="125635" y="65186"/>
                </a:lnTo>
                <a:lnTo>
                  <a:pt x="126280" y="65037"/>
                </a:lnTo>
                <a:lnTo>
                  <a:pt x="144436" y="65037"/>
                </a:lnTo>
                <a:lnTo>
                  <a:pt x="148852" y="64392"/>
                </a:lnTo>
                <a:lnTo>
                  <a:pt x="171176" y="42018"/>
                </a:lnTo>
                <a:lnTo>
                  <a:pt x="171176" y="34973"/>
                </a:lnTo>
                <a:lnTo>
                  <a:pt x="170680" y="32146"/>
                </a:lnTo>
                <a:lnTo>
                  <a:pt x="169688" y="29467"/>
                </a:lnTo>
                <a:lnTo>
                  <a:pt x="168695" y="26689"/>
                </a:lnTo>
                <a:lnTo>
                  <a:pt x="167208" y="24308"/>
                </a:lnTo>
                <a:lnTo>
                  <a:pt x="165223" y="22323"/>
                </a:lnTo>
                <a:lnTo>
                  <a:pt x="163338" y="20339"/>
                </a:lnTo>
                <a:lnTo>
                  <a:pt x="160857" y="18801"/>
                </a:lnTo>
                <a:lnTo>
                  <a:pt x="157782" y="17709"/>
                </a:lnTo>
                <a:lnTo>
                  <a:pt x="154805" y="16519"/>
                </a:lnTo>
                <a:lnTo>
                  <a:pt x="151382" y="15923"/>
                </a:lnTo>
                <a:lnTo>
                  <a:pt x="186924" y="15923"/>
                </a:lnTo>
                <a:lnTo>
                  <a:pt x="187498" y="16767"/>
                </a:lnTo>
                <a:lnTo>
                  <a:pt x="189185" y="21133"/>
                </a:lnTo>
                <a:lnTo>
                  <a:pt x="190871" y="25399"/>
                </a:lnTo>
                <a:lnTo>
                  <a:pt x="191715" y="30211"/>
                </a:lnTo>
                <a:lnTo>
                  <a:pt x="191715" y="40034"/>
                </a:lnTo>
                <a:lnTo>
                  <a:pt x="164479" y="70692"/>
                </a:lnTo>
                <a:lnTo>
                  <a:pt x="164479" y="70842"/>
                </a:lnTo>
                <a:lnTo>
                  <a:pt x="169539" y="71437"/>
                </a:lnTo>
                <a:lnTo>
                  <a:pt x="174103" y="72727"/>
                </a:lnTo>
                <a:lnTo>
                  <a:pt x="178171" y="74711"/>
                </a:lnTo>
                <a:lnTo>
                  <a:pt x="182338" y="76596"/>
                </a:lnTo>
                <a:lnTo>
                  <a:pt x="185910" y="79026"/>
                </a:lnTo>
                <a:lnTo>
                  <a:pt x="191863" y="84979"/>
                </a:lnTo>
                <a:lnTo>
                  <a:pt x="194195" y="88502"/>
                </a:lnTo>
                <a:lnTo>
                  <a:pt x="195945" y="92719"/>
                </a:lnTo>
                <a:lnTo>
                  <a:pt x="197569" y="96539"/>
                </a:lnTo>
                <a:lnTo>
                  <a:pt x="198412" y="100756"/>
                </a:lnTo>
                <a:lnTo>
                  <a:pt x="198412" y="111868"/>
                </a:lnTo>
                <a:lnTo>
                  <a:pt x="197221" y="117871"/>
                </a:lnTo>
                <a:lnTo>
                  <a:pt x="194797" y="123328"/>
                </a:lnTo>
                <a:lnTo>
                  <a:pt x="192557" y="128488"/>
                </a:lnTo>
                <a:lnTo>
                  <a:pt x="189342" y="132903"/>
                </a:lnTo>
                <a:close/>
              </a:path>
              <a:path w="314959" h="149225">
                <a:moveTo>
                  <a:pt x="155549" y="148678"/>
                </a:moveTo>
                <a:lnTo>
                  <a:pt x="142750" y="148678"/>
                </a:lnTo>
                <a:lnTo>
                  <a:pt x="138236" y="148282"/>
                </a:lnTo>
                <a:lnTo>
                  <a:pt x="107836" y="125610"/>
                </a:lnTo>
                <a:lnTo>
                  <a:pt x="108023" y="124220"/>
                </a:lnTo>
                <a:lnTo>
                  <a:pt x="108520" y="123229"/>
                </a:lnTo>
                <a:lnTo>
                  <a:pt x="109115" y="122137"/>
                </a:lnTo>
                <a:lnTo>
                  <a:pt x="109908" y="121592"/>
                </a:lnTo>
                <a:lnTo>
                  <a:pt x="111496" y="121592"/>
                </a:lnTo>
                <a:lnTo>
                  <a:pt x="112786" y="122187"/>
                </a:lnTo>
                <a:lnTo>
                  <a:pt x="116755" y="124568"/>
                </a:lnTo>
                <a:lnTo>
                  <a:pt x="119285" y="125858"/>
                </a:lnTo>
                <a:lnTo>
                  <a:pt x="125437" y="128636"/>
                </a:lnTo>
                <a:lnTo>
                  <a:pt x="129058" y="129926"/>
                </a:lnTo>
                <a:lnTo>
                  <a:pt x="137393" y="132307"/>
                </a:lnTo>
                <a:lnTo>
                  <a:pt x="142006" y="132903"/>
                </a:lnTo>
                <a:lnTo>
                  <a:pt x="189342" y="132903"/>
                </a:lnTo>
                <a:lnTo>
                  <a:pt x="189234" y="133051"/>
                </a:lnTo>
                <a:lnTo>
                  <a:pt x="180602" y="140691"/>
                </a:lnTo>
                <a:lnTo>
                  <a:pt x="175293" y="143618"/>
                </a:lnTo>
                <a:lnTo>
                  <a:pt x="168944" y="145701"/>
                </a:lnTo>
                <a:lnTo>
                  <a:pt x="162693" y="147686"/>
                </a:lnTo>
                <a:lnTo>
                  <a:pt x="155549" y="148678"/>
                </a:lnTo>
                <a:close/>
              </a:path>
              <a:path w="314959" h="149225">
                <a:moveTo>
                  <a:pt x="239463" y="75306"/>
                </a:moveTo>
                <a:lnTo>
                  <a:pt x="234503" y="75306"/>
                </a:lnTo>
                <a:lnTo>
                  <a:pt x="233014" y="74810"/>
                </a:lnTo>
                <a:lnTo>
                  <a:pt x="231228" y="72826"/>
                </a:lnTo>
                <a:lnTo>
                  <a:pt x="230781" y="70941"/>
                </a:lnTo>
                <a:lnTo>
                  <a:pt x="230781" y="6895"/>
                </a:lnTo>
                <a:lnTo>
                  <a:pt x="231377" y="5059"/>
                </a:lnTo>
                <a:lnTo>
                  <a:pt x="233759" y="2678"/>
                </a:lnTo>
                <a:lnTo>
                  <a:pt x="235395" y="2083"/>
                </a:lnTo>
                <a:lnTo>
                  <a:pt x="302070" y="2083"/>
                </a:lnTo>
                <a:lnTo>
                  <a:pt x="302616" y="2282"/>
                </a:lnTo>
                <a:lnTo>
                  <a:pt x="303112" y="2678"/>
                </a:lnTo>
                <a:lnTo>
                  <a:pt x="303707" y="2976"/>
                </a:lnTo>
                <a:lnTo>
                  <a:pt x="305790" y="9028"/>
                </a:lnTo>
                <a:lnTo>
                  <a:pt x="305790" y="13096"/>
                </a:lnTo>
                <a:lnTo>
                  <a:pt x="305394" y="15179"/>
                </a:lnTo>
                <a:lnTo>
                  <a:pt x="304600" y="16668"/>
                </a:lnTo>
                <a:lnTo>
                  <a:pt x="303905" y="18156"/>
                </a:lnTo>
                <a:lnTo>
                  <a:pt x="302864" y="18900"/>
                </a:lnTo>
                <a:lnTo>
                  <a:pt x="247599" y="18900"/>
                </a:lnTo>
                <a:lnTo>
                  <a:pt x="247599" y="59381"/>
                </a:lnTo>
                <a:lnTo>
                  <a:pt x="278639" y="59381"/>
                </a:lnTo>
                <a:lnTo>
                  <a:pt x="280441" y="59630"/>
                </a:lnTo>
                <a:lnTo>
                  <a:pt x="292843" y="63599"/>
                </a:lnTo>
                <a:lnTo>
                  <a:pt x="298002" y="66376"/>
                </a:lnTo>
                <a:lnTo>
                  <a:pt x="302070" y="69948"/>
                </a:lnTo>
                <a:lnTo>
                  <a:pt x="306237" y="73520"/>
                </a:lnTo>
                <a:lnTo>
                  <a:pt x="306557" y="73967"/>
                </a:lnTo>
                <a:lnTo>
                  <a:pt x="253007" y="73967"/>
                </a:lnTo>
                <a:lnTo>
                  <a:pt x="249087" y="74214"/>
                </a:lnTo>
                <a:lnTo>
                  <a:pt x="245814" y="74711"/>
                </a:lnTo>
                <a:lnTo>
                  <a:pt x="242539" y="75108"/>
                </a:lnTo>
                <a:lnTo>
                  <a:pt x="239463" y="75306"/>
                </a:lnTo>
                <a:close/>
              </a:path>
              <a:path w="314959" h="149225">
                <a:moveTo>
                  <a:pt x="278639" y="59381"/>
                </a:moveTo>
                <a:lnTo>
                  <a:pt x="247599" y="59381"/>
                </a:lnTo>
                <a:lnTo>
                  <a:pt x="250179" y="58985"/>
                </a:lnTo>
                <a:lnTo>
                  <a:pt x="252809" y="58786"/>
                </a:lnTo>
                <a:lnTo>
                  <a:pt x="255487" y="58786"/>
                </a:lnTo>
                <a:lnTo>
                  <a:pt x="258266" y="58687"/>
                </a:lnTo>
                <a:lnTo>
                  <a:pt x="273247" y="58637"/>
                </a:lnTo>
                <a:lnTo>
                  <a:pt x="278639" y="59381"/>
                </a:lnTo>
                <a:close/>
              </a:path>
              <a:path w="314959" h="149225">
                <a:moveTo>
                  <a:pt x="303260" y="132903"/>
                </a:moveTo>
                <a:lnTo>
                  <a:pt x="265210" y="132903"/>
                </a:lnTo>
                <a:lnTo>
                  <a:pt x="269775" y="132307"/>
                </a:lnTo>
                <a:lnTo>
                  <a:pt x="278109" y="129926"/>
                </a:lnTo>
                <a:lnTo>
                  <a:pt x="294331" y="97283"/>
                </a:lnTo>
                <a:lnTo>
                  <a:pt x="293587" y="93215"/>
                </a:lnTo>
                <a:lnTo>
                  <a:pt x="292099" y="89742"/>
                </a:lnTo>
                <a:lnTo>
                  <a:pt x="290710" y="86170"/>
                </a:lnTo>
                <a:lnTo>
                  <a:pt x="288477" y="83244"/>
                </a:lnTo>
                <a:lnTo>
                  <a:pt x="285401" y="80962"/>
                </a:lnTo>
                <a:lnTo>
                  <a:pt x="282425" y="78581"/>
                </a:lnTo>
                <a:lnTo>
                  <a:pt x="278605" y="76844"/>
                </a:lnTo>
                <a:lnTo>
                  <a:pt x="273942" y="75753"/>
                </a:lnTo>
                <a:lnTo>
                  <a:pt x="269377" y="74562"/>
                </a:lnTo>
                <a:lnTo>
                  <a:pt x="263921" y="73967"/>
                </a:lnTo>
                <a:lnTo>
                  <a:pt x="306557" y="73967"/>
                </a:lnTo>
                <a:lnTo>
                  <a:pt x="309363" y="77886"/>
                </a:lnTo>
                <a:lnTo>
                  <a:pt x="311531" y="83244"/>
                </a:lnTo>
                <a:lnTo>
                  <a:pt x="313630" y="88205"/>
                </a:lnTo>
                <a:lnTo>
                  <a:pt x="314721" y="93909"/>
                </a:lnTo>
                <a:lnTo>
                  <a:pt x="314721" y="107899"/>
                </a:lnTo>
                <a:lnTo>
                  <a:pt x="313381" y="114796"/>
                </a:lnTo>
                <a:lnTo>
                  <a:pt x="310702" y="120848"/>
                </a:lnTo>
                <a:lnTo>
                  <a:pt x="308122" y="126801"/>
                </a:lnTo>
                <a:lnTo>
                  <a:pt x="304451" y="131860"/>
                </a:lnTo>
                <a:lnTo>
                  <a:pt x="303260" y="132903"/>
                </a:lnTo>
                <a:close/>
              </a:path>
              <a:path w="314959" h="149225">
                <a:moveTo>
                  <a:pt x="268733" y="148678"/>
                </a:moveTo>
                <a:lnTo>
                  <a:pt x="256231" y="148678"/>
                </a:lnTo>
                <a:lnTo>
                  <a:pt x="251965" y="148381"/>
                </a:lnTo>
                <a:lnTo>
                  <a:pt x="223538" y="129281"/>
                </a:lnTo>
                <a:lnTo>
                  <a:pt x="223737" y="127197"/>
                </a:lnTo>
                <a:lnTo>
                  <a:pt x="226168" y="123973"/>
                </a:lnTo>
                <a:lnTo>
                  <a:pt x="227458" y="123973"/>
                </a:lnTo>
                <a:lnTo>
                  <a:pt x="228599" y="124420"/>
                </a:lnTo>
                <a:lnTo>
                  <a:pt x="231774" y="126205"/>
                </a:lnTo>
                <a:lnTo>
                  <a:pt x="233858" y="127197"/>
                </a:lnTo>
                <a:lnTo>
                  <a:pt x="254892" y="132903"/>
                </a:lnTo>
                <a:lnTo>
                  <a:pt x="303260" y="132903"/>
                </a:lnTo>
                <a:lnTo>
                  <a:pt x="294926" y="140195"/>
                </a:lnTo>
                <a:lnTo>
                  <a:pt x="289222" y="143370"/>
                </a:lnTo>
                <a:lnTo>
                  <a:pt x="282574" y="145553"/>
                </a:lnTo>
                <a:lnTo>
                  <a:pt x="276025" y="147637"/>
                </a:lnTo>
                <a:lnTo>
                  <a:pt x="268733"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3190167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99805" y="92724"/>
            <a:ext cx="1231265" cy="464184"/>
          </a:xfrm>
          <a:custGeom>
            <a:avLst/>
            <a:gdLst/>
            <a:ahLst/>
            <a:cxnLst/>
            <a:rect l="l" t="t" r="r" b="b"/>
            <a:pathLst>
              <a:path w="1231264" h="464184">
                <a:moveTo>
                  <a:pt x="189451" y="364183"/>
                </a:moveTo>
                <a:lnTo>
                  <a:pt x="13392" y="364183"/>
                </a:lnTo>
                <a:lnTo>
                  <a:pt x="9420" y="362793"/>
                </a:lnTo>
                <a:lnTo>
                  <a:pt x="5648" y="360011"/>
                </a:lnTo>
                <a:lnTo>
                  <a:pt x="1876" y="357135"/>
                </a:lnTo>
                <a:lnTo>
                  <a:pt x="0" y="352125"/>
                </a:lnTo>
                <a:lnTo>
                  <a:pt x="0" y="21134"/>
                </a:lnTo>
                <a:lnTo>
                  <a:pt x="1876" y="16172"/>
                </a:lnTo>
                <a:lnTo>
                  <a:pt x="5648" y="13394"/>
                </a:lnTo>
                <a:lnTo>
                  <a:pt x="9420" y="10517"/>
                </a:lnTo>
                <a:lnTo>
                  <a:pt x="13392" y="9079"/>
                </a:lnTo>
                <a:lnTo>
                  <a:pt x="187518" y="9079"/>
                </a:lnTo>
                <a:lnTo>
                  <a:pt x="188861" y="9475"/>
                </a:lnTo>
                <a:lnTo>
                  <a:pt x="190051" y="10269"/>
                </a:lnTo>
                <a:lnTo>
                  <a:pt x="191242" y="10964"/>
                </a:lnTo>
                <a:lnTo>
                  <a:pt x="192185" y="12154"/>
                </a:lnTo>
                <a:lnTo>
                  <a:pt x="192880" y="13841"/>
                </a:lnTo>
                <a:lnTo>
                  <a:pt x="193671" y="15428"/>
                </a:lnTo>
                <a:lnTo>
                  <a:pt x="194261" y="17463"/>
                </a:lnTo>
                <a:lnTo>
                  <a:pt x="194662" y="19943"/>
                </a:lnTo>
                <a:lnTo>
                  <a:pt x="195157" y="22423"/>
                </a:lnTo>
                <a:lnTo>
                  <a:pt x="195404" y="25499"/>
                </a:lnTo>
                <a:lnTo>
                  <a:pt x="195404" y="32444"/>
                </a:lnTo>
                <a:lnTo>
                  <a:pt x="195157" y="35322"/>
                </a:lnTo>
                <a:lnTo>
                  <a:pt x="194662" y="37802"/>
                </a:lnTo>
                <a:lnTo>
                  <a:pt x="194261" y="40283"/>
                </a:lnTo>
                <a:lnTo>
                  <a:pt x="193671" y="42316"/>
                </a:lnTo>
                <a:lnTo>
                  <a:pt x="192880" y="43904"/>
                </a:lnTo>
                <a:lnTo>
                  <a:pt x="192185" y="45392"/>
                </a:lnTo>
                <a:lnTo>
                  <a:pt x="191242" y="46533"/>
                </a:lnTo>
                <a:lnTo>
                  <a:pt x="190051" y="47327"/>
                </a:lnTo>
                <a:lnTo>
                  <a:pt x="188861" y="48022"/>
                </a:lnTo>
                <a:lnTo>
                  <a:pt x="187518" y="48369"/>
                </a:lnTo>
                <a:lnTo>
                  <a:pt x="47177" y="48369"/>
                </a:lnTo>
                <a:lnTo>
                  <a:pt x="47177" y="159692"/>
                </a:lnTo>
                <a:lnTo>
                  <a:pt x="167725" y="159692"/>
                </a:lnTo>
                <a:lnTo>
                  <a:pt x="169068" y="160139"/>
                </a:lnTo>
                <a:lnTo>
                  <a:pt x="170259" y="161035"/>
                </a:lnTo>
                <a:lnTo>
                  <a:pt x="171449" y="161825"/>
                </a:lnTo>
                <a:lnTo>
                  <a:pt x="172440" y="162968"/>
                </a:lnTo>
                <a:lnTo>
                  <a:pt x="173230" y="164454"/>
                </a:lnTo>
                <a:lnTo>
                  <a:pt x="174126" y="165845"/>
                </a:lnTo>
                <a:lnTo>
                  <a:pt x="174716" y="167826"/>
                </a:lnTo>
                <a:lnTo>
                  <a:pt x="175021" y="170407"/>
                </a:lnTo>
                <a:lnTo>
                  <a:pt x="175412" y="172988"/>
                </a:lnTo>
                <a:lnTo>
                  <a:pt x="175612" y="176017"/>
                </a:lnTo>
                <a:lnTo>
                  <a:pt x="175612" y="182761"/>
                </a:lnTo>
                <a:lnTo>
                  <a:pt x="175412" y="185590"/>
                </a:lnTo>
                <a:lnTo>
                  <a:pt x="175021" y="187971"/>
                </a:lnTo>
                <a:lnTo>
                  <a:pt x="174716" y="190352"/>
                </a:lnTo>
                <a:lnTo>
                  <a:pt x="174126" y="192286"/>
                </a:lnTo>
                <a:lnTo>
                  <a:pt x="173230" y="193772"/>
                </a:lnTo>
                <a:lnTo>
                  <a:pt x="172440" y="195258"/>
                </a:lnTo>
                <a:lnTo>
                  <a:pt x="171449" y="196353"/>
                </a:lnTo>
                <a:lnTo>
                  <a:pt x="170259" y="197048"/>
                </a:lnTo>
                <a:lnTo>
                  <a:pt x="169068" y="197639"/>
                </a:lnTo>
                <a:lnTo>
                  <a:pt x="167725" y="197944"/>
                </a:lnTo>
                <a:lnTo>
                  <a:pt x="47177" y="197944"/>
                </a:lnTo>
                <a:lnTo>
                  <a:pt x="47177" y="324893"/>
                </a:lnTo>
                <a:lnTo>
                  <a:pt x="189451" y="324893"/>
                </a:lnTo>
                <a:lnTo>
                  <a:pt x="190794" y="325283"/>
                </a:lnTo>
                <a:lnTo>
                  <a:pt x="191985" y="326083"/>
                </a:lnTo>
                <a:lnTo>
                  <a:pt x="193176" y="326779"/>
                </a:lnTo>
                <a:lnTo>
                  <a:pt x="194214" y="327922"/>
                </a:lnTo>
                <a:lnTo>
                  <a:pt x="195109" y="329503"/>
                </a:lnTo>
                <a:lnTo>
                  <a:pt x="196005" y="330989"/>
                </a:lnTo>
                <a:lnTo>
                  <a:pt x="196643" y="332980"/>
                </a:lnTo>
                <a:lnTo>
                  <a:pt x="197443" y="337942"/>
                </a:lnTo>
                <a:lnTo>
                  <a:pt x="197643" y="341019"/>
                </a:lnTo>
                <a:lnTo>
                  <a:pt x="197643" y="347962"/>
                </a:lnTo>
                <a:lnTo>
                  <a:pt x="190794" y="363831"/>
                </a:lnTo>
                <a:lnTo>
                  <a:pt x="189451" y="364183"/>
                </a:lnTo>
                <a:close/>
              </a:path>
              <a:path w="1231264" h="464184">
                <a:moveTo>
                  <a:pt x="264765" y="365822"/>
                </a:moveTo>
                <a:lnTo>
                  <a:pt x="254345" y="365822"/>
                </a:lnTo>
                <a:lnTo>
                  <a:pt x="249973" y="365574"/>
                </a:lnTo>
                <a:lnTo>
                  <a:pt x="246601" y="365079"/>
                </a:lnTo>
                <a:lnTo>
                  <a:pt x="243229" y="364679"/>
                </a:lnTo>
                <a:lnTo>
                  <a:pt x="237029" y="356887"/>
                </a:lnTo>
                <a:lnTo>
                  <a:pt x="237924" y="354706"/>
                </a:lnTo>
                <a:lnTo>
                  <a:pt x="239610" y="352125"/>
                </a:lnTo>
                <a:lnTo>
                  <a:pt x="316400" y="231577"/>
                </a:lnTo>
                <a:lnTo>
                  <a:pt x="243772" y="115638"/>
                </a:lnTo>
                <a:lnTo>
                  <a:pt x="242286" y="113057"/>
                </a:lnTo>
                <a:lnTo>
                  <a:pt x="241496" y="110924"/>
                </a:lnTo>
                <a:lnTo>
                  <a:pt x="241296" y="107457"/>
                </a:lnTo>
                <a:lnTo>
                  <a:pt x="242086" y="105961"/>
                </a:lnTo>
                <a:lnTo>
                  <a:pt x="260098" y="101799"/>
                </a:lnTo>
                <a:lnTo>
                  <a:pt x="271309" y="101799"/>
                </a:lnTo>
                <a:lnTo>
                  <a:pt x="275576" y="101951"/>
                </a:lnTo>
                <a:lnTo>
                  <a:pt x="281929" y="102542"/>
                </a:lnTo>
                <a:lnTo>
                  <a:pt x="284406" y="102989"/>
                </a:lnTo>
                <a:lnTo>
                  <a:pt x="286197" y="103580"/>
                </a:lnTo>
                <a:lnTo>
                  <a:pt x="288073" y="104085"/>
                </a:lnTo>
                <a:lnTo>
                  <a:pt x="349147" y="200916"/>
                </a:lnTo>
                <a:lnTo>
                  <a:pt x="396932" y="200916"/>
                </a:lnTo>
                <a:lnTo>
                  <a:pt x="378465" y="230234"/>
                </a:lnTo>
                <a:lnTo>
                  <a:pt x="397206" y="260151"/>
                </a:lnTo>
                <a:lnTo>
                  <a:pt x="345575" y="260151"/>
                </a:lnTo>
                <a:lnTo>
                  <a:pt x="286492" y="358078"/>
                </a:lnTo>
                <a:lnTo>
                  <a:pt x="285797" y="359373"/>
                </a:lnTo>
                <a:lnTo>
                  <a:pt x="284949" y="360564"/>
                </a:lnTo>
                <a:lnTo>
                  <a:pt x="271909" y="365374"/>
                </a:lnTo>
                <a:lnTo>
                  <a:pt x="268833" y="365669"/>
                </a:lnTo>
                <a:lnTo>
                  <a:pt x="264765" y="365822"/>
                </a:lnTo>
                <a:close/>
              </a:path>
              <a:path w="1231264" h="464184">
                <a:moveTo>
                  <a:pt x="396932" y="200916"/>
                </a:moveTo>
                <a:lnTo>
                  <a:pt x="349147" y="200916"/>
                </a:lnTo>
                <a:lnTo>
                  <a:pt x="406145" y="108942"/>
                </a:lnTo>
                <a:lnTo>
                  <a:pt x="412250" y="103732"/>
                </a:lnTo>
                <a:lnTo>
                  <a:pt x="413841" y="103037"/>
                </a:lnTo>
                <a:lnTo>
                  <a:pt x="416070" y="102542"/>
                </a:lnTo>
                <a:lnTo>
                  <a:pt x="421823" y="101951"/>
                </a:lnTo>
                <a:lnTo>
                  <a:pt x="425690" y="101799"/>
                </a:lnTo>
                <a:lnTo>
                  <a:pt x="435910" y="101799"/>
                </a:lnTo>
                <a:lnTo>
                  <a:pt x="440282" y="101999"/>
                </a:lnTo>
                <a:lnTo>
                  <a:pt x="447026" y="102789"/>
                </a:lnTo>
                <a:lnTo>
                  <a:pt x="449502" y="103485"/>
                </a:lnTo>
                <a:lnTo>
                  <a:pt x="451093" y="104475"/>
                </a:lnTo>
                <a:lnTo>
                  <a:pt x="452779" y="105466"/>
                </a:lnTo>
                <a:lnTo>
                  <a:pt x="453497" y="106856"/>
                </a:lnTo>
                <a:lnTo>
                  <a:pt x="453422" y="107847"/>
                </a:lnTo>
                <a:lnTo>
                  <a:pt x="453131" y="110581"/>
                </a:lnTo>
                <a:lnTo>
                  <a:pt x="452236" y="112857"/>
                </a:lnTo>
                <a:lnTo>
                  <a:pt x="450645" y="115638"/>
                </a:lnTo>
                <a:lnTo>
                  <a:pt x="396932" y="200916"/>
                </a:lnTo>
                <a:close/>
              </a:path>
              <a:path w="1231264" h="464184">
                <a:moveTo>
                  <a:pt x="438149" y="365822"/>
                </a:moveTo>
                <a:lnTo>
                  <a:pt x="427033" y="365822"/>
                </a:lnTo>
                <a:lnTo>
                  <a:pt x="422671" y="365669"/>
                </a:lnTo>
                <a:lnTo>
                  <a:pt x="419394" y="365374"/>
                </a:lnTo>
                <a:lnTo>
                  <a:pt x="416222" y="365174"/>
                </a:lnTo>
                <a:lnTo>
                  <a:pt x="404811" y="358078"/>
                </a:lnTo>
                <a:lnTo>
                  <a:pt x="345575" y="260151"/>
                </a:lnTo>
                <a:lnTo>
                  <a:pt x="397206" y="260151"/>
                </a:lnTo>
                <a:lnTo>
                  <a:pt x="454817" y="352125"/>
                </a:lnTo>
                <a:lnTo>
                  <a:pt x="456198" y="354706"/>
                </a:lnTo>
                <a:lnTo>
                  <a:pt x="456894" y="356887"/>
                </a:lnTo>
                <a:lnTo>
                  <a:pt x="456894" y="360364"/>
                </a:lnTo>
                <a:lnTo>
                  <a:pt x="456008" y="361754"/>
                </a:lnTo>
                <a:lnTo>
                  <a:pt x="454217" y="362840"/>
                </a:lnTo>
                <a:lnTo>
                  <a:pt x="452531" y="363936"/>
                </a:lnTo>
                <a:lnTo>
                  <a:pt x="449902" y="364679"/>
                </a:lnTo>
                <a:lnTo>
                  <a:pt x="446331" y="365079"/>
                </a:lnTo>
                <a:lnTo>
                  <a:pt x="442759" y="365574"/>
                </a:lnTo>
                <a:lnTo>
                  <a:pt x="438149" y="365822"/>
                </a:lnTo>
                <a:close/>
              </a:path>
              <a:path w="1231264" h="464184">
                <a:moveTo>
                  <a:pt x="614237" y="244521"/>
                </a:moveTo>
                <a:lnTo>
                  <a:pt x="493098" y="244521"/>
                </a:lnTo>
                <a:lnTo>
                  <a:pt x="490565" y="243130"/>
                </a:lnTo>
                <a:lnTo>
                  <a:pt x="488879" y="240359"/>
                </a:lnTo>
                <a:lnTo>
                  <a:pt x="487288" y="237482"/>
                </a:lnTo>
                <a:lnTo>
                  <a:pt x="486530" y="232767"/>
                </a:lnTo>
                <a:lnTo>
                  <a:pt x="486497" y="218680"/>
                </a:lnTo>
                <a:lnTo>
                  <a:pt x="487288" y="213870"/>
                </a:lnTo>
                <a:lnTo>
                  <a:pt x="488966" y="211041"/>
                </a:lnTo>
                <a:lnTo>
                  <a:pt x="490565" y="208412"/>
                </a:lnTo>
                <a:lnTo>
                  <a:pt x="493098" y="207021"/>
                </a:lnTo>
                <a:lnTo>
                  <a:pt x="612551" y="207021"/>
                </a:lnTo>
                <a:lnTo>
                  <a:pt x="613894" y="207316"/>
                </a:lnTo>
                <a:lnTo>
                  <a:pt x="615085" y="207917"/>
                </a:lnTo>
                <a:lnTo>
                  <a:pt x="616275" y="208412"/>
                </a:lnTo>
                <a:lnTo>
                  <a:pt x="617266" y="209450"/>
                </a:lnTo>
                <a:lnTo>
                  <a:pt x="618056" y="211041"/>
                </a:lnTo>
                <a:lnTo>
                  <a:pt x="618952" y="212527"/>
                </a:lnTo>
                <a:lnTo>
                  <a:pt x="619600" y="214460"/>
                </a:lnTo>
                <a:lnTo>
                  <a:pt x="619990" y="216841"/>
                </a:lnTo>
                <a:lnTo>
                  <a:pt x="620495" y="219223"/>
                </a:lnTo>
                <a:lnTo>
                  <a:pt x="620743" y="222147"/>
                </a:lnTo>
                <a:lnTo>
                  <a:pt x="620743" y="232767"/>
                </a:lnTo>
                <a:lnTo>
                  <a:pt x="619895" y="237730"/>
                </a:lnTo>
                <a:lnTo>
                  <a:pt x="618209" y="240501"/>
                </a:lnTo>
                <a:lnTo>
                  <a:pt x="616618" y="243188"/>
                </a:lnTo>
                <a:lnTo>
                  <a:pt x="614237" y="244521"/>
                </a:lnTo>
                <a:close/>
              </a:path>
              <a:path w="1231264" h="464184">
                <a:moveTo>
                  <a:pt x="771233" y="143623"/>
                </a:moveTo>
                <a:lnTo>
                  <a:pt x="720345" y="143623"/>
                </a:lnTo>
                <a:lnTo>
                  <a:pt x="725946" y="138011"/>
                </a:lnTo>
                <a:lnTo>
                  <a:pt x="756016" y="113162"/>
                </a:lnTo>
                <a:lnTo>
                  <a:pt x="792087" y="99017"/>
                </a:lnTo>
                <a:lnTo>
                  <a:pt x="799926" y="98077"/>
                </a:lnTo>
                <a:lnTo>
                  <a:pt x="808156" y="98077"/>
                </a:lnTo>
                <a:lnTo>
                  <a:pt x="854000" y="108495"/>
                </a:lnTo>
                <a:lnTo>
                  <a:pt x="884842" y="136917"/>
                </a:lnTo>
                <a:lnTo>
                  <a:pt x="793373" y="136917"/>
                </a:lnTo>
                <a:lnTo>
                  <a:pt x="787573" y="137813"/>
                </a:lnTo>
                <a:lnTo>
                  <a:pt x="781810" y="139603"/>
                </a:lnTo>
                <a:lnTo>
                  <a:pt x="776162" y="141289"/>
                </a:lnTo>
                <a:lnTo>
                  <a:pt x="771233" y="143623"/>
                </a:lnTo>
                <a:close/>
              </a:path>
              <a:path w="1231264" h="464184">
                <a:moveTo>
                  <a:pt x="707648" y="464043"/>
                </a:moveTo>
                <a:lnTo>
                  <a:pt x="698724" y="464043"/>
                </a:lnTo>
                <a:lnTo>
                  <a:pt x="695047" y="463843"/>
                </a:lnTo>
                <a:lnTo>
                  <a:pt x="692075" y="463453"/>
                </a:lnTo>
                <a:lnTo>
                  <a:pt x="689199" y="463148"/>
                </a:lnTo>
                <a:lnTo>
                  <a:pt x="686865" y="462605"/>
                </a:lnTo>
                <a:lnTo>
                  <a:pt x="685074" y="461814"/>
                </a:lnTo>
                <a:lnTo>
                  <a:pt x="683388" y="461119"/>
                </a:lnTo>
                <a:lnTo>
                  <a:pt x="682198" y="460224"/>
                </a:lnTo>
                <a:lnTo>
                  <a:pt x="681502" y="459138"/>
                </a:lnTo>
                <a:lnTo>
                  <a:pt x="680912" y="458043"/>
                </a:lnTo>
                <a:lnTo>
                  <a:pt x="680607" y="456757"/>
                </a:lnTo>
                <a:lnTo>
                  <a:pt x="680654" y="108495"/>
                </a:lnTo>
                <a:lnTo>
                  <a:pt x="684627" y="103885"/>
                </a:lnTo>
                <a:lnTo>
                  <a:pt x="686312" y="103085"/>
                </a:lnTo>
                <a:lnTo>
                  <a:pt x="688446" y="102542"/>
                </a:lnTo>
                <a:lnTo>
                  <a:pt x="693609" y="101951"/>
                </a:lnTo>
                <a:lnTo>
                  <a:pt x="696733" y="101799"/>
                </a:lnTo>
                <a:lnTo>
                  <a:pt x="704277" y="101799"/>
                </a:lnTo>
                <a:lnTo>
                  <a:pt x="707401" y="101951"/>
                </a:lnTo>
                <a:lnTo>
                  <a:pt x="712259" y="102542"/>
                </a:lnTo>
                <a:lnTo>
                  <a:pt x="714345" y="103085"/>
                </a:lnTo>
                <a:lnTo>
                  <a:pt x="716030" y="103885"/>
                </a:lnTo>
                <a:lnTo>
                  <a:pt x="717716" y="104580"/>
                </a:lnTo>
                <a:lnTo>
                  <a:pt x="718859" y="105418"/>
                </a:lnTo>
                <a:lnTo>
                  <a:pt x="720050" y="107399"/>
                </a:lnTo>
                <a:lnTo>
                  <a:pt x="720291" y="108495"/>
                </a:lnTo>
                <a:lnTo>
                  <a:pt x="720345" y="143623"/>
                </a:lnTo>
                <a:lnTo>
                  <a:pt x="771233" y="143623"/>
                </a:lnTo>
                <a:lnTo>
                  <a:pt x="741257" y="167543"/>
                </a:lnTo>
                <a:lnTo>
                  <a:pt x="725851" y="185295"/>
                </a:lnTo>
                <a:lnTo>
                  <a:pt x="725851" y="283516"/>
                </a:lnTo>
                <a:lnTo>
                  <a:pt x="752812" y="311646"/>
                </a:lnTo>
                <a:lnTo>
                  <a:pt x="787338" y="329645"/>
                </a:lnTo>
                <a:lnTo>
                  <a:pt x="796402" y="330398"/>
                </a:lnTo>
                <a:lnTo>
                  <a:pt x="881303" y="330398"/>
                </a:lnTo>
                <a:lnTo>
                  <a:pt x="880393" y="331741"/>
                </a:lnTo>
                <a:lnTo>
                  <a:pt x="725851" y="331741"/>
                </a:lnTo>
                <a:lnTo>
                  <a:pt x="725851" y="456757"/>
                </a:lnTo>
                <a:lnTo>
                  <a:pt x="725508" y="458043"/>
                </a:lnTo>
                <a:lnTo>
                  <a:pt x="724117" y="460224"/>
                </a:lnTo>
                <a:lnTo>
                  <a:pt x="722927" y="461119"/>
                </a:lnTo>
                <a:lnTo>
                  <a:pt x="721241" y="461814"/>
                </a:lnTo>
                <a:lnTo>
                  <a:pt x="719555" y="462605"/>
                </a:lnTo>
                <a:lnTo>
                  <a:pt x="717221" y="463148"/>
                </a:lnTo>
                <a:lnTo>
                  <a:pt x="714249" y="463453"/>
                </a:lnTo>
                <a:lnTo>
                  <a:pt x="711373" y="463843"/>
                </a:lnTo>
                <a:lnTo>
                  <a:pt x="707648" y="464043"/>
                </a:lnTo>
                <a:close/>
              </a:path>
              <a:path w="1231264" h="464184">
                <a:moveTo>
                  <a:pt x="881303" y="330398"/>
                </a:moveTo>
                <a:lnTo>
                  <a:pt x="796402" y="330398"/>
                </a:lnTo>
                <a:lnTo>
                  <a:pt x="804585" y="329886"/>
                </a:lnTo>
                <a:lnTo>
                  <a:pt x="812174" y="328350"/>
                </a:lnTo>
                <a:lnTo>
                  <a:pt x="845361" y="300337"/>
                </a:lnTo>
                <a:lnTo>
                  <a:pt x="858087" y="261016"/>
                </a:lnTo>
                <a:lnTo>
                  <a:pt x="860096" y="235148"/>
                </a:lnTo>
                <a:lnTo>
                  <a:pt x="859910" y="225772"/>
                </a:lnTo>
                <a:lnTo>
                  <a:pt x="853252" y="181832"/>
                </a:lnTo>
                <a:lnTo>
                  <a:pt x="828549" y="145252"/>
                </a:lnTo>
                <a:lnTo>
                  <a:pt x="799231" y="136917"/>
                </a:lnTo>
                <a:lnTo>
                  <a:pt x="884842" y="136917"/>
                </a:lnTo>
                <a:lnTo>
                  <a:pt x="902368" y="179189"/>
                </a:lnTo>
                <a:lnTo>
                  <a:pt x="907873" y="229938"/>
                </a:lnTo>
                <a:lnTo>
                  <a:pt x="907436" y="245753"/>
                </a:lnTo>
                <a:lnTo>
                  <a:pt x="900872" y="288279"/>
                </a:lnTo>
                <a:lnTo>
                  <a:pt x="886619" y="322546"/>
                </a:lnTo>
                <a:lnTo>
                  <a:pt x="881303" y="330398"/>
                </a:lnTo>
                <a:close/>
              </a:path>
              <a:path w="1231264" h="464184">
                <a:moveTo>
                  <a:pt x="800860" y="369394"/>
                </a:moveTo>
                <a:lnTo>
                  <a:pt x="793526" y="369394"/>
                </a:lnTo>
                <a:lnTo>
                  <a:pt x="786725" y="368651"/>
                </a:lnTo>
                <a:lnTo>
                  <a:pt x="780476" y="367155"/>
                </a:lnTo>
                <a:lnTo>
                  <a:pt x="774323" y="365764"/>
                </a:lnTo>
                <a:lnTo>
                  <a:pt x="738757" y="343790"/>
                </a:lnTo>
                <a:lnTo>
                  <a:pt x="725851" y="331741"/>
                </a:lnTo>
                <a:lnTo>
                  <a:pt x="880393" y="331741"/>
                </a:lnTo>
                <a:lnTo>
                  <a:pt x="846551" y="359716"/>
                </a:lnTo>
                <a:lnTo>
                  <a:pt x="813376" y="368788"/>
                </a:lnTo>
                <a:lnTo>
                  <a:pt x="800860" y="369394"/>
                </a:lnTo>
                <a:close/>
              </a:path>
              <a:path w="1231264" h="464184">
                <a:moveTo>
                  <a:pt x="1001180" y="365822"/>
                </a:moveTo>
                <a:lnTo>
                  <a:pt x="992255" y="365822"/>
                </a:lnTo>
                <a:lnTo>
                  <a:pt x="988588" y="365622"/>
                </a:lnTo>
                <a:lnTo>
                  <a:pt x="985606" y="365222"/>
                </a:lnTo>
                <a:lnTo>
                  <a:pt x="982730" y="364926"/>
                </a:lnTo>
                <a:lnTo>
                  <a:pt x="974148" y="358821"/>
                </a:lnTo>
                <a:lnTo>
                  <a:pt x="974148" y="109142"/>
                </a:lnTo>
                <a:lnTo>
                  <a:pt x="992255" y="101799"/>
                </a:lnTo>
                <a:lnTo>
                  <a:pt x="1001180" y="101799"/>
                </a:lnTo>
                <a:lnTo>
                  <a:pt x="1018353" y="106856"/>
                </a:lnTo>
                <a:lnTo>
                  <a:pt x="1019039" y="107952"/>
                </a:lnTo>
                <a:lnTo>
                  <a:pt x="1019392" y="109142"/>
                </a:lnTo>
                <a:lnTo>
                  <a:pt x="1019392" y="358821"/>
                </a:lnTo>
                <a:lnTo>
                  <a:pt x="1007781" y="365222"/>
                </a:lnTo>
                <a:lnTo>
                  <a:pt x="1004904" y="365622"/>
                </a:lnTo>
                <a:lnTo>
                  <a:pt x="1001180" y="365822"/>
                </a:lnTo>
                <a:close/>
              </a:path>
              <a:path w="1231264" h="464184">
                <a:moveTo>
                  <a:pt x="1007133" y="54321"/>
                </a:moveTo>
                <a:lnTo>
                  <a:pt x="985806" y="54321"/>
                </a:lnTo>
                <a:lnTo>
                  <a:pt x="978567" y="52486"/>
                </a:lnTo>
                <a:lnTo>
                  <a:pt x="974596" y="48815"/>
                </a:lnTo>
                <a:lnTo>
                  <a:pt x="970624" y="45045"/>
                </a:lnTo>
                <a:lnTo>
                  <a:pt x="968642" y="37951"/>
                </a:lnTo>
                <a:lnTo>
                  <a:pt x="968642" y="16917"/>
                </a:lnTo>
                <a:lnTo>
                  <a:pt x="970624" y="9673"/>
                </a:lnTo>
                <a:lnTo>
                  <a:pt x="974596" y="5804"/>
                </a:lnTo>
                <a:lnTo>
                  <a:pt x="978663" y="1935"/>
                </a:lnTo>
                <a:lnTo>
                  <a:pt x="986102" y="0"/>
                </a:lnTo>
                <a:lnTo>
                  <a:pt x="1007533" y="0"/>
                </a:lnTo>
                <a:lnTo>
                  <a:pt x="1014781" y="1884"/>
                </a:lnTo>
                <a:lnTo>
                  <a:pt x="1018649" y="5655"/>
                </a:lnTo>
                <a:lnTo>
                  <a:pt x="1022611" y="9425"/>
                </a:lnTo>
                <a:lnTo>
                  <a:pt x="1024602" y="16520"/>
                </a:lnTo>
                <a:lnTo>
                  <a:pt x="1024602" y="37554"/>
                </a:lnTo>
                <a:lnTo>
                  <a:pt x="1022563" y="44797"/>
                </a:lnTo>
                <a:lnTo>
                  <a:pt x="1014534" y="52436"/>
                </a:lnTo>
                <a:lnTo>
                  <a:pt x="1007133" y="54321"/>
                </a:lnTo>
                <a:close/>
              </a:path>
              <a:path w="1231264" h="464184">
                <a:moveTo>
                  <a:pt x="1158323" y="103285"/>
                </a:moveTo>
                <a:lnTo>
                  <a:pt x="1113079" y="103285"/>
                </a:lnTo>
                <a:lnTo>
                  <a:pt x="1113079" y="43210"/>
                </a:lnTo>
                <a:lnTo>
                  <a:pt x="1117546" y="38099"/>
                </a:lnTo>
                <a:lnTo>
                  <a:pt x="1119328" y="37207"/>
                </a:lnTo>
                <a:lnTo>
                  <a:pt x="1121661" y="36612"/>
                </a:lnTo>
                <a:lnTo>
                  <a:pt x="1124538" y="36313"/>
                </a:lnTo>
                <a:lnTo>
                  <a:pt x="1127519" y="35917"/>
                </a:lnTo>
                <a:lnTo>
                  <a:pt x="1131186" y="35718"/>
                </a:lnTo>
                <a:lnTo>
                  <a:pt x="1140121" y="35718"/>
                </a:lnTo>
                <a:lnTo>
                  <a:pt x="1143835" y="35917"/>
                </a:lnTo>
                <a:lnTo>
                  <a:pt x="1146712" y="36313"/>
                </a:lnTo>
                <a:lnTo>
                  <a:pt x="1149693" y="36612"/>
                </a:lnTo>
                <a:lnTo>
                  <a:pt x="1151970" y="37207"/>
                </a:lnTo>
                <a:lnTo>
                  <a:pt x="1153560" y="38099"/>
                </a:lnTo>
                <a:lnTo>
                  <a:pt x="1155246" y="38894"/>
                </a:lnTo>
                <a:lnTo>
                  <a:pt x="1156437" y="39836"/>
                </a:lnTo>
                <a:lnTo>
                  <a:pt x="1157132" y="40927"/>
                </a:lnTo>
                <a:lnTo>
                  <a:pt x="1157923" y="42019"/>
                </a:lnTo>
                <a:lnTo>
                  <a:pt x="1158323" y="43210"/>
                </a:lnTo>
                <a:lnTo>
                  <a:pt x="1158323" y="103285"/>
                </a:lnTo>
                <a:close/>
              </a:path>
              <a:path w="1231264" h="464184">
                <a:moveTo>
                  <a:pt x="1224502" y="140794"/>
                </a:moveTo>
                <a:lnTo>
                  <a:pt x="1075770" y="140794"/>
                </a:lnTo>
                <a:lnTo>
                  <a:pt x="1073541" y="139356"/>
                </a:lnTo>
                <a:lnTo>
                  <a:pt x="1071855" y="136479"/>
                </a:lnTo>
                <a:lnTo>
                  <a:pt x="1070264" y="133498"/>
                </a:lnTo>
                <a:lnTo>
                  <a:pt x="1069474" y="128735"/>
                </a:lnTo>
                <a:lnTo>
                  <a:pt x="1069474" y="118715"/>
                </a:lnTo>
                <a:lnTo>
                  <a:pt x="1077361" y="103285"/>
                </a:lnTo>
                <a:lnTo>
                  <a:pt x="1223217" y="103285"/>
                </a:lnTo>
                <a:lnTo>
                  <a:pt x="1224502" y="103580"/>
                </a:lnTo>
                <a:lnTo>
                  <a:pt x="1226684" y="104770"/>
                </a:lnTo>
                <a:lnTo>
                  <a:pt x="1227627" y="105866"/>
                </a:lnTo>
                <a:lnTo>
                  <a:pt x="1228417" y="107457"/>
                </a:lnTo>
                <a:lnTo>
                  <a:pt x="1229313" y="109038"/>
                </a:lnTo>
                <a:lnTo>
                  <a:pt x="1229913" y="111028"/>
                </a:lnTo>
                <a:lnTo>
                  <a:pt x="1230208" y="113410"/>
                </a:lnTo>
                <a:lnTo>
                  <a:pt x="1230608" y="115791"/>
                </a:lnTo>
                <a:lnTo>
                  <a:pt x="1230799" y="118715"/>
                </a:lnTo>
                <a:lnTo>
                  <a:pt x="1230799" y="128735"/>
                </a:lnTo>
                <a:lnTo>
                  <a:pt x="1229960" y="133498"/>
                </a:lnTo>
                <a:lnTo>
                  <a:pt x="1228274" y="136479"/>
                </a:lnTo>
                <a:lnTo>
                  <a:pt x="1226684" y="139356"/>
                </a:lnTo>
                <a:lnTo>
                  <a:pt x="1224502" y="140794"/>
                </a:lnTo>
                <a:close/>
              </a:path>
              <a:path w="1231264" h="464184">
                <a:moveTo>
                  <a:pt x="1189432" y="368793"/>
                </a:moveTo>
                <a:lnTo>
                  <a:pt x="1185260" y="368793"/>
                </a:lnTo>
                <a:lnTo>
                  <a:pt x="1175994" y="368477"/>
                </a:lnTo>
                <a:lnTo>
                  <a:pt x="1134447" y="353216"/>
                </a:lnTo>
                <a:lnTo>
                  <a:pt x="1115253" y="314119"/>
                </a:lnTo>
                <a:lnTo>
                  <a:pt x="1113079" y="285155"/>
                </a:lnTo>
                <a:lnTo>
                  <a:pt x="1113079" y="140794"/>
                </a:lnTo>
                <a:lnTo>
                  <a:pt x="1158323" y="140794"/>
                </a:lnTo>
                <a:lnTo>
                  <a:pt x="1158323" y="278601"/>
                </a:lnTo>
                <a:lnTo>
                  <a:pt x="1158798" y="290558"/>
                </a:lnTo>
                <a:lnTo>
                  <a:pt x="1176480" y="326866"/>
                </a:lnTo>
                <a:lnTo>
                  <a:pt x="1193003" y="330103"/>
                </a:lnTo>
                <a:lnTo>
                  <a:pt x="1230088" y="330103"/>
                </a:lnTo>
                <a:lnTo>
                  <a:pt x="1230208" y="330989"/>
                </a:lnTo>
                <a:lnTo>
                  <a:pt x="1230608" y="333180"/>
                </a:lnTo>
                <a:lnTo>
                  <a:pt x="1230799" y="335904"/>
                </a:lnTo>
                <a:lnTo>
                  <a:pt x="1230799" y="344533"/>
                </a:lnTo>
                <a:lnTo>
                  <a:pt x="1230408" y="348753"/>
                </a:lnTo>
                <a:lnTo>
                  <a:pt x="1229608" y="351829"/>
                </a:lnTo>
                <a:lnTo>
                  <a:pt x="1228922" y="354906"/>
                </a:lnTo>
                <a:lnTo>
                  <a:pt x="1227827" y="357182"/>
                </a:lnTo>
                <a:lnTo>
                  <a:pt x="1226341" y="358678"/>
                </a:lnTo>
                <a:lnTo>
                  <a:pt x="1224950" y="360164"/>
                </a:lnTo>
                <a:lnTo>
                  <a:pt x="1222769" y="361554"/>
                </a:lnTo>
                <a:lnTo>
                  <a:pt x="1219788" y="362840"/>
                </a:lnTo>
                <a:lnTo>
                  <a:pt x="1216911" y="364136"/>
                </a:lnTo>
                <a:lnTo>
                  <a:pt x="1213587" y="365174"/>
                </a:lnTo>
                <a:lnTo>
                  <a:pt x="1206043" y="366765"/>
                </a:lnTo>
                <a:lnTo>
                  <a:pt x="1202033" y="367403"/>
                </a:lnTo>
                <a:lnTo>
                  <a:pt x="1197766" y="367898"/>
                </a:lnTo>
                <a:lnTo>
                  <a:pt x="1193594" y="368498"/>
                </a:lnTo>
                <a:lnTo>
                  <a:pt x="1189432" y="368793"/>
                </a:lnTo>
                <a:close/>
              </a:path>
              <a:path w="1231264" h="464184">
                <a:moveTo>
                  <a:pt x="1230088" y="330103"/>
                </a:moveTo>
                <a:lnTo>
                  <a:pt x="1197166" y="330103"/>
                </a:lnTo>
                <a:lnTo>
                  <a:pt x="1200890" y="329703"/>
                </a:lnTo>
                <a:lnTo>
                  <a:pt x="1207434" y="328112"/>
                </a:lnTo>
                <a:lnTo>
                  <a:pt x="1219492" y="323702"/>
                </a:lnTo>
                <a:lnTo>
                  <a:pt x="1221378" y="322902"/>
                </a:lnTo>
                <a:lnTo>
                  <a:pt x="1223064" y="322512"/>
                </a:lnTo>
                <a:lnTo>
                  <a:pt x="1225445" y="322512"/>
                </a:lnTo>
                <a:lnTo>
                  <a:pt x="1226284" y="322759"/>
                </a:lnTo>
                <a:lnTo>
                  <a:pt x="1227084" y="323254"/>
                </a:lnTo>
                <a:lnTo>
                  <a:pt x="1227874" y="323655"/>
                </a:lnTo>
                <a:lnTo>
                  <a:pt x="1228522" y="324493"/>
                </a:lnTo>
                <a:lnTo>
                  <a:pt x="1229513" y="327074"/>
                </a:lnTo>
                <a:lnTo>
                  <a:pt x="1229913" y="328808"/>
                </a:lnTo>
                <a:lnTo>
                  <a:pt x="1230088" y="330103"/>
                </a:lnTo>
                <a:close/>
              </a:path>
            </a:pathLst>
          </a:custGeom>
          <a:solidFill>
            <a:srgbClr val="000000"/>
          </a:solidFill>
        </p:spPr>
        <p:txBody>
          <a:bodyPr wrap="square" lIns="0" tIns="0" rIns="0" bIns="0" rtlCol="0"/>
          <a:lstStyle/>
          <a:p>
            <a:endParaRPr/>
          </a:p>
        </p:txBody>
      </p:sp>
      <p:sp>
        <p:nvSpPr>
          <p:cNvPr id="3" name="object 3"/>
          <p:cNvSpPr/>
          <p:nvPr/>
        </p:nvSpPr>
        <p:spPr>
          <a:xfrm>
            <a:off x="290834" y="1810263"/>
            <a:ext cx="7406715" cy="2730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0906" y="2164324"/>
            <a:ext cx="6979728" cy="2809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2060" y="2544282"/>
            <a:ext cx="7478958" cy="26283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2423" y="2906233"/>
            <a:ext cx="7489464"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30906" y="3268183"/>
            <a:ext cx="2580968" cy="21148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029764" y="4018465"/>
            <a:ext cx="6762502" cy="22061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19569" y="4318807"/>
            <a:ext cx="7302448" cy="221893"/>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19495" y="4625235"/>
            <a:ext cx="3329995" cy="22026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020772" y="4970715"/>
            <a:ext cx="5751682" cy="230390"/>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695528" y="3939239"/>
            <a:ext cx="167005" cy="16294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a:lnSpc>
                <a:spcPct val="100000"/>
              </a:lnSpc>
            </a:pPr>
            <a:endParaRPr sz="2000">
              <a:latin typeface="Times New Roman"/>
              <a:cs typeface="Times New Roman"/>
            </a:endParaRPr>
          </a:p>
          <a:p>
            <a:pPr>
              <a:lnSpc>
                <a:spcPct val="100000"/>
              </a:lnSpc>
              <a:spcBef>
                <a:spcPts val="0"/>
              </a:spcBef>
            </a:pPr>
            <a:endParaRPr sz="25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13" name="object 13"/>
          <p:cNvSpPr/>
          <p:nvPr/>
        </p:nvSpPr>
        <p:spPr>
          <a:xfrm>
            <a:off x="1020389" y="5331922"/>
            <a:ext cx="6522570" cy="221360"/>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1024853" y="5633254"/>
            <a:ext cx="3226577" cy="221655"/>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6658457" y="6359347"/>
            <a:ext cx="319037" cy="148678"/>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054323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60127" y="225962"/>
            <a:ext cx="2445024" cy="4333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1510" y="1281223"/>
            <a:ext cx="7816399" cy="98985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77799" y="2356042"/>
            <a:ext cx="7104437" cy="26164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66636" y="2689121"/>
            <a:ext cx="4914894" cy="2807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62767" y="3041545"/>
            <a:ext cx="6269672" cy="280986"/>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6635" y="2258562"/>
            <a:ext cx="194945" cy="1433195"/>
          </a:xfrm>
          <a:prstGeom prst="rect">
            <a:avLst/>
          </a:prstGeom>
        </p:spPr>
        <p:txBody>
          <a:bodyPr vert="horz" wrap="square" lIns="0" tIns="0" rIns="0" bIns="0" rtlCol="0">
            <a:spAutoFit/>
          </a:bodyPr>
          <a:lstStyle/>
          <a:p>
            <a:pPr marL="12700">
              <a:lnSpc>
                <a:spcPts val="2825"/>
              </a:lnSpc>
            </a:pPr>
            <a:r>
              <a:rPr sz="2400" spc="-5" dirty="0">
                <a:latin typeface="Arial"/>
                <a:cs typeface="Arial"/>
              </a:rPr>
              <a:t>–</a:t>
            </a:r>
            <a:endParaRPr sz="2400">
              <a:latin typeface="Arial"/>
              <a:cs typeface="Arial"/>
            </a:endParaRPr>
          </a:p>
          <a:p>
            <a:pPr marL="12700">
              <a:lnSpc>
                <a:spcPts val="2775"/>
              </a:lnSpc>
            </a:pPr>
            <a:r>
              <a:rPr sz="2400" spc="-5" dirty="0">
                <a:latin typeface="Arial"/>
                <a:cs typeface="Arial"/>
              </a:rPr>
              <a:t>–</a:t>
            </a:r>
            <a:endParaRPr sz="2400">
              <a:latin typeface="Arial"/>
              <a:cs typeface="Arial"/>
            </a:endParaRPr>
          </a:p>
          <a:p>
            <a:pPr marL="12700">
              <a:lnSpc>
                <a:spcPts val="2775"/>
              </a:lnSpc>
            </a:pPr>
            <a:r>
              <a:rPr sz="2400" spc="-5" dirty="0">
                <a:latin typeface="Arial"/>
                <a:cs typeface="Arial"/>
              </a:rPr>
              <a:t>–</a:t>
            </a:r>
            <a:endParaRPr sz="2400">
              <a:latin typeface="Arial"/>
              <a:cs typeface="Arial"/>
            </a:endParaRPr>
          </a:p>
          <a:p>
            <a:pPr marL="12700">
              <a:lnSpc>
                <a:spcPts val="2825"/>
              </a:lnSpc>
            </a:pPr>
            <a:r>
              <a:rPr sz="2400" spc="-5" dirty="0">
                <a:latin typeface="Arial"/>
                <a:cs typeface="Arial"/>
              </a:rPr>
              <a:t>–</a:t>
            </a:r>
            <a:endParaRPr sz="2400">
              <a:latin typeface="Arial"/>
              <a:cs typeface="Arial"/>
            </a:endParaRPr>
          </a:p>
        </p:txBody>
      </p:sp>
      <p:sp>
        <p:nvSpPr>
          <p:cNvPr id="8" name="object 8"/>
          <p:cNvSpPr/>
          <p:nvPr/>
        </p:nvSpPr>
        <p:spPr>
          <a:xfrm>
            <a:off x="1165818" y="3393969"/>
            <a:ext cx="3416271" cy="28073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38869" y="3790742"/>
            <a:ext cx="7417127" cy="92587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658457" y="6359347"/>
            <a:ext cx="317500" cy="149225"/>
          </a:xfrm>
          <a:custGeom>
            <a:avLst/>
            <a:gdLst/>
            <a:ahLst/>
            <a:cxnLst/>
            <a:rect l="l" t="t" r="r" b="b"/>
            <a:pathLst>
              <a:path w="317500"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7500" h="149225">
                <a:moveTo>
                  <a:pt x="53825" y="131117"/>
                </a:moveTo>
                <a:lnTo>
                  <a:pt x="34627" y="131117"/>
                </a:lnTo>
                <a:lnTo>
                  <a:pt x="34627" y="21281"/>
                </a:lnTo>
                <a:lnTo>
                  <a:pt x="53825" y="21281"/>
                </a:lnTo>
                <a:lnTo>
                  <a:pt x="53825" y="131117"/>
                </a:lnTo>
                <a:close/>
              </a:path>
              <a:path w="317500"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7500" h="149225">
                <a:moveTo>
                  <a:pt x="115713" y="28128"/>
                </a:moveTo>
                <a:lnTo>
                  <a:pt x="114423" y="28128"/>
                </a:lnTo>
                <a:lnTo>
                  <a:pt x="113976" y="28029"/>
                </a:lnTo>
                <a:lnTo>
                  <a:pt x="111920" y="17709"/>
                </a:lnTo>
                <a:lnTo>
                  <a:pt x="112030" y="16767"/>
                </a:lnTo>
                <a:lnTo>
                  <a:pt x="112190" y="15923"/>
                </a:lnTo>
                <a:lnTo>
                  <a:pt x="112390" y="15328"/>
                </a:lnTo>
                <a:lnTo>
                  <a:pt x="112588" y="14634"/>
                </a:lnTo>
                <a:lnTo>
                  <a:pt x="118938" y="8631"/>
                </a:lnTo>
                <a:lnTo>
                  <a:pt x="121120" y="7242"/>
                </a:lnTo>
                <a:lnTo>
                  <a:pt x="146471" y="0"/>
                </a:lnTo>
                <a:lnTo>
                  <a:pt x="157980" y="0"/>
                </a:lnTo>
                <a:lnTo>
                  <a:pt x="163883" y="892"/>
                </a:lnTo>
                <a:lnTo>
                  <a:pt x="168944" y="2678"/>
                </a:lnTo>
                <a:lnTo>
                  <a:pt x="174004" y="4365"/>
                </a:lnTo>
                <a:lnTo>
                  <a:pt x="178220" y="6796"/>
                </a:lnTo>
                <a:lnTo>
                  <a:pt x="181594" y="9970"/>
                </a:lnTo>
                <a:lnTo>
                  <a:pt x="184968" y="13047"/>
                </a:lnTo>
                <a:lnTo>
                  <a:pt x="186924" y="15923"/>
                </a:lnTo>
                <a:lnTo>
                  <a:pt x="143147" y="15923"/>
                </a:lnTo>
                <a:lnTo>
                  <a:pt x="139129" y="16569"/>
                </a:lnTo>
                <a:lnTo>
                  <a:pt x="117002" y="27483"/>
                </a:lnTo>
                <a:lnTo>
                  <a:pt x="115713" y="28128"/>
                </a:lnTo>
                <a:close/>
              </a:path>
              <a:path w="317500" h="149225">
                <a:moveTo>
                  <a:pt x="189342" y="132903"/>
                </a:moveTo>
                <a:lnTo>
                  <a:pt x="151928" y="132903"/>
                </a:lnTo>
                <a:lnTo>
                  <a:pt x="156194" y="132258"/>
                </a:lnTo>
                <a:lnTo>
                  <a:pt x="163636" y="129678"/>
                </a:lnTo>
                <a:lnTo>
                  <a:pt x="166761" y="127892"/>
                </a:lnTo>
                <a:lnTo>
                  <a:pt x="169241" y="125610"/>
                </a:lnTo>
                <a:lnTo>
                  <a:pt x="171821" y="123328"/>
                </a:lnTo>
                <a:lnTo>
                  <a:pt x="173756" y="120599"/>
                </a:lnTo>
                <a:lnTo>
                  <a:pt x="176335" y="114250"/>
                </a:lnTo>
                <a:lnTo>
                  <a:pt x="176980" y="110777"/>
                </a:lnTo>
                <a:lnTo>
                  <a:pt x="176980" y="102939"/>
                </a:lnTo>
                <a:lnTo>
                  <a:pt x="176137" y="99267"/>
                </a:lnTo>
                <a:lnTo>
                  <a:pt x="174450" y="95993"/>
                </a:lnTo>
                <a:lnTo>
                  <a:pt x="172863" y="92719"/>
                </a:lnTo>
                <a:lnTo>
                  <a:pt x="170531" y="89892"/>
                </a:lnTo>
                <a:lnTo>
                  <a:pt x="164380" y="85129"/>
                </a:lnTo>
                <a:lnTo>
                  <a:pt x="160560" y="83343"/>
                </a:lnTo>
                <a:lnTo>
                  <a:pt x="155996" y="82152"/>
                </a:lnTo>
                <a:lnTo>
                  <a:pt x="151531" y="80863"/>
                </a:lnTo>
                <a:lnTo>
                  <a:pt x="146471" y="80217"/>
                </a:lnTo>
                <a:lnTo>
                  <a:pt x="126379" y="80217"/>
                </a:lnTo>
                <a:lnTo>
                  <a:pt x="125784" y="80068"/>
                </a:lnTo>
                <a:lnTo>
                  <a:pt x="122518" y="70842"/>
                </a:lnTo>
                <a:lnTo>
                  <a:pt x="122609" y="69800"/>
                </a:lnTo>
                <a:lnTo>
                  <a:pt x="123005" y="67915"/>
                </a:lnTo>
                <a:lnTo>
                  <a:pt x="123303" y="67171"/>
                </a:lnTo>
                <a:lnTo>
                  <a:pt x="123700" y="66674"/>
                </a:lnTo>
                <a:lnTo>
                  <a:pt x="124097" y="66079"/>
                </a:lnTo>
                <a:lnTo>
                  <a:pt x="124543" y="65682"/>
                </a:lnTo>
                <a:lnTo>
                  <a:pt x="125040" y="65484"/>
                </a:lnTo>
                <a:lnTo>
                  <a:pt x="125635" y="65186"/>
                </a:lnTo>
                <a:lnTo>
                  <a:pt x="126280" y="65037"/>
                </a:lnTo>
                <a:lnTo>
                  <a:pt x="144436" y="65037"/>
                </a:lnTo>
                <a:lnTo>
                  <a:pt x="148852" y="64392"/>
                </a:lnTo>
                <a:lnTo>
                  <a:pt x="171176" y="42018"/>
                </a:lnTo>
                <a:lnTo>
                  <a:pt x="171176" y="34973"/>
                </a:lnTo>
                <a:lnTo>
                  <a:pt x="170680" y="32146"/>
                </a:lnTo>
                <a:lnTo>
                  <a:pt x="169688" y="29467"/>
                </a:lnTo>
                <a:lnTo>
                  <a:pt x="168695" y="26689"/>
                </a:lnTo>
                <a:lnTo>
                  <a:pt x="167208" y="24308"/>
                </a:lnTo>
                <a:lnTo>
                  <a:pt x="165223" y="22323"/>
                </a:lnTo>
                <a:lnTo>
                  <a:pt x="163338" y="20339"/>
                </a:lnTo>
                <a:lnTo>
                  <a:pt x="160857" y="18801"/>
                </a:lnTo>
                <a:lnTo>
                  <a:pt x="157782" y="17709"/>
                </a:lnTo>
                <a:lnTo>
                  <a:pt x="154805" y="16519"/>
                </a:lnTo>
                <a:lnTo>
                  <a:pt x="151382" y="15923"/>
                </a:lnTo>
                <a:lnTo>
                  <a:pt x="186924" y="15923"/>
                </a:lnTo>
                <a:lnTo>
                  <a:pt x="187498" y="16767"/>
                </a:lnTo>
                <a:lnTo>
                  <a:pt x="189185" y="21133"/>
                </a:lnTo>
                <a:lnTo>
                  <a:pt x="190871" y="25399"/>
                </a:lnTo>
                <a:lnTo>
                  <a:pt x="191715" y="30211"/>
                </a:lnTo>
                <a:lnTo>
                  <a:pt x="191715" y="40034"/>
                </a:lnTo>
                <a:lnTo>
                  <a:pt x="164479" y="70692"/>
                </a:lnTo>
                <a:lnTo>
                  <a:pt x="164479" y="70842"/>
                </a:lnTo>
                <a:lnTo>
                  <a:pt x="169539" y="71437"/>
                </a:lnTo>
                <a:lnTo>
                  <a:pt x="174103" y="72727"/>
                </a:lnTo>
                <a:lnTo>
                  <a:pt x="178171" y="74711"/>
                </a:lnTo>
                <a:lnTo>
                  <a:pt x="182338" y="76596"/>
                </a:lnTo>
                <a:lnTo>
                  <a:pt x="185910" y="79026"/>
                </a:lnTo>
                <a:lnTo>
                  <a:pt x="191863" y="84979"/>
                </a:lnTo>
                <a:lnTo>
                  <a:pt x="194195" y="88502"/>
                </a:lnTo>
                <a:lnTo>
                  <a:pt x="195945" y="92719"/>
                </a:lnTo>
                <a:lnTo>
                  <a:pt x="197569" y="96539"/>
                </a:lnTo>
                <a:lnTo>
                  <a:pt x="198412" y="100756"/>
                </a:lnTo>
                <a:lnTo>
                  <a:pt x="198412" y="111868"/>
                </a:lnTo>
                <a:lnTo>
                  <a:pt x="197221" y="117871"/>
                </a:lnTo>
                <a:lnTo>
                  <a:pt x="194797" y="123328"/>
                </a:lnTo>
                <a:lnTo>
                  <a:pt x="192557" y="128488"/>
                </a:lnTo>
                <a:lnTo>
                  <a:pt x="189342" y="132903"/>
                </a:lnTo>
                <a:close/>
              </a:path>
              <a:path w="317500" h="149225">
                <a:moveTo>
                  <a:pt x="155549" y="148678"/>
                </a:moveTo>
                <a:lnTo>
                  <a:pt x="142750" y="148678"/>
                </a:lnTo>
                <a:lnTo>
                  <a:pt x="138236" y="148282"/>
                </a:lnTo>
                <a:lnTo>
                  <a:pt x="107836" y="125610"/>
                </a:lnTo>
                <a:lnTo>
                  <a:pt x="108023" y="124220"/>
                </a:lnTo>
                <a:lnTo>
                  <a:pt x="108520" y="123229"/>
                </a:lnTo>
                <a:lnTo>
                  <a:pt x="109115" y="122137"/>
                </a:lnTo>
                <a:lnTo>
                  <a:pt x="109908" y="121592"/>
                </a:lnTo>
                <a:lnTo>
                  <a:pt x="111496" y="121592"/>
                </a:lnTo>
                <a:lnTo>
                  <a:pt x="112786" y="122187"/>
                </a:lnTo>
                <a:lnTo>
                  <a:pt x="116755" y="124568"/>
                </a:lnTo>
                <a:lnTo>
                  <a:pt x="119285" y="125858"/>
                </a:lnTo>
                <a:lnTo>
                  <a:pt x="125437" y="128636"/>
                </a:lnTo>
                <a:lnTo>
                  <a:pt x="129058" y="129926"/>
                </a:lnTo>
                <a:lnTo>
                  <a:pt x="137393" y="132307"/>
                </a:lnTo>
                <a:lnTo>
                  <a:pt x="142006" y="132903"/>
                </a:lnTo>
                <a:lnTo>
                  <a:pt x="189342" y="132903"/>
                </a:lnTo>
                <a:lnTo>
                  <a:pt x="189234" y="133051"/>
                </a:lnTo>
                <a:lnTo>
                  <a:pt x="180602" y="140691"/>
                </a:lnTo>
                <a:lnTo>
                  <a:pt x="175293" y="143618"/>
                </a:lnTo>
                <a:lnTo>
                  <a:pt x="168944" y="145701"/>
                </a:lnTo>
                <a:lnTo>
                  <a:pt x="162693" y="147686"/>
                </a:lnTo>
                <a:lnTo>
                  <a:pt x="155549" y="148678"/>
                </a:lnTo>
                <a:close/>
              </a:path>
              <a:path w="317500" h="149225">
                <a:moveTo>
                  <a:pt x="253056" y="147339"/>
                </a:moveTo>
                <a:lnTo>
                  <a:pt x="248591" y="147339"/>
                </a:lnTo>
                <a:lnTo>
                  <a:pt x="246607" y="147190"/>
                </a:lnTo>
                <a:lnTo>
                  <a:pt x="245218" y="146892"/>
                </a:lnTo>
                <a:lnTo>
                  <a:pt x="243829" y="146694"/>
                </a:lnTo>
                <a:lnTo>
                  <a:pt x="242787" y="146347"/>
                </a:lnTo>
                <a:lnTo>
                  <a:pt x="242093" y="145851"/>
                </a:lnTo>
                <a:lnTo>
                  <a:pt x="241497" y="145355"/>
                </a:lnTo>
                <a:lnTo>
                  <a:pt x="241249" y="144759"/>
                </a:lnTo>
                <a:lnTo>
                  <a:pt x="241447" y="143370"/>
                </a:lnTo>
                <a:lnTo>
                  <a:pt x="241696" y="142527"/>
                </a:lnTo>
                <a:lnTo>
                  <a:pt x="242093" y="141534"/>
                </a:lnTo>
                <a:lnTo>
                  <a:pt x="296862" y="19049"/>
                </a:lnTo>
                <a:lnTo>
                  <a:pt x="226119" y="19049"/>
                </a:lnTo>
                <a:lnTo>
                  <a:pt x="225027" y="18305"/>
                </a:lnTo>
                <a:lnTo>
                  <a:pt x="224234" y="16817"/>
                </a:lnTo>
                <a:lnTo>
                  <a:pt x="223538" y="15328"/>
                </a:lnTo>
                <a:lnTo>
                  <a:pt x="223192" y="13245"/>
                </a:lnTo>
                <a:lnTo>
                  <a:pt x="223219" y="8730"/>
                </a:lnTo>
                <a:lnTo>
                  <a:pt x="225722" y="2678"/>
                </a:lnTo>
                <a:lnTo>
                  <a:pt x="226218" y="2282"/>
                </a:lnTo>
                <a:lnTo>
                  <a:pt x="226813" y="2083"/>
                </a:lnTo>
                <a:lnTo>
                  <a:pt x="312687" y="2083"/>
                </a:lnTo>
                <a:lnTo>
                  <a:pt x="313630" y="2231"/>
                </a:lnTo>
                <a:lnTo>
                  <a:pt x="314423" y="2529"/>
                </a:lnTo>
                <a:lnTo>
                  <a:pt x="315216" y="2727"/>
                </a:lnTo>
                <a:lnTo>
                  <a:pt x="315812" y="3174"/>
                </a:lnTo>
                <a:lnTo>
                  <a:pt x="316209" y="3869"/>
                </a:lnTo>
                <a:lnTo>
                  <a:pt x="316606" y="4464"/>
                </a:lnTo>
                <a:lnTo>
                  <a:pt x="316903" y="5308"/>
                </a:lnTo>
                <a:lnTo>
                  <a:pt x="317101" y="6398"/>
                </a:lnTo>
                <a:lnTo>
                  <a:pt x="317300" y="7391"/>
                </a:lnTo>
                <a:lnTo>
                  <a:pt x="317333" y="7838"/>
                </a:lnTo>
                <a:lnTo>
                  <a:pt x="317318" y="13245"/>
                </a:lnTo>
                <a:lnTo>
                  <a:pt x="317152" y="15080"/>
                </a:lnTo>
                <a:lnTo>
                  <a:pt x="314870" y="23067"/>
                </a:lnTo>
                <a:lnTo>
                  <a:pt x="262532" y="143767"/>
                </a:lnTo>
                <a:lnTo>
                  <a:pt x="255934" y="147041"/>
                </a:lnTo>
                <a:lnTo>
                  <a:pt x="254644" y="147240"/>
                </a:lnTo>
                <a:lnTo>
                  <a:pt x="253056" y="147339"/>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23723658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8221" y="1104120"/>
            <a:ext cx="7945385" cy="26163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90734" y="1436154"/>
            <a:ext cx="7641715" cy="26297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91329" y="1769827"/>
            <a:ext cx="2464435" cy="2626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5156" y="2163866"/>
            <a:ext cx="7720146" cy="26297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7849" y="2494764"/>
            <a:ext cx="4146638" cy="26148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68522" y="2889098"/>
            <a:ext cx="7041146" cy="2616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99748" y="3214795"/>
            <a:ext cx="4884296" cy="26526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8224" y="3611663"/>
            <a:ext cx="7641414" cy="26297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908593" y="3943161"/>
            <a:ext cx="2586779" cy="20954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1290486" y="4307139"/>
            <a:ext cx="7060674" cy="494508"/>
          </a:xfrm>
          <a:prstGeom prst="rect">
            <a:avLst/>
          </a:prstGeom>
          <a:blipFill>
            <a:blip r:embed="rId11" cstate="print"/>
            <a:stretch>
              <a:fillRect/>
            </a:stretch>
          </a:blipFill>
        </p:spPr>
        <p:txBody>
          <a:bodyPr wrap="square" lIns="0" tIns="0" rIns="0" bIns="0" rtlCol="0"/>
          <a:lstStyle/>
          <a:p>
            <a:endParaRPr/>
          </a:p>
        </p:txBody>
      </p:sp>
      <p:sp>
        <p:nvSpPr>
          <p:cNvPr id="12" name="object 12"/>
          <p:cNvSpPr txBox="1"/>
          <p:nvPr/>
        </p:nvSpPr>
        <p:spPr>
          <a:xfrm>
            <a:off x="973215" y="4231285"/>
            <a:ext cx="167005" cy="915035"/>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a:lnSpc>
                <a:spcPct val="100000"/>
              </a:lnSpc>
              <a:spcBef>
                <a:spcPts val="25"/>
              </a:spcBef>
            </a:pPr>
            <a:endParaRPr sz="20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p:txBody>
      </p:sp>
      <p:sp>
        <p:nvSpPr>
          <p:cNvPr id="13" name="object 13"/>
          <p:cNvSpPr/>
          <p:nvPr/>
        </p:nvSpPr>
        <p:spPr>
          <a:xfrm>
            <a:off x="1297481" y="4909299"/>
            <a:ext cx="6714237" cy="770932"/>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5" dirty="0"/>
              <a:t>Especulação</a:t>
            </a:r>
          </a:p>
        </p:txBody>
      </p:sp>
      <p:sp>
        <p:nvSpPr>
          <p:cNvPr id="15" name="object 15"/>
          <p:cNvSpPr/>
          <p:nvPr/>
        </p:nvSpPr>
        <p:spPr>
          <a:xfrm>
            <a:off x="6658457" y="6359347"/>
            <a:ext cx="318739" cy="148678"/>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74335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53136" y="355670"/>
            <a:ext cx="4424534" cy="4324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1054" y="987240"/>
            <a:ext cx="2319074"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011904" y="987240"/>
            <a:ext cx="1150160" cy="3504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58651" y="987240"/>
            <a:ext cx="4124821" cy="35048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3358" y="1472121"/>
            <a:ext cx="7680748" cy="35152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2167" y="1958791"/>
            <a:ext cx="7681939" cy="35063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43358" y="2444565"/>
            <a:ext cx="7667661" cy="33575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54818" y="2929444"/>
            <a:ext cx="7666668" cy="33665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31006" y="3413874"/>
            <a:ext cx="3641335" cy="283815"/>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8457" y="6359347"/>
            <a:ext cx="316506" cy="148678"/>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7979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Convergência de preços</a:t>
            </a:r>
          </a:p>
        </p:txBody>
      </p:sp>
      <p:sp>
        <p:nvSpPr>
          <p:cNvPr id="3" name="Espaço Reservado para Texto 2"/>
          <p:cNvSpPr>
            <a:spLocks noGrp="1"/>
          </p:cNvSpPr>
          <p:nvPr>
            <p:ph type="body" idx="1"/>
          </p:nvPr>
        </p:nvSpPr>
        <p:spPr>
          <a:xfrm>
            <a:off x="381000" y="1577340"/>
            <a:ext cx="8305800" cy="3323987"/>
          </a:xfrm>
        </p:spPr>
        <p:txBody>
          <a:bodyPr/>
          <a:lstStyle/>
          <a:p>
            <a:pPr>
              <a:lnSpc>
                <a:spcPct val="150000"/>
              </a:lnSpc>
            </a:pPr>
            <a:r>
              <a:rPr lang="pt-BR" dirty="0"/>
              <a:t>Em geral, preço futuro &gt; preço físico até o vencimento do contrato, neste dia os dois devem se igualar (no ponto de formação de preços)</a:t>
            </a:r>
          </a:p>
          <a:p>
            <a:pPr>
              <a:lnSpc>
                <a:spcPct val="150000"/>
              </a:lnSpc>
            </a:pPr>
            <a:r>
              <a:rPr lang="pt-BR" dirty="0" err="1"/>
              <a:t>Contango</a:t>
            </a:r>
            <a:r>
              <a:rPr lang="pt-BR" dirty="0"/>
              <a:t>: preço futuro acima do preço físico, refletindo custos de carregamento</a:t>
            </a:r>
          </a:p>
          <a:p>
            <a:pPr>
              <a:lnSpc>
                <a:spcPct val="150000"/>
              </a:lnSpc>
            </a:pPr>
            <a:r>
              <a:rPr lang="pt-BR" dirty="0"/>
              <a:t>As vezes, mercado está invertido: </a:t>
            </a:r>
            <a:r>
              <a:rPr lang="pt-BR" dirty="0" err="1"/>
              <a:t>Backwardation</a:t>
            </a:r>
            <a:r>
              <a:rPr lang="pt-BR" dirty="0"/>
              <a:t>, preço físico acima do preço futuro</a:t>
            </a:r>
          </a:p>
          <a:p>
            <a:pPr>
              <a:lnSpc>
                <a:spcPct val="150000"/>
              </a:lnSpc>
            </a:pPr>
            <a:r>
              <a:rPr lang="pt-BR" dirty="0"/>
              <a:t>Vamos considerar valor futuro-preço a vista como lucro sem considerar os resultados financeiros que implicam em valor presente e valor futuro</a:t>
            </a:r>
          </a:p>
          <a:p>
            <a:pPr>
              <a:lnSpc>
                <a:spcPct val="150000"/>
              </a:lnSpc>
            </a:pPr>
            <a:endParaRPr lang="pt-BR" dirty="0"/>
          </a:p>
          <a:p>
            <a:pPr>
              <a:lnSpc>
                <a:spcPct val="150000"/>
              </a:lnSpc>
            </a:pPr>
            <a:endParaRPr lang="pt-BR" dirty="0"/>
          </a:p>
        </p:txBody>
      </p:sp>
    </p:spTree>
    <p:extLst>
      <p:ext uri="{BB962C8B-B14F-4D97-AF65-F5344CB8AC3E}">
        <p14:creationId xmlns:p14="http://schemas.microsoft.com/office/powerpoint/2010/main" val="4737962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8823" y="84456"/>
            <a:ext cx="7626353" cy="677544"/>
          </a:xfrm>
        </p:spPr>
        <p:txBody>
          <a:bodyPr/>
          <a:lstStyle/>
          <a:p>
            <a:r>
              <a:rPr lang="pt-BR" dirty="0" err="1"/>
              <a:t>Spreading</a:t>
            </a:r>
            <a:endParaRPr lang="pt-BR" dirty="0"/>
          </a:p>
        </p:txBody>
      </p:sp>
      <p:sp>
        <p:nvSpPr>
          <p:cNvPr id="3" name="Espaço Reservado para Texto 2"/>
          <p:cNvSpPr>
            <a:spLocks noGrp="1"/>
          </p:cNvSpPr>
          <p:nvPr>
            <p:ph type="body" idx="1"/>
          </p:nvPr>
        </p:nvSpPr>
        <p:spPr>
          <a:xfrm>
            <a:off x="228600" y="1149032"/>
            <a:ext cx="8458200" cy="4642168"/>
          </a:xfrm>
        </p:spPr>
        <p:txBody>
          <a:bodyPr/>
          <a:lstStyle/>
          <a:p>
            <a:r>
              <a:rPr lang="pt-BR" sz="2400" dirty="0"/>
              <a:t>Substantivo: relação entre dois ou mais contratos (futuros ou opções)</a:t>
            </a:r>
          </a:p>
          <a:p>
            <a:r>
              <a:rPr lang="pt-BR" sz="2400" dirty="0"/>
              <a:t>Verbo: compra simultânea de um contrato e venda de outro</a:t>
            </a:r>
          </a:p>
          <a:p>
            <a:r>
              <a:rPr lang="pt-BR" sz="2400" dirty="0"/>
              <a:t>Papel ou função dos operadores de spread</a:t>
            </a:r>
          </a:p>
          <a:p>
            <a:pPr lvl="1"/>
            <a:r>
              <a:rPr lang="pt-BR" sz="2400" dirty="0" err="1"/>
              <a:t>Trader</a:t>
            </a:r>
            <a:r>
              <a:rPr lang="pt-BR" sz="2400" dirty="0"/>
              <a:t> de hedge: administrar a exposição de risco da empresa</a:t>
            </a:r>
          </a:p>
          <a:p>
            <a:pPr lvl="1"/>
            <a:r>
              <a:rPr lang="pt-BR" sz="2400" dirty="0"/>
              <a:t>Trade especulativo: potencial de lucro</a:t>
            </a:r>
          </a:p>
          <a:p>
            <a:r>
              <a:rPr lang="pt-BR" sz="2400" dirty="0"/>
              <a:t>Benefício do spread para o operador de spread</a:t>
            </a:r>
          </a:p>
          <a:p>
            <a:pPr lvl="1"/>
            <a:r>
              <a:rPr lang="pt-BR" sz="2400" dirty="0"/>
              <a:t>Margem de garantia mais baixa; geralmente menos risco</a:t>
            </a:r>
          </a:p>
          <a:p>
            <a:pPr lvl="1"/>
            <a:r>
              <a:rPr lang="pt-BR" sz="2400" dirty="0"/>
              <a:t>Possibilidade de lucro aumenta número de estratégias</a:t>
            </a:r>
          </a:p>
          <a:p>
            <a:pPr lvl="1"/>
            <a:r>
              <a:rPr lang="pt-BR" sz="2400" dirty="0"/>
              <a:t>Eleva liquidez dos contratos </a:t>
            </a:r>
          </a:p>
          <a:p>
            <a:pPr lvl="1"/>
            <a:r>
              <a:rPr lang="pt-BR" sz="2400" dirty="0"/>
              <a:t>Atividade restabelece equilíbrio entre mercados</a:t>
            </a:r>
          </a:p>
          <a:p>
            <a:pPr>
              <a:lnSpc>
                <a:spcPct val="150000"/>
              </a:lnSpc>
            </a:pPr>
            <a:endParaRPr lang="pt-BR" sz="2800" dirty="0"/>
          </a:p>
        </p:txBody>
      </p:sp>
    </p:spTree>
    <p:extLst>
      <p:ext uri="{BB962C8B-B14F-4D97-AF65-F5344CB8AC3E}">
        <p14:creationId xmlns:p14="http://schemas.microsoft.com/office/powerpoint/2010/main" val="40257501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8823" y="8256"/>
            <a:ext cx="7626353" cy="677544"/>
          </a:xfrm>
        </p:spPr>
        <p:txBody>
          <a:bodyPr/>
          <a:lstStyle/>
          <a:p>
            <a:r>
              <a:rPr lang="pt-BR" dirty="0"/>
              <a:t>Tipos de spreads</a:t>
            </a:r>
          </a:p>
        </p:txBody>
      </p:sp>
      <p:sp>
        <p:nvSpPr>
          <p:cNvPr id="3" name="Espaço Reservado para Texto 2"/>
          <p:cNvSpPr>
            <a:spLocks noGrp="1"/>
          </p:cNvSpPr>
          <p:nvPr>
            <p:ph type="body" idx="1"/>
          </p:nvPr>
        </p:nvSpPr>
        <p:spPr>
          <a:xfrm>
            <a:off x="457200" y="609600"/>
            <a:ext cx="8229600" cy="5170646"/>
          </a:xfrm>
        </p:spPr>
        <p:txBody>
          <a:bodyPr/>
          <a:lstStyle/>
          <a:p>
            <a:pPr marL="342900" indent="-342900">
              <a:buAutoNum type="arabicPeriod"/>
            </a:pPr>
            <a:r>
              <a:rPr lang="pt-BR" sz="2400" dirty="0"/>
              <a:t>Spread </a:t>
            </a:r>
            <a:r>
              <a:rPr lang="pt-BR" sz="2400" dirty="0" err="1"/>
              <a:t>InterDelivery</a:t>
            </a:r>
            <a:r>
              <a:rPr lang="pt-BR" sz="2400" dirty="0"/>
              <a:t> ou </a:t>
            </a:r>
            <a:r>
              <a:rPr lang="pt-BR" sz="2400" dirty="0" err="1"/>
              <a:t>InterMarkets</a:t>
            </a:r>
            <a:endParaRPr lang="pt-BR" sz="2400" dirty="0"/>
          </a:p>
          <a:p>
            <a:pPr lvl="1"/>
            <a:r>
              <a:rPr lang="pt-BR" sz="2400" dirty="0"/>
              <a:t>Mesma commodity</a:t>
            </a:r>
          </a:p>
          <a:p>
            <a:pPr lvl="1"/>
            <a:r>
              <a:rPr lang="pt-BR" sz="2400" dirty="0"/>
              <a:t>Mesma bolsa</a:t>
            </a:r>
          </a:p>
          <a:p>
            <a:pPr lvl="1"/>
            <a:r>
              <a:rPr lang="pt-BR" sz="2400" dirty="0"/>
              <a:t>Meses diferentes</a:t>
            </a:r>
          </a:p>
          <a:p>
            <a:pPr lvl="1"/>
            <a:r>
              <a:rPr lang="pt-BR" sz="2400" dirty="0"/>
              <a:t>Ex: Soja CME março e maio</a:t>
            </a:r>
          </a:p>
          <a:p>
            <a:pPr lvl="1"/>
            <a:endParaRPr lang="pt-BR" sz="2400" dirty="0"/>
          </a:p>
          <a:p>
            <a:pPr marL="342900" indent="-342900">
              <a:buAutoNum type="arabicPeriod" startAt="2"/>
            </a:pPr>
            <a:r>
              <a:rPr lang="pt-BR" sz="2400" dirty="0"/>
              <a:t>Spreads </a:t>
            </a:r>
            <a:r>
              <a:rPr lang="pt-BR" sz="2400" dirty="0" err="1"/>
              <a:t>Intermarket</a:t>
            </a:r>
            <a:endParaRPr lang="pt-BR" sz="2400" dirty="0"/>
          </a:p>
          <a:p>
            <a:pPr lvl="1"/>
            <a:r>
              <a:rPr lang="pt-BR" sz="2400" dirty="0"/>
              <a:t>Mesma commodity</a:t>
            </a:r>
          </a:p>
          <a:p>
            <a:pPr lvl="1"/>
            <a:r>
              <a:rPr lang="pt-BR" sz="2400" dirty="0"/>
              <a:t>Mesmo mês ou meses diferentes</a:t>
            </a:r>
          </a:p>
          <a:p>
            <a:pPr lvl="1"/>
            <a:r>
              <a:rPr lang="pt-BR" sz="2400" dirty="0"/>
              <a:t>Bolsas diferentes</a:t>
            </a:r>
          </a:p>
          <a:p>
            <a:pPr lvl="1"/>
            <a:r>
              <a:rPr lang="pt-BR" sz="2400" dirty="0" err="1"/>
              <a:t>Ex</a:t>
            </a:r>
            <a:r>
              <a:rPr lang="pt-BR" sz="2400" dirty="0"/>
              <a:t>: Soja BMF x Soja CME</a:t>
            </a:r>
          </a:p>
          <a:p>
            <a:pPr>
              <a:lnSpc>
                <a:spcPct val="150000"/>
              </a:lnSpc>
            </a:pPr>
            <a:endParaRPr lang="pt-BR" sz="2400" dirty="0"/>
          </a:p>
          <a:p>
            <a:pPr>
              <a:lnSpc>
                <a:spcPct val="150000"/>
              </a:lnSpc>
            </a:pPr>
            <a:r>
              <a:rPr lang="pt-BR" sz="2400" dirty="0"/>
              <a:t>	</a:t>
            </a:r>
          </a:p>
        </p:txBody>
      </p:sp>
    </p:spTree>
    <p:extLst>
      <p:ext uri="{BB962C8B-B14F-4D97-AF65-F5344CB8AC3E}">
        <p14:creationId xmlns:p14="http://schemas.microsoft.com/office/powerpoint/2010/main" val="40404271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Tipos de spread</a:t>
            </a:r>
          </a:p>
        </p:txBody>
      </p:sp>
      <p:sp>
        <p:nvSpPr>
          <p:cNvPr id="3" name="Espaço Reservado para Texto 2"/>
          <p:cNvSpPr>
            <a:spLocks noGrp="1"/>
          </p:cNvSpPr>
          <p:nvPr>
            <p:ph type="body" idx="1"/>
          </p:nvPr>
        </p:nvSpPr>
        <p:spPr>
          <a:xfrm>
            <a:off x="457200" y="1577340"/>
            <a:ext cx="8229600" cy="4308872"/>
          </a:xfrm>
        </p:spPr>
        <p:txBody>
          <a:bodyPr/>
          <a:lstStyle/>
          <a:p>
            <a:pPr marL="342900" indent="-342900">
              <a:buAutoNum type="arabicPeriod" startAt="3"/>
            </a:pPr>
            <a:r>
              <a:rPr lang="pt-BR" sz="2800" dirty="0"/>
              <a:t>Spread </a:t>
            </a:r>
            <a:r>
              <a:rPr lang="pt-BR" sz="2800" dirty="0" err="1"/>
              <a:t>InterCommodity</a:t>
            </a:r>
            <a:endParaRPr lang="pt-BR" sz="2800" dirty="0"/>
          </a:p>
          <a:p>
            <a:pPr lvl="1"/>
            <a:r>
              <a:rPr lang="pt-BR" sz="2800" dirty="0"/>
              <a:t>Mesmo mês ou meses diferentes</a:t>
            </a:r>
          </a:p>
          <a:p>
            <a:pPr lvl="1"/>
            <a:r>
              <a:rPr lang="pt-BR" sz="2800" dirty="0"/>
              <a:t>Commodities diferentes mas relacionadas</a:t>
            </a:r>
          </a:p>
          <a:p>
            <a:pPr lvl="1"/>
            <a:r>
              <a:rPr lang="pt-BR" sz="2800" dirty="0" err="1"/>
              <a:t>Ex</a:t>
            </a:r>
            <a:r>
              <a:rPr lang="pt-BR" sz="2800" dirty="0"/>
              <a:t>: boi com milho</a:t>
            </a:r>
          </a:p>
          <a:p>
            <a:pPr lvl="1"/>
            <a:endParaRPr lang="pt-BR" sz="2800" dirty="0"/>
          </a:p>
          <a:p>
            <a:r>
              <a:rPr lang="pt-BR" sz="2800" dirty="0"/>
              <a:t>4. Spread de produtos</a:t>
            </a:r>
          </a:p>
          <a:p>
            <a:pPr lvl="1"/>
            <a:r>
              <a:rPr lang="pt-BR" sz="2800" dirty="0"/>
              <a:t>Mesmo mês ou meses diferentes</a:t>
            </a:r>
          </a:p>
          <a:p>
            <a:pPr lvl="1"/>
            <a:r>
              <a:rPr lang="pt-BR" sz="2800" dirty="0"/>
              <a:t>Produto x </a:t>
            </a:r>
            <a:r>
              <a:rPr lang="pt-BR" sz="2800" dirty="0" err="1"/>
              <a:t>sub-produto</a:t>
            </a:r>
            <a:endParaRPr lang="pt-BR" sz="2800" dirty="0"/>
          </a:p>
          <a:p>
            <a:pPr lvl="1"/>
            <a:r>
              <a:rPr lang="pt-BR" sz="2800" dirty="0" err="1"/>
              <a:t>Ex</a:t>
            </a:r>
            <a:r>
              <a:rPr lang="pt-BR" sz="2800" dirty="0"/>
              <a:t>: Soja x Farelo de soja</a:t>
            </a:r>
          </a:p>
          <a:p>
            <a:endParaRPr lang="pt-BR" sz="2800" dirty="0"/>
          </a:p>
        </p:txBody>
      </p:sp>
    </p:spTree>
    <p:extLst>
      <p:ext uri="{BB962C8B-B14F-4D97-AF65-F5344CB8AC3E}">
        <p14:creationId xmlns:p14="http://schemas.microsoft.com/office/powerpoint/2010/main" val="41782537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50868" y="510055"/>
            <a:ext cx="4772348"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9657" y="1288764"/>
            <a:ext cx="2904669" cy="394244"/>
          </a:xfrm>
          <a:prstGeom prst="rect">
            <a:avLst/>
          </a:prstGeom>
          <a:blipFill>
            <a:blip r:embed="rId3" cstate="print"/>
            <a:stretch>
              <a:fillRect/>
            </a:stretch>
          </a:blipFill>
        </p:spPr>
        <p:txBody>
          <a:bodyPr wrap="square" lIns="0" tIns="0" rIns="0" bIns="0" rtlCol="0"/>
          <a:lstStyle/>
          <a:p>
            <a:endParaRPr b="1" dirty="0"/>
          </a:p>
        </p:txBody>
      </p:sp>
      <p:sp>
        <p:nvSpPr>
          <p:cNvPr id="4" name="object 4"/>
          <p:cNvSpPr/>
          <p:nvPr/>
        </p:nvSpPr>
        <p:spPr>
          <a:xfrm>
            <a:off x="3551580" y="1291592"/>
            <a:ext cx="1539198" cy="39141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53825" y="1888020"/>
            <a:ext cx="2802721" cy="30242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905818" y="1772185"/>
            <a:ext cx="223520" cy="931544"/>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7" name="object 7"/>
          <p:cNvSpPr/>
          <p:nvPr/>
        </p:nvSpPr>
        <p:spPr>
          <a:xfrm>
            <a:off x="1253825" y="2384064"/>
            <a:ext cx="3116779" cy="30167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15639" y="2896918"/>
            <a:ext cx="7840503" cy="35316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42167" y="3387235"/>
            <a:ext cx="7515004" cy="35321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54818" y="3887944"/>
            <a:ext cx="1426082" cy="33813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236467" y="4420181"/>
            <a:ext cx="3822308" cy="303904"/>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905818" y="4305830"/>
            <a:ext cx="223520" cy="931544"/>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13" name="object 13"/>
          <p:cNvSpPr/>
          <p:nvPr/>
        </p:nvSpPr>
        <p:spPr>
          <a:xfrm>
            <a:off x="1236467" y="4915480"/>
            <a:ext cx="3771130" cy="303904"/>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6658457" y="6359347"/>
            <a:ext cx="320675" cy="149225"/>
          </a:xfrm>
          <a:custGeom>
            <a:avLst/>
            <a:gdLst/>
            <a:ahLst/>
            <a:cxnLst/>
            <a:rect l="l" t="t" r="r" b="b"/>
            <a:pathLst>
              <a:path w="32067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20675" h="149225">
                <a:moveTo>
                  <a:pt x="53825" y="131117"/>
                </a:moveTo>
                <a:lnTo>
                  <a:pt x="34627" y="131117"/>
                </a:lnTo>
                <a:lnTo>
                  <a:pt x="34627" y="21281"/>
                </a:lnTo>
                <a:lnTo>
                  <a:pt x="53825" y="21281"/>
                </a:lnTo>
                <a:lnTo>
                  <a:pt x="53825" y="131117"/>
                </a:lnTo>
                <a:close/>
              </a:path>
              <a:path w="32067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20675" h="149225">
                <a:moveTo>
                  <a:pt x="202678" y="113406"/>
                </a:moveTo>
                <a:lnTo>
                  <a:pt x="105990" y="113406"/>
                </a:lnTo>
                <a:lnTo>
                  <a:pt x="105246" y="113307"/>
                </a:lnTo>
                <a:lnTo>
                  <a:pt x="101723" y="102294"/>
                </a:lnTo>
                <a:lnTo>
                  <a:pt x="101922" y="100012"/>
                </a:lnTo>
                <a:lnTo>
                  <a:pt x="156443" y="4911"/>
                </a:lnTo>
                <a:lnTo>
                  <a:pt x="158079" y="3422"/>
                </a:lnTo>
                <a:lnTo>
                  <a:pt x="158774" y="2927"/>
                </a:lnTo>
                <a:lnTo>
                  <a:pt x="173210" y="1487"/>
                </a:lnTo>
                <a:lnTo>
                  <a:pt x="175343" y="1586"/>
                </a:lnTo>
                <a:lnTo>
                  <a:pt x="184124" y="3720"/>
                </a:lnTo>
                <a:lnTo>
                  <a:pt x="184719" y="4117"/>
                </a:lnTo>
                <a:lnTo>
                  <a:pt x="185017" y="4663"/>
                </a:lnTo>
                <a:lnTo>
                  <a:pt x="185017" y="18305"/>
                </a:lnTo>
                <a:lnTo>
                  <a:pt x="166265" y="18305"/>
                </a:lnTo>
                <a:lnTo>
                  <a:pt x="119235" y="97631"/>
                </a:lnTo>
                <a:lnTo>
                  <a:pt x="202678" y="97631"/>
                </a:lnTo>
                <a:lnTo>
                  <a:pt x="203670" y="98275"/>
                </a:lnTo>
                <a:lnTo>
                  <a:pt x="204365" y="99565"/>
                </a:lnTo>
                <a:lnTo>
                  <a:pt x="205158" y="100855"/>
                </a:lnTo>
                <a:lnTo>
                  <a:pt x="205555" y="102839"/>
                </a:lnTo>
                <a:lnTo>
                  <a:pt x="205515" y="108197"/>
                </a:lnTo>
                <a:lnTo>
                  <a:pt x="205158" y="109933"/>
                </a:lnTo>
                <a:lnTo>
                  <a:pt x="204365" y="111323"/>
                </a:lnTo>
                <a:lnTo>
                  <a:pt x="203670" y="112711"/>
                </a:lnTo>
                <a:lnTo>
                  <a:pt x="202678" y="113406"/>
                </a:lnTo>
                <a:close/>
              </a:path>
              <a:path w="320675" h="149225">
                <a:moveTo>
                  <a:pt x="185017" y="97631"/>
                </a:moveTo>
                <a:lnTo>
                  <a:pt x="166413" y="97631"/>
                </a:lnTo>
                <a:lnTo>
                  <a:pt x="166413" y="18305"/>
                </a:lnTo>
                <a:lnTo>
                  <a:pt x="185017" y="18305"/>
                </a:lnTo>
                <a:lnTo>
                  <a:pt x="185017" y="97631"/>
                </a:lnTo>
                <a:close/>
              </a:path>
              <a:path w="320675" h="149225">
                <a:moveTo>
                  <a:pt x="177427" y="147339"/>
                </a:moveTo>
                <a:lnTo>
                  <a:pt x="173855" y="147339"/>
                </a:lnTo>
                <a:lnTo>
                  <a:pt x="172366" y="147240"/>
                </a:lnTo>
                <a:lnTo>
                  <a:pt x="171176" y="147041"/>
                </a:lnTo>
                <a:lnTo>
                  <a:pt x="169985" y="146942"/>
                </a:lnTo>
                <a:lnTo>
                  <a:pt x="166413" y="144362"/>
                </a:lnTo>
                <a:lnTo>
                  <a:pt x="166413" y="113406"/>
                </a:lnTo>
                <a:lnTo>
                  <a:pt x="185017" y="113406"/>
                </a:lnTo>
                <a:lnTo>
                  <a:pt x="185017" y="144362"/>
                </a:lnTo>
                <a:lnTo>
                  <a:pt x="180105" y="147041"/>
                </a:lnTo>
                <a:lnTo>
                  <a:pt x="178915" y="147240"/>
                </a:lnTo>
                <a:lnTo>
                  <a:pt x="177427" y="147339"/>
                </a:lnTo>
                <a:close/>
              </a:path>
              <a:path w="320675" h="149225">
                <a:moveTo>
                  <a:pt x="278258" y="148678"/>
                </a:moveTo>
                <a:lnTo>
                  <a:pt x="259605" y="148678"/>
                </a:lnTo>
                <a:lnTo>
                  <a:pt x="251915" y="147091"/>
                </a:lnTo>
                <a:lnTo>
                  <a:pt x="224183" y="115539"/>
                </a:lnTo>
                <a:lnTo>
                  <a:pt x="220243" y="73371"/>
                </a:lnTo>
                <a:lnTo>
                  <a:pt x="220383" y="66628"/>
                </a:lnTo>
                <a:lnTo>
                  <a:pt x="227557" y="27384"/>
                </a:lnTo>
                <a:lnTo>
                  <a:pt x="247450" y="5506"/>
                </a:lnTo>
                <a:lnTo>
                  <a:pt x="253999" y="1835"/>
                </a:lnTo>
                <a:lnTo>
                  <a:pt x="262036" y="0"/>
                </a:lnTo>
                <a:lnTo>
                  <a:pt x="280688" y="0"/>
                </a:lnTo>
                <a:lnTo>
                  <a:pt x="288378" y="1636"/>
                </a:lnTo>
                <a:lnTo>
                  <a:pt x="294629" y="4911"/>
                </a:lnTo>
                <a:lnTo>
                  <a:pt x="300879" y="8085"/>
                </a:lnTo>
                <a:lnTo>
                  <a:pt x="305890" y="12848"/>
                </a:lnTo>
                <a:lnTo>
                  <a:pt x="307628" y="15775"/>
                </a:lnTo>
                <a:lnTo>
                  <a:pt x="264169" y="15775"/>
                </a:lnTo>
                <a:lnTo>
                  <a:pt x="259009" y="17264"/>
                </a:lnTo>
                <a:lnTo>
                  <a:pt x="240980" y="51521"/>
                </a:lnTo>
                <a:lnTo>
                  <a:pt x="239862" y="65297"/>
                </a:lnTo>
                <a:lnTo>
                  <a:pt x="239956" y="80664"/>
                </a:lnTo>
                <a:lnTo>
                  <a:pt x="249237" y="124121"/>
                </a:lnTo>
                <a:lnTo>
                  <a:pt x="264417" y="132903"/>
                </a:lnTo>
                <a:lnTo>
                  <a:pt x="305717" y="132903"/>
                </a:lnTo>
                <a:lnTo>
                  <a:pt x="304700" y="134540"/>
                </a:lnTo>
                <a:lnTo>
                  <a:pt x="299392" y="139649"/>
                </a:lnTo>
                <a:lnTo>
                  <a:pt x="292843" y="143320"/>
                </a:lnTo>
                <a:lnTo>
                  <a:pt x="286295" y="146892"/>
                </a:lnTo>
                <a:lnTo>
                  <a:pt x="278258" y="148678"/>
                </a:lnTo>
                <a:close/>
              </a:path>
              <a:path w="320675" h="149225">
                <a:moveTo>
                  <a:pt x="305717" y="132903"/>
                </a:moveTo>
                <a:lnTo>
                  <a:pt x="273942" y="132903"/>
                </a:lnTo>
                <a:lnTo>
                  <a:pt x="277613" y="132258"/>
                </a:lnTo>
                <a:lnTo>
                  <a:pt x="280787" y="130968"/>
                </a:lnTo>
                <a:lnTo>
                  <a:pt x="299689" y="95746"/>
                </a:lnTo>
                <a:lnTo>
                  <a:pt x="300374" y="66628"/>
                </a:lnTo>
                <a:lnTo>
                  <a:pt x="300185" y="61713"/>
                </a:lnTo>
                <a:lnTo>
                  <a:pt x="293438" y="29467"/>
                </a:lnTo>
                <a:lnTo>
                  <a:pt x="291851" y="26292"/>
                </a:lnTo>
                <a:lnTo>
                  <a:pt x="289916" y="23713"/>
                </a:lnTo>
                <a:lnTo>
                  <a:pt x="287634" y="21728"/>
                </a:lnTo>
                <a:lnTo>
                  <a:pt x="285451" y="19645"/>
                </a:lnTo>
                <a:lnTo>
                  <a:pt x="282921" y="18156"/>
                </a:lnTo>
                <a:lnTo>
                  <a:pt x="280043" y="17264"/>
                </a:lnTo>
                <a:lnTo>
                  <a:pt x="277266" y="16271"/>
                </a:lnTo>
                <a:lnTo>
                  <a:pt x="274090" y="15775"/>
                </a:lnTo>
                <a:lnTo>
                  <a:pt x="307628" y="15775"/>
                </a:lnTo>
                <a:lnTo>
                  <a:pt x="309660" y="19198"/>
                </a:lnTo>
                <a:lnTo>
                  <a:pt x="313430" y="25448"/>
                </a:lnTo>
                <a:lnTo>
                  <a:pt x="319929" y="65297"/>
                </a:lnTo>
                <a:lnTo>
                  <a:pt x="320068" y="73371"/>
                </a:lnTo>
                <a:lnTo>
                  <a:pt x="320050" y="75306"/>
                </a:lnTo>
                <a:lnTo>
                  <a:pt x="315713" y="113605"/>
                </a:lnTo>
                <a:lnTo>
                  <a:pt x="312835" y="121443"/>
                </a:lnTo>
                <a:lnTo>
                  <a:pt x="305717" y="132903"/>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46981644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0628" y="1118955"/>
            <a:ext cx="7386152" cy="30390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0310" y="1547579"/>
            <a:ext cx="5870513" cy="30405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908395" y="1924845"/>
            <a:ext cx="19494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5" name="object 5"/>
          <p:cNvSpPr/>
          <p:nvPr/>
        </p:nvSpPr>
        <p:spPr>
          <a:xfrm>
            <a:off x="1234527" y="2020991"/>
            <a:ext cx="6915732" cy="2629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246730" y="2388655"/>
            <a:ext cx="6546637"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236014" y="2750604"/>
            <a:ext cx="5980644" cy="26282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237652" y="3113887"/>
            <a:ext cx="3015842" cy="26164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229257" y="3536796"/>
            <a:ext cx="6470346" cy="26139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246730" y="3904461"/>
            <a:ext cx="4631821"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908395" y="3439317"/>
            <a:ext cx="194945" cy="116649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12" name="object 12"/>
          <p:cNvSpPr/>
          <p:nvPr/>
        </p:nvSpPr>
        <p:spPr>
          <a:xfrm>
            <a:off x="1249558" y="4326036"/>
            <a:ext cx="6825091" cy="262975"/>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238247" y="4695034"/>
            <a:ext cx="4880514" cy="261641"/>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3799491" y="469623"/>
            <a:ext cx="1524648" cy="481011"/>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6658457" y="6360538"/>
            <a:ext cx="316230" cy="146685"/>
          </a:xfrm>
          <a:custGeom>
            <a:avLst/>
            <a:gdLst/>
            <a:ahLst/>
            <a:cxnLst/>
            <a:rect l="l" t="t" r="r" b="b"/>
            <a:pathLst>
              <a:path w="316229" h="146684">
                <a:moveTo>
                  <a:pt x="2430" y="38347"/>
                </a:moveTo>
                <a:lnTo>
                  <a:pt x="0" y="34081"/>
                </a:lnTo>
                <a:lnTo>
                  <a:pt x="0" y="28574"/>
                </a:lnTo>
                <a:lnTo>
                  <a:pt x="36413" y="1339"/>
                </a:lnTo>
                <a:lnTo>
                  <a:pt x="36711" y="1041"/>
                </a:lnTo>
                <a:lnTo>
                  <a:pt x="37057" y="842"/>
                </a:lnTo>
                <a:lnTo>
                  <a:pt x="37455" y="743"/>
                </a:lnTo>
                <a:lnTo>
                  <a:pt x="37951" y="545"/>
                </a:lnTo>
                <a:lnTo>
                  <a:pt x="38496" y="396"/>
                </a:lnTo>
                <a:lnTo>
                  <a:pt x="39091" y="297"/>
                </a:lnTo>
                <a:lnTo>
                  <a:pt x="39786" y="99"/>
                </a:lnTo>
                <a:lnTo>
                  <a:pt x="40580" y="0"/>
                </a:lnTo>
                <a:lnTo>
                  <a:pt x="46681" y="0"/>
                </a:lnTo>
                <a:lnTo>
                  <a:pt x="48170" y="99"/>
                </a:lnTo>
                <a:lnTo>
                  <a:pt x="49361" y="297"/>
                </a:lnTo>
                <a:lnTo>
                  <a:pt x="50551" y="396"/>
                </a:lnTo>
                <a:lnTo>
                  <a:pt x="51444" y="595"/>
                </a:lnTo>
                <a:lnTo>
                  <a:pt x="52039" y="892"/>
                </a:lnTo>
                <a:lnTo>
                  <a:pt x="52734" y="1091"/>
                </a:lnTo>
                <a:lnTo>
                  <a:pt x="53180" y="1388"/>
                </a:lnTo>
                <a:lnTo>
                  <a:pt x="53379" y="1785"/>
                </a:lnTo>
                <a:lnTo>
                  <a:pt x="53677" y="2182"/>
                </a:lnTo>
                <a:lnTo>
                  <a:pt x="53825" y="2628"/>
                </a:lnTo>
                <a:lnTo>
                  <a:pt x="53825" y="20091"/>
                </a:lnTo>
                <a:lnTo>
                  <a:pt x="34627" y="20091"/>
                </a:lnTo>
                <a:lnTo>
                  <a:pt x="6647" y="36759"/>
                </a:lnTo>
                <a:lnTo>
                  <a:pt x="5258" y="37554"/>
                </a:lnTo>
                <a:lnTo>
                  <a:pt x="4117" y="38050"/>
                </a:lnTo>
                <a:lnTo>
                  <a:pt x="3224" y="38248"/>
                </a:lnTo>
                <a:lnTo>
                  <a:pt x="2430" y="38347"/>
                </a:lnTo>
                <a:close/>
              </a:path>
              <a:path w="316229" h="146684">
                <a:moveTo>
                  <a:pt x="53825" y="129926"/>
                </a:moveTo>
                <a:lnTo>
                  <a:pt x="34627" y="129926"/>
                </a:lnTo>
                <a:lnTo>
                  <a:pt x="34627" y="20091"/>
                </a:lnTo>
                <a:lnTo>
                  <a:pt x="53825" y="20091"/>
                </a:lnTo>
                <a:lnTo>
                  <a:pt x="53825" y="129926"/>
                </a:lnTo>
                <a:close/>
              </a:path>
              <a:path w="316229" h="146684">
                <a:moveTo>
                  <a:pt x="80466" y="145404"/>
                </a:moveTo>
                <a:lnTo>
                  <a:pt x="3918" y="145404"/>
                </a:lnTo>
                <a:lnTo>
                  <a:pt x="3423" y="145305"/>
                </a:lnTo>
                <a:lnTo>
                  <a:pt x="397" y="139203"/>
                </a:lnTo>
                <a:lnTo>
                  <a:pt x="397" y="136425"/>
                </a:lnTo>
                <a:lnTo>
                  <a:pt x="3819" y="129926"/>
                </a:lnTo>
                <a:lnTo>
                  <a:pt x="80466" y="129926"/>
                </a:lnTo>
                <a:lnTo>
                  <a:pt x="81011" y="130124"/>
                </a:lnTo>
                <a:lnTo>
                  <a:pt x="81508" y="130521"/>
                </a:lnTo>
                <a:lnTo>
                  <a:pt x="82103" y="130818"/>
                </a:lnTo>
                <a:lnTo>
                  <a:pt x="82550" y="131315"/>
                </a:lnTo>
                <a:lnTo>
                  <a:pt x="82847" y="132009"/>
                </a:lnTo>
                <a:lnTo>
                  <a:pt x="83244" y="132604"/>
                </a:lnTo>
                <a:lnTo>
                  <a:pt x="83492" y="133399"/>
                </a:lnTo>
                <a:lnTo>
                  <a:pt x="83591" y="134390"/>
                </a:lnTo>
                <a:lnTo>
                  <a:pt x="83790" y="135284"/>
                </a:lnTo>
                <a:lnTo>
                  <a:pt x="83889" y="136425"/>
                </a:lnTo>
                <a:lnTo>
                  <a:pt x="83889" y="139203"/>
                </a:lnTo>
                <a:lnTo>
                  <a:pt x="80962" y="145305"/>
                </a:lnTo>
                <a:lnTo>
                  <a:pt x="80466" y="145404"/>
                </a:lnTo>
                <a:close/>
              </a:path>
              <a:path w="316229" h="146684">
                <a:moveTo>
                  <a:pt x="202678" y="112215"/>
                </a:moveTo>
                <a:lnTo>
                  <a:pt x="105990" y="112215"/>
                </a:lnTo>
                <a:lnTo>
                  <a:pt x="105246" y="112116"/>
                </a:lnTo>
                <a:lnTo>
                  <a:pt x="101723" y="101103"/>
                </a:lnTo>
                <a:lnTo>
                  <a:pt x="101922" y="98821"/>
                </a:lnTo>
                <a:lnTo>
                  <a:pt x="156443" y="3720"/>
                </a:lnTo>
                <a:lnTo>
                  <a:pt x="158079" y="2231"/>
                </a:lnTo>
                <a:lnTo>
                  <a:pt x="158774" y="1736"/>
                </a:lnTo>
                <a:lnTo>
                  <a:pt x="173210" y="297"/>
                </a:lnTo>
                <a:lnTo>
                  <a:pt x="175343" y="396"/>
                </a:lnTo>
                <a:lnTo>
                  <a:pt x="184124" y="2529"/>
                </a:lnTo>
                <a:lnTo>
                  <a:pt x="184719" y="2927"/>
                </a:lnTo>
                <a:lnTo>
                  <a:pt x="185017" y="3472"/>
                </a:lnTo>
                <a:lnTo>
                  <a:pt x="185017" y="17114"/>
                </a:lnTo>
                <a:lnTo>
                  <a:pt x="166265" y="17114"/>
                </a:lnTo>
                <a:lnTo>
                  <a:pt x="119235" y="96440"/>
                </a:lnTo>
                <a:lnTo>
                  <a:pt x="202678" y="96440"/>
                </a:lnTo>
                <a:lnTo>
                  <a:pt x="203670" y="97085"/>
                </a:lnTo>
                <a:lnTo>
                  <a:pt x="204365" y="98374"/>
                </a:lnTo>
                <a:lnTo>
                  <a:pt x="205158" y="99664"/>
                </a:lnTo>
                <a:lnTo>
                  <a:pt x="205555" y="101648"/>
                </a:lnTo>
                <a:lnTo>
                  <a:pt x="205515" y="107006"/>
                </a:lnTo>
                <a:lnTo>
                  <a:pt x="205158" y="108742"/>
                </a:lnTo>
                <a:lnTo>
                  <a:pt x="204365" y="110132"/>
                </a:lnTo>
                <a:lnTo>
                  <a:pt x="203670" y="111521"/>
                </a:lnTo>
                <a:lnTo>
                  <a:pt x="202678" y="112215"/>
                </a:lnTo>
                <a:close/>
              </a:path>
              <a:path w="316229" h="146684">
                <a:moveTo>
                  <a:pt x="185017" y="96440"/>
                </a:moveTo>
                <a:lnTo>
                  <a:pt x="166413" y="96440"/>
                </a:lnTo>
                <a:lnTo>
                  <a:pt x="166413" y="17114"/>
                </a:lnTo>
                <a:lnTo>
                  <a:pt x="185017" y="17114"/>
                </a:lnTo>
                <a:lnTo>
                  <a:pt x="185017" y="96440"/>
                </a:lnTo>
                <a:close/>
              </a:path>
              <a:path w="316229" h="146684">
                <a:moveTo>
                  <a:pt x="177427" y="146148"/>
                </a:moveTo>
                <a:lnTo>
                  <a:pt x="173855" y="146148"/>
                </a:lnTo>
                <a:lnTo>
                  <a:pt x="172366" y="146049"/>
                </a:lnTo>
                <a:lnTo>
                  <a:pt x="171176" y="145851"/>
                </a:lnTo>
                <a:lnTo>
                  <a:pt x="169985" y="145752"/>
                </a:lnTo>
                <a:lnTo>
                  <a:pt x="166413" y="143171"/>
                </a:lnTo>
                <a:lnTo>
                  <a:pt x="166413" y="112215"/>
                </a:lnTo>
                <a:lnTo>
                  <a:pt x="185017" y="112215"/>
                </a:lnTo>
                <a:lnTo>
                  <a:pt x="185017" y="143171"/>
                </a:lnTo>
                <a:lnTo>
                  <a:pt x="180105" y="145851"/>
                </a:lnTo>
                <a:lnTo>
                  <a:pt x="178915" y="146049"/>
                </a:lnTo>
                <a:lnTo>
                  <a:pt x="177427" y="146148"/>
                </a:lnTo>
                <a:close/>
              </a:path>
              <a:path w="316229" h="146684">
                <a:moveTo>
                  <a:pt x="234155" y="38347"/>
                </a:moveTo>
                <a:lnTo>
                  <a:pt x="231724" y="34081"/>
                </a:lnTo>
                <a:lnTo>
                  <a:pt x="231724" y="28574"/>
                </a:lnTo>
                <a:lnTo>
                  <a:pt x="268137" y="1339"/>
                </a:lnTo>
                <a:lnTo>
                  <a:pt x="268435" y="1041"/>
                </a:lnTo>
                <a:lnTo>
                  <a:pt x="268782" y="842"/>
                </a:lnTo>
                <a:lnTo>
                  <a:pt x="269179" y="743"/>
                </a:lnTo>
                <a:lnTo>
                  <a:pt x="269676" y="545"/>
                </a:lnTo>
                <a:lnTo>
                  <a:pt x="270221" y="396"/>
                </a:lnTo>
                <a:lnTo>
                  <a:pt x="270817" y="297"/>
                </a:lnTo>
                <a:lnTo>
                  <a:pt x="271511" y="99"/>
                </a:lnTo>
                <a:lnTo>
                  <a:pt x="272304" y="0"/>
                </a:lnTo>
                <a:lnTo>
                  <a:pt x="278406" y="0"/>
                </a:lnTo>
                <a:lnTo>
                  <a:pt x="279895" y="99"/>
                </a:lnTo>
                <a:lnTo>
                  <a:pt x="281086" y="297"/>
                </a:lnTo>
                <a:lnTo>
                  <a:pt x="282276" y="396"/>
                </a:lnTo>
                <a:lnTo>
                  <a:pt x="283169" y="595"/>
                </a:lnTo>
                <a:lnTo>
                  <a:pt x="283764" y="892"/>
                </a:lnTo>
                <a:lnTo>
                  <a:pt x="284459" y="1091"/>
                </a:lnTo>
                <a:lnTo>
                  <a:pt x="284905" y="1388"/>
                </a:lnTo>
                <a:lnTo>
                  <a:pt x="285104" y="1785"/>
                </a:lnTo>
                <a:lnTo>
                  <a:pt x="285401" y="2182"/>
                </a:lnTo>
                <a:lnTo>
                  <a:pt x="285551" y="2628"/>
                </a:lnTo>
                <a:lnTo>
                  <a:pt x="285551" y="20091"/>
                </a:lnTo>
                <a:lnTo>
                  <a:pt x="266351" y="20091"/>
                </a:lnTo>
                <a:lnTo>
                  <a:pt x="238372" y="36759"/>
                </a:lnTo>
                <a:lnTo>
                  <a:pt x="236983" y="37554"/>
                </a:lnTo>
                <a:lnTo>
                  <a:pt x="235842" y="38050"/>
                </a:lnTo>
                <a:lnTo>
                  <a:pt x="234949" y="38248"/>
                </a:lnTo>
                <a:lnTo>
                  <a:pt x="234155" y="38347"/>
                </a:lnTo>
                <a:close/>
              </a:path>
              <a:path w="316229" h="146684">
                <a:moveTo>
                  <a:pt x="285551" y="129926"/>
                </a:moveTo>
                <a:lnTo>
                  <a:pt x="266351" y="129926"/>
                </a:lnTo>
                <a:lnTo>
                  <a:pt x="266351" y="20091"/>
                </a:lnTo>
                <a:lnTo>
                  <a:pt x="285551" y="20091"/>
                </a:lnTo>
                <a:lnTo>
                  <a:pt x="285551" y="129926"/>
                </a:lnTo>
                <a:close/>
              </a:path>
              <a:path w="316229" h="146684">
                <a:moveTo>
                  <a:pt x="312190" y="145404"/>
                </a:moveTo>
                <a:lnTo>
                  <a:pt x="235644" y="145404"/>
                </a:lnTo>
                <a:lnTo>
                  <a:pt x="235147" y="145305"/>
                </a:lnTo>
                <a:lnTo>
                  <a:pt x="232121" y="139203"/>
                </a:lnTo>
                <a:lnTo>
                  <a:pt x="232121" y="136425"/>
                </a:lnTo>
                <a:lnTo>
                  <a:pt x="235544" y="129926"/>
                </a:lnTo>
                <a:lnTo>
                  <a:pt x="312190" y="129926"/>
                </a:lnTo>
                <a:lnTo>
                  <a:pt x="312736" y="130124"/>
                </a:lnTo>
                <a:lnTo>
                  <a:pt x="313232" y="130521"/>
                </a:lnTo>
                <a:lnTo>
                  <a:pt x="313828" y="130818"/>
                </a:lnTo>
                <a:lnTo>
                  <a:pt x="314274" y="131315"/>
                </a:lnTo>
                <a:lnTo>
                  <a:pt x="314572" y="132009"/>
                </a:lnTo>
                <a:lnTo>
                  <a:pt x="314969" y="132604"/>
                </a:lnTo>
                <a:lnTo>
                  <a:pt x="315216" y="133399"/>
                </a:lnTo>
                <a:lnTo>
                  <a:pt x="315316" y="134390"/>
                </a:lnTo>
                <a:lnTo>
                  <a:pt x="315514" y="135284"/>
                </a:lnTo>
                <a:lnTo>
                  <a:pt x="315614" y="136425"/>
                </a:lnTo>
                <a:lnTo>
                  <a:pt x="315614" y="139203"/>
                </a:lnTo>
                <a:lnTo>
                  <a:pt x="312687" y="145305"/>
                </a:lnTo>
                <a:lnTo>
                  <a:pt x="312190" y="145404"/>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42703179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Negociando spreads</a:t>
            </a:r>
          </a:p>
        </p:txBody>
      </p:sp>
      <p:sp>
        <p:nvSpPr>
          <p:cNvPr id="3" name="Espaço Reservado para Texto 2"/>
          <p:cNvSpPr>
            <a:spLocks noGrp="1"/>
          </p:cNvSpPr>
          <p:nvPr>
            <p:ph type="body" idx="1"/>
          </p:nvPr>
        </p:nvSpPr>
        <p:spPr>
          <a:xfrm>
            <a:off x="457200" y="990600"/>
            <a:ext cx="8229600" cy="5539978"/>
          </a:xfrm>
        </p:spPr>
        <p:txBody>
          <a:bodyPr/>
          <a:lstStyle/>
          <a:p>
            <a:pPr>
              <a:lnSpc>
                <a:spcPct val="150000"/>
              </a:lnSpc>
            </a:pPr>
            <a:r>
              <a:rPr lang="pt-BR" sz="2400" dirty="0"/>
              <a:t>Execução do spread</a:t>
            </a:r>
          </a:p>
          <a:p>
            <a:pPr lvl="1">
              <a:lnSpc>
                <a:spcPct val="150000"/>
              </a:lnSpc>
            </a:pPr>
            <a:r>
              <a:rPr lang="pt-BR" sz="2400" dirty="0"/>
              <a:t>Negocie o spread como um spread (negocie as duas pernas ao mesmo tempo)</a:t>
            </a:r>
          </a:p>
          <a:p>
            <a:pPr lvl="1">
              <a:lnSpc>
                <a:spcPct val="150000"/>
              </a:lnSpc>
            </a:pPr>
            <a:r>
              <a:rPr lang="pt-BR" sz="2400" dirty="0"/>
              <a:t>Faça as pernas do spread como posições individuais (uma perna por vez)</a:t>
            </a:r>
          </a:p>
          <a:p>
            <a:pPr>
              <a:lnSpc>
                <a:spcPct val="150000"/>
              </a:lnSpc>
            </a:pPr>
            <a:endParaRPr lang="pt-BR" sz="2400" dirty="0"/>
          </a:p>
          <a:p>
            <a:pPr>
              <a:lnSpc>
                <a:spcPct val="150000"/>
              </a:lnSpc>
            </a:pPr>
            <a:r>
              <a:rPr lang="pt-BR" sz="2400" dirty="0"/>
              <a:t>Geralmente anunciado pela diferença</a:t>
            </a:r>
          </a:p>
          <a:p>
            <a:pPr lvl="1">
              <a:lnSpc>
                <a:spcPct val="150000"/>
              </a:lnSpc>
            </a:pPr>
            <a:r>
              <a:rPr lang="pt-BR" sz="2400" dirty="0"/>
              <a:t>Ex: Bull Spread, compre +20 e venda a + 10</a:t>
            </a:r>
          </a:p>
          <a:p>
            <a:pPr lvl="1">
              <a:lnSpc>
                <a:spcPct val="150000"/>
              </a:lnSpc>
            </a:pPr>
            <a:r>
              <a:rPr lang="pt-BR" sz="2400" dirty="0" err="1"/>
              <a:t>Ex</a:t>
            </a:r>
            <a:r>
              <a:rPr lang="pt-BR" sz="2400" dirty="0"/>
              <a:t>: </a:t>
            </a:r>
            <a:r>
              <a:rPr lang="pt-BR" sz="2400" dirty="0" err="1"/>
              <a:t>Bear</a:t>
            </a:r>
            <a:r>
              <a:rPr lang="pt-BR" sz="2400" dirty="0"/>
              <a:t> Spread, compre a +25 e venda a +30</a:t>
            </a:r>
          </a:p>
          <a:p>
            <a:pPr>
              <a:lnSpc>
                <a:spcPct val="150000"/>
              </a:lnSpc>
            </a:pPr>
            <a:endParaRPr lang="pt-BR" sz="2400" dirty="0"/>
          </a:p>
        </p:txBody>
      </p:sp>
    </p:spTree>
    <p:extLst>
      <p:ext uri="{BB962C8B-B14F-4D97-AF65-F5344CB8AC3E}">
        <p14:creationId xmlns:p14="http://schemas.microsoft.com/office/powerpoint/2010/main" val="26766232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83326" y="221426"/>
            <a:ext cx="6397961" cy="4324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62195" y="3300418"/>
            <a:ext cx="0" cy="2590800"/>
          </a:xfrm>
          <a:custGeom>
            <a:avLst/>
            <a:gdLst/>
            <a:ahLst/>
            <a:cxnLst/>
            <a:rect l="l" t="t" r="r" b="b"/>
            <a:pathLst>
              <a:path h="2590800">
                <a:moveTo>
                  <a:pt x="0" y="0"/>
                </a:moveTo>
                <a:lnTo>
                  <a:pt x="0" y="2590794"/>
                </a:lnTo>
              </a:path>
            </a:pathLst>
          </a:custGeom>
          <a:ln w="57149">
            <a:solidFill>
              <a:srgbClr val="000000"/>
            </a:solidFill>
          </a:ln>
        </p:spPr>
        <p:txBody>
          <a:bodyPr wrap="square" lIns="0" tIns="0" rIns="0" bIns="0" rtlCol="0"/>
          <a:lstStyle/>
          <a:p>
            <a:endParaRPr/>
          </a:p>
        </p:txBody>
      </p:sp>
      <p:sp>
        <p:nvSpPr>
          <p:cNvPr id="4" name="object 4"/>
          <p:cNvSpPr/>
          <p:nvPr/>
        </p:nvSpPr>
        <p:spPr>
          <a:xfrm>
            <a:off x="2133595" y="5738813"/>
            <a:ext cx="3581400" cy="0"/>
          </a:xfrm>
          <a:custGeom>
            <a:avLst/>
            <a:gdLst/>
            <a:ahLst/>
            <a:cxnLst/>
            <a:rect l="l" t="t" r="r" b="b"/>
            <a:pathLst>
              <a:path w="3581400">
                <a:moveTo>
                  <a:pt x="0" y="0"/>
                </a:moveTo>
                <a:lnTo>
                  <a:pt x="3581392" y="0"/>
                </a:lnTo>
              </a:path>
            </a:pathLst>
          </a:custGeom>
          <a:ln w="38099">
            <a:solidFill>
              <a:srgbClr val="000000"/>
            </a:solidFill>
          </a:ln>
        </p:spPr>
        <p:txBody>
          <a:bodyPr wrap="square" lIns="0" tIns="0" rIns="0" bIns="0" rtlCol="0"/>
          <a:lstStyle/>
          <a:p>
            <a:endParaRPr/>
          </a:p>
        </p:txBody>
      </p:sp>
      <p:sp>
        <p:nvSpPr>
          <p:cNvPr id="5" name="object 5"/>
          <p:cNvSpPr/>
          <p:nvPr/>
        </p:nvSpPr>
        <p:spPr>
          <a:xfrm>
            <a:off x="2743194" y="3757617"/>
            <a:ext cx="2133600" cy="738505"/>
          </a:xfrm>
          <a:custGeom>
            <a:avLst/>
            <a:gdLst/>
            <a:ahLst/>
            <a:cxnLst/>
            <a:rect l="l" t="t" r="r" b="b"/>
            <a:pathLst>
              <a:path w="2133600" h="738504">
                <a:moveTo>
                  <a:pt x="0" y="0"/>
                </a:moveTo>
                <a:lnTo>
                  <a:pt x="2133595" y="738173"/>
                </a:lnTo>
              </a:path>
            </a:pathLst>
          </a:custGeom>
          <a:ln w="12699">
            <a:solidFill>
              <a:srgbClr val="3333CC"/>
            </a:solidFill>
          </a:ln>
        </p:spPr>
        <p:txBody>
          <a:bodyPr wrap="square" lIns="0" tIns="0" rIns="0" bIns="0" rtlCol="0"/>
          <a:lstStyle/>
          <a:p>
            <a:endParaRPr/>
          </a:p>
        </p:txBody>
      </p:sp>
      <p:sp>
        <p:nvSpPr>
          <p:cNvPr id="6" name="object 6"/>
          <p:cNvSpPr/>
          <p:nvPr/>
        </p:nvSpPr>
        <p:spPr>
          <a:xfrm>
            <a:off x="2743194" y="4114791"/>
            <a:ext cx="2133600" cy="1167130"/>
          </a:xfrm>
          <a:custGeom>
            <a:avLst/>
            <a:gdLst/>
            <a:ahLst/>
            <a:cxnLst/>
            <a:rect l="l" t="t" r="r" b="b"/>
            <a:pathLst>
              <a:path w="2133600" h="1167129">
                <a:moveTo>
                  <a:pt x="0" y="0"/>
                </a:moveTo>
                <a:lnTo>
                  <a:pt x="2133595" y="1166822"/>
                </a:lnTo>
              </a:path>
            </a:pathLst>
          </a:custGeom>
          <a:ln w="12699">
            <a:solidFill>
              <a:srgbClr val="3333CC"/>
            </a:solidFill>
          </a:ln>
        </p:spPr>
        <p:txBody>
          <a:bodyPr wrap="square" lIns="0" tIns="0" rIns="0" bIns="0" rtlCol="0"/>
          <a:lstStyle/>
          <a:p>
            <a:endParaRPr/>
          </a:p>
        </p:txBody>
      </p:sp>
      <p:sp>
        <p:nvSpPr>
          <p:cNvPr id="7" name="object 7"/>
          <p:cNvSpPr/>
          <p:nvPr/>
        </p:nvSpPr>
        <p:spPr>
          <a:xfrm>
            <a:off x="2743194" y="3757617"/>
            <a:ext cx="0" cy="2057400"/>
          </a:xfrm>
          <a:custGeom>
            <a:avLst/>
            <a:gdLst/>
            <a:ahLst/>
            <a:cxnLst/>
            <a:rect l="l" t="t" r="r" b="b"/>
            <a:pathLst>
              <a:path h="2057400">
                <a:moveTo>
                  <a:pt x="0" y="0"/>
                </a:moveTo>
                <a:lnTo>
                  <a:pt x="0" y="2057395"/>
                </a:lnTo>
              </a:path>
            </a:pathLst>
          </a:custGeom>
          <a:ln w="12699">
            <a:solidFill>
              <a:srgbClr val="000000"/>
            </a:solidFill>
          </a:ln>
        </p:spPr>
        <p:txBody>
          <a:bodyPr wrap="square" lIns="0" tIns="0" rIns="0" bIns="0" rtlCol="0"/>
          <a:lstStyle/>
          <a:p>
            <a:endParaRPr/>
          </a:p>
        </p:txBody>
      </p:sp>
      <p:sp>
        <p:nvSpPr>
          <p:cNvPr id="8" name="object 8"/>
          <p:cNvSpPr/>
          <p:nvPr/>
        </p:nvSpPr>
        <p:spPr>
          <a:xfrm>
            <a:off x="4876790" y="4495791"/>
            <a:ext cx="0" cy="1243330"/>
          </a:xfrm>
          <a:custGeom>
            <a:avLst/>
            <a:gdLst/>
            <a:ahLst/>
            <a:cxnLst/>
            <a:rect l="l" t="t" r="r" b="b"/>
            <a:pathLst>
              <a:path h="1243329">
                <a:moveTo>
                  <a:pt x="0" y="0"/>
                </a:moveTo>
                <a:lnTo>
                  <a:pt x="0" y="1243022"/>
                </a:lnTo>
              </a:path>
            </a:pathLst>
          </a:custGeom>
          <a:ln w="12699">
            <a:solidFill>
              <a:srgbClr val="000000"/>
            </a:solidFill>
          </a:ln>
        </p:spPr>
        <p:txBody>
          <a:bodyPr wrap="square" lIns="0" tIns="0" rIns="0" bIns="0" rtlCol="0"/>
          <a:lstStyle/>
          <a:p>
            <a:endParaRPr/>
          </a:p>
        </p:txBody>
      </p:sp>
      <p:sp>
        <p:nvSpPr>
          <p:cNvPr id="9" name="object 9"/>
          <p:cNvSpPr/>
          <p:nvPr/>
        </p:nvSpPr>
        <p:spPr>
          <a:xfrm>
            <a:off x="1523996" y="3224218"/>
            <a:ext cx="5410200" cy="2895600"/>
          </a:xfrm>
          <a:custGeom>
            <a:avLst/>
            <a:gdLst/>
            <a:ahLst/>
            <a:cxnLst/>
            <a:rect l="l" t="t" r="r" b="b"/>
            <a:pathLst>
              <a:path w="5410200" h="2895600">
                <a:moveTo>
                  <a:pt x="0" y="0"/>
                </a:moveTo>
                <a:lnTo>
                  <a:pt x="5410189" y="0"/>
                </a:lnTo>
                <a:lnTo>
                  <a:pt x="5410189" y="2895594"/>
                </a:lnTo>
                <a:lnTo>
                  <a:pt x="0" y="2895594"/>
                </a:lnTo>
                <a:lnTo>
                  <a:pt x="0" y="0"/>
                </a:lnTo>
                <a:close/>
              </a:path>
            </a:pathLst>
          </a:custGeom>
          <a:ln w="12699">
            <a:solidFill>
              <a:srgbClr val="000000"/>
            </a:solidFill>
          </a:ln>
        </p:spPr>
        <p:txBody>
          <a:bodyPr wrap="square" lIns="0" tIns="0" rIns="0" bIns="0" rtlCol="0"/>
          <a:lstStyle/>
          <a:p>
            <a:endParaRPr/>
          </a:p>
        </p:txBody>
      </p:sp>
      <p:sp>
        <p:nvSpPr>
          <p:cNvPr id="10" name="object 10"/>
          <p:cNvSpPr/>
          <p:nvPr/>
        </p:nvSpPr>
        <p:spPr>
          <a:xfrm>
            <a:off x="542279" y="1164237"/>
            <a:ext cx="8001028" cy="39007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55127" y="1723035"/>
            <a:ext cx="8102985" cy="22383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547276" y="2077541"/>
            <a:ext cx="5659801" cy="22176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4976653" y="4458518"/>
            <a:ext cx="1697757" cy="15924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071903" y="5296717"/>
            <a:ext cx="1716321" cy="197196"/>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2151330" y="3301977"/>
            <a:ext cx="97155" cy="198120"/>
          </a:xfrm>
          <a:custGeom>
            <a:avLst/>
            <a:gdLst/>
            <a:ahLst/>
            <a:cxnLst/>
            <a:rect l="l" t="t" r="r" b="b"/>
            <a:pathLst>
              <a:path w="97155" h="198120">
                <a:moveTo>
                  <a:pt x="91843" y="147637"/>
                </a:moveTo>
                <a:lnTo>
                  <a:pt x="49485" y="147637"/>
                </a:lnTo>
                <a:lnTo>
                  <a:pt x="55984" y="146049"/>
                </a:lnTo>
                <a:lnTo>
                  <a:pt x="60251" y="142874"/>
                </a:lnTo>
                <a:lnTo>
                  <a:pt x="64517" y="139600"/>
                </a:lnTo>
                <a:lnTo>
                  <a:pt x="66650" y="135284"/>
                </a:lnTo>
                <a:lnTo>
                  <a:pt x="66650" y="126354"/>
                </a:lnTo>
                <a:lnTo>
                  <a:pt x="65707" y="123427"/>
                </a:lnTo>
                <a:lnTo>
                  <a:pt x="63822" y="121145"/>
                </a:lnTo>
                <a:lnTo>
                  <a:pt x="62037" y="118864"/>
                </a:lnTo>
                <a:lnTo>
                  <a:pt x="59606" y="116829"/>
                </a:lnTo>
                <a:lnTo>
                  <a:pt x="53455" y="113257"/>
                </a:lnTo>
                <a:lnTo>
                  <a:pt x="49982" y="111720"/>
                </a:lnTo>
                <a:lnTo>
                  <a:pt x="46112" y="110429"/>
                </a:lnTo>
                <a:lnTo>
                  <a:pt x="42342" y="109041"/>
                </a:lnTo>
                <a:lnTo>
                  <a:pt x="9252" y="89792"/>
                </a:lnTo>
                <a:lnTo>
                  <a:pt x="2357" y="72082"/>
                </a:lnTo>
                <a:lnTo>
                  <a:pt x="2357" y="60275"/>
                </a:lnTo>
                <a:lnTo>
                  <a:pt x="26020" y="30360"/>
                </a:lnTo>
                <a:lnTo>
                  <a:pt x="31080" y="28177"/>
                </a:lnTo>
                <a:lnTo>
                  <a:pt x="36885" y="26739"/>
                </a:lnTo>
                <a:lnTo>
                  <a:pt x="43433" y="26045"/>
                </a:lnTo>
                <a:lnTo>
                  <a:pt x="45591" y="4315"/>
                </a:lnTo>
                <a:lnTo>
                  <a:pt x="47601" y="1041"/>
                </a:lnTo>
                <a:lnTo>
                  <a:pt x="48295" y="644"/>
                </a:lnTo>
                <a:lnTo>
                  <a:pt x="49237" y="396"/>
                </a:lnTo>
                <a:lnTo>
                  <a:pt x="50428" y="297"/>
                </a:lnTo>
                <a:lnTo>
                  <a:pt x="51618" y="99"/>
                </a:lnTo>
                <a:lnTo>
                  <a:pt x="53156" y="0"/>
                </a:lnTo>
                <a:lnTo>
                  <a:pt x="57423" y="0"/>
                </a:lnTo>
                <a:lnTo>
                  <a:pt x="59357" y="148"/>
                </a:lnTo>
                <a:lnTo>
                  <a:pt x="60846" y="446"/>
                </a:lnTo>
                <a:lnTo>
                  <a:pt x="62334" y="644"/>
                </a:lnTo>
                <a:lnTo>
                  <a:pt x="63475" y="942"/>
                </a:lnTo>
                <a:lnTo>
                  <a:pt x="64269" y="1339"/>
                </a:lnTo>
                <a:lnTo>
                  <a:pt x="65162" y="1736"/>
                </a:lnTo>
                <a:lnTo>
                  <a:pt x="65707" y="2281"/>
                </a:lnTo>
                <a:lnTo>
                  <a:pt x="65907" y="2976"/>
                </a:lnTo>
                <a:lnTo>
                  <a:pt x="66105" y="3571"/>
                </a:lnTo>
                <a:lnTo>
                  <a:pt x="66204" y="4315"/>
                </a:lnTo>
                <a:lnTo>
                  <a:pt x="66204" y="5208"/>
                </a:lnTo>
                <a:lnTo>
                  <a:pt x="63971" y="26193"/>
                </a:lnTo>
                <a:lnTo>
                  <a:pt x="66055" y="26490"/>
                </a:lnTo>
                <a:lnTo>
                  <a:pt x="68237" y="26937"/>
                </a:lnTo>
                <a:lnTo>
                  <a:pt x="70520" y="27532"/>
                </a:lnTo>
                <a:lnTo>
                  <a:pt x="72901" y="28029"/>
                </a:lnTo>
                <a:lnTo>
                  <a:pt x="75084" y="28624"/>
                </a:lnTo>
                <a:lnTo>
                  <a:pt x="79053" y="30013"/>
                </a:lnTo>
                <a:lnTo>
                  <a:pt x="80839" y="30758"/>
                </a:lnTo>
                <a:lnTo>
                  <a:pt x="82426" y="31551"/>
                </a:lnTo>
                <a:lnTo>
                  <a:pt x="84113" y="32344"/>
                </a:lnTo>
                <a:lnTo>
                  <a:pt x="85254" y="33089"/>
                </a:lnTo>
                <a:lnTo>
                  <a:pt x="85849" y="33784"/>
                </a:lnTo>
                <a:lnTo>
                  <a:pt x="86543" y="34379"/>
                </a:lnTo>
                <a:lnTo>
                  <a:pt x="87040" y="34974"/>
                </a:lnTo>
                <a:lnTo>
                  <a:pt x="87338" y="35570"/>
                </a:lnTo>
                <a:lnTo>
                  <a:pt x="87734" y="36165"/>
                </a:lnTo>
                <a:lnTo>
                  <a:pt x="88032" y="36958"/>
                </a:lnTo>
                <a:lnTo>
                  <a:pt x="88230" y="37951"/>
                </a:lnTo>
                <a:lnTo>
                  <a:pt x="88428" y="38843"/>
                </a:lnTo>
                <a:lnTo>
                  <a:pt x="88528" y="39935"/>
                </a:lnTo>
                <a:lnTo>
                  <a:pt x="88593" y="42068"/>
                </a:lnTo>
                <a:lnTo>
                  <a:pt x="88627" y="47624"/>
                </a:lnTo>
                <a:lnTo>
                  <a:pt x="49535" y="47624"/>
                </a:lnTo>
                <a:lnTo>
                  <a:pt x="46211" y="48022"/>
                </a:lnTo>
                <a:lnTo>
                  <a:pt x="43433" y="48815"/>
                </a:lnTo>
                <a:lnTo>
                  <a:pt x="40754" y="49509"/>
                </a:lnTo>
                <a:lnTo>
                  <a:pt x="38522" y="50551"/>
                </a:lnTo>
                <a:lnTo>
                  <a:pt x="31824" y="66376"/>
                </a:lnTo>
                <a:lnTo>
                  <a:pt x="32718" y="69353"/>
                </a:lnTo>
                <a:lnTo>
                  <a:pt x="56331" y="83988"/>
                </a:lnTo>
                <a:lnTo>
                  <a:pt x="60350" y="85477"/>
                </a:lnTo>
                <a:lnTo>
                  <a:pt x="64418" y="87064"/>
                </a:lnTo>
                <a:lnTo>
                  <a:pt x="68486" y="88552"/>
                </a:lnTo>
                <a:lnTo>
                  <a:pt x="72454" y="90338"/>
                </a:lnTo>
                <a:lnTo>
                  <a:pt x="76324" y="92421"/>
                </a:lnTo>
                <a:lnTo>
                  <a:pt x="80293" y="94406"/>
                </a:lnTo>
                <a:lnTo>
                  <a:pt x="83766" y="96936"/>
                </a:lnTo>
                <a:lnTo>
                  <a:pt x="86742" y="100012"/>
                </a:lnTo>
                <a:lnTo>
                  <a:pt x="89818" y="102988"/>
                </a:lnTo>
                <a:lnTo>
                  <a:pt x="92298" y="106610"/>
                </a:lnTo>
                <a:lnTo>
                  <a:pt x="96068" y="115142"/>
                </a:lnTo>
                <a:lnTo>
                  <a:pt x="97011" y="120302"/>
                </a:lnTo>
                <a:lnTo>
                  <a:pt x="97011" y="132803"/>
                </a:lnTo>
                <a:lnTo>
                  <a:pt x="95909" y="138409"/>
                </a:lnTo>
                <a:lnTo>
                  <a:pt x="95826" y="138707"/>
                </a:lnTo>
                <a:lnTo>
                  <a:pt x="91843" y="147637"/>
                </a:lnTo>
                <a:close/>
              </a:path>
              <a:path w="97155" h="198120">
                <a:moveTo>
                  <a:pt x="86047" y="56851"/>
                </a:moveTo>
                <a:lnTo>
                  <a:pt x="84559" y="56851"/>
                </a:lnTo>
                <a:lnTo>
                  <a:pt x="83120" y="56356"/>
                </a:lnTo>
                <a:lnTo>
                  <a:pt x="81235" y="55363"/>
                </a:lnTo>
                <a:lnTo>
                  <a:pt x="79449" y="54371"/>
                </a:lnTo>
                <a:lnTo>
                  <a:pt x="77167" y="53330"/>
                </a:lnTo>
                <a:lnTo>
                  <a:pt x="74390" y="52238"/>
                </a:lnTo>
                <a:lnTo>
                  <a:pt x="71710" y="51147"/>
                </a:lnTo>
                <a:lnTo>
                  <a:pt x="68585" y="50105"/>
                </a:lnTo>
                <a:lnTo>
                  <a:pt x="61540" y="48121"/>
                </a:lnTo>
                <a:lnTo>
                  <a:pt x="57671" y="47624"/>
                </a:lnTo>
                <a:lnTo>
                  <a:pt x="88627" y="47624"/>
                </a:lnTo>
                <a:lnTo>
                  <a:pt x="86494" y="56752"/>
                </a:lnTo>
                <a:lnTo>
                  <a:pt x="86047" y="56851"/>
                </a:lnTo>
                <a:close/>
              </a:path>
              <a:path w="97155" h="198120">
                <a:moveTo>
                  <a:pt x="39365" y="197791"/>
                </a:moveTo>
                <a:lnTo>
                  <a:pt x="35099" y="197791"/>
                </a:lnTo>
                <a:lnTo>
                  <a:pt x="33164" y="197643"/>
                </a:lnTo>
                <a:lnTo>
                  <a:pt x="31676" y="197345"/>
                </a:lnTo>
                <a:lnTo>
                  <a:pt x="30287" y="197147"/>
                </a:lnTo>
                <a:lnTo>
                  <a:pt x="26367" y="193377"/>
                </a:lnTo>
                <a:lnTo>
                  <a:pt x="26466" y="192582"/>
                </a:lnTo>
                <a:lnTo>
                  <a:pt x="28848" y="169960"/>
                </a:lnTo>
                <a:lnTo>
                  <a:pt x="0" y="148827"/>
                </a:lnTo>
                <a:lnTo>
                  <a:pt x="87" y="143767"/>
                </a:lnTo>
                <a:lnTo>
                  <a:pt x="2357" y="137516"/>
                </a:lnTo>
                <a:lnTo>
                  <a:pt x="2952" y="137119"/>
                </a:lnTo>
                <a:lnTo>
                  <a:pt x="3597" y="136921"/>
                </a:lnTo>
                <a:lnTo>
                  <a:pt x="5284" y="136921"/>
                </a:lnTo>
                <a:lnTo>
                  <a:pt x="6673" y="137516"/>
                </a:lnTo>
                <a:lnTo>
                  <a:pt x="8459" y="138707"/>
                </a:lnTo>
                <a:lnTo>
                  <a:pt x="10344" y="139799"/>
                </a:lnTo>
                <a:lnTo>
                  <a:pt x="35198" y="147637"/>
                </a:lnTo>
                <a:lnTo>
                  <a:pt x="91843" y="147637"/>
                </a:lnTo>
                <a:lnTo>
                  <a:pt x="91306" y="148827"/>
                </a:lnTo>
                <a:lnTo>
                  <a:pt x="56381" y="169515"/>
                </a:lnTo>
                <a:lnTo>
                  <a:pt x="49237" y="170110"/>
                </a:lnTo>
                <a:lnTo>
                  <a:pt x="46997" y="194121"/>
                </a:lnTo>
                <a:lnTo>
                  <a:pt x="46906" y="194666"/>
                </a:lnTo>
                <a:lnTo>
                  <a:pt x="46707" y="195163"/>
                </a:lnTo>
                <a:lnTo>
                  <a:pt x="46410" y="195559"/>
                </a:lnTo>
                <a:lnTo>
                  <a:pt x="46211" y="196055"/>
                </a:lnTo>
                <a:lnTo>
                  <a:pt x="45716" y="196452"/>
                </a:lnTo>
                <a:lnTo>
                  <a:pt x="44921" y="196749"/>
                </a:lnTo>
                <a:lnTo>
                  <a:pt x="44227" y="197048"/>
                </a:lnTo>
                <a:lnTo>
                  <a:pt x="43285" y="197295"/>
                </a:lnTo>
                <a:lnTo>
                  <a:pt x="40903" y="197692"/>
                </a:lnTo>
                <a:lnTo>
                  <a:pt x="39365" y="197791"/>
                </a:lnTo>
                <a:close/>
              </a:path>
            </a:pathLst>
          </a:custGeom>
          <a:solidFill>
            <a:srgbClr val="3333CC"/>
          </a:solidFill>
        </p:spPr>
        <p:txBody>
          <a:bodyPr wrap="square" lIns="0" tIns="0" rIns="0" bIns="0" rtlCol="0"/>
          <a:lstStyle/>
          <a:p>
            <a:endParaRPr/>
          </a:p>
        </p:txBody>
      </p:sp>
      <p:sp>
        <p:nvSpPr>
          <p:cNvPr id="16" name="object 16"/>
          <p:cNvSpPr/>
          <p:nvPr/>
        </p:nvSpPr>
        <p:spPr>
          <a:xfrm>
            <a:off x="5634519" y="5828777"/>
            <a:ext cx="384021" cy="138260"/>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5638835" y="6057525"/>
            <a:ext cx="84455" cy="89535"/>
          </a:xfrm>
          <a:custGeom>
            <a:avLst/>
            <a:gdLst/>
            <a:ahLst/>
            <a:cxnLst/>
            <a:rect l="l" t="t" r="r" b="b"/>
            <a:pathLst>
              <a:path w="84454" h="89535">
                <a:moveTo>
                  <a:pt x="48468" y="88999"/>
                </a:moveTo>
                <a:lnTo>
                  <a:pt x="34180" y="88999"/>
                </a:lnTo>
                <a:lnTo>
                  <a:pt x="28078" y="88007"/>
                </a:lnTo>
                <a:lnTo>
                  <a:pt x="787" y="58340"/>
                </a:lnTo>
                <a:lnTo>
                  <a:pt x="0" y="38596"/>
                </a:lnTo>
                <a:lnTo>
                  <a:pt x="892" y="32494"/>
                </a:lnTo>
                <a:lnTo>
                  <a:pt x="29566" y="1091"/>
                </a:lnTo>
                <a:lnTo>
                  <a:pt x="35917" y="0"/>
                </a:lnTo>
                <a:lnTo>
                  <a:pt x="50204" y="0"/>
                </a:lnTo>
                <a:lnTo>
                  <a:pt x="56306" y="992"/>
                </a:lnTo>
                <a:lnTo>
                  <a:pt x="61465" y="2976"/>
                </a:lnTo>
                <a:lnTo>
                  <a:pt x="66724" y="4861"/>
                </a:lnTo>
                <a:lnTo>
                  <a:pt x="71040" y="7689"/>
                </a:lnTo>
                <a:lnTo>
                  <a:pt x="74414" y="11459"/>
                </a:lnTo>
                <a:lnTo>
                  <a:pt x="77786" y="15130"/>
                </a:lnTo>
                <a:lnTo>
                  <a:pt x="79108" y="17562"/>
                </a:lnTo>
                <a:lnTo>
                  <a:pt x="39141" y="17562"/>
                </a:lnTo>
                <a:lnTo>
                  <a:pt x="36264" y="18207"/>
                </a:lnTo>
                <a:lnTo>
                  <a:pt x="33783" y="19496"/>
                </a:lnTo>
                <a:lnTo>
                  <a:pt x="31303" y="20687"/>
                </a:lnTo>
                <a:lnTo>
                  <a:pt x="29269" y="22473"/>
                </a:lnTo>
                <a:lnTo>
                  <a:pt x="27681" y="24854"/>
                </a:lnTo>
                <a:lnTo>
                  <a:pt x="26094" y="27136"/>
                </a:lnTo>
                <a:lnTo>
                  <a:pt x="24904" y="29914"/>
                </a:lnTo>
                <a:lnTo>
                  <a:pt x="23316" y="36462"/>
                </a:lnTo>
                <a:lnTo>
                  <a:pt x="22919" y="40183"/>
                </a:lnTo>
                <a:lnTo>
                  <a:pt x="22968" y="48815"/>
                </a:lnTo>
                <a:lnTo>
                  <a:pt x="38397" y="71140"/>
                </a:lnTo>
                <a:lnTo>
                  <a:pt x="78059" y="71140"/>
                </a:lnTo>
                <a:lnTo>
                  <a:pt x="77341" y="72429"/>
                </a:lnTo>
                <a:lnTo>
                  <a:pt x="70098" y="80466"/>
                </a:lnTo>
                <a:lnTo>
                  <a:pt x="65583" y="83541"/>
                </a:lnTo>
                <a:lnTo>
                  <a:pt x="54768" y="87907"/>
                </a:lnTo>
                <a:lnTo>
                  <a:pt x="48468" y="88999"/>
                </a:lnTo>
                <a:close/>
              </a:path>
              <a:path w="84454" h="89535">
                <a:moveTo>
                  <a:pt x="78059" y="71140"/>
                </a:moveTo>
                <a:lnTo>
                  <a:pt x="45343" y="71140"/>
                </a:lnTo>
                <a:lnTo>
                  <a:pt x="48270" y="70544"/>
                </a:lnTo>
                <a:lnTo>
                  <a:pt x="53230" y="68162"/>
                </a:lnTo>
                <a:lnTo>
                  <a:pt x="61614" y="48815"/>
                </a:lnTo>
                <a:lnTo>
                  <a:pt x="61567" y="40183"/>
                </a:lnTo>
                <a:lnTo>
                  <a:pt x="61267" y="37057"/>
                </a:lnTo>
                <a:lnTo>
                  <a:pt x="60573" y="33784"/>
                </a:lnTo>
                <a:lnTo>
                  <a:pt x="59978" y="30509"/>
                </a:lnTo>
                <a:lnTo>
                  <a:pt x="58936" y="27681"/>
                </a:lnTo>
                <a:lnTo>
                  <a:pt x="55959" y="22919"/>
                </a:lnTo>
                <a:lnTo>
                  <a:pt x="53974" y="21034"/>
                </a:lnTo>
                <a:lnTo>
                  <a:pt x="51494" y="19645"/>
                </a:lnTo>
                <a:lnTo>
                  <a:pt x="49112" y="18256"/>
                </a:lnTo>
                <a:lnTo>
                  <a:pt x="46086" y="17562"/>
                </a:lnTo>
                <a:lnTo>
                  <a:pt x="79108" y="17562"/>
                </a:lnTo>
                <a:lnTo>
                  <a:pt x="80268" y="19694"/>
                </a:lnTo>
                <a:lnTo>
                  <a:pt x="81855" y="25151"/>
                </a:lnTo>
                <a:lnTo>
                  <a:pt x="83541" y="30509"/>
                </a:lnTo>
                <a:lnTo>
                  <a:pt x="84352" y="36462"/>
                </a:lnTo>
                <a:lnTo>
                  <a:pt x="84385" y="50403"/>
                </a:lnTo>
                <a:lnTo>
                  <a:pt x="83492" y="56505"/>
                </a:lnTo>
                <a:lnTo>
                  <a:pt x="81706" y="62060"/>
                </a:lnTo>
                <a:lnTo>
                  <a:pt x="80019" y="67617"/>
                </a:lnTo>
                <a:lnTo>
                  <a:pt x="78059" y="71140"/>
                </a:lnTo>
                <a:close/>
              </a:path>
            </a:pathLst>
          </a:custGeom>
          <a:solidFill>
            <a:srgbClr val="3333CC"/>
          </a:solidFill>
        </p:spPr>
        <p:txBody>
          <a:bodyPr wrap="square" lIns="0" tIns="0" rIns="0" bIns="0" rtlCol="0"/>
          <a:lstStyle/>
          <a:p>
            <a:endParaRPr/>
          </a:p>
        </p:txBody>
      </p:sp>
      <p:sp>
        <p:nvSpPr>
          <p:cNvPr id="18" name="object 18"/>
          <p:cNvSpPr/>
          <p:nvPr/>
        </p:nvSpPr>
        <p:spPr>
          <a:xfrm>
            <a:off x="6658457" y="6359347"/>
            <a:ext cx="315595" cy="147955"/>
          </a:xfrm>
          <a:custGeom>
            <a:avLst/>
            <a:gdLst/>
            <a:ahLst/>
            <a:cxnLst/>
            <a:rect l="l" t="t" r="r" b="b"/>
            <a:pathLst>
              <a:path w="315595" h="147954">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5595" h="147954">
                <a:moveTo>
                  <a:pt x="53825" y="131117"/>
                </a:moveTo>
                <a:lnTo>
                  <a:pt x="34627" y="131117"/>
                </a:lnTo>
                <a:lnTo>
                  <a:pt x="34627" y="21281"/>
                </a:lnTo>
                <a:lnTo>
                  <a:pt x="53825" y="21281"/>
                </a:lnTo>
                <a:lnTo>
                  <a:pt x="53825" y="131117"/>
                </a:lnTo>
                <a:close/>
              </a:path>
              <a:path w="315595" h="147954">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5595" h="147954">
                <a:moveTo>
                  <a:pt x="202678" y="113406"/>
                </a:moveTo>
                <a:lnTo>
                  <a:pt x="105990" y="113406"/>
                </a:lnTo>
                <a:lnTo>
                  <a:pt x="105246" y="113307"/>
                </a:lnTo>
                <a:lnTo>
                  <a:pt x="101723" y="102294"/>
                </a:lnTo>
                <a:lnTo>
                  <a:pt x="101922" y="100012"/>
                </a:lnTo>
                <a:lnTo>
                  <a:pt x="156443" y="4911"/>
                </a:lnTo>
                <a:lnTo>
                  <a:pt x="158079" y="3422"/>
                </a:lnTo>
                <a:lnTo>
                  <a:pt x="158774" y="2927"/>
                </a:lnTo>
                <a:lnTo>
                  <a:pt x="173210" y="1487"/>
                </a:lnTo>
                <a:lnTo>
                  <a:pt x="175343" y="1586"/>
                </a:lnTo>
                <a:lnTo>
                  <a:pt x="184124" y="3720"/>
                </a:lnTo>
                <a:lnTo>
                  <a:pt x="184719" y="4117"/>
                </a:lnTo>
                <a:lnTo>
                  <a:pt x="185017" y="4663"/>
                </a:lnTo>
                <a:lnTo>
                  <a:pt x="185017" y="18305"/>
                </a:lnTo>
                <a:lnTo>
                  <a:pt x="166265" y="18305"/>
                </a:lnTo>
                <a:lnTo>
                  <a:pt x="119235" y="97631"/>
                </a:lnTo>
                <a:lnTo>
                  <a:pt x="202678" y="97631"/>
                </a:lnTo>
                <a:lnTo>
                  <a:pt x="203670" y="98275"/>
                </a:lnTo>
                <a:lnTo>
                  <a:pt x="204365" y="99565"/>
                </a:lnTo>
                <a:lnTo>
                  <a:pt x="205158" y="100855"/>
                </a:lnTo>
                <a:lnTo>
                  <a:pt x="205555" y="102839"/>
                </a:lnTo>
                <a:lnTo>
                  <a:pt x="205515" y="108197"/>
                </a:lnTo>
                <a:lnTo>
                  <a:pt x="205158" y="109933"/>
                </a:lnTo>
                <a:lnTo>
                  <a:pt x="204365" y="111323"/>
                </a:lnTo>
                <a:lnTo>
                  <a:pt x="203670" y="112711"/>
                </a:lnTo>
                <a:lnTo>
                  <a:pt x="202678" y="113406"/>
                </a:lnTo>
                <a:close/>
              </a:path>
              <a:path w="315595" h="147954">
                <a:moveTo>
                  <a:pt x="185017" y="97631"/>
                </a:moveTo>
                <a:lnTo>
                  <a:pt x="166413" y="97631"/>
                </a:lnTo>
                <a:lnTo>
                  <a:pt x="166413" y="18305"/>
                </a:lnTo>
                <a:lnTo>
                  <a:pt x="185017" y="18305"/>
                </a:lnTo>
                <a:lnTo>
                  <a:pt x="185017" y="97631"/>
                </a:lnTo>
                <a:close/>
              </a:path>
              <a:path w="315595" h="147954">
                <a:moveTo>
                  <a:pt x="177427" y="147339"/>
                </a:moveTo>
                <a:lnTo>
                  <a:pt x="173855" y="147339"/>
                </a:lnTo>
                <a:lnTo>
                  <a:pt x="172366" y="147240"/>
                </a:lnTo>
                <a:lnTo>
                  <a:pt x="171176" y="147041"/>
                </a:lnTo>
                <a:lnTo>
                  <a:pt x="169985" y="146942"/>
                </a:lnTo>
                <a:lnTo>
                  <a:pt x="166413" y="144362"/>
                </a:lnTo>
                <a:lnTo>
                  <a:pt x="166413" y="113406"/>
                </a:lnTo>
                <a:lnTo>
                  <a:pt x="185017" y="113406"/>
                </a:lnTo>
                <a:lnTo>
                  <a:pt x="185017" y="144362"/>
                </a:lnTo>
                <a:lnTo>
                  <a:pt x="180105" y="147041"/>
                </a:lnTo>
                <a:lnTo>
                  <a:pt x="178915" y="147240"/>
                </a:lnTo>
                <a:lnTo>
                  <a:pt x="177427" y="147339"/>
                </a:lnTo>
                <a:close/>
              </a:path>
              <a:path w="315595" h="147954">
                <a:moveTo>
                  <a:pt x="231675" y="29020"/>
                </a:moveTo>
                <a:lnTo>
                  <a:pt x="230286" y="29020"/>
                </a:lnTo>
                <a:lnTo>
                  <a:pt x="229839" y="28872"/>
                </a:lnTo>
                <a:lnTo>
                  <a:pt x="227730" y="16965"/>
                </a:lnTo>
                <a:lnTo>
                  <a:pt x="227755" y="16767"/>
                </a:lnTo>
                <a:lnTo>
                  <a:pt x="227905" y="16073"/>
                </a:lnTo>
                <a:lnTo>
                  <a:pt x="228301" y="14882"/>
                </a:lnTo>
                <a:lnTo>
                  <a:pt x="228550" y="14337"/>
                </a:lnTo>
                <a:lnTo>
                  <a:pt x="228847" y="13840"/>
                </a:lnTo>
                <a:lnTo>
                  <a:pt x="229145" y="13245"/>
                </a:lnTo>
                <a:lnTo>
                  <a:pt x="229740" y="12551"/>
                </a:lnTo>
                <a:lnTo>
                  <a:pt x="231526" y="10963"/>
                </a:lnTo>
                <a:lnTo>
                  <a:pt x="233063" y="9921"/>
                </a:lnTo>
                <a:lnTo>
                  <a:pt x="235247" y="8631"/>
                </a:lnTo>
                <a:lnTo>
                  <a:pt x="237430" y="7242"/>
                </a:lnTo>
                <a:lnTo>
                  <a:pt x="262581" y="0"/>
                </a:lnTo>
                <a:lnTo>
                  <a:pt x="273991" y="0"/>
                </a:lnTo>
                <a:lnTo>
                  <a:pt x="280143" y="991"/>
                </a:lnTo>
                <a:lnTo>
                  <a:pt x="290660" y="4960"/>
                </a:lnTo>
                <a:lnTo>
                  <a:pt x="294976" y="7689"/>
                </a:lnTo>
                <a:lnTo>
                  <a:pt x="298350" y="11161"/>
                </a:lnTo>
                <a:lnTo>
                  <a:pt x="301822" y="14535"/>
                </a:lnTo>
                <a:lnTo>
                  <a:pt x="303402" y="16965"/>
                </a:lnTo>
                <a:lnTo>
                  <a:pt x="258910" y="16965"/>
                </a:lnTo>
                <a:lnTo>
                  <a:pt x="254842" y="17610"/>
                </a:lnTo>
                <a:lnTo>
                  <a:pt x="234800" y="27234"/>
                </a:lnTo>
                <a:lnTo>
                  <a:pt x="233014" y="28425"/>
                </a:lnTo>
                <a:lnTo>
                  <a:pt x="231675" y="29020"/>
                </a:lnTo>
                <a:close/>
              </a:path>
              <a:path w="315595" h="147954">
                <a:moveTo>
                  <a:pt x="311744" y="146595"/>
                </a:moveTo>
                <a:lnTo>
                  <a:pt x="230236" y="146595"/>
                </a:lnTo>
                <a:lnTo>
                  <a:pt x="229343" y="146496"/>
                </a:lnTo>
                <a:lnTo>
                  <a:pt x="225027" y="135482"/>
                </a:lnTo>
                <a:lnTo>
                  <a:pt x="225225" y="133200"/>
                </a:lnTo>
                <a:lnTo>
                  <a:pt x="227209" y="128884"/>
                </a:lnTo>
                <a:lnTo>
                  <a:pt x="227806" y="127991"/>
                </a:lnTo>
                <a:lnTo>
                  <a:pt x="228550" y="127048"/>
                </a:lnTo>
                <a:lnTo>
                  <a:pt x="229442" y="126056"/>
                </a:lnTo>
                <a:lnTo>
                  <a:pt x="263871" y="89445"/>
                </a:lnTo>
                <a:lnTo>
                  <a:pt x="269031" y="83343"/>
                </a:lnTo>
                <a:lnTo>
                  <a:pt x="276869" y="72528"/>
                </a:lnTo>
                <a:lnTo>
                  <a:pt x="279895" y="67567"/>
                </a:lnTo>
                <a:lnTo>
                  <a:pt x="281978" y="63102"/>
                </a:lnTo>
                <a:lnTo>
                  <a:pt x="284161" y="58637"/>
                </a:lnTo>
                <a:lnTo>
                  <a:pt x="285551" y="54569"/>
                </a:lnTo>
                <a:lnTo>
                  <a:pt x="286146" y="50898"/>
                </a:lnTo>
                <a:lnTo>
                  <a:pt x="286840" y="47227"/>
                </a:lnTo>
                <a:lnTo>
                  <a:pt x="287187" y="43804"/>
                </a:lnTo>
                <a:lnTo>
                  <a:pt x="287187" y="37455"/>
                </a:lnTo>
                <a:lnTo>
                  <a:pt x="286641" y="34428"/>
                </a:lnTo>
                <a:lnTo>
                  <a:pt x="285551" y="31551"/>
                </a:lnTo>
                <a:lnTo>
                  <a:pt x="284558" y="28674"/>
                </a:lnTo>
                <a:lnTo>
                  <a:pt x="283070" y="26193"/>
                </a:lnTo>
                <a:lnTo>
                  <a:pt x="281086" y="24109"/>
                </a:lnTo>
                <a:lnTo>
                  <a:pt x="279101" y="21927"/>
                </a:lnTo>
                <a:lnTo>
                  <a:pt x="276621" y="20191"/>
                </a:lnTo>
                <a:lnTo>
                  <a:pt x="270668" y="17610"/>
                </a:lnTo>
                <a:lnTo>
                  <a:pt x="267245" y="16965"/>
                </a:lnTo>
                <a:lnTo>
                  <a:pt x="303402" y="16965"/>
                </a:lnTo>
                <a:lnTo>
                  <a:pt x="304402" y="18504"/>
                </a:lnTo>
                <a:lnTo>
                  <a:pt x="306089" y="23067"/>
                </a:lnTo>
                <a:lnTo>
                  <a:pt x="307875" y="27532"/>
                </a:lnTo>
                <a:lnTo>
                  <a:pt x="308768" y="32344"/>
                </a:lnTo>
                <a:lnTo>
                  <a:pt x="308768" y="42168"/>
                </a:lnTo>
                <a:lnTo>
                  <a:pt x="308321" y="46780"/>
                </a:lnTo>
                <a:lnTo>
                  <a:pt x="307428" y="51345"/>
                </a:lnTo>
                <a:lnTo>
                  <a:pt x="306634" y="55909"/>
                </a:lnTo>
                <a:lnTo>
                  <a:pt x="304898" y="60870"/>
                </a:lnTo>
                <a:lnTo>
                  <a:pt x="302219" y="66228"/>
                </a:lnTo>
                <a:lnTo>
                  <a:pt x="299639" y="71486"/>
                </a:lnTo>
                <a:lnTo>
                  <a:pt x="248195" y="130223"/>
                </a:lnTo>
                <a:lnTo>
                  <a:pt x="311595" y="130223"/>
                </a:lnTo>
                <a:lnTo>
                  <a:pt x="312141" y="130422"/>
                </a:lnTo>
                <a:lnTo>
                  <a:pt x="312637" y="130818"/>
                </a:lnTo>
                <a:lnTo>
                  <a:pt x="313232" y="131117"/>
                </a:lnTo>
                <a:lnTo>
                  <a:pt x="315316" y="136971"/>
                </a:lnTo>
                <a:lnTo>
                  <a:pt x="315300" y="139848"/>
                </a:lnTo>
                <a:lnTo>
                  <a:pt x="312340" y="146446"/>
                </a:lnTo>
                <a:lnTo>
                  <a:pt x="311744" y="146595"/>
                </a:lnTo>
                <a:close/>
              </a:path>
            </a:pathLst>
          </a:custGeom>
          <a:solidFill>
            <a:srgbClr val="000000"/>
          </a:solidFill>
        </p:spPr>
        <p:txBody>
          <a:bodyPr wrap="square" lIns="0" tIns="0" rIns="0" bIns="0" rtlCol="0"/>
          <a:lstStyle/>
          <a:p>
            <a:endParaRPr/>
          </a:p>
        </p:txBody>
      </p:sp>
      <p:sp>
        <p:nvSpPr>
          <p:cNvPr id="19" name="object 19"/>
          <p:cNvSpPr/>
          <p:nvPr/>
        </p:nvSpPr>
        <p:spPr>
          <a:xfrm>
            <a:off x="1188971" y="6487193"/>
            <a:ext cx="2459087" cy="178444"/>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855906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59343" y="437005"/>
            <a:ext cx="3548065" cy="48205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5825" y="2112225"/>
            <a:ext cx="7827005" cy="2616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8632" y="2454826"/>
            <a:ext cx="7581731" cy="2808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8724" y="2816775"/>
            <a:ext cx="7040299" cy="28098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5896" y="3196736"/>
            <a:ext cx="6862000"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46818" y="3560018"/>
            <a:ext cx="7588138" cy="26149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46520" y="3902623"/>
            <a:ext cx="7411139" cy="2697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33374" y="4272458"/>
            <a:ext cx="5884257" cy="27310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658457" y="6359347"/>
            <a:ext cx="314325" cy="149225"/>
          </a:xfrm>
          <a:custGeom>
            <a:avLst/>
            <a:gdLst/>
            <a:ahLst/>
            <a:cxnLst/>
            <a:rect l="l" t="t" r="r" b="b"/>
            <a:pathLst>
              <a:path w="31432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4325" h="149225">
                <a:moveTo>
                  <a:pt x="53825" y="131117"/>
                </a:moveTo>
                <a:lnTo>
                  <a:pt x="34627" y="131117"/>
                </a:lnTo>
                <a:lnTo>
                  <a:pt x="34627" y="21281"/>
                </a:lnTo>
                <a:lnTo>
                  <a:pt x="53825" y="21281"/>
                </a:lnTo>
                <a:lnTo>
                  <a:pt x="53825" y="131117"/>
                </a:lnTo>
                <a:close/>
              </a:path>
              <a:path w="31432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4325" h="149225">
                <a:moveTo>
                  <a:pt x="202678" y="113406"/>
                </a:moveTo>
                <a:lnTo>
                  <a:pt x="105990" y="113406"/>
                </a:lnTo>
                <a:lnTo>
                  <a:pt x="105246" y="113307"/>
                </a:lnTo>
                <a:lnTo>
                  <a:pt x="101723" y="102294"/>
                </a:lnTo>
                <a:lnTo>
                  <a:pt x="101922" y="100012"/>
                </a:lnTo>
                <a:lnTo>
                  <a:pt x="156443" y="4911"/>
                </a:lnTo>
                <a:lnTo>
                  <a:pt x="158079" y="3422"/>
                </a:lnTo>
                <a:lnTo>
                  <a:pt x="158774" y="2927"/>
                </a:lnTo>
                <a:lnTo>
                  <a:pt x="173210" y="1487"/>
                </a:lnTo>
                <a:lnTo>
                  <a:pt x="175343" y="1586"/>
                </a:lnTo>
                <a:lnTo>
                  <a:pt x="184124" y="3720"/>
                </a:lnTo>
                <a:lnTo>
                  <a:pt x="184719" y="4117"/>
                </a:lnTo>
                <a:lnTo>
                  <a:pt x="185017" y="4663"/>
                </a:lnTo>
                <a:lnTo>
                  <a:pt x="185017" y="18305"/>
                </a:lnTo>
                <a:lnTo>
                  <a:pt x="166265" y="18305"/>
                </a:lnTo>
                <a:lnTo>
                  <a:pt x="119235" y="97631"/>
                </a:lnTo>
                <a:lnTo>
                  <a:pt x="202678" y="97631"/>
                </a:lnTo>
                <a:lnTo>
                  <a:pt x="203670" y="98275"/>
                </a:lnTo>
                <a:lnTo>
                  <a:pt x="204365" y="99565"/>
                </a:lnTo>
                <a:lnTo>
                  <a:pt x="205158" y="100855"/>
                </a:lnTo>
                <a:lnTo>
                  <a:pt x="205555" y="102839"/>
                </a:lnTo>
                <a:lnTo>
                  <a:pt x="205515" y="108197"/>
                </a:lnTo>
                <a:lnTo>
                  <a:pt x="205158" y="109933"/>
                </a:lnTo>
                <a:lnTo>
                  <a:pt x="204365" y="111323"/>
                </a:lnTo>
                <a:lnTo>
                  <a:pt x="203670" y="112711"/>
                </a:lnTo>
                <a:lnTo>
                  <a:pt x="202678" y="113406"/>
                </a:lnTo>
                <a:close/>
              </a:path>
              <a:path w="314325" h="149225">
                <a:moveTo>
                  <a:pt x="185017" y="97631"/>
                </a:moveTo>
                <a:lnTo>
                  <a:pt x="166413" y="97631"/>
                </a:lnTo>
                <a:lnTo>
                  <a:pt x="166413" y="18305"/>
                </a:lnTo>
                <a:lnTo>
                  <a:pt x="185017" y="18305"/>
                </a:lnTo>
                <a:lnTo>
                  <a:pt x="185017" y="97631"/>
                </a:lnTo>
                <a:close/>
              </a:path>
              <a:path w="314325" h="149225">
                <a:moveTo>
                  <a:pt x="177427" y="147339"/>
                </a:moveTo>
                <a:lnTo>
                  <a:pt x="173855" y="147339"/>
                </a:lnTo>
                <a:lnTo>
                  <a:pt x="172366" y="147240"/>
                </a:lnTo>
                <a:lnTo>
                  <a:pt x="171176" y="147041"/>
                </a:lnTo>
                <a:lnTo>
                  <a:pt x="169985" y="146942"/>
                </a:lnTo>
                <a:lnTo>
                  <a:pt x="166413" y="144362"/>
                </a:lnTo>
                <a:lnTo>
                  <a:pt x="166413" y="113406"/>
                </a:lnTo>
                <a:lnTo>
                  <a:pt x="185017" y="113406"/>
                </a:lnTo>
                <a:lnTo>
                  <a:pt x="185017" y="144362"/>
                </a:lnTo>
                <a:lnTo>
                  <a:pt x="180105" y="147041"/>
                </a:lnTo>
                <a:lnTo>
                  <a:pt x="178915" y="147240"/>
                </a:lnTo>
                <a:lnTo>
                  <a:pt x="177427" y="147339"/>
                </a:lnTo>
                <a:close/>
              </a:path>
              <a:path w="314325" h="149225">
                <a:moveTo>
                  <a:pt x="231576" y="28128"/>
                </a:moveTo>
                <a:lnTo>
                  <a:pt x="230286" y="28128"/>
                </a:lnTo>
                <a:lnTo>
                  <a:pt x="229839" y="28029"/>
                </a:lnTo>
                <a:lnTo>
                  <a:pt x="227782" y="17709"/>
                </a:lnTo>
                <a:lnTo>
                  <a:pt x="227893" y="16767"/>
                </a:lnTo>
                <a:lnTo>
                  <a:pt x="228053" y="15923"/>
                </a:lnTo>
                <a:lnTo>
                  <a:pt x="228251" y="15328"/>
                </a:lnTo>
                <a:lnTo>
                  <a:pt x="228450" y="14634"/>
                </a:lnTo>
                <a:lnTo>
                  <a:pt x="234800" y="8631"/>
                </a:lnTo>
                <a:lnTo>
                  <a:pt x="236983" y="7242"/>
                </a:lnTo>
                <a:lnTo>
                  <a:pt x="262334" y="0"/>
                </a:lnTo>
                <a:lnTo>
                  <a:pt x="273843" y="0"/>
                </a:lnTo>
                <a:lnTo>
                  <a:pt x="279746" y="892"/>
                </a:lnTo>
                <a:lnTo>
                  <a:pt x="284806" y="2678"/>
                </a:lnTo>
                <a:lnTo>
                  <a:pt x="289867" y="4365"/>
                </a:lnTo>
                <a:lnTo>
                  <a:pt x="294083" y="6796"/>
                </a:lnTo>
                <a:lnTo>
                  <a:pt x="297457" y="9970"/>
                </a:lnTo>
                <a:lnTo>
                  <a:pt x="300830" y="13047"/>
                </a:lnTo>
                <a:lnTo>
                  <a:pt x="302786" y="15923"/>
                </a:lnTo>
                <a:lnTo>
                  <a:pt x="259009" y="15923"/>
                </a:lnTo>
                <a:lnTo>
                  <a:pt x="254991" y="16569"/>
                </a:lnTo>
                <a:lnTo>
                  <a:pt x="232865" y="27483"/>
                </a:lnTo>
                <a:lnTo>
                  <a:pt x="231576" y="28128"/>
                </a:lnTo>
                <a:close/>
              </a:path>
              <a:path w="314325" h="149225">
                <a:moveTo>
                  <a:pt x="305204" y="132903"/>
                </a:moveTo>
                <a:lnTo>
                  <a:pt x="267791" y="132903"/>
                </a:lnTo>
                <a:lnTo>
                  <a:pt x="272057" y="132258"/>
                </a:lnTo>
                <a:lnTo>
                  <a:pt x="279498" y="129678"/>
                </a:lnTo>
                <a:lnTo>
                  <a:pt x="282624" y="127892"/>
                </a:lnTo>
                <a:lnTo>
                  <a:pt x="285104" y="125610"/>
                </a:lnTo>
                <a:lnTo>
                  <a:pt x="287683" y="123328"/>
                </a:lnTo>
                <a:lnTo>
                  <a:pt x="289618" y="120599"/>
                </a:lnTo>
                <a:lnTo>
                  <a:pt x="292198" y="114250"/>
                </a:lnTo>
                <a:lnTo>
                  <a:pt x="292843" y="110777"/>
                </a:lnTo>
                <a:lnTo>
                  <a:pt x="292843" y="102939"/>
                </a:lnTo>
                <a:lnTo>
                  <a:pt x="291999" y="99267"/>
                </a:lnTo>
                <a:lnTo>
                  <a:pt x="290312" y="95993"/>
                </a:lnTo>
                <a:lnTo>
                  <a:pt x="288725" y="92719"/>
                </a:lnTo>
                <a:lnTo>
                  <a:pt x="286394" y="89892"/>
                </a:lnTo>
                <a:lnTo>
                  <a:pt x="280243" y="85129"/>
                </a:lnTo>
                <a:lnTo>
                  <a:pt x="276422" y="83343"/>
                </a:lnTo>
                <a:lnTo>
                  <a:pt x="271859" y="82152"/>
                </a:lnTo>
                <a:lnTo>
                  <a:pt x="267393" y="80863"/>
                </a:lnTo>
                <a:lnTo>
                  <a:pt x="262334" y="80217"/>
                </a:lnTo>
                <a:lnTo>
                  <a:pt x="242242" y="80217"/>
                </a:lnTo>
                <a:lnTo>
                  <a:pt x="241646" y="80068"/>
                </a:lnTo>
                <a:lnTo>
                  <a:pt x="238380" y="70842"/>
                </a:lnTo>
                <a:lnTo>
                  <a:pt x="238471" y="69800"/>
                </a:lnTo>
                <a:lnTo>
                  <a:pt x="238868" y="67915"/>
                </a:lnTo>
                <a:lnTo>
                  <a:pt x="239166" y="67171"/>
                </a:lnTo>
                <a:lnTo>
                  <a:pt x="239562" y="66674"/>
                </a:lnTo>
                <a:lnTo>
                  <a:pt x="239959" y="66079"/>
                </a:lnTo>
                <a:lnTo>
                  <a:pt x="240406" y="65682"/>
                </a:lnTo>
                <a:lnTo>
                  <a:pt x="240902" y="65484"/>
                </a:lnTo>
                <a:lnTo>
                  <a:pt x="241497" y="65186"/>
                </a:lnTo>
                <a:lnTo>
                  <a:pt x="242143" y="65037"/>
                </a:lnTo>
                <a:lnTo>
                  <a:pt x="260299" y="65037"/>
                </a:lnTo>
                <a:lnTo>
                  <a:pt x="264714" y="64392"/>
                </a:lnTo>
                <a:lnTo>
                  <a:pt x="287039" y="42018"/>
                </a:lnTo>
                <a:lnTo>
                  <a:pt x="287039" y="34973"/>
                </a:lnTo>
                <a:lnTo>
                  <a:pt x="286542" y="32146"/>
                </a:lnTo>
                <a:lnTo>
                  <a:pt x="285551" y="29467"/>
                </a:lnTo>
                <a:lnTo>
                  <a:pt x="284558" y="26689"/>
                </a:lnTo>
                <a:lnTo>
                  <a:pt x="283070" y="24308"/>
                </a:lnTo>
                <a:lnTo>
                  <a:pt x="281086" y="22323"/>
                </a:lnTo>
                <a:lnTo>
                  <a:pt x="279201" y="20339"/>
                </a:lnTo>
                <a:lnTo>
                  <a:pt x="276720" y="18801"/>
                </a:lnTo>
                <a:lnTo>
                  <a:pt x="273644" y="17709"/>
                </a:lnTo>
                <a:lnTo>
                  <a:pt x="270668" y="16519"/>
                </a:lnTo>
                <a:lnTo>
                  <a:pt x="267245" y="15923"/>
                </a:lnTo>
                <a:lnTo>
                  <a:pt x="302786" y="15923"/>
                </a:lnTo>
                <a:lnTo>
                  <a:pt x="303360" y="16767"/>
                </a:lnTo>
                <a:lnTo>
                  <a:pt x="305047" y="21133"/>
                </a:lnTo>
                <a:lnTo>
                  <a:pt x="306733" y="25399"/>
                </a:lnTo>
                <a:lnTo>
                  <a:pt x="307576" y="30211"/>
                </a:lnTo>
                <a:lnTo>
                  <a:pt x="307576" y="40034"/>
                </a:lnTo>
                <a:lnTo>
                  <a:pt x="280342" y="70692"/>
                </a:lnTo>
                <a:lnTo>
                  <a:pt x="280342" y="70842"/>
                </a:lnTo>
                <a:lnTo>
                  <a:pt x="285401" y="71437"/>
                </a:lnTo>
                <a:lnTo>
                  <a:pt x="289966" y="72727"/>
                </a:lnTo>
                <a:lnTo>
                  <a:pt x="294034" y="74711"/>
                </a:lnTo>
                <a:lnTo>
                  <a:pt x="298201" y="76596"/>
                </a:lnTo>
                <a:lnTo>
                  <a:pt x="301773" y="79026"/>
                </a:lnTo>
                <a:lnTo>
                  <a:pt x="307726" y="84979"/>
                </a:lnTo>
                <a:lnTo>
                  <a:pt x="310058" y="88502"/>
                </a:lnTo>
                <a:lnTo>
                  <a:pt x="311807" y="92719"/>
                </a:lnTo>
                <a:lnTo>
                  <a:pt x="313430" y="96539"/>
                </a:lnTo>
                <a:lnTo>
                  <a:pt x="314274" y="100756"/>
                </a:lnTo>
                <a:lnTo>
                  <a:pt x="314274" y="111868"/>
                </a:lnTo>
                <a:lnTo>
                  <a:pt x="313084" y="117871"/>
                </a:lnTo>
                <a:lnTo>
                  <a:pt x="310659" y="123328"/>
                </a:lnTo>
                <a:lnTo>
                  <a:pt x="308420" y="128488"/>
                </a:lnTo>
                <a:lnTo>
                  <a:pt x="305204" y="132903"/>
                </a:lnTo>
                <a:close/>
              </a:path>
              <a:path w="314325" h="149225">
                <a:moveTo>
                  <a:pt x="271412" y="148678"/>
                </a:moveTo>
                <a:lnTo>
                  <a:pt x="258612" y="148678"/>
                </a:lnTo>
                <a:lnTo>
                  <a:pt x="254098" y="148282"/>
                </a:lnTo>
                <a:lnTo>
                  <a:pt x="223698" y="125610"/>
                </a:lnTo>
                <a:lnTo>
                  <a:pt x="223886" y="124220"/>
                </a:lnTo>
                <a:lnTo>
                  <a:pt x="224382" y="123229"/>
                </a:lnTo>
                <a:lnTo>
                  <a:pt x="224978" y="122137"/>
                </a:lnTo>
                <a:lnTo>
                  <a:pt x="225771" y="121592"/>
                </a:lnTo>
                <a:lnTo>
                  <a:pt x="227359" y="121592"/>
                </a:lnTo>
                <a:lnTo>
                  <a:pt x="228649" y="122187"/>
                </a:lnTo>
                <a:lnTo>
                  <a:pt x="232618" y="124568"/>
                </a:lnTo>
                <a:lnTo>
                  <a:pt x="235147" y="125858"/>
                </a:lnTo>
                <a:lnTo>
                  <a:pt x="241299" y="128636"/>
                </a:lnTo>
                <a:lnTo>
                  <a:pt x="244920" y="129926"/>
                </a:lnTo>
                <a:lnTo>
                  <a:pt x="253254" y="132307"/>
                </a:lnTo>
                <a:lnTo>
                  <a:pt x="257868" y="132903"/>
                </a:lnTo>
                <a:lnTo>
                  <a:pt x="305204" y="132903"/>
                </a:lnTo>
                <a:lnTo>
                  <a:pt x="305096" y="133051"/>
                </a:lnTo>
                <a:lnTo>
                  <a:pt x="296465" y="140691"/>
                </a:lnTo>
                <a:lnTo>
                  <a:pt x="291156" y="143618"/>
                </a:lnTo>
                <a:lnTo>
                  <a:pt x="284806" y="145701"/>
                </a:lnTo>
                <a:lnTo>
                  <a:pt x="278556" y="147686"/>
                </a:lnTo>
                <a:lnTo>
                  <a:pt x="271412"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7385665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58305" y="797044"/>
            <a:ext cx="2194336" cy="387399"/>
          </a:xfrm>
          <a:prstGeom prst="rect">
            <a:avLst/>
          </a:prstGeom>
          <a:blipFill>
            <a:blip r:embed="rId2"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nvGraphicFramePr>
        <p:xfrm>
          <a:off x="679448" y="1974845"/>
          <a:ext cx="7543782" cy="1488458"/>
        </p:xfrm>
        <a:graphic>
          <a:graphicData uri="http://schemas.openxmlformats.org/drawingml/2006/table">
            <a:tbl>
              <a:tblPr firstRow="1" bandRow="1">
                <a:tableStyleId>{2D5ABB26-0587-4C30-8999-92F81FD0307C}</a:tableStyleId>
              </a:tblPr>
              <a:tblGrid>
                <a:gridCol w="1257297">
                  <a:extLst>
                    <a:ext uri="{9D8B030D-6E8A-4147-A177-3AD203B41FA5}">
                      <a16:colId xmlns:a16="http://schemas.microsoft.com/office/drawing/2014/main" val="20000"/>
                    </a:ext>
                  </a:extLst>
                </a:gridCol>
                <a:gridCol w="1257297">
                  <a:extLst>
                    <a:ext uri="{9D8B030D-6E8A-4147-A177-3AD203B41FA5}">
                      <a16:colId xmlns:a16="http://schemas.microsoft.com/office/drawing/2014/main" val="20001"/>
                    </a:ext>
                  </a:extLst>
                </a:gridCol>
                <a:gridCol w="1257297">
                  <a:extLst>
                    <a:ext uri="{9D8B030D-6E8A-4147-A177-3AD203B41FA5}">
                      <a16:colId xmlns:a16="http://schemas.microsoft.com/office/drawing/2014/main" val="20002"/>
                    </a:ext>
                  </a:extLst>
                </a:gridCol>
                <a:gridCol w="1257297">
                  <a:extLst>
                    <a:ext uri="{9D8B030D-6E8A-4147-A177-3AD203B41FA5}">
                      <a16:colId xmlns:a16="http://schemas.microsoft.com/office/drawing/2014/main" val="20003"/>
                    </a:ext>
                  </a:extLst>
                </a:gridCol>
                <a:gridCol w="1257297">
                  <a:extLst>
                    <a:ext uri="{9D8B030D-6E8A-4147-A177-3AD203B41FA5}">
                      <a16:colId xmlns:a16="http://schemas.microsoft.com/office/drawing/2014/main" val="20004"/>
                    </a:ext>
                  </a:extLst>
                </a:gridCol>
                <a:gridCol w="1257297">
                  <a:extLst>
                    <a:ext uri="{9D8B030D-6E8A-4147-A177-3AD203B41FA5}">
                      <a16:colId xmlns:a16="http://schemas.microsoft.com/office/drawing/2014/main" val="20005"/>
                    </a:ext>
                  </a:extLst>
                </a:gridCol>
              </a:tblGrid>
              <a:tr h="370849">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extLst>
                  <a:ext uri="{0D108BD9-81ED-4DB2-BD59-A6C34878D82A}">
                    <a16:rowId xmlns:a16="http://schemas.microsoft.com/office/drawing/2014/main" val="10000"/>
                  </a:ext>
                </a:extLst>
              </a:tr>
              <a:tr h="370849">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extLst>
                  <a:ext uri="{0D108BD9-81ED-4DB2-BD59-A6C34878D82A}">
                    <a16:rowId xmlns:a16="http://schemas.microsoft.com/office/drawing/2014/main" val="10001"/>
                  </a:ext>
                </a:extLst>
              </a:tr>
              <a:tr h="370849">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extLst>
                  <a:ext uri="{0D108BD9-81ED-4DB2-BD59-A6C34878D82A}">
                    <a16:rowId xmlns:a16="http://schemas.microsoft.com/office/drawing/2014/main" val="10002"/>
                  </a:ext>
                </a:extLst>
              </a:tr>
              <a:tr h="370849">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extLst>
                  <a:ext uri="{0D108BD9-81ED-4DB2-BD59-A6C34878D82A}">
                    <a16:rowId xmlns:a16="http://schemas.microsoft.com/office/drawing/2014/main" val="10003"/>
                  </a:ext>
                </a:extLst>
              </a:tr>
            </a:tbl>
          </a:graphicData>
        </a:graphic>
      </p:graphicFrame>
      <p:sp>
        <p:nvSpPr>
          <p:cNvPr id="4" name="object 4"/>
          <p:cNvSpPr/>
          <p:nvPr/>
        </p:nvSpPr>
        <p:spPr>
          <a:xfrm>
            <a:off x="787299" y="2094239"/>
            <a:ext cx="419734" cy="147320"/>
          </a:xfrm>
          <a:custGeom>
            <a:avLst/>
            <a:gdLst/>
            <a:ahLst/>
            <a:cxnLst/>
            <a:rect l="l" t="t" r="r" b="b"/>
            <a:pathLst>
              <a:path w="419734" h="147319">
                <a:moveTo>
                  <a:pt x="43159" y="144512"/>
                </a:moveTo>
                <a:lnTo>
                  <a:pt x="6250" y="144512"/>
                </a:lnTo>
                <a:lnTo>
                  <a:pt x="4216" y="143817"/>
                </a:lnTo>
                <a:lnTo>
                  <a:pt x="2529" y="142427"/>
                </a:lnTo>
                <a:lnTo>
                  <a:pt x="842" y="140940"/>
                </a:lnTo>
                <a:lnTo>
                  <a:pt x="0" y="138558"/>
                </a:lnTo>
                <a:lnTo>
                  <a:pt x="0" y="6101"/>
                </a:lnTo>
                <a:lnTo>
                  <a:pt x="842" y="3720"/>
                </a:lnTo>
                <a:lnTo>
                  <a:pt x="4216" y="743"/>
                </a:lnTo>
                <a:lnTo>
                  <a:pt x="6250" y="0"/>
                </a:lnTo>
                <a:lnTo>
                  <a:pt x="45689" y="0"/>
                </a:lnTo>
                <a:lnTo>
                  <a:pt x="84933" y="7125"/>
                </a:lnTo>
                <a:lnTo>
                  <a:pt x="105827" y="23068"/>
                </a:lnTo>
                <a:lnTo>
                  <a:pt x="29169" y="23068"/>
                </a:lnTo>
                <a:lnTo>
                  <a:pt x="29169" y="121294"/>
                </a:lnTo>
                <a:lnTo>
                  <a:pt x="105275" y="121294"/>
                </a:lnTo>
                <a:lnTo>
                  <a:pt x="104420" y="122457"/>
                </a:lnTo>
                <a:lnTo>
                  <a:pt x="68944" y="142168"/>
                </a:lnTo>
                <a:lnTo>
                  <a:pt x="52424" y="144251"/>
                </a:lnTo>
                <a:lnTo>
                  <a:pt x="43159" y="144512"/>
                </a:lnTo>
                <a:close/>
              </a:path>
              <a:path w="419734" h="147319">
                <a:moveTo>
                  <a:pt x="105275" y="121294"/>
                </a:moveTo>
                <a:lnTo>
                  <a:pt x="52535" y="121294"/>
                </a:lnTo>
                <a:lnTo>
                  <a:pt x="59282" y="120252"/>
                </a:lnTo>
                <a:lnTo>
                  <a:pt x="70296" y="116085"/>
                </a:lnTo>
                <a:lnTo>
                  <a:pt x="86765" y="93017"/>
                </a:lnTo>
                <a:lnTo>
                  <a:pt x="88650" y="86766"/>
                </a:lnTo>
                <a:lnTo>
                  <a:pt x="89563" y="79706"/>
                </a:lnTo>
                <a:lnTo>
                  <a:pt x="89593" y="64293"/>
                </a:lnTo>
                <a:lnTo>
                  <a:pt x="88800" y="57944"/>
                </a:lnTo>
                <a:lnTo>
                  <a:pt x="85624" y="46236"/>
                </a:lnTo>
                <a:lnTo>
                  <a:pt x="83045" y="41175"/>
                </a:lnTo>
                <a:lnTo>
                  <a:pt x="79473" y="36909"/>
                </a:lnTo>
                <a:lnTo>
                  <a:pt x="76000" y="32544"/>
                </a:lnTo>
                <a:lnTo>
                  <a:pt x="71486" y="29170"/>
                </a:lnTo>
                <a:lnTo>
                  <a:pt x="65930" y="26789"/>
                </a:lnTo>
                <a:lnTo>
                  <a:pt x="60374" y="24308"/>
                </a:lnTo>
                <a:lnTo>
                  <a:pt x="53081" y="23068"/>
                </a:lnTo>
                <a:lnTo>
                  <a:pt x="105827" y="23068"/>
                </a:lnTo>
                <a:lnTo>
                  <a:pt x="119657" y="61791"/>
                </a:lnTo>
                <a:lnTo>
                  <a:pt x="119954" y="70098"/>
                </a:lnTo>
                <a:lnTo>
                  <a:pt x="119629" y="79706"/>
                </a:lnTo>
                <a:lnTo>
                  <a:pt x="108420" y="117016"/>
                </a:lnTo>
                <a:lnTo>
                  <a:pt x="105275" y="121294"/>
                </a:lnTo>
                <a:close/>
              </a:path>
              <a:path w="419734" h="147319">
                <a:moveTo>
                  <a:pt x="147971" y="66079"/>
                </a:moveTo>
                <a:lnTo>
                  <a:pt x="145987" y="66079"/>
                </a:lnTo>
                <a:lnTo>
                  <a:pt x="145242" y="65831"/>
                </a:lnTo>
                <a:lnTo>
                  <a:pt x="141721" y="52535"/>
                </a:lnTo>
                <a:lnTo>
                  <a:pt x="141919" y="50700"/>
                </a:lnTo>
                <a:lnTo>
                  <a:pt x="142316" y="49410"/>
                </a:lnTo>
                <a:lnTo>
                  <a:pt x="142712" y="48022"/>
                </a:lnTo>
                <a:lnTo>
                  <a:pt x="143407" y="46831"/>
                </a:lnTo>
                <a:lnTo>
                  <a:pt x="145491" y="44747"/>
                </a:lnTo>
                <a:lnTo>
                  <a:pt x="147326" y="43556"/>
                </a:lnTo>
                <a:lnTo>
                  <a:pt x="149906" y="42267"/>
                </a:lnTo>
                <a:lnTo>
                  <a:pt x="152486" y="40878"/>
                </a:lnTo>
                <a:lnTo>
                  <a:pt x="178878" y="34826"/>
                </a:lnTo>
                <a:lnTo>
                  <a:pt x="191081" y="34826"/>
                </a:lnTo>
                <a:lnTo>
                  <a:pt x="224673" y="56107"/>
                </a:lnTo>
                <a:lnTo>
                  <a:pt x="176099" y="56107"/>
                </a:lnTo>
                <a:lnTo>
                  <a:pt x="171883" y="56653"/>
                </a:lnTo>
                <a:lnTo>
                  <a:pt x="168212" y="57745"/>
                </a:lnTo>
                <a:lnTo>
                  <a:pt x="164541" y="58737"/>
                </a:lnTo>
                <a:lnTo>
                  <a:pt x="161266" y="59878"/>
                </a:lnTo>
                <a:lnTo>
                  <a:pt x="158389" y="61168"/>
                </a:lnTo>
                <a:lnTo>
                  <a:pt x="155611" y="62359"/>
                </a:lnTo>
                <a:lnTo>
                  <a:pt x="153279" y="63500"/>
                </a:lnTo>
                <a:lnTo>
                  <a:pt x="151394" y="64591"/>
                </a:lnTo>
                <a:lnTo>
                  <a:pt x="149509" y="65583"/>
                </a:lnTo>
                <a:lnTo>
                  <a:pt x="147971" y="66079"/>
                </a:lnTo>
                <a:close/>
              </a:path>
              <a:path w="419734" h="147319">
                <a:moveTo>
                  <a:pt x="178977" y="147041"/>
                </a:moveTo>
                <a:lnTo>
                  <a:pt x="167269" y="147041"/>
                </a:lnTo>
                <a:lnTo>
                  <a:pt x="162407" y="146347"/>
                </a:lnTo>
                <a:lnTo>
                  <a:pt x="136213" y="120104"/>
                </a:lnTo>
                <a:lnTo>
                  <a:pt x="136213" y="108892"/>
                </a:lnTo>
                <a:lnTo>
                  <a:pt x="166574" y="82896"/>
                </a:lnTo>
                <a:lnTo>
                  <a:pt x="173322" y="81508"/>
                </a:lnTo>
                <a:lnTo>
                  <a:pt x="181110" y="80813"/>
                </a:lnTo>
                <a:lnTo>
                  <a:pt x="199615" y="80813"/>
                </a:lnTo>
                <a:lnTo>
                  <a:pt x="199615" y="71636"/>
                </a:lnTo>
                <a:lnTo>
                  <a:pt x="199316" y="68907"/>
                </a:lnTo>
                <a:lnTo>
                  <a:pt x="198126" y="64145"/>
                </a:lnTo>
                <a:lnTo>
                  <a:pt x="197085" y="62210"/>
                </a:lnTo>
                <a:lnTo>
                  <a:pt x="195596" y="60721"/>
                </a:lnTo>
                <a:lnTo>
                  <a:pt x="194108" y="59134"/>
                </a:lnTo>
                <a:lnTo>
                  <a:pt x="192173" y="57993"/>
                </a:lnTo>
                <a:lnTo>
                  <a:pt x="189791" y="57298"/>
                </a:lnTo>
                <a:lnTo>
                  <a:pt x="187410" y="56505"/>
                </a:lnTo>
                <a:lnTo>
                  <a:pt x="184434" y="56107"/>
                </a:lnTo>
                <a:lnTo>
                  <a:pt x="224673" y="56107"/>
                </a:lnTo>
                <a:lnTo>
                  <a:pt x="226453" y="61366"/>
                </a:lnTo>
                <a:lnTo>
                  <a:pt x="227296" y="67270"/>
                </a:lnTo>
                <a:lnTo>
                  <a:pt x="227296" y="98374"/>
                </a:lnTo>
                <a:lnTo>
                  <a:pt x="184434" y="98374"/>
                </a:lnTo>
                <a:lnTo>
                  <a:pt x="180565" y="98722"/>
                </a:lnTo>
                <a:lnTo>
                  <a:pt x="174115" y="100111"/>
                </a:lnTo>
                <a:lnTo>
                  <a:pt x="171536" y="101153"/>
                </a:lnTo>
                <a:lnTo>
                  <a:pt x="169551" y="102542"/>
                </a:lnTo>
                <a:lnTo>
                  <a:pt x="167567" y="103832"/>
                </a:lnTo>
                <a:lnTo>
                  <a:pt x="166078" y="105419"/>
                </a:lnTo>
                <a:lnTo>
                  <a:pt x="165086" y="107304"/>
                </a:lnTo>
                <a:lnTo>
                  <a:pt x="164193" y="109190"/>
                </a:lnTo>
                <a:lnTo>
                  <a:pt x="163747" y="111372"/>
                </a:lnTo>
                <a:lnTo>
                  <a:pt x="163747" y="118020"/>
                </a:lnTo>
                <a:lnTo>
                  <a:pt x="165037" y="121294"/>
                </a:lnTo>
                <a:lnTo>
                  <a:pt x="167616" y="123676"/>
                </a:lnTo>
                <a:lnTo>
                  <a:pt x="170296" y="126057"/>
                </a:lnTo>
                <a:lnTo>
                  <a:pt x="173967" y="127248"/>
                </a:lnTo>
                <a:lnTo>
                  <a:pt x="227296" y="127248"/>
                </a:lnTo>
                <a:lnTo>
                  <a:pt x="227296" y="133052"/>
                </a:lnTo>
                <a:lnTo>
                  <a:pt x="204079" y="133052"/>
                </a:lnTo>
                <a:lnTo>
                  <a:pt x="199912" y="137516"/>
                </a:lnTo>
                <a:lnTo>
                  <a:pt x="195199" y="140989"/>
                </a:lnTo>
                <a:lnTo>
                  <a:pt x="189941" y="143470"/>
                </a:lnTo>
                <a:lnTo>
                  <a:pt x="184781" y="145851"/>
                </a:lnTo>
                <a:lnTo>
                  <a:pt x="178977" y="147041"/>
                </a:lnTo>
                <a:close/>
              </a:path>
              <a:path w="419734" h="147319">
                <a:moveTo>
                  <a:pt x="227296" y="127248"/>
                </a:moveTo>
                <a:lnTo>
                  <a:pt x="182598" y="127248"/>
                </a:lnTo>
                <a:lnTo>
                  <a:pt x="186220" y="126255"/>
                </a:lnTo>
                <a:lnTo>
                  <a:pt x="189494" y="124271"/>
                </a:lnTo>
                <a:lnTo>
                  <a:pt x="192867" y="122187"/>
                </a:lnTo>
                <a:lnTo>
                  <a:pt x="196241" y="119210"/>
                </a:lnTo>
                <a:lnTo>
                  <a:pt x="199615" y="115341"/>
                </a:lnTo>
                <a:lnTo>
                  <a:pt x="199615" y="98374"/>
                </a:lnTo>
                <a:lnTo>
                  <a:pt x="227296" y="98374"/>
                </a:lnTo>
                <a:lnTo>
                  <a:pt x="227296" y="127248"/>
                </a:lnTo>
                <a:close/>
              </a:path>
              <a:path w="419734" h="147319">
                <a:moveTo>
                  <a:pt x="218615" y="145255"/>
                </a:moveTo>
                <a:lnTo>
                  <a:pt x="212166" y="145255"/>
                </a:lnTo>
                <a:lnTo>
                  <a:pt x="209685" y="145107"/>
                </a:lnTo>
                <a:lnTo>
                  <a:pt x="206610" y="144512"/>
                </a:lnTo>
                <a:lnTo>
                  <a:pt x="205568" y="144065"/>
                </a:lnTo>
                <a:lnTo>
                  <a:pt x="204377" y="142874"/>
                </a:lnTo>
                <a:lnTo>
                  <a:pt x="204079" y="142081"/>
                </a:lnTo>
                <a:lnTo>
                  <a:pt x="204079" y="133052"/>
                </a:lnTo>
                <a:lnTo>
                  <a:pt x="227296" y="133052"/>
                </a:lnTo>
                <a:lnTo>
                  <a:pt x="227296" y="142081"/>
                </a:lnTo>
                <a:lnTo>
                  <a:pt x="226900" y="142874"/>
                </a:lnTo>
                <a:lnTo>
                  <a:pt x="226105" y="143470"/>
                </a:lnTo>
                <a:lnTo>
                  <a:pt x="225411" y="144065"/>
                </a:lnTo>
                <a:lnTo>
                  <a:pt x="224220" y="144512"/>
                </a:lnTo>
                <a:lnTo>
                  <a:pt x="220947" y="145107"/>
                </a:lnTo>
                <a:lnTo>
                  <a:pt x="218615" y="145255"/>
                </a:lnTo>
                <a:close/>
              </a:path>
              <a:path w="419734" h="147319">
                <a:moveTo>
                  <a:pt x="288055" y="37356"/>
                </a:moveTo>
                <a:lnTo>
                  <a:pt x="260075" y="37356"/>
                </a:lnTo>
                <a:lnTo>
                  <a:pt x="260075" y="14386"/>
                </a:lnTo>
                <a:lnTo>
                  <a:pt x="271386" y="10418"/>
                </a:lnTo>
                <a:lnTo>
                  <a:pt x="276744" y="10418"/>
                </a:lnTo>
                <a:lnTo>
                  <a:pt x="278977" y="10517"/>
                </a:lnTo>
                <a:lnTo>
                  <a:pt x="282648" y="10914"/>
                </a:lnTo>
                <a:lnTo>
                  <a:pt x="284087" y="11211"/>
                </a:lnTo>
                <a:lnTo>
                  <a:pt x="285078" y="11609"/>
                </a:lnTo>
                <a:lnTo>
                  <a:pt x="286170" y="12005"/>
                </a:lnTo>
                <a:lnTo>
                  <a:pt x="286914" y="12501"/>
                </a:lnTo>
                <a:lnTo>
                  <a:pt x="287311" y="13096"/>
                </a:lnTo>
                <a:lnTo>
                  <a:pt x="287807" y="13692"/>
                </a:lnTo>
                <a:lnTo>
                  <a:pt x="288055" y="14386"/>
                </a:lnTo>
                <a:lnTo>
                  <a:pt x="288055" y="37356"/>
                </a:lnTo>
                <a:close/>
              </a:path>
              <a:path w="419734" h="147319">
                <a:moveTo>
                  <a:pt x="311272" y="60126"/>
                </a:moveTo>
                <a:lnTo>
                  <a:pt x="246681" y="60126"/>
                </a:lnTo>
                <a:lnTo>
                  <a:pt x="245540" y="59283"/>
                </a:lnTo>
                <a:lnTo>
                  <a:pt x="244747" y="57596"/>
                </a:lnTo>
                <a:lnTo>
                  <a:pt x="244051" y="55810"/>
                </a:lnTo>
                <a:lnTo>
                  <a:pt x="243705" y="52834"/>
                </a:lnTo>
                <a:lnTo>
                  <a:pt x="243705" y="46582"/>
                </a:lnTo>
                <a:lnTo>
                  <a:pt x="246235" y="37951"/>
                </a:lnTo>
                <a:lnTo>
                  <a:pt x="246830" y="37554"/>
                </a:lnTo>
                <a:lnTo>
                  <a:pt x="247475" y="37356"/>
                </a:lnTo>
                <a:lnTo>
                  <a:pt x="310479" y="37356"/>
                </a:lnTo>
                <a:lnTo>
                  <a:pt x="311074" y="37554"/>
                </a:lnTo>
                <a:lnTo>
                  <a:pt x="311570" y="37951"/>
                </a:lnTo>
                <a:lnTo>
                  <a:pt x="312166" y="38248"/>
                </a:lnTo>
                <a:lnTo>
                  <a:pt x="314249" y="46582"/>
                </a:lnTo>
                <a:lnTo>
                  <a:pt x="314249" y="52834"/>
                </a:lnTo>
                <a:lnTo>
                  <a:pt x="313852" y="55810"/>
                </a:lnTo>
                <a:lnTo>
                  <a:pt x="313058" y="57596"/>
                </a:lnTo>
                <a:lnTo>
                  <a:pt x="312364" y="59283"/>
                </a:lnTo>
                <a:lnTo>
                  <a:pt x="311272" y="60126"/>
                </a:lnTo>
                <a:close/>
              </a:path>
              <a:path w="419734" h="147319">
                <a:moveTo>
                  <a:pt x="294603" y="146744"/>
                </a:moveTo>
                <a:lnTo>
                  <a:pt x="286964" y="146744"/>
                </a:lnTo>
                <a:lnTo>
                  <a:pt x="282102" y="145999"/>
                </a:lnTo>
                <a:lnTo>
                  <a:pt x="277935" y="144512"/>
                </a:lnTo>
                <a:lnTo>
                  <a:pt x="273867" y="143123"/>
                </a:lnTo>
                <a:lnTo>
                  <a:pt x="260075" y="117226"/>
                </a:lnTo>
                <a:lnTo>
                  <a:pt x="260075" y="60126"/>
                </a:lnTo>
                <a:lnTo>
                  <a:pt x="288055" y="60126"/>
                </a:lnTo>
                <a:lnTo>
                  <a:pt x="288055" y="112315"/>
                </a:lnTo>
                <a:lnTo>
                  <a:pt x="288899" y="116433"/>
                </a:lnTo>
                <a:lnTo>
                  <a:pt x="290586" y="119210"/>
                </a:lnTo>
                <a:lnTo>
                  <a:pt x="292372" y="121890"/>
                </a:lnTo>
                <a:lnTo>
                  <a:pt x="295447" y="123229"/>
                </a:lnTo>
                <a:lnTo>
                  <a:pt x="313462" y="123229"/>
                </a:lnTo>
                <a:lnTo>
                  <a:pt x="313753" y="124370"/>
                </a:lnTo>
                <a:lnTo>
                  <a:pt x="314150" y="127049"/>
                </a:lnTo>
                <a:lnTo>
                  <a:pt x="314249" y="128735"/>
                </a:lnTo>
                <a:lnTo>
                  <a:pt x="314249" y="134093"/>
                </a:lnTo>
                <a:lnTo>
                  <a:pt x="314001" y="136624"/>
                </a:lnTo>
                <a:lnTo>
                  <a:pt x="313505" y="138410"/>
                </a:lnTo>
                <a:lnTo>
                  <a:pt x="313108" y="140196"/>
                </a:lnTo>
                <a:lnTo>
                  <a:pt x="312562" y="141436"/>
                </a:lnTo>
                <a:lnTo>
                  <a:pt x="311867" y="142130"/>
                </a:lnTo>
                <a:lnTo>
                  <a:pt x="311272" y="142825"/>
                </a:lnTo>
                <a:lnTo>
                  <a:pt x="304426" y="145404"/>
                </a:lnTo>
                <a:lnTo>
                  <a:pt x="302641" y="145900"/>
                </a:lnTo>
                <a:lnTo>
                  <a:pt x="300706" y="146248"/>
                </a:lnTo>
                <a:lnTo>
                  <a:pt x="296638" y="146645"/>
                </a:lnTo>
                <a:lnTo>
                  <a:pt x="294603" y="146744"/>
                </a:lnTo>
                <a:close/>
              </a:path>
              <a:path w="419734" h="147319">
                <a:moveTo>
                  <a:pt x="313462" y="123229"/>
                </a:moveTo>
                <a:lnTo>
                  <a:pt x="301301" y="123229"/>
                </a:lnTo>
                <a:lnTo>
                  <a:pt x="302641" y="123080"/>
                </a:lnTo>
                <a:lnTo>
                  <a:pt x="305022" y="122485"/>
                </a:lnTo>
                <a:lnTo>
                  <a:pt x="306064" y="122187"/>
                </a:lnTo>
                <a:lnTo>
                  <a:pt x="306956" y="121890"/>
                </a:lnTo>
                <a:lnTo>
                  <a:pt x="307949" y="121592"/>
                </a:lnTo>
                <a:lnTo>
                  <a:pt x="308742" y="121294"/>
                </a:lnTo>
                <a:lnTo>
                  <a:pt x="309933" y="120699"/>
                </a:lnTo>
                <a:lnTo>
                  <a:pt x="310528" y="120551"/>
                </a:lnTo>
                <a:lnTo>
                  <a:pt x="311521" y="120551"/>
                </a:lnTo>
                <a:lnTo>
                  <a:pt x="311918" y="120699"/>
                </a:lnTo>
                <a:lnTo>
                  <a:pt x="312711" y="121294"/>
                </a:lnTo>
                <a:lnTo>
                  <a:pt x="313008" y="121840"/>
                </a:lnTo>
                <a:lnTo>
                  <a:pt x="313208" y="122634"/>
                </a:lnTo>
                <a:lnTo>
                  <a:pt x="313462" y="123229"/>
                </a:lnTo>
                <a:close/>
              </a:path>
              <a:path w="419734" h="147319">
                <a:moveTo>
                  <a:pt x="340071" y="66079"/>
                </a:moveTo>
                <a:lnTo>
                  <a:pt x="338086" y="66079"/>
                </a:lnTo>
                <a:lnTo>
                  <a:pt x="337342" y="65831"/>
                </a:lnTo>
                <a:lnTo>
                  <a:pt x="333820" y="52535"/>
                </a:lnTo>
                <a:lnTo>
                  <a:pt x="334019" y="50700"/>
                </a:lnTo>
                <a:lnTo>
                  <a:pt x="334415" y="49410"/>
                </a:lnTo>
                <a:lnTo>
                  <a:pt x="334812" y="48022"/>
                </a:lnTo>
                <a:lnTo>
                  <a:pt x="335506" y="46831"/>
                </a:lnTo>
                <a:lnTo>
                  <a:pt x="337591" y="44747"/>
                </a:lnTo>
                <a:lnTo>
                  <a:pt x="339426" y="43556"/>
                </a:lnTo>
                <a:lnTo>
                  <a:pt x="342005" y="42267"/>
                </a:lnTo>
                <a:lnTo>
                  <a:pt x="344585" y="40878"/>
                </a:lnTo>
                <a:lnTo>
                  <a:pt x="370978" y="34826"/>
                </a:lnTo>
                <a:lnTo>
                  <a:pt x="383181" y="34826"/>
                </a:lnTo>
                <a:lnTo>
                  <a:pt x="416772" y="56107"/>
                </a:lnTo>
                <a:lnTo>
                  <a:pt x="368199" y="56107"/>
                </a:lnTo>
                <a:lnTo>
                  <a:pt x="363982" y="56653"/>
                </a:lnTo>
                <a:lnTo>
                  <a:pt x="360311" y="57745"/>
                </a:lnTo>
                <a:lnTo>
                  <a:pt x="356641" y="58737"/>
                </a:lnTo>
                <a:lnTo>
                  <a:pt x="353366" y="59878"/>
                </a:lnTo>
                <a:lnTo>
                  <a:pt x="350488" y="61168"/>
                </a:lnTo>
                <a:lnTo>
                  <a:pt x="347711" y="62359"/>
                </a:lnTo>
                <a:lnTo>
                  <a:pt x="345379" y="63500"/>
                </a:lnTo>
                <a:lnTo>
                  <a:pt x="343494" y="64591"/>
                </a:lnTo>
                <a:lnTo>
                  <a:pt x="341608" y="65583"/>
                </a:lnTo>
                <a:lnTo>
                  <a:pt x="340071" y="66079"/>
                </a:lnTo>
                <a:close/>
              </a:path>
              <a:path w="419734" h="147319">
                <a:moveTo>
                  <a:pt x="371077" y="147041"/>
                </a:moveTo>
                <a:lnTo>
                  <a:pt x="359368" y="147041"/>
                </a:lnTo>
                <a:lnTo>
                  <a:pt x="354507" y="146347"/>
                </a:lnTo>
                <a:lnTo>
                  <a:pt x="328313" y="120104"/>
                </a:lnTo>
                <a:lnTo>
                  <a:pt x="328313" y="108892"/>
                </a:lnTo>
                <a:lnTo>
                  <a:pt x="358674" y="82896"/>
                </a:lnTo>
                <a:lnTo>
                  <a:pt x="365421" y="81508"/>
                </a:lnTo>
                <a:lnTo>
                  <a:pt x="373209" y="80813"/>
                </a:lnTo>
                <a:lnTo>
                  <a:pt x="391713" y="80813"/>
                </a:lnTo>
                <a:lnTo>
                  <a:pt x="391713" y="71636"/>
                </a:lnTo>
                <a:lnTo>
                  <a:pt x="391416" y="68907"/>
                </a:lnTo>
                <a:lnTo>
                  <a:pt x="390226" y="64145"/>
                </a:lnTo>
                <a:lnTo>
                  <a:pt x="389184" y="62210"/>
                </a:lnTo>
                <a:lnTo>
                  <a:pt x="387696" y="60721"/>
                </a:lnTo>
                <a:lnTo>
                  <a:pt x="386207" y="59134"/>
                </a:lnTo>
                <a:lnTo>
                  <a:pt x="384272" y="57993"/>
                </a:lnTo>
                <a:lnTo>
                  <a:pt x="381891" y="57298"/>
                </a:lnTo>
                <a:lnTo>
                  <a:pt x="379510" y="56505"/>
                </a:lnTo>
                <a:lnTo>
                  <a:pt x="376533" y="56107"/>
                </a:lnTo>
                <a:lnTo>
                  <a:pt x="416772" y="56107"/>
                </a:lnTo>
                <a:lnTo>
                  <a:pt x="418553" y="61366"/>
                </a:lnTo>
                <a:lnTo>
                  <a:pt x="419396" y="67270"/>
                </a:lnTo>
                <a:lnTo>
                  <a:pt x="419396" y="98374"/>
                </a:lnTo>
                <a:lnTo>
                  <a:pt x="376533" y="98374"/>
                </a:lnTo>
                <a:lnTo>
                  <a:pt x="372664" y="98722"/>
                </a:lnTo>
                <a:lnTo>
                  <a:pt x="366215" y="100111"/>
                </a:lnTo>
                <a:lnTo>
                  <a:pt x="363635" y="101153"/>
                </a:lnTo>
                <a:lnTo>
                  <a:pt x="361651" y="102542"/>
                </a:lnTo>
                <a:lnTo>
                  <a:pt x="359667" y="103832"/>
                </a:lnTo>
                <a:lnTo>
                  <a:pt x="358178" y="105419"/>
                </a:lnTo>
                <a:lnTo>
                  <a:pt x="357185" y="107304"/>
                </a:lnTo>
                <a:lnTo>
                  <a:pt x="356293" y="109190"/>
                </a:lnTo>
                <a:lnTo>
                  <a:pt x="355846" y="111372"/>
                </a:lnTo>
                <a:lnTo>
                  <a:pt x="355846" y="118020"/>
                </a:lnTo>
                <a:lnTo>
                  <a:pt x="357136" y="121294"/>
                </a:lnTo>
                <a:lnTo>
                  <a:pt x="359716" y="123676"/>
                </a:lnTo>
                <a:lnTo>
                  <a:pt x="362395" y="126057"/>
                </a:lnTo>
                <a:lnTo>
                  <a:pt x="366065" y="127248"/>
                </a:lnTo>
                <a:lnTo>
                  <a:pt x="419396" y="127248"/>
                </a:lnTo>
                <a:lnTo>
                  <a:pt x="419396" y="133052"/>
                </a:lnTo>
                <a:lnTo>
                  <a:pt x="396179" y="133052"/>
                </a:lnTo>
                <a:lnTo>
                  <a:pt x="392012" y="137516"/>
                </a:lnTo>
                <a:lnTo>
                  <a:pt x="387299" y="140989"/>
                </a:lnTo>
                <a:lnTo>
                  <a:pt x="382040" y="143470"/>
                </a:lnTo>
                <a:lnTo>
                  <a:pt x="376881" y="145851"/>
                </a:lnTo>
                <a:lnTo>
                  <a:pt x="371077" y="147041"/>
                </a:lnTo>
                <a:close/>
              </a:path>
              <a:path w="419734" h="147319">
                <a:moveTo>
                  <a:pt x="419396" y="127248"/>
                </a:moveTo>
                <a:lnTo>
                  <a:pt x="374698" y="127248"/>
                </a:lnTo>
                <a:lnTo>
                  <a:pt x="378319" y="126255"/>
                </a:lnTo>
                <a:lnTo>
                  <a:pt x="381594" y="124271"/>
                </a:lnTo>
                <a:lnTo>
                  <a:pt x="384967" y="122187"/>
                </a:lnTo>
                <a:lnTo>
                  <a:pt x="388341" y="119210"/>
                </a:lnTo>
                <a:lnTo>
                  <a:pt x="391713" y="115341"/>
                </a:lnTo>
                <a:lnTo>
                  <a:pt x="391713" y="98374"/>
                </a:lnTo>
                <a:lnTo>
                  <a:pt x="419396" y="98374"/>
                </a:lnTo>
                <a:lnTo>
                  <a:pt x="419396" y="127248"/>
                </a:lnTo>
                <a:close/>
              </a:path>
              <a:path w="419734" h="147319">
                <a:moveTo>
                  <a:pt x="410714" y="145255"/>
                </a:moveTo>
                <a:lnTo>
                  <a:pt x="404265" y="145255"/>
                </a:lnTo>
                <a:lnTo>
                  <a:pt x="401784" y="145107"/>
                </a:lnTo>
                <a:lnTo>
                  <a:pt x="398709" y="144512"/>
                </a:lnTo>
                <a:lnTo>
                  <a:pt x="397667" y="144065"/>
                </a:lnTo>
                <a:lnTo>
                  <a:pt x="396477" y="142874"/>
                </a:lnTo>
                <a:lnTo>
                  <a:pt x="396179" y="142081"/>
                </a:lnTo>
                <a:lnTo>
                  <a:pt x="396179" y="133052"/>
                </a:lnTo>
                <a:lnTo>
                  <a:pt x="419396" y="133052"/>
                </a:lnTo>
                <a:lnTo>
                  <a:pt x="419396" y="142081"/>
                </a:lnTo>
                <a:lnTo>
                  <a:pt x="418999" y="142874"/>
                </a:lnTo>
                <a:lnTo>
                  <a:pt x="418205" y="143470"/>
                </a:lnTo>
                <a:lnTo>
                  <a:pt x="417511" y="144065"/>
                </a:lnTo>
                <a:lnTo>
                  <a:pt x="416320" y="144512"/>
                </a:lnTo>
                <a:lnTo>
                  <a:pt x="413046" y="145107"/>
                </a:lnTo>
                <a:lnTo>
                  <a:pt x="410714" y="145255"/>
                </a:lnTo>
                <a:close/>
              </a:path>
            </a:pathLst>
          </a:custGeom>
          <a:solidFill>
            <a:srgbClr val="FFFFFF"/>
          </a:solidFill>
        </p:spPr>
        <p:txBody>
          <a:bodyPr wrap="square" lIns="0" tIns="0" rIns="0" bIns="0" rtlCol="0"/>
          <a:lstStyle/>
          <a:p>
            <a:endParaRPr/>
          </a:p>
        </p:txBody>
      </p:sp>
      <p:sp>
        <p:nvSpPr>
          <p:cNvPr id="5" name="object 5"/>
          <p:cNvSpPr/>
          <p:nvPr/>
        </p:nvSpPr>
        <p:spPr>
          <a:xfrm>
            <a:off x="7073786" y="2083375"/>
            <a:ext cx="477774" cy="15790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91069" y="2445440"/>
            <a:ext cx="845589" cy="19556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032690" y="2464192"/>
            <a:ext cx="550545" cy="146685"/>
          </a:xfrm>
          <a:custGeom>
            <a:avLst/>
            <a:gdLst/>
            <a:ahLst/>
            <a:cxnLst/>
            <a:rect l="l" t="t" r="r" b="b"/>
            <a:pathLst>
              <a:path w="550544" h="146685">
                <a:moveTo>
                  <a:pt x="63499" y="146148"/>
                </a:moveTo>
                <a:lnTo>
                  <a:pt x="58290" y="146098"/>
                </a:lnTo>
                <a:lnTo>
                  <a:pt x="57000" y="145999"/>
                </a:lnTo>
                <a:lnTo>
                  <a:pt x="55810" y="145999"/>
                </a:lnTo>
                <a:lnTo>
                  <a:pt x="54768" y="145900"/>
                </a:lnTo>
                <a:lnTo>
                  <a:pt x="53875" y="145701"/>
                </a:lnTo>
                <a:lnTo>
                  <a:pt x="52982" y="145602"/>
                </a:lnTo>
                <a:lnTo>
                  <a:pt x="48219" y="141981"/>
                </a:lnTo>
                <a:lnTo>
                  <a:pt x="892" y="7739"/>
                </a:lnTo>
                <a:lnTo>
                  <a:pt x="297" y="6151"/>
                </a:lnTo>
                <a:lnTo>
                  <a:pt x="0" y="4861"/>
                </a:lnTo>
                <a:lnTo>
                  <a:pt x="18" y="2727"/>
                </a:lnTo>
                <a:lnTo>
                  <a:pt x="4167" y="595"/>
                </a:lnTo>
                <a:lnTo>
                  <a:pt x="5655" y="396"/>
                </a:lnTo>
                <a:lnTo>
                  <a:pt x="7689" y="297"/>
                </a:lnTo>
                <a:lnTo>
                  <a:pt x="13989" y="346"/>
                </a:lnTo>
                <a:lnTo>
                  <a:pt x="16371" y="545"/>
                </a:lnTo>
                <a:lnTo>
                  <a:pt x="17314" y="743"/>
                </a:lnTo>
                <a:lnTo>
                  <a:pt x="18702" y="1339"/>
                </a:lnTo>
                <a:lnTo>
                  <a:pt x="19199" y="1736"/>
                </a:lnTo>
                <a:lnTo>
                  <a:pt x="19496" y="2231"/>
                </a:lnTo>
                <a:lnTo>
                  <a:pt x="19893" y="2727"/>
                </a:lnTo>
                <a:lnTo>
                  <a:pt x="20240" y="3323"/>
                </a:lnTo>
                <a:lnTo>
                  <a:pt x="20538" y="4017"/>
                </a:lnTo>
                <a:lnTo>
                  <a:pt x="61911" y="125610"/>
                </a:lnTo>
                <a:lnTo>
                  <a:pt x="79429" y="125610"/>
                </a:lnTo>
                <a:lnTo>
                  <a:pt x="73669" y="141981"/>
                </a:lnTo>
                <a:lnTo>
                  <a:pt x="73372" y="142874"/>
                </a:lnTo>
                <a:lnTo>
                  <a:pt x="72975" y="143569"/>
                </a:lnTo>
                <a:lnTo>
                  <a:pt x="71982" y="144561"/>
                </a:lnTo>
                <a:lnTo>
                  <a:pt x="71238" y="144957"/>
                </a:lnTo>
                <a:lnTo>
                  <a:pt x="70247" y="145255"/>
                </a:lnTo>
                <a:lnTo>
                  <a:pt x="69353" y="145553"/>
                </a:lnTo>
                <a:lnTo>
                  <a:pt x="68163" y="145752"/>
                </a:lnTo>
                <a:lnTo>
                  <a:pt x="66674" y="145851"/>
                </a:lnTo>
                <a:lnTo>
                  <a:pt x="65285" y="146049"/>
                </a:lnTo>
                <a:lnTo>
                  <a:pt x="63499" y="146148"/>
                </a:lnTo>
                <a:close/>
              </a:path>
              <a:path w="550544" h="146685">
                <a:moveTo>
                  <a:pt x="79429" y="125610"/>
                </a:moveTo>
                <a:lnTo>
                  <a:pt x="62061" y="125610"/>
                </a:lnTo>
                <a:lnTo>
                  <a:pt x="102244" y="4315"/>
                </a:lnTo>
                <a:lnTo>
                  <a:pt x="102542" y="3522"/>
                </a:lnTo>
                <a:lnTo>
                  <a:pt x="102839" y="2877"/>
                </a:lnTo>
                <a:lnTo>
                  <a:pt x="103137" y="2381"/>
                </a:lnTo>
                <a:lnTo>
                  <a:pt x="103435" y="1785"/>
                </a:lnTo>
                <a:lnTo>
                  <a:pt x="115390" y="297"/>
                </a:lnTo>
                <a:lnTo>
                  <a:pt x="117176" y="396"/>
                </a:lnTo>
                <a:lnTo>
                  <a:pt x="119856" y="793"/>
                </a:lnTo>
                <a:lnTo>
                  <a:pt x="120798" y="1141"/>
                </a:lnTo>
                <a:lnTo>
                  <a:pt x="121790" y="2132"/>
                </a:lnTo>
                <a:lnTo>
                  <a:pt x="121949" y="2727"/>
                </a:lnTo>
                <a:lnTo>
                  <a:pt x="121874" y="4017"/>
                </a:lnTo>
                <a:lnTo>
                  <a:pt x="121790" y="4861"/>
                </a:lnTo>
                <a:lnTo>
                  <a:pt x="121443" y="6200"/>
                </a:lnTo>
                <a:lnTo>
                  <a:pt x="79429" y="125610"/>
                </a:lnTo>
                <a:close/>
              </a:path>
              <a:path w="550544" h="146685">
                <a:moveTo>
                  <a:pt x="305952" y="119210"/>
                </a:moveTo>
                <a:lnTo>
                  <a:pt x="288093" y="119210"/>
                </a:lnTo>
                <a:lnTo>
                  <a:pt x="287868" y="112265"/>
                </a:lnTo>
                <a:lnTo>
                  <a:pt x="287783" y="108792"/>
                </a:lnTo>
                <a:lnTo>
                  <a:pt x="287729" y="3422"/>
                </a:lnTo>
                <a:lnTo>
                  <a:pt x="287795" y="3224"/>
                </a:lnTo>
                <a:lnTo>
                  <a:pt x="288093" y="2827"/>
                </a:lnTo>
                <a:lnTo>
                  <a:pt x="288391" y="2331"/>
                </a:lnTo>
                <a:lnTo>
                  <a:pt x="288887" y="1934"/>
                </a:lnTo>
                <a:lnTo>
                  <a:pt x="289581" y="1636"/>
                </a:lnTo>
                <a:lnTo>
                  <a:pt x="290375" y="1240"/>
                </a:lnTo>
                <a:lnTo>
                  <a:pt x="291318" y="991"/>
                </a:lnTo>
                <a:lnTo>
                  <a:pt x="292409" y="892"/>
                </a:lnTo>
                <a:lnTo>
                  <a:pt x="293600" y="694"/>
                </a:lnTo>
                <a:lnTo>
                  <a:pt x="295137" y="595"/>
                </a:lnTo>
                <a:lnTo>
                  <a:pt x="298610" y="595"/>
                </a:lnTo>
                <a:lnTo>
                  <a:pt x="299999" y="694"/>
                </a:lnTo>
                <a:lnTo>
                  <a:pt x="301189" y="892"/>
                </a:lnTo>
                <a:lnTo>
                  <a:pt x="302380" y="991"/>
                </a:lnTo>
                <a:lnTo>
                  <a:pt x="303323" y="1240"/>
                </a:lnTo>
                <a:lnTo>
                  <a:pt x="304017" y="1636"/>
                </a:lnTo>
                <a:lnTo>
                  <a:pt x="304712" y="1934"/>
                </a:lnTo>
                <a:lnTo>
                  <a:pt x="305208" y="2331"/>
                </a:lnTo>
                <a:lnTo>
                  <a:pt x="305506" y="2827"/>
                </a:lnTo>
                <a:lnTo>
                  <a:pt x="305803" y="3224"/>
                </a:lnTo>
                <a:lnTo>
                  <a:pt x="305869" y="3422"/>
                </a:lnTo>
                <a:lnTo>
                  <a:pt x="305952" y="119210"/>
                </a:lnTo>
                <a:close/>
              </a:path>
              <a:path w="550544" h="146685">
                <a:moveTo>
                  <a:pt x="207577" y="146148"/>
                </a:moveTo>
                <a:lnTo>
                  <a:pt x="204005" y="146148"/>
                </a:lnTo>
                <a:lnTo>
                  <a:pt x="202517" y="146049"/>
                </a:lnTo>
                <a:lnTo>
                  <a:pt x="196713" y="6250"/>
                </a:lnTo>
                <a:lnTo>
                  <a:pt x="197506" y="4117"/>
                </a:lnTo>
                <a:lnTo>
                  <a:pt x="199094" y="2827"/>
                </a:lnTo>
                <a:lnTo>
                  <a:pt x="200781" y="1537"/>
                </a:lnTo>
                <a:lnTo>
                  <a:pt x="202616" y="892"/>
                </a:lnTo>
                <a:lnTo>
                  <a:pt x="215862" y="892"/>
                </a:lnTo>
                <a:lnTo>
                  <a:pt x="217648" y="1091"/>
                </a:lnTo>
                <a:lnTo>
                  <a:pt x="219036" y="1487"/>
                </a:lnTo>
                <a:lnTo>
                  <a:pt x="220525" y="1884"/>
                </a:lnTo>
                <a:lnTo>
                  <a:pt x="221815" y="2529"/>
                </a:lnTo>
                <a:lnTo>
                  <a:pt x="222906" y="3422"/>
                </a:lnTo>
                <a:lnTo>
                  <a:pt x="224097" y="4216"/>
                </a:lnTo>
                <a:lnTo>
                  <a:pt x="225238" y="5407"/>
                </a:lnTo>
                <a:lnTo>
                  <a:pt x="226330" y="6994"/>
                </a:lnTo>
                <a:lnTo>
                  <a:pt x="227421" y="8482"/>
                </a:lnTo>
                <a:lnTo>
                  <a:pt x="228611" y="10367"/>
                </a:lnTo>
                <a:lnTo>
                  <a:pt x="229902" y="12650"/>
                </a:lnTo>
                <a:lnTo>
                  <a:pt x="235238" y="22323"/>
                </a:lnTo>
                <a:lnTo>
                  <a:pt x="214423" y="22323"/>
                </a:lnTo>
                <a:lnTo>
                  <a:pt x="214622" y="27681"/>
                </a:lnTo>
                <a:lnTo>
                  <a:pt x="214686" y="31203"/>
                </a:lnTo>
                <a:lnTo>
                  <a:pt x="214753" y="40530"/>
                </a:lnTo>
                <a:lnTo>
                  <a:pt x="214849" y="101798"/>
                </a:lnTo>
                <a:lnTo>
                  <a:pt x="214815" y="143221"/>
                </a:lnTo>
                <a:lnTo>
                  <a:pt x="209016" y="146049"/>
                </a:lnTo>
                <a:lnTo>
                  <a:pt x="207577" y="146148"/>
                </a:lnTo>
                <a:close/>
              </a:path>
              <a:path w="550544" h="146685">
                <a:moveTo>
                  <a:pt x="298759" y="145701"/>
                </a:moveTo>
                <a:lnTo>
                  <a:pt x="289680" y="145701"/>
                </a:lnTo>
                <a:lnTo>
                  <a:pt x="287944" y="145503"/>
                </a:lnTo>
                <a:lnTo>
                  <a:pt x="274252" y="131265"/>
                </a:lnTo>
                <a:lnTo>
                  <a:pt x="228711" y="49112"/>
                </a:lnTo>
                <a:lnTo>
                  <a:pt x="214721" y="22323"/>
                </a:lnTo>
                <a:lnTo>
                  <a:pt x="235238" y="22323"/>
                </a:lnTo>
                <a:lnTo>
                  <a:pt x="264875" y="76050"/>
                </a:lnTo>
                <a:lnTo>
                  <a:pt x="267059" y="79920"/>
                </a:lnTo>
                <a:lnTo>
                  <a:pt x="269143" y="83690"/>
                </a:lnTo>
                <a:lnTo>
                  <a:pt x="271127" y="87361"/>
                </a:lnTo>
                <a:lnTo>
                  <a:pt x="273210" y="91033"/>
                </a:lnTo>
                <a:lnTo>
                  <a:pt x="275145" y="94654"/>
                </a:lnTo>
                <a:lnTo>
                  <a:pt x="276931" y="98226"/>
                </a:lnTo>
                <a:lnTo>
                  <a:pt x="278816" y="101798"/>
                </a:lnTo>
                <a:lnTo>
                  <a:pt x="280652" y="105320"/>
                </a:lnTo>
                <a:lnTo>
                  <a:pt x="282438" y="108792"/>
                </a:lnTo>
                <a:lnTo>
                  <a:pt x="284323" y="112265"/>
                </a:lnTo>
                <a:lnTo>
                  <a:pt x="286158" y="115738"/>
                </a:lnTo>
                <a:lnTo>
                  <a:pt x="287944" y="119210"/>
                </a:lnTo>
                <a:lnTo>
                  <a:pt x="305952" y="119210"/>
                </a:lnTo>
                <a:lnTo>
                  <a:pt x="305952" y="139004"/>
                </a:lnTo>
                <a:lnTo>
                  <a:pt x="305704" y="140294"/>
                </a:lnTo>
                <a:lnTo>
                  <a:pt x="300594" y="145255"/>
                </a:lnTo>
                <a:lnTo>
                  <a:pt x="299702" y="145553"/>
                </a:lnTo>
                <a:lnTo>
                  <a:pt x="298759" y="145701"/>
                </a:lnTo>
                <a:close/>
              </a:path>
              <a:path w="550544" h="146685">
                <a:moveTo>
                  <a:pt x="347053" y="38347"/>
                </a:moveTo>
                <a:lnTo>
                  <a:pt x="344622" y="34081"/>
                </a:lnTo>
                <a:lnTo>
                  <a:pt x="344622" y="28574"/>
                </a:lnTo>
                <a:lnTo>
                  <a:pt x="381036" y="1339"/>
                </a:lnTo>
                <a:lnTo>
                  <a:pt x="381334" y="1041"/>
                </a:lnTo>
                <a:lnTo>
                  <a:pt x="381681" y="842"/>
                </a:lnTo>
                <a:lnTo>
                  <a:pt x="382077" y="743"/>
                </a:lnTo>
                <a:lnTo>
                  <a:pt x="382574" y="545"/>
                </a:lnTo>
                <a:lnTo>
                  <a:pt x="383119" y="396"/>
                </a:lnTo>
                <a:lnTo>
                  <a:pt x="383715" y="297"/>
                </a:lnTo>
                <a:lnTo>
                  <a:pt x="384409" y="99"/>
                </a:lnTo>
                <a:lnTo>
                  <a:pt x="385204" y="0"/>
                </a:lnTo>
                <a:lnTo>
                  <a:pt x="391305" y="0"/>
                </a:lnTo>
                <a:lnTo>
                  <a:pt x="392793" y="99"/>
                </a:lnTo>
                <a:lnTo>
                  <a:pt x="393984" y="297"/>
                </a:lnTo>
                <a:lnTo>
                  <a:pt x="395174" y="396"/>
                </a:lnTo>
                <a:lnTo>
                  <a:pt x="396068" y="595"/>
                </a:lnTo>
                <a:lnTo>
                  <a:pt x="396663" y="892"/>
                </a:lnTo>
                <a:lnTo>
                  <a:pt x="397357" y="1091"/>
                </a:lnTo>
                <a:lnTo>
                  <a:pt x="397804" y="1388"/>
                </a:lnTo>
                <a:lnTo>
                  <a:pt x="398002" y="1785"/>
                </a:lnTo>
                <a:lnTo>
                  <a:pt x="398300" y="2182"/>
                </a:lnTo>
                <a:lnTo>
                  <a:pt x="398449" y="2628"/>
                </a:lnTo>
                <a:lnTo>
                  <a:pt x="398449" y="20091"/>
                </a:lnTo>
                <a:lnTo>
                  <a:pt x="379250" y="20091"/>
                </a:lnTo>
                <a:lnTo>
                  <a:pt x="351271" y="36759"/>
                </a:lnTo>
                <a:lnTo>
                  <a:pt x="349881" y="37554"/>
                </a:lnTo>
                <a:lnTo>
                  <a:pt x="348740" y="38050"/>
                </a:lnTo>
                <a:lnTo>
                  <a:pt x="347848" y="38248"/>
                </a:lnTo>
                <a:lnTo>
                  <a:pt x="347053" y="38347"/>
                </a:lnTo>
                <a:close/>
              </a:path>
              <a:path w="550544" h="146685">
                <a:moveTo>
                  <a:pt x="398449" y="129926"/>
                </a:moveTo>
                <a:lnTo>
                  <a:pt x="379250" y="129926"/>
                </a:lnTo>
                <a:lnTo>
                  <a:pt x="379250" y="20091"/>
                </a:lnTo>
                <a:lnTo>
                  <a:pt x="398449" y="20091"/>
                </a:lnTo>
                <a:lnTo>
                  <a:pt x="398449" y="129926"/>
                </a:lnTo>
                <a:close/>
              </a:path>
              <a:path w="550544" h="146685">
                <a:moveTo>
                  <a:pt x="425089" y="145404"/>
                </a:moveTo>
                <a:lnTo>
                  <a:pt x="348542" y="145404"/>
                </a:lnTo>
                <a:lnTo>
                  <a:pt x="348046" y="145305"/>
                </a:lnTo>
                <a:lnTo>
                  <a:pt x="345020" y="139203"/>
                </a:lnTo>
                <a:lnTo>
                  <a:pt x="345020" y="136425"/>
                </a:lnTo>
                <a:lnTo>
                  <a:pt x="348443" y="129926"/>
                </a:lnTo>
                <a:lnTo>
                  <a:pt x="425089" y="129926"/>
                </a:lnTo>
                <a:lnTo>
                  <a:pt x="425635" y="130124"/>
                </a:lnTo>
                <a:lnTo>
                  <a:pt x="426130" y="130521"/>
                </a:lnTo>
                <a:lnTo>
                  <a:pt x="426726" y="130818"/>
                </a:lnTo>
                <a:lnTo>
                  <a:pt x="427173" y="131315"/>
                </a:lnTo>
                <a:lnTo>
                  <a:pt x="427471" y="132009"/>
                </a:lnTo>
                <a:lnTo>
                  <a:pt x="427867" y="132604"/>
                </a:lnTo>
                <a:lnTo>
                  <a:pt x="428115" y="133399"/>
                </a:lnTo>
                <a:lnTo>
                  <a:pt x="428215" y="134390"/>
                </a:lnTo>
                <a:lnTo>
                  <a:pt x="428413" y="135284"/>
                </a:lnTo>
                <a:lnTo>
                  <a:pt x="428512" y="136425"/>
                </a:lnTo>
                <a:lnTo>
                  <a:pt x="428512" y="139203"/>
                </a:lnTo>
                <a:lnTo>
                  <a:pt x="425585" y="145305"/>
                </a:lnTo>
                <a:lnTo>
                  <a:pt x="425089" y="145404"/>
                </a:lnTo>
                <a:close/>
              </a:path>
              <a:path w="550544" h="146685">
                <a:moveTo>
                  <a:pt x="547302" y="112215"/>
                </a:moveTo>
                <a:lnTo>
                  <a:pt x="450613" y="112215"/>
                </a:lnTo>
                <a:lnTo>
                  <a:pt x="449869" y="112116"/>
                </a:lnTo>
                <a:lnTo>
                  <a:pt x="446346" y="101103"/>
                </a:lnTo>
                <a:lnTo>
                  <a:pt x="446545" y="98821"/>
                </a:lnTo>
                <a:lnTo>
                  <a:pt x="501065" y="3720"/>
                </a:lnTo>
                <a:lnTo>
                  <a:pt x="502703" y="2231"/>
                </a:lnTo>
                <a:lnTo>
                  <a:pt x="503397" y="1736"/>
                </a:lnTo>
                <a:lnTo>
                  <a:pt x="517833" y="297"/>
                </a:lnTo>
                <a:lnTo>
                  <a:pt x="519967" y="396"/>
                </a:lnTo>
                <a:lnTo>
                  <a:pt x="528748" y="2529"/>
                </a:lnTo>
                <a:lnTo>
                  <a:pt x="529343" y="2927"/>
                </a:lnTo>
                <a:lnTo>
                  <a:pt x="529640" y="3472"/>
                </a:lnTo>
                <a:lnTo>
                  <a:pt x="529640" y="17114"/>
                </a:lnTo>
                <a:lnTo>
                  <a:pt x="510889" y="17114"/>
                </a:lnTo>
                <a:lnTo>
                  <a:pt x="463859" y="96440"/>
                </a:lnTo>
                <a:lnTo>
                  <a:pt x="547302" y="96440"/>
                </a:lnTo>
                <a:lnTo>
                  <a:pt x="548293" y="97085"/>
                </a:lnTo>
                <a:lnTo>
                  <a:pt x="548988" y="98374"/>
                </a:lnTo>
                <a:lnTo>
                  <a:pt x="549782" y="99664"/>
                </a:lnTo>
                <a:lnTo>
                  <a:pt x="550179" y="101648"/>
                </a:lnTo>
                <a:lnTo>
                  <a:pt x="550138" y="107006"/>
                </a:lnTo>
                <a:lnTo>
                  <a:pt x="549782" y="108742"/>
                </a:lnTo>
                <a:lnTo>
                  <a:pt x="548988" y="110132"/>
                </a:lnTo>
                <a:lnTo>
                  <a:pt x="548294" y="111521"/>
                </a:lnTo>
                <a:lnTo>
                  <a:pt x="547302" y="112215"/>
                </a:lnTo>
                <a:close/>
              </a:path>
              <a:path w="550544" h="146685">
                <a:moveTo>
                  <a:pt x="529640" y="96440"/>
                </a:moveTo>
                <a:lnTo>
                  <a:pt x="511037" y="96440"/>
                </a:lnTo>
                <a:lnTo>
                  <a:pt x="511037" y="17114"/>
                </a:lnTo>
                <a:lnTo>
                  <a:pt x="529640" y="17114"/>
                </a:lnTo>
                <a:lnTo>
                  <a:pt x="529640" y="96440"/>
                </a:lnTo>
                <a:close/>
              </a:path>
              <a:path w="550544" h="146685">
                <a:moveTo>
                  <a:pt x="522050" y="146148"/>
                </a:moveTo>
                <a:lnTo>
                  <a:pt x="518478" y="146148"/>
                </a:lnTo>
                <a:lnTo>
                  <a:pt x="516990" y="146049"/>
                </a:lnTo>
                <a:lnTo>
                  <a:pt x="515800" y="145851"/>
                </a:lnTo>
                <a:lnTo>
                  <a:pt x="514609" y="145752"/>
                </a:lnTo>
                <a:lnTo>
                  <a:pt x="511037" y="143171"/>
                </a:lnTo>
                <a:lnTo>
                  <a:pt x="511037" y="112215"/>
                </a:lnTo>
                <a:lnTo>
                  <a:pt x="529640" y="112215"/>
                </a:lnTo>
                <a:lnTo>
                  <a:pt x="529640" y="143171"/>
                </a:lnTo>
                <a:lnTo>
                  <a:pt x="524729" y="145851"/>
                </a:lnTo>
                <a:lnTo>
                  <a:pt x="523539" y="146049"/>
                </a:lnTo>
                <a:lnTo>
                  <a:pt x="522050" y="146148"/>
                </a:lnTo>
                <a:close/>
              </a:path>
            </a:pathLst>
          </a:custGeom>
          <a:solidFill>
            <a:srgbClr val="000000"/>
          </a:solidFill>
        </p:spPr>
        <p:txBody>
          <a:bodyPr wrap="square" lIns="0" tIns="0" rIns="0" bIns="0" rtlCol="0"/>
          <a:lstStyle/>
          <a:p>
            <a:endParaRPr/>
          </a:p>
        </p:txBody>
      </p:sp>
      <p:sp>
        <p:nvSpPr>
          <p:cNvPr id="8" name="object 8"/>
          <p:cNvSpPr/>
          <p:nvPr/>
        </p:nvSpPr>
        <p:spPr>
          <a:xfrm>
            <a:off x="3305664" y="2463001"/>
            <a:ext cx="724694" cy="17903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554280" y="2463299"/>
            <a:ext cx="517525" cy="148590"/>
          </a:xfrm>
          <a:custGeom>
            <a:avLst/>
            <a:gdLst/>
            <a:ahLst/>
            <a:cxnLst/>
            <a:rect l="l" t="t" r="r" b="b"/>
            <a:pathLst>
              <a:path w="517525" h="148589">
                <a:moveTo>
                  <a:pt x="66674" y="148083"/>
                </a:moveTo>
                <a:lnTo>
                  <a:pt x="61317" y="148083"/>
                </a:lnTo>
                <a:lnTo>
                  <a:pt x="54424" y="147795"/>
                </a:lnTo>
                <a:lnTo>
                  <a:pt x="16520" y="129629"/>
                </a:lnTo>
                <a:lnTo>
                  <a:pt x="1079" y="92459"/>
                </a:lnTo>
                <a:lnTo>
                  <a:pt x="0" y="75902"/>
                </a:lnTo>
                <a:lnTo>
                  <a:pt x="288" y="67214"/>
                </a:lnTo>
                <a:lnTo>
                  <a:pt x="13627" y="25273"/>
                </a:lnTo>
                <a:lnTo>
                  <a:pt x="49932" y="1302"/>
                </a:lnTo>
                <a:lnTo>
                  <a:pt x="63549" y="0"/>
                </a:lnTo>
                <a:lnTo>
                  <a:pt x="67716" y="0"/>
                </a:lnTo>
                <a:lnTo>
                  <a:pt x="103137" y="14932"/>
                </a:lnTo>
                <a:lnTo>
                  <a:pt x="103584" y="16371"/>
                </a:lnTo>
                <a:lnTo>
                  <a:pt x="103711" y="16817"/>
                </a:lnTo>
                <a:lnTo>
                  <a:pt x="56951" y="16817"/>
                </a:lnTo>
                <a:lnTo>
                  <a:pt x="51097" y="18107"/>
                </a:lnTo>
                <a:lnTo>
                  <a:pt x="23812" y="50304"/>
                </a:lnTo>
                <a:lnTo>
                  <a:pt x="21729" y="57448"/>
                </a:lnTo>
                <a:lnTo>
                  <a:pt x="20687" y="65632"/>
                </a:lnTo>
                <a:lnTo>
                  <a:pt x="20741" y="84432"/>
                </a:lnTo>
                <a:lnTo>
                  <a:pt x="21679" y="92075"/>
                </a:lnTo>
                <a:lnTo>
                  <a:pt x="45690" y="127545"/>
                </a:lnTo>
                <a:lnTo>
                  <a:pt x="57149" y="131117"/>
                </a:lnTo>
                <a:lnTo>
                  <a:pt x="104413" y="131117"/>
                </a:lnTo>
                <a:lnTo>
                  <a:pt x="104129" y="132010"/>
                </a:lnTo>
                <a:lnTo>
                  <a:pt x="88404" y="142874"/>
                </a:lnTo>
                <a:lnTo>
                  <a:pt x="84931" y="144363"/>
                </a:lnTo>
                <a:lnTo>
                  <a:pt x="80863" y="145603"/>
                </a:lnTo>
                <a:lnTo>
                  <a:pt x="71636" y="147587"/>
                </a:lnTo>
                <a:lnTo>
                  <a:pt x="66674" y="148083"/>
                </a:lnTo>
                <a:close/>
              </a:path>
              <a:path w="517525" h="148589">
                <a:moveTo>
                  <a:pt x="101351" y="30807"/>
                </a:moveTo>
                <a:lnTo>
                  <a:pt x="99764" y="30807"/>
                </a:lnTo>
                <a:lnTo>
                  <a:pt x="98325" y="30063"/>
                </a:lnTo>
                <a:lnTo>
                  <a:pt x="94479" y="27037"/>
                </a:lnTo>
                <a:lnTo>
                  <a:pt x="92124" y="25499"/>
                </a:lnTo>
                <a:lnTo>
                  <a:pt x="89148" y="23812"/>
                </a:lnTo>
                <a:lnTo>
                  <a:pt x="86270" y="22026"/>
                </a:lnTo>
                <a:lnTo>
                  <a:pt x="82698" y="20439"/>
                </a:lnTo>
                <a:lnTo>
                  <a:pt x="78432" y="19049"/>
                </a:lnTo>
                <a:lnTo>
                  <a:pt x="74265" y="17562"/>
                </a:lnTo>
                <a:lnTo>
                  <a:pt x="69255" y="16817"/>
                </a:lnTo>
                <a:lnTo>
                  <a:pt x="103711" y="16817"/>
                </a:lnTo>
                <a:lnTo>
                  <a:pt x="103783" y="17065"/>
                </a:lnTo>
                <a:lnTo>
                  <a:pt x="103952" y="18107"/>
                </a:lnTo>
                <a:lnTo>
                  <a:pt x="104051" y="19049"/>
                </a:lnTo>
                <a:lnTo>
                  <a:pt x="104140" y="20687"/>
                </a:lnTo>
                <a:lnTo>
                  <a:pt x="104179" y="23812"/>
                </a:lnTo>
                <a:lnTo>
                  <a:pt x="104080" y="25102"/>
                </a:lnTo>
                <a:lnTo>
                  <a:pt x="103882" y="26193"/>
                </a:lnTo>
                <a:lnTo>
                  <a:pt x="103783" y="27186"/>
                </a:lnTo>
                <a:lnTo>
                  <a:pt x="101847" y="30659"/>
                </a:lnTo>
                <a:lnTo>
                  <a:pt x="101351" y="30807"/>
                </a:lnTo>
                <a:close/>
              </a:path>
              <a:path w="517525" h="148589">
                <a:moveTo>
                  <a:pt x="104413" y="131117"/>
                </a:moveTo>
                <a:lnTo>
                  <a:pt x="69651" y="131117"/>
                </a:lnTo>
                <a:lnTo>
                  <a:pt x="74612" y="130422"/>
                </a:lnTo>
                <a:lnTo>
                  <a:pt x="78879" y="129033"/>
                </a:lnTo>
                <a:lnTo>
                  <a:pt x="97184" y="119508"/>
                </a:lnTo>
                <a:lnTo>
                  <a:pt x="99169" y="118120"/>
                </a:lnTo>
                <a:lnTo>
                  <a:pt x="100756" y="117424"/>
                </a:lnTo>
                <a:lnTo>
                  <a:pt x="102443" y="117424"/>
                </a:lnTo>
                <a:lnTo>
                  <a:pt x="102840" y="117524"/>
                </a:lnTo>
                <a:lnTo>
                  <a:pt x="103137" y="117723"/>
                </a:lnTo>
                <a:lnTo>
                  <a:pt x="103534" y="117921"/>
                </a:lnTo>
                <a:lnTo>
                  <a:pt x="103832" y="118367"/>
                </a:lnTo>
                <a:lnTo>
                  <a:pt x="104030" y="119062"/>
                </a:lnTo>
                <a:lnTo>
                  <a:pt x="104328" y="119657"/>
                </a:lnTo>
                <a:lnTo>
                  <a:pt x="104527" y="120501"/>
                </a:lnTo>
                <a:lnTo>
                  <a:pt x="104707" y="122485"/>
                </a:lnTo>
                <a:lnTo>
                  <a:pt x="104725" y="128140"/>
                </a:lnTo>
                <a:lnTo>
                  <a:pt x="104626" y="129033"/>
                </a:lnTo>
                <a:lnTo>
                  <a:pt x="104564" y="130422"/>
                </a:lnTo>
                <a:lnTo>
                  <a:pt x="104527" y="130720"/>
                </a:lnTo>
                <a:lnTo>
                  <a:pt x="104413" y="131117"/>
                </a:lnTo>
                <a:close/>
              </a:path>
              <a:path w="517525" h="148589">
                <a:moveTo>
                  <a:pt x="230075" y="147041"/>
                </a:moveTo>
                <a:lnTo>
                  <a:pt x="224866" y="146992"/>
                </a:lnTo>
                <a:lnTo>
                  <a:pt x="223577" y="146893"/>
                </a:lnTo>
                <a:lnTo>
                  <a:pt x="222386" y="146893"/>
                </a:lnTo>
                <a:lnTo>
                  <a:pt x="221344" y="146794"/>
                </a:lnTo>
                <a:lnTo>
                  <a:pt x="220451" y="146595"/>
                </a:lnTo>
                <a:lnTo>
                  <a:pt x="219558" y="146496"/>
                </a:lnTo>
                <a:lnTo>
                  <a:pt x="214795" y="142874"/>
                </a:lnTo>
                <a:lnTo>
                  <a:pt x="167469" y="8632"/>
                </a:lnTo>
                <a:lnTo>
                  <a:pt x="166873" y="7044"/>
                </a:lnTo>
                <a:lnTo>
                  <a:pt x="166575" y="5754"/>
                </a:lnTo>
                <a:lnTo>
                  <a:pt x="166594" y="3621"/>
                </a:lnTo>
                <a:lnTo>
                  <a:pt x="170742" y="1488"/>
                </a:lnTo>
                <a:lnTo>
                  <a:pt x="172231" y="1289"/>
                </a:lnTo>
                <a:lnTo>
                  <a:pt x="174265" y="1190"/>
                </a:lnTo>
                <a:lnTo>
                  <a:pt x="180566" y="1240"/>
                </a:lnTo>
                <a:lnTo>
                  <a:pt x="182947" y="1439"/>
                </a:lnTo>
                <a:lnTo>
                  <a:pt x="183889" y="1637"/>
                </a:lnTo>
                <a:lnTo>
                  <a:pt x="185278" y="2232"/>
                </a:lnTo>
                <a:lnTo>
                  <a:pt x="185774" y="2629"/>
                </a:lnTo>
                <a:lnTo>
                  <a:pt x="186072" y="3125"/>
                </a:lnTo>
                <a:lnTo>
                  <a:pt x="186468" y="3621"/>
                </a:lnTo>
                <a:lnTo>
                  <a:pt x="186816" y="4216"/>
                </a:lnTo>
                <a:lnTo>
                  <a:pt x="187114" y="4911"/>
                </a:lnTo>
                <a:lnTo>
                  <a:pt x="228488" y="126504"/>
                </a:lnTo>
                <a:lnTo>
                  <a:pt x="246005" y="126504"/>
                </a:lnTo>
                <a:lnTo>
                  <a:pt x="240245" y="142874"/>
                </a:lnTo>
                <a:lnTo>
                  <a:pt x="239947" y="143768"/>
                </a:lnTo>
                <a:lnTo>
                  <a:pt x="239551" y="144462"/>
                </a:lnTo>
                <a:lnTo>
                  <a:pt x="238558" y="145455"/>
                </a:lnTo>
                <a:lnTo>
                  <a:pt x="237814" y="145851"/>
                </a:lnTo>
                <a:lnTo>
                  <a:pt x="236822" y="146149"/>
                </a:lnTo>
                <a:lnTo>
                  <a:pt x="235929" y="146446"/>
                </a:lnTo>
                <a:lnTo>
                  <a:pt x="234739" y="146645"/>
                </a:lnTo>
                <a:lnTo>
                  <a:pt x="233250" y="146744"/>
                </a:lnTo>
                <a:lnTo>
                  <a:pt x="231861" y="146942"/>
                </a:lnTo>
                <a:lnTo>
                  <a:pt x="230075" y="147041"/>
                </a:lnTo>
                <a:close/>
              </a:path>
              <a:path w="517525" h="148589">
                <a:moveTo>
                  <a:pt x="246005" y="126504"/>
                </a:moveTo>
                <a:lnTo>
                  <a:pt x="228636" y="126504"/>
                </a:lnTo>
                <a:lnTo>
                  <a:pt x="268820" y="5209"/>
                </a:lnTo>
                <a:lnTo>
                  <a:pt x="269117" y="4415"/>
                </a:lnTo>
                <a:lnTo>
                  <a:pt x="269415" y="3770"/>
                </a:lnTo>
                <a:lnTo>
                  <a:pt x="269713" y="3274"/>
                </a:lnTo>
                <a:lnTo>
                  <a:pt x="270011" y="2679"/>
                </a:lnTo>
                <a:lnTo>
                  <a:pt x="281967" y="1190"/>
                </a:lnTo>
                <a:lnTo>
                  <a:pt x="283752" y="1289"/>
                </a:lnTo>
                <a:lnTo>
                  <a:pt x="286431" y="1686"/>
                </a:lnTo>
                <a:lnTo>
                  <a:pt x="287374" y="2034"/>
                </a:lnTo>
                <a:lnTo>
                  <a:pt x="288366" y="3026"/>
                </a:lnTo>
                <a:lnTo>
                  <a:pt x="288525" y="3621"/>
                </a:lnTo>
                <a:lnTo>
                  <a:pt x="288451" y="4911"/>
                </a:lnTo>
                <a:lnTo>
                  <a:pt x="288366" y="5754"/>
                </a:lnTo>
                <a:lnTo>
                  <a:pt x="288019" y="7094"/>
                </a:lnTo>
                <a:lnTo>
                  <a:pt x="246005" y="126504"/>
                </a:lnTo>
                <a:close/>
              </a:path>
              <a:path w="517525" h="148589">
                <a:moveTo>
                  <a:pt x="314386" y="39241"/>
                </a:moveTo>
                <a:lnTo>
                  <a:pt x="311955" y="34974"/>
                </a:lnTo>
                <a:lnTo>
                  <a:pt x="311955" y="29468"/>
                </a:lnTo>
                <a:lnTo>
                  <a:pt x="348368" y="2232"/>
                </a:lnTo>
                <a:lnTo>
                  <a:pt x="348666" y="1934"/>
                </a:lnTo>
                <a:lnTo>
                  <a:pt x="349014" y="1736"/>
                </a:lnTo>
                <a:lnTo>
                  <a:pt x="349410" y="1637"/>
                </a:lnTo>
                <a:lnTo>
                  <a:pt x="349906" y="1439"/>
                </a:lnTo>
                <a:lnTo>
                  <a:pt x="350452" y="1289"/>
                </a:lnTo>
                <a:lnTo>
                  <a:pt x="351047" y="1190"/>
                </a:lnTo>
                <a:lnTo>
                  <a:pt x="351742" y="992"/>
                </a:lnTo>
                <a:lnTo>
                  <a:pt x="352535" y="893"/>
                </a:lnTo>
                <a:lnTo>
                  <a:pt x="358638" y="893"/>
                </a:lnTo>
                <a:lnTo>
                  <a:pt x="360126" y="992"/>
                </a:lnTo>
                <a:lnTo>
                  <a:pt x="361316" y="1190"/>
                </a:lnTo>
                <a:lnTo>
                  <a:pt x="362507" y="1289"/>
                </a:lnTo>
                <a:lnTo>
                  <a:pt x="363400" y="1488"/>
                </a:lnTo>
                <a:lnTo>
                  <a:pt x="363996" y="1785"/>
                </a:lnTo>
                <a:lnTo>
                  <a:pt x="364690" y="1985"/>
                </a:lnTo>
                <a:lnTo>
                  <a:pt x="365137" y="2282"/>
                </a:lnTo>
                <a:lnTo>
                  <a:pt x="365335" y="2679"/>
                </a:lnTo>
                <a:lnTo>
                  <a:pt x="365632" y="3075"/>
                </a:lnTo>
                <a:lnTo>
                  <a:pt x="365782" y="3522"/>
                </a:lnTo>
                <a:lnTo>
                  <a:pt x="365782" y="20984"/>
                </a:lnTo>
                <a:lnTo>
                  <a:pt x="346582" y="20984"/>
                </a:lnTo>
                <a:lnTo>
                  <a:pt x="318602" y="37653"/>
                </a:lnTo>
                <a:lnTo>
                  <a:pt x="317214" y="38447"/>
                </a:lnTo>
                <a:lnTo>
                  <a:pt x="316073" y="38943"/>
                </a:lnTo>
                <a:lnTo>
                  <a:pt x="315180" y="39141"/>
                </a:lnTo>
                <a:lnTo>
                  <a:pt x="314386" y="39241"/>
                </a:lnTo>
                <a:close/>
              </a:path>
              <a:path w="517525" h="148589">
                <a:moveTo>
                  <a:pt x="365782" y="130819"/>
                </a:moveTo>
                <a:lnTo>
                  <a:pt x="346582" y="130819"/>
                </a:lnTo>
                <a:lnTo>
                  <a:pt x="346582" y="20984"/>
                </a:lnTo>
                <a:lnTo>
                  <a:pt x="365782" y="20984"/>
                </a:lnTo>
                <a:lnTo>
                  <a:pt x="365782" y="130819"/>
                </a:lnTo>
                <a:close/>
              </a:path>
              <a:path w="517525" h="148589">
                <a:moveTo>
                  <a:pt x="392421" y="146297"/>
                </a:moveTo>
                <a:lnTo>
                  <a:pt x="315875" y="146297"/>
                </a:lnTo>
                <a:lnTo>
                  <a:pt x="315378" y="146198"/>
                </a:lnTo>
                <a:lnTo>
                  <a:pt x="312352" y="140097"/>
                </a:lnTo>
                <a:lnTo>
                  <a:pt x="312352" y="137318"/>
                </a:lnTo>
                <a:lnTo>
                  <a:pt x="315775" y="130819"/>
                </a:lnTo>
                <a:lnTo>
                  <a:pt x="392421" y="130819"/>
                </a:lnTo>
                <a:lnTo>
                  <a:pt x="392967" y="131018"/>
                </a:lnTo>
                <a:lnTo>
                  <a:pt x="393463" y="131415"/>
                </a:lnTo>
                <a:lnTo>
                  <a:pt x="394058" y="131712"/>
                </a:lnTo>
                <a:lnTo>
                  <a:pt x="394505" y="132208"/>
                </a:lnTo>
                <a:lnTo>
                  <a:pt x="394802" y="132903"/>
                </a:lnTo>
                <a:lnTo>
                  <a:pt x="395200" y="133498"/>
                </a:lnTo>
                <a:lnTo>
                  <a:pt x="395448" y="134292"/>
                </a:lnTo>
                <a:lnTo>
                  <a:pt x="395547" y="135284"/>
                </a:lnTo>
                <a:lnTo>
                  <a:pt x="395745" y="136177"/>
                </a:lnTo>
                <a:lnTo>
                  <a:pt x="395844" y="137318"/>
                </a:lnTo>
                <a:lnTo>
                  <a:pt x="395844" y="140097"/>
                </a:lnTo>
                <a:lnTo>
                  <a:pt x="392917" y="146198"/>
                </a:lnTo>
                <a:lnTo>
                  <a:pt x="392421" y="146297"/>
                </a:lnTo>
                <a:close/>
              </a:path>
              <a:path w="517525" h="148589">
                <a:moveTo>
                  <a:pt x="514634" y="113109"/>
                </a:moveTo>
                <a:lnTo>
                  <a:pt x="417945" y="113109"/>
                </a:lnTo>
                <a:lnTo>
                  <a:pt x="417201" y="113010"/>
                </a:lnTo>
                <a:lnTo>
                  <a:pt x="413679" y="101997"/>
                </a:lnTo>
                <a:lnTo>
                  <a:pt x="413878" y="99715"/>
                </a:lnTo>
                <a:lnTo>
                  <a:pt x="468398" y="4613"/>
                </a:lnTo>
                <a:lnTo>
                  <a:pt x="470035" y="3125"/>
                </a:lnTo>
                <a:lnTo>
                  <a:pt x="470730" y="2629"/>
                </a:lnTo>
                <a:lnTo>
                  <a:pt x="485166" y="1190"/>
                </a:lnTo>
                <a:lnTo>
                  <a:pt x="487299" y="1289"/>
                </a:lnTo>
                <a:lnTo>
                  <a:pt x="496081" y="3423"/>
                </a:lnTo>
                <a:lnTo>
                  <a:pt x="496676" y="3820"/>
                </a:lnTo>
                <a:lnTo>
                  <a:pt x="496973" y="4366"/>
                </a:lnTo>
                <a:lnTo>
                  <a:pt x="496973" y="18007"/>
                </a:lnTo>
                <a:lnTo>
                  <a:pt x="478221" y="18007"/>
                </a:lnTo>
                <a:lnTo>
                  <a:pt x="431192" y="97333"/>
                </a:lnTo>
                <a:lnTo>
                  <a:pt x="514634" y="97333"/>
                </a:lnTo>
                <a:lnTo>
                  <a:pt x="515626" y="97978"/>
                </a:lnTo>
                <a:lnTo>
                  <a:pt x="516321" y="99268"/>
                </a:lnTo>
                <a:lnTo>
                  <a:pt x="517115" y="100558"/>
                </a:lnTo>
                <a:lnTo>
                  <a:pt x="517512" y="102542"/>
                </a:lnTo>
                <a:lnTo>
                  <a:pt x="517471" y="107899"/>
                </a:lnTo>
                <a:lnTo>
                  <a:pt x="517115" y="109636"/>
                </a:lnTo>
                <a:lnTo>
                  <a:pt x="516321" y="111026"/>
                </a:lnTo>
                <a:lnTo>
                  <a:pt x="515626" y="112414"/>
                </a:lnTo>
                <a:lnTo>
                  <a:pt x="514634" y="113109"/>
                </a:lnTo>
                <a:close/>
              </a:path>
              <a:path w="517525" h="148589">
                <a:moveTo>
                  <a:pt x="496973" y="97333"/>
                </a:moveTo>
                <a:lnTo>
                  <a:pt x="478370" y="97333"/>
                </a:lnTo>
                <a:lnTo>
                  <a:pt x="478370" y="18007"/>
                </a:lnTo>
                <a:lnTo>
                  <a:pt x="496973" y="18007"/>
                </a:lnTo>
                <a:lnTo>
                  <a:pt x="496973" y="97333"/>
                </a:lnTo>
                <a:close/>
              </a:path>
              <a:path w="517525" h="148589">
                <a:moveTo>
                  <a:pt x="489383" y="147041"/>
                </a:moveTo>
                <a:lnTo>
                  <a:pt x="485811" y="147041"/>
                </a:lnTo>
                <a:lnTo>
                  <a:pt x="484323" y="146942"/>
                </a:lnTo>
                <a:lnTo>
                  <a:pt x="483132" y="146744"/>
                </a:lnTo>
                <a:lnTo>
                  <a:pt x="481942" y="146645"/>
                </a:lnTo>
                <a:lnTo>
                  <a:pt x="478370" y="144065"/>
                </a:lnTo>
                <a:lnTo>
                  <a:pt x="478370" y="113109"/>
                </a:lnTo>
                <a:lnTo>
                  <a:pt x="496973" y="113109"/>
                </a:lnTo>
                <a:lnTo>
                  <a:pt x="496973" y="144065"/>
                </a:lnTo>
                <a:lnTo>
                  <a:pt x="492062" y="146744"/>
                </a:lnTo>
                <a:lnTo>
                  <a:pt x="490871" y="146942"/>
                </a:lnTo>
                <a:lnTo>
                  <a:pt x="489383" y="147041"/>
                </a:lnTo>
                <a:close/>
              </a:path>
            </a:pathLst>
          </a:custGeom>
          <a:solidFill>
            <a:srgbClr val="000000"/>
          </a:solidFill>
        </p:spPr>
        <p:txBody>
          <a:bodyPr wrap="square" lIns="0" tIns="0" rIns="0" bIns="0" rtlCol="0"/>
          <a:lstStyle/>
          <a:p>
            <a:endParaRPr/>
          </a:p>
        </p:txBody>
      </p:sp>
      <p:sp>
        <p:nvSpPr>
          <p:cNvPr id="10" name="object 10"/>
          <p:cNvSpPr/>
          <p:nvPr/>
        </p:nvSpPr>
        <p:spPr>
          <a:xfrm>
            <a:off x="5820259" y="2463001"/>
            <a:ext cx="724694" cy="17903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065750" y="2463001"/>
            <a:ext cx="574762" cy="179039"/>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791069" y="2816295"/>
            <a:ext cx="845589" cy="195560"/>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039685" y="2834154"/>
            <a:ext cx="535940" cy="148590"/>
          </a:xfrm>
          <a:custGeom>
            <a:avLst/>
            <a:gdLst/>
            <a:ahLst/>
            <a:cxnLst/>
            <a:rect l="l" t="t" r="r" b="b"/>
            <a:pathLst>
              <a:path w="535939" h="148589">
                <a:moveTo>
                  <a:pt x="66674" y="148083"/>
                </a:moveTo>
                <a:lnTo>
                  <a:pt x="61317" y="148083"/>
                </a:lnTo>
                <a:lnTo>
                  <a:pt x="54424" y="147795"/>
                </a:lnTo>
                <a:lnTo>
                  <a:pt x="16520" y="129629"/>
                </a:lnTo>
                <a:lnTo>
                  <a:pt x="1079" y="92459"/>
                </a:lnTo>
                <a:lnTo>
                  <a:pt x="0" y="75902"/>
                </a:lnTo>
                <a:lnTo>
                  <a:pt x="288" y="67214"/>
                </a:lnTo>
                <a:lnTo>
                  <a:pt x="13627" y="25273"/>
                </a:lnTo>
                <a:lnTo>
                  <a:pt x="49932" y="1302"/>
                </a:lnTo>
                <a:lnTo>
                  <a:pt x="63549" y="0"/>
                </a:lnTo>
                <a:lnTo>
                  <a:pt x="67716" y="0"/>
                </a:lnTo>
                <a:lnTo>
                  <a:pt x="103137" y="14932"/>
                </a:lnTo>
                <a:lnTo>
                  <a:pt x="103584" y="16371"/>
                </a:lnTo>
                <a:lnTo>
                  <a:pt x="103711" y="16817"/>
                </a:lnTo>
                <a:lnTo>
                  <a:pt x="56951" y="16817"/>
                </a:lnTo>
                <a:lnTo>
                  <a:pt x="51097" y="18107"/>
                </a:lnTo>
                <a:lnTo>
                  <a:pt x="23812" y="50304"/>
                </a:lnTo>
                <a:lnTo>
                  <a:pt x="21729" y="57448"/>
                </a:lnTo>
                <a:lnTo>
                  <a:pt x="20687" y="65632"/>
                </a:lnTo>
                <a:lnTo>
                  <a:pt x="20741" y="84432"/>
                </a:lnTo>
                <a:lnTo>
                  <a:pt x="21679" y="92075"/>
                </a:lnTo>
                <a:lnTo>
                  <a:pt x="45690" y="127545"/>
                </a:lnTo>
                <a:lnTo>
                  <a:pt x="57149" y="131117"/>
                </a:lnTo>
                <a:lnTo>
                  <a:pt x="104413" y="131117"/>
                </a:lnTo>
                <a:lnTo>
                  <a:pt x="104129" y="132010"/>
                </a:lnTo>
                <a:lnTo>
                  <a:pt x="88404" y="142874"/>
                </a:lnTo>
                <a:lnTo>
                  <a:pt x="84931" y="144363"/>
                </a:lnTo>
                <a:lnTo>
                  <a:pt x="80863" y="145603"/>
                </a:lnTo>
                <a:lnTo>
                  <a:pt x="71636" y="147587"/>
                </a:lnTo>
                <a:lnTo>
                  <a:pt x="66674" y="148083"/>
                </a:lnTo>
                <a:close/>
              </a:path>
              <a:path w="535939" h="148589">
                <a:moveTo>
                  <a:pt x="101351" y="30807"/>
                </a:moveTo>
                <a:lnTo>
                  <a:pt x="99764" y="30807"/>
                </a:lnTo>
                <a:lnTo>
                  <a:pt x="98325" y="30063"/>
                </a:lnTo>
                <a:lnTo>
                  <a:pt x="94479" y="27037"/>
                </a:lnTo>
                <a:lnTo>
                  <a:pt x="92124" y="25499"/>
                </a:lnTo>
                <a:lnTo>
                  <a:pt x="89148" y="23812"/>
                </a:lnTo>
                <a:lnTo>
                  <a:pt x="86270" y="22026"/>
                </a:lnTo>
                <a:lnTo>
                  <a:pt x="82698" y="20439"/>
                </a:lnTo>
                <a:lnTo>
                  <a:pt x="78432" y="19049"/>
                </a:lnTo>
                <a:lnTo>
                  <a:pt x="74265" y="17562"/>
                </a:lnTo>
                <a:lnTo>
                  <a:pt x="69255" y="16817"/>
                </a:lnTo>
                <a:lnTo>
                  <a:pt x="103711" y="16817"/>
                </a:lnTo>
                <a:lnTo>
                  <a:pt x="103783" y="17065"/>
                </a:lnTo>
                <a:lnTo>
                  <a:pt x="103952" y="18107"/>
                </a:lnTo>
                <a:lnTo>
                  <a:pt x="104051" y="19049"/>
                </a:lnTo>
                <a:lnTo>
                  <a:pt x="104140" y="20687"/>
                </a:lnTo>
                <a:lnTo>
                  <a:pt x="104179" y="23812"/>
                </a:lnTo>
                <a:lnTo>
                  <a:pt x="104080" y="25102"/>
                </a:lnTo>
                <a:lnTo>
                  <a:pt x="103882" y="26193"/>
                </a:lnTo>
                <a:lnTo>
                  <a:pt x="103783" y="27186"/>
                </a:lnTo>
                <a:lnTo>
                  <a:pt x="101847" y="30659"/>
                </a:lnTo>
                <a:lnTo>
                  <a:pt x="101351" y="30807"/>
                </a:lnTo>
                <a:close/>
              </a:path>
              <a:path w="535939" h="148589">
                <a:moveTo>
                  <a:pt x="104413" y="131117"/>
                </a:moveTo>
                <a:lnTo>
                  <a:pt x="69651" y="131117"/>
                </a:lnTo>
                <a:lnTo>
                  <a:pt x="74612" y="130422"/>
                </a:lnTo>
                <a:lnTo>
                  <a:pt x="78879" y="129033"/>
                </a:lnTo>
                <a:lnTo>
                  <a:pt x="97184" y="119508"/>
                </a:lnTo>
                <a:lnTo>
                  <a:pt x="99169" y="118120"/>
                </a:lnTo>
                <a:lnTo>
                  <a:pt x="100756" y="117424"/>
                </a:lnTo>
                <a:lnTo>
                  <a:pt x="102443" y="117424"/>
                </a:lnTo>
                <a:lnTo>
                  <a:pt x="102840" y="117524"/>
                </a:lnTo>
                <a:lnTo>
                  <a:pt x="103137" y="117723"/>
                </a:lnTo>
                <a:lnTo>
                  <a:pt x="103534" y="117921"/>
                </a:lnTo>
                <a:lnTo>
                  <a:pt x="103832" y="118367"/>
                </a:lnTo>
                <a:lnTo>
                  <a:pt x="104030" y="119062"/>
                </a:lnTo>
                <a:lnTo>
                  <a:pt x="104328" y="119657"/>
                </a:lnTo>
                <a:lnTo>
                  <a:pt x="104527" y="120501"/>
                </a:lnTo>
                <a:lnTo>
                  <a:pt x="104707" y="122485"/>
                </a:lnTo>
                <a:lnTo>
                  <a:pt x="104725" y="128140"/>
                </a:lnTo>
                <a:lnTo>
                  <a:pt x="104626" y="129033"/>
                </a:lnTo>
                <a:lnTo>
                  <a:pt x="104564" y="130422"/>
                </a:lnTo>
                <a:lnTo>
                  <a:pt x="104527" y="130720"/>
                </a:lnTo>
                <a:lnTo>
                  <a:pt x="104413" y="131117"/>
                </a:lnTo>
                <a:close/>
              </a:path>
              <a:path w="535939" h="148589">
                <a:moveTo>
                  <a:pt x="291144" y="120104"/>
                </a:moveTo>
                <a:lnTo>
                  <a:pt x="273285" y="120104"/>
                </a:lnTo>
                <a:lnTo>
                  <a:pt x="273060" y="113158"/>
                </a:lnTo>
                <a:lnTo>
                  <a:pt x="272975" y="109685"/>
                </a:lnTo>
                <a:lnTo>
                  <a:pt x="272921" y="4315"/>
                </a:lnTo>
                <a:lnTo>
                  <a:pt x="272987" y="4117"/>
                </a:lnTo>
                <a:lnTo>
                  <a:pt x="273285" y="3720"/>
                </a:lnTo>
                <a:lnTo>
                  <a:pt x="273583" y="3225"/>
                </a:lnTo>
                <a:lnTo>
                  <a:pt x="274079" y="2827"/>
                </a:lnTo>
                <a:lnTo>
                  <a:pt x="274773" y="2529"/>
                </a:lnTo>
                <a:lnTo>
                  <a:pt x="275567" y="2133"/>
                </a:lnTo>
                <a:lnTo>
                  <a:pt x="276510" y="1884"/>
                </a:lnTo>
                <a:lnTo>
                  <a:pt x="277601" y="1785"/>
                </a:lnTo>
                <a:lnTo>
                  <a:pt x="278792" y="1587"/>
                </a:lnTo>
                <a:lnTo>
                  <a:pt x="280329" y="1488"/>
                </a:lnTo>
                <a:lnTo>
                  <a:pt x="283802" y="1488"/>
                </a:lnTo>
                <a:lnTo>
                  <a:pt x="285191" y="1587"/>
                </a:lnTo>
                <a:lnTo>
                  <a:pt x="286381" y="1785"/>
                </a:lnTo>
                <a:lnTo>
                  <a:pt x="287572" y="1884"/>
                </a:lnTo>
                <a:lnTo>
                  <a:pt x="288515" y="2133"/>
                </a:lnTo>
                <a:lnTo>
                  <a:pt x="289209" y="2529"/>
                </a:lnTo>
                <a:lnTo>
                  <a:pt x="289904" y="2827"/>
                </a:lnTo>
                <a:lnTo>
                  <a:pt x="290400" y="3225"/>
                </a:lnTo>
                <a:lnTo>
                  <a:pt x="290698" y="3720"/>
                </a:lnTo>
                <a:lnTo>
                  <a:pt x="290995" y="4117"/>
                </a:lnTo>
                <a:lnTo>
                  <a:pt x="291061" y="4315"/>
                </a:lnTo>
                <a:lnTo>
                  <a:pt x="291144" y="120104"/>
                </a:lnTo>
                <a:close/>
              </a:path>
              <a:path w="535939" h="148589">
                <a:moveTo>
                  <a:pt x="192769" y="147041"/>
                </a:moveTo>
                <a:lnTo>
                  <a:pt x="189197" y="147041"/>
                </a:lnTo>
                <a:lnTo>
                  <a:pt x="187709" y="146942"/>
                </a:lnTo>
                <a:lnTo>
                  <a:pt x="181905" y="7143"/>
                </a:lnTo>
                <a:lnTo>
                  <a:pt x="182698" y="5011"/>
                </a:lnTo>
                <a:lnTo>
                  <a:pt x="184286" y="3720"/>
                </a:lnTo>
                <a:lnTo>
                  <a:pt x="185973" y="2430"/>
                </a:lnTo>
                <a:lnTo>
                  <a:pt x="187808" y="1785"/>
                </a:lnTo>
                <a:lnTo>
                  <a:pt x="201054" y="1785"/>
                </a:lnTo>
                <a:lnTo>
                  <a:pt x="202840" y="1985"/>
                </a:lnTo>
                <a:lnTo>
                  <a:pt x="204228" y="2381"/>
                </a:lnTo>
                <a:lnTo>
                  <a:pt x="205717" y="2778"/>
                </a:lnTo>
                <a:lnTo>
                  <a:pt x="207007" y="3423"/>
                </a:lnTo>
                <a:lnTo>
                  <a:pt x="208098" y="4315"/>
                </a:lnTo>
                <a:lnTo>
                  <a:pt x="209289" y="5110"/>
                </a:lnTo>
                <a:lnTo>
                  <a:pt x="210430" y="6300"/>
                </a:lnTo>
                <a:lnTo>
                  <a:pt x="211522" y="7887"/>
                </a:lnTo>
                <a:lnTo>
                  <a:pt x="212612" y="9376"/>
                </a:lnTo>
                <a:lnTo>
                  <a:pt x="213803" y="11261"/>
                </a:lnTo>
                <a:lnTo>
                  <a:pt x="215094" y="13543"/>
                </a:lnTo>
                <a:lnTo>
                  <a:pt x="220430" y="23217"/>
                </a:lnTo>
                <a:lnTo>
                  <a:pt x="199615" y="23217"/>
                </a:lnTo>
                <a:lnTo>
                  <a:pt x="199814" y="28574"/>
                </a:lnTo>
                <a:lnTo>
                  <a:pt x="199878" y="32097"/>
                </a:lnTo>
                <a:lnTo>
                  <a:pt x="199945" y="41424"/>
                </a:lnTo>
                <a:lnTo>
                  <a:pt x="200041" y="102691"/>
                </a:lnTo>
                <a:lnTo>
                  <a:pt x="200007" y="144114"/>
                </a:lnTo>
                <a:lnTo>
                  <a:pt x="194207" y="146942"/>
                </a:lnTo>
                <a:lnTo>
                  <a:pt x="192769" y="147041"/>
                </a:lnTo>
                <a:close/>
              </a:path>
              <a:path w="535939" h="148589">
                <a:moveTo>
                  <a:pt x="283951" y="146595"/>
                </a:moveTo>
                <a:lnTo>
                  <a:pt x="274872" y="146595"/>
                </a:lnTo>
                <a:lnTo>
                  <a:pt x="273136" y="146397"/>
                </a:lnTo>
                <a:lnTo>
                  <a:pt x="259444" y="132159"/>
                </a:lnTo>
                <a:lnTo>
                  <a:pt x="213903" y="50006"/>
                </a:lnTo>
                <a:lnTo>
                  <a:pt x="199913" y="23217"/>
                </a:lnTo>
                <a:lnTo>
                  <a:pt x="220430" y="23217"/>
                </a:lnTo>
                <a:lnTo>
                  <a:pt x="250067" y="76943"/>
                </a:lnTo>
                <a:lnTo>
                  <a:pt x="252251" y="80813"/>
                </a:lnTo>
                <a:lnTo>
                  <a:pt x="254334" y="84583"/>
                </a:lnTo>
                <a:lnTo>
                  <a:pt x="256319" y="88254"/>
                </a:lnTo>
                <a:lnTo>
                  <a:pt x="258402" y="91926"/>
                </a:lnTo>
                <a:lnTo>
                  <a:pt x="260337" y="95547"/>
                </a:lnTo>
                <a:lnTo>
                  <a:pt x="262123" y="99119"/>
                </a:lnTo>
                <a:lnTo>
                  <a:pt x="264008" y="102691"/>
                </a:lnTo>
                <a:lnTo>
                  <a:pt x="265844" y="106214"/>
                </a:lnTo>
                <a:lnTo>
                  <a:pt x="267630" y="109685"/>
                </a:lnTo>
                <a:lnTo>
                  <a:pt x="269515" y="113158"/>
                </a:lnTo>
                <a:lnTo>
                  <a:pt x="271350" y="116631"/>
                </a:lnTo>
                <a:lnTo>
                  <a:pt x="273136" y="120104"/>
                </a:lnTo>
                <a:lnTo>
                  <a:pt x="291144" y="120104"/>
                </a:lnTo>
                <a:lnTo>
                  <a:pt x="291144" y="139898"/>
                </a:lnTo>
                <a:lnTo>
                  <a:pt x="290896" y="141187"/>
                </a:lnTo>
                <a:lnTo>
                  <a:pt x="285786" y="146149"/>
                </a:lnTo>
                <a:lnTo>
                  <a:pt x="284894" y="146446"/>
                </a:lnTo>
                <a:lnTo>
                  <a:pt x="283951" y="146595"/>
                </a:lnTo>
                <a:close/>
              </a:path>
              <a:path w="535939" h="148589">
                <a:moveTo>
                  <a:pt x="332245" y="39241"/>
                </a:moveTo>
                <a:lnTo>
                  <a:pt x="329814" y="34974"/>
                </a:lnTo>
                <a:lnTo>
                  <a:pt x="329814" y="29468"/>
                </a:lnTo>
                <a:lnTo>
                  <a:pt x="366227" y="2232"/>
                </a:lnTo>
                <a:lnTo>
                  <a:pt x="366526" y="1934"/>
                </a:lnTo>
                <a:lnTo>
                  <a:pt x="366872" y="1736"/>
                </a:lnTo>
                <a:lnTo>
                  <a:pt x="367269" y="1637"/>
                </a:lnTo>
                <a:lnTo>
                  <a:pt x="367766" y="1439"/>
                </a:lnTo>
                <a:lnTo>
                  <a:pt x="368311" y="1289"/>
                </a:lnTo>
                <a:lnTo>
                  <a:pt x="368907" y="1190"/>
                </a:lnTo>
                <a:lnTo>
                  <a:pt x="369601" y="992"/>
                </a:lnTo>
                <a:lnTo>
                  <a:pt x="370395" y="893"/>
                </a:lnTo>
                <a:lnTo>
                  <a:pt x="376497" y="893"/>
                </a:lnTo>
                <a:lnTo>
                  <a:pt x="377985" y="992"/>
                </a:lnTo>
                <a:lnTo>
                  <a:pt x="379176" y="1190"/>
                </a:lnTo>
                <a:lnTo>
                  <a:pt x="380366" y="1289"/>
                </a:lnTo>
                <a:lnTo>
                  <a:pt x="381260" y="1488"/>
                </a:lnTo>
                <a:lnTo>
                  <a:pt x="381855" y="1785"/>
                </a:lnTo>
                <a:lnTo>
                  <a:pt x="382549" y="1985"/>
                </a:lnTo>
                <a:lnTo>
                  <a:pt x="382996" y="2282"/>
                </a:lnTo>
                <a:lnTo>
                  <a:pt x="383194" y="2679"/>
                </a:lnTo>
                <a:lnTo>
                  <a:pt x="383491" y="3075"/>
                </a:lnTo>
                <a:lnTo>
                  <a:pt x="383641" y="3522"/>
                </a:lnTo>
                <a:lnTo>
                  <a:pt x="383641" y="20984"/>
                </a:lnTo>
                <a:lnTo>
                  <a:pt x="364441" y="20984"/>
                </a:lnTo>
                <a:lnTo>
                  <a:pt x="336462" y="37653"/>
                </a:lnTo>
                <a:lnTo>
                  <a:pt x="335073" y="38447"/>
                </a:lnTo>
                <a:lnTo>
                  <a:pt x="333932" y="38943"/>
                </a:lnTo>
                <a:lnTo>
                  <a:pt x="333040" y="39141"/>
                </a:lnTo>
                <a:lnTo>
                  <a:pt x="332245" y="39241"/>
                </a:lnTo>
                <a:close/>
              </a:path>
              <a:path w="535939" h="148589">
                <a:moveTo>
                  <a:pt x="383641" y="130819"/>
                </a:moveTo>
                <a:lnTo>
                  <a:pt x="364441" y="130819"/>
                </a:lnTo>
                <a:lnTo>
                  <a:pt x="364441" y="20984"/>
                </a:lnTo>
                <a:lnTo>
                  <a:pt x="383641" y="20984"/>
                </a:lnTo>
                <a:lnTo>
                  <a:pt x="383641" y="130819"/>
                </a:lnTo>
                <a:close/>
              </a:path>
              <a:path w="535939" h="148589">
                <a:moveTo>
                  <a:pt x="410280" y="146297"/>
                </a:moveTo>
                <a:lnTo>
                  <a:pt x="333734" y="146297"/>
                </a:lnTo>
                <a:lnTo>
                  <a:pt x="333238" y="146198"/>
                </a:lnTo>
                <a:lnTo>
                  <a:pt x="330212" y="140097"/>
                </a:lnTo>
                <a:lnTo>
                  <a:pt x="330212" y="137318"/>
                </a:lnTo>
                <a:lnTo>
                  <a:pt x="333635" y="130819"/>
                </a:lnTo>
                <a:lnTo>
                  <a:pt x="410280" y="130819"/>
                </a:lnTo>
                <a:lnTo>
                  <a:pt x="410826" y="131018"/>
                </a:lnTo>
                <a:lnTo>
                  <a:pt x="411322" y="131415"/>
                </a:lnTo>
                <a:lnTo>
                  <a:pt x="411918" y="131712"/>
                </a:lnTo>
                <a:lnTo>
                  <a:pt x="412365" y="132208"/>
                </a:lnTo>
                <a:lnTo>
                  <a:pt x="412662" y="132903"/>
                </a:lnTo>
                <a:lnTo>
                  <a:pt x="413059" y="133498"/>
                </a:lnTo>
                <a:lnTo>
                  <a:pt x="413307" y="134292"/>
                </a:lnTo>
                <a:lnTo>
                  <a:pt x="413407" y="135284"/>
                </a:lnTo>
                <a:lnTo>
                  <a:pt x="413605" y="136177"/>
                </a:lnTo>
                <a:lnTo>
                  <a:pt x="413704" y="137318"/>
                </a:lnTo>
                <a:lnTo>
                  <a:pt x="413704" y="140097"/>
                </a:lnTo>
                <a:lnTo>
                  <a:pt x="410777" y="146198"/>
                </a:lnTo>
                <a:lnTo>
                  <a:pt x="410280" y="146297"/>
                </a:lnTo>
                <a:close/>
              </a:path>
              <a:path w="535939" h="148589">
                <a:moveTo>
                  <a:pt x="532494" y="113109"/>
                </a:moveTo>
                <a:lnTo>
                  <a:pt x="435805" y="113109"/>
                </a:lnTo>
                <a:lnTo>
                  <a:pt x="435061" y="113010"/>
                </a:lnTo>
                <a:lnTo>
                  <a:pt x="431538" y="101997"/>
                </a:lnTo>
                <a:lnTo>
                  <a:pt x="431736" y="99715"/>
                </a:lnTo>
                <a:lnTo>
                  <a:pt x="486257" y="4613"/>
                </a:lnTo>
                <a:lnTo>
                  <a:pt x="487895" y="3125"/>
                </a:lnTo>
                <a:lnTo>
                  <a:pt x="488589" y="2629"/>
                </a:lnTo>
                <a:lnTo>
                  <a:pt x="503025" y="1190"/>
                </a:lnTo>
                <a:lnTo>
                  <a:pt x="505159" y="1289"/>
                </a:lnTo>
                <a:lnTo>
                  <a:pt x="513940" y="3423"/>
                </a:lnTo>
                <a:lnTo>
                  <a:pt x="514535" y="3820"/>
                </a:lnTo>
                <a:lnTo>
                  <a:pt x="514832" y="4366"/>
                </a:lnTo>
                <a:lnTo>
                  <a:pt x="514832" y="18007"/>
                </a:lnTo>
                <a:lnTo>
                  <a:pt x="496081" y="18007"/>
                </a:lnTo>
                <a:lnTo>
                  <a:pt x="449051" y="97333"/>
                </a:lnTo>
                <a:lnTo>
                  <a:pt x="532494" y="97333"/>
                </a:lnTo>
                <a:lnTo>
                  <a:pt x="533485" y="97978"/>
                </a:lnTo>
                <a:lnTo>
                  <a:pt x="534180" y="99268"/>
                </a:lnTo>
                <a:lnTo>
                  <a:pt x="534974" y="100558"/>
                </a:lnTo>
                <a:lnTo>
                  <a:pt x="535371" y="102542"/>
                </a:lnTo>
                <a:lnTo>
                  <a:pt x="535330" y="107899"/>
                </a:lnTo>
                <a:lnTo>
                  <a:pt x="534974" y="109636"/>
                </a:lnTo>
                <a:lnTo>
                  <a:pt x="534180" y="111026"/>
                </a:lnTo>
                <a:lnTo>
                  <a:pt x="533485" y="112414"/>
                </a:lnTo>
                <a:lnTo>
                  <a:pt x="532494" y="113109"/>
                </a:lnTo>
                <a:close/>
              </a:path>
              <a:path w="535939" h="148589">
                <a:moveTo>
                  <a:pt x="514832" y="97333"/>
                </a:moveTo>
                <a:lnTo>
                  <a:pt x="496229" y="97333"/>
                </a:lnTo>
                <a:lnTo>
                  <a:pt x="496229" y="18007"/>
                </a:lnTo>
                <a:lnTo>
                  <a:pt x="514832" y="18007"/>
                </a:lnTo>
                <a:lnTo>
                  <a:pt x="514832" y="97333"/>
                </a:lnTo>
                <a:close/>
              </a:path>
              <a:path w="535939" h="148589">
                <a:moveTo>
                  <a:pt x="507242" y="147041"/>
                </a:moveTo>
                <a:lnTo>
                  <a:pt x="503670" y="147041"/>
                </a:lnTo>
                <a:lnTo>
                  <a:pt x="502182" y="146942"/>
                </a:lnTo>
                <a:lnTo>
                  <a:pt x="500992" y="146744"/>
                </a:lnTo>
                <a:lnTo>
                  <a:pt x="499801" y="146645"/>
                </a:lnTo>
                <a:lnTo>
                  <a:pt x="496229" y="144065"/>
                </a:lnTo>
                <a:lnTo>
                  <a:pt x="496229" y="113109"/>
                </a:lnTo>
                <a:lnTo>
                  <a:pt x="514832" y="113109"/>
                </a:lnTo>
                <a:lnTo>
                  <a:pt x="514832" y="144065"/>
                </a:lnTo>
                <a:lnTo>
                  <a:pt x="509921" y="146744"/>
                </a:lnTo>
                <a:lnTo>
                  <a:pt x="508731" y="146942"/>
                </a:lnTo>
                <a:lnTo>
                  <a:pt x="507242" y="147041"/>
                </a:lnTo>
                <a:close/>
              </a:path>
            </a:pathLst>
          </a:custGeom>
          <a:solidFill>
            <a:srgbClr val="000000"/>
          </a:solidFill>
        </p:spPr>
        <p:txBody>
          <a:bodyPr wrap="square" lIns="0" tIns="0" rIns="0" bIns="0" rtlCol="0"/>
          <a:lstStyle/>
          <a:p>
            <a:endParaRPr/>
          </a:p>
        </p:txBody>
      </p:sp>
      <p:sp>
        <p:nvSpPr>
          <p:cNvPr id="14" name="object 14"/>
          <p:cNvSpPr/>
          <p:nvPr/>
        </p:nvSpPr>
        <p:spPr>
          <a:xfrm>
            <a:off x="3305664" y="2833857"/>
            <a:ext cx="724694" cy="179039"/>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4547285" y="2835047"/>
            <a:ext cx="532765" cy="146685"/>
          </a:xfrm>
          <a:custGeom>
            <a:avLst/>
            <a:gdLst/>
            <a:ahLst/>
            <a:cxnLst/>
            <a:rect l="l" t="t" r="r" b="b"/>
            <a:pathLst>
              <a:path w="532764" h="146685">
                <a:moveTo>
                  <a:pt x="63499" y="146148"/>
                </a:moveTo>
                <a:lnTo>
                  <a:pt x="58290" y="146098"/>
                </a:lnTo>
                <a:lnTo>
                  <a:pt x="57000" y="145999"/>
                </a:lnTo>
                <a:lnTo>
                  <a:pt x="55810" y="145999"/>
                </a:lnTo>
                <a:lnTo>
                  <a:pt x="54768" y="145900"/>
                </a:lnTo>
                <a:lnTo>
                  <a:pt x="53875" y="145701"/>
                </a:lnTo>
                <a:lnTo>
                  <a:pt x="52982" y="145602"/>
                </a:lnTo>
                <a:lnTo>
                  <a:pt x="48219" y="141981"/>
                </a:lnTo>
                <a:lnTo>
                  <a:pt x="892" y="7739"/>
                </a:lnTo>
                <a:lnTo>
                  <a:pt x="297" y="6151"/>
                </a:lnTo>
                <a:lnTo>
                  <a:pt x="0" y="4861"/>
                </a:lnTo>
                <a:lnTo>
                  <a:pt x="18" y="2727"/>
                </a:lnTo>
                <a:lnTo>
                  <a:pt x="4167" y="595"/>
                </a:lnTo>
                <a:lnTo>
                  <a:pt x="5655" y="396"/>
                </a:lnTo>
                <a:lnTo>
                  <a:pt x="7689" y="297"/>
                </a:lnTo>
                <a:lnTo>
                  <a:pt x="13989" y="346"/>
                </a:lnTo>
                <a:lnTo>
                  <a:pt x="16371" y="545"/>
                </a:lnTo>
                <a:lnTo>
                  <a:pt x="17314" y="743"/>
                </a:lnTo>
                <a:lnTo>
                  <a:pt x="18702" y="1339"/>
                </a:lnTo>
                <a:lnTo>
                  <a:pt x="19199" y="1736"/>
                </a:lnTo>
                <a:lnTo>
                  <a:pt x="19496" y="2231"/>
                </a:lnTo>
                <a:lnTo>
                  <a:pt x="19893" y="2727"/>
                </a:lnTo>
                <a:lnTo>
                  <a:pt x="20240" y="3323"/>
                </a:lnTo>
                <a:lnTo>
                  <a:pt x="20538" y="4017"/>
                </a:lnTo>
                <a:lnTo>
                  <a:pt x="61911" y="125610"/>
                </a:lnTo>
                <a:lnTo>
                  <a:pt x="79429" y="125610"/>
                </a:lnTo>
                <a:lnTo>
                  <a:pt x="73669" y="141981"/>
                </a:lnTo>
                <a:lnTo>
                  <a:pt x="73372" y="142874"/>
                </a:lnTo>
                <a:lnTo>
                  <a:pt x="72975" y="143569"/>
                </a:lnTo>
                <a:lnTo>
                  <a:pt x="71982" y="144561"/>
                </a:lnTo>
                <a:lnTo>
                  <a:pt x="71238" y="144957"/>
                </a:lnTo>
                <a:lnTo>
                  <a:pt x="70247" y="145255"/>
                </a:lnTo>
                <a:lnTo>
                  <a:pt x="69353" y="145553"/>
                </a:lnTo>
                <a:lnTo>
                  <a:pt x="68163" y="145752"/>
                </a:lnTo>
                <a:lnTo>
                  <a:pt x="66674" y="145851"/>
                </a:lnTo>
                <a:lnTo>
                  <a:pt x="65285" y="146049"/>
                </a:lnTo>
                <a:lnTo>
                  <a:pt x="63499" y="146148"/>
                </a:lnTo>
                <a:close/>
              </a:path>
              <a:path w="532764" h="146685">
                <a:moveTo>
                  <a:pt x="79429" y="125610"/>
                </a:moveTo>
                <a:lnTo>
                  <a:pt x="62061" y="125610"/>
                </a:lnTo>
                <a:lnTo>
                  <a:pt x="102244" y="4315"/>
                </a:lnTo>
                <a:lnTo>
                  <a:pt x="102542" y="3522"/>
                </a:lnTo>
                <a:lnTo>
                  <a:pt x="102839" y="2877"/>
                </a:lnTo>
                <a:lnTo>
                  <a:pt x="103137" y="2381"/>
                </a:lnTo>
                <a:lnTo>
                  <a:pt x="103435" y="1785"/>
                </a:lnTo>
                <a:lnTo>
                  <a:pt x="115390" y="297"/>
                </a:lnTo>
                <a:lnTo>
                  <a:pt x="117176" y="396"/>
                </a:lnTo>
                <a:lnTo>
                  <a:pt x="119856" y="793"/>
                </a:lnTo>
                <a:lnTo>
                  <a:pt x="120798" y="1141"/>
                </a:lnTo>
                <a:lnTo>
                  <a:pt x="121790" y="2132"/>
                </a:lnTo>
                <a:lnTo>
                  <a:pt x="121949" y="2727"/>
                </a:lnTo>
                <a:lnTo>
                  <a:pt x="121874" y="4017"/>
                </a:lnTo>
                <a:lnTo>
                  <a:pt x="121790" y="4861"/>
                </a:lnTo>
                <a:lnTo>
                  <a:pt x="121443" y="6200"/>
                </a:lnTo>
                <a:lnTo>
                  <a:pt x="79429" y="125610"/>
                </a:lnTo>
                <a:close/>
              </a:path>
              <a:path w="532764" h="146685">
                <a:moveTo>
                  <a:pt x="244883" y="146148"/>
                </a:moveTo>
                <a:lnTo>
                  <a:pt x="239674" y="146098"/>
                </a:lnTo>
                <a:lnTo>
                  <a:pt x="238385" y="145999"/>
                </a:lnTo>
                <a:lnTo>
                  <a:pt x="237194" y="145999"/>
                </a:lnTo>
                <a:lnTo>
                  <a:pt x="236152" y="145900"/>
                </a:lnTo>
                <a:lnTo>
                  <a:pt x="235259" y="145701"/>
                </a:lnTo>
                <a:lnTo>
                  <a:pt x="234366" y="145602"/>
                </a:lnTo>
                <a:lnTo>
                  <a:pt x="229603" y="141981"/>
                </a:lnTo>
                <a:lnTo>
                  <a:pt x="182277" y="7739"/>
                </a:lnTo>
                <a:lnTo>
                  <a:pt x="181681" y="6151"/>
                </a:lnTo>
                <a:lnTo>
                  <a:pt x="181383" y="4861"/>
                </a:lnTo>
                <a:lnTo>
                  <a:pt x="181402" y="2727"/>
                </a:lnTo>
                <a:lnTo>
                  <a:pt x="185550" y="595"/>
                </a:lnTo>
                <a:lnTo>
                  <a:pt x="187039" y="396"/>
                </a:lnTo>
                <a:lnTo>
                  <a:pt x="189073" y="297"/>
                </a:lnTo>
                <a:lnTo>
                  <a:pt x="195374" y="346"/>
                </a:lnTo>
                <a:lnTo>
                  <a:pt x="197755" y="545"/>
                </a:lnTo>
                <a:lnTo>
                  <a:pt x="198697" y="743"/>
                </a:lnTo>
                <a:lnTo>
                  <a:pt x="200086" y="1339"/>
                </a:lnTo>
                <a:lnTo>
                  <a:pt x="200582" y="1736"/>
                </a:lnTo>
                <a:lnTo>
                  <a:pt x="200880" y="2231"/>
                </a:lnTo>
                <a:lnTo>
                  <a:pt x="201277" y="2727"/>
                </a:lnTo>
                <a:lnTo>
                  <a:pt x="201624" y="3323"/>
                </a:lnTo>
                <a:lnTo>
                  <a:pt x="201922" y="4017"/>
                </a:lnTo>
                <a:lnTo>
                  <a:pt x="243296" y="125610"/>
                </a:lnTo>
                <a:lnTo>
                  <a:pt x="260813" y="125610"/>
                </a:lnTo>
                <a:lnTo>
                  <a:pt x="255053" y="141981"/>
                </a:lnTo>
                <a:lnTo>
                  <a:pt x="254755" y="142874"/>
                </a:lnTo>
                <a:lnTo>
                  <a:pt x="254359" y="143569"/>
                </a:lnTo>
                <a:lnTo>
                  <a:pt x="253366" y="144561"/>
                </a:lnTo>
                <a:lnTo>
                  <a:pt x="252622" y="144957"/>
                </a:lnTo>
                <a:lnTo>
                  <a:pt x="251630" y="145255"/>
                </a:lnTo>
                <a:lnTo>
                  <a:pt x="250737" y="145553"/>
                </a:lnTo>
                <a:lnTo>
                  <a:pt x="249547" y="145752"/>
                </a:lnTo>
                <a:lnTo>
                  <a:pt x="248058" y="145851"/>
                </a:lnTo>
                <a:lnTo>
                  <a:pt x="246669" y="146049"/>
                </a:lnTo>
                <a:lnTo>
                  <a:pt x="244883" y="146148"/>
                </a:lnTo>
                <a:close/>
              </a:path>
              <a:path w="532764" h="146685">
                <a:moveTo>
                  <a:pt x="260813" y="125610"/>
                </a:moveTo>
                <a:lnTo>
                  <a:pt x="243444" y="125610"/>
                </a:lnTo>
                <a:lnTo>
                  <a:pt x="283628" y="4315"/>
                </a:lnTo>
                <a:lnTo>
                  <a:pt x="283925" y="3522"/>
                </a:lnTo>
                <a:lnTo>
                  <a:pt x="284224" y="2877"/>
                </a:lnTo>
                <a:lnTo>
                  <a:pt x="284521" y="2381"/>
                </a:lnTo>
                <a:lnTo>
                  <a:pt x="284819" y="1785"/>
                </a:lnTo>
                <a:lnTo>
                  <a:pt x="296775" y="297"/>
                </a:lnTo>
                <a:lnTo>
                  <a:pt x="298561" y="396"/>
                </a:lnTo>
                <a:lnTo>
                  <a:pt x="301240" y="793"/>
                </a:lnTo>
                <a:lnTo>
                  <a:pt x="302182" y="1141"/>
                </a:lnTo>
                <a:lnTo>
                  <a:pt x="303174" y="2132"/>
                </a:lnTo>
                <a:lnTo>
                  <a:pt x="303333" y="2727"/>
                </a:lnTo>
                <a:lnTo>
                  <a:pt x="303259" y="4017"/>
                </a:lnTo>
                <a:lnTo>
                  <a:pt x="303174" y="4861"/>
                </a:lnTo>
                <a:lnTo>
                  <a:pt x="302827" y="6200"/>
                </a:lnTo>
                <a:lnTo>
                  <a:pt x="260813" y="125610"/>
                </a:lnTo>
                <a:close/>
              </a:path>
              <a:path w="532764" h="146685">
                <a:moveTo>
                  <a:pt x="329194" y="38347"/>
                </a:moveTo>
                <a:lnTo>
                  <a:pt x="326763" y="34081"/>
                </a:lnTo>
                <a:lnTo>
                  <a:pt x="326763" y="28574"/>
                </a:lnTo>
                <a:lnTo>
                  <a:pt x="363177" y="1339"/>
                </a:lnTo>
                <a:lnTo>
                  <a:pt x="363474" y="1041"/>
                </a:lnTo>
                <a:lnTo>
                  <a:pt x="363822" y="842"/>
                </a:lnTo>
                <a:lnTo>
                  <a:pt x="364218" y="743"/>
                </a:lnTo>
                <a:lnTo>
                  <a:pt x="364714" y="545"/>
                </a:lnTo>
                <a:lnTo>
                  <a:pt x="365260" y="396"/>
                </a:lnTo>
                <a:lnTo>
                  <a:pt x="365855" y="297"/>
                </a:lnTo>
                <a:lnTo>
                  <a:pt x="366550" y="99"/>
                </a:lnTo>
                <a:lnTo>
                  <a:pt x="367344" y="0"/>
                </a:lnTo>
                <a:lnTo>
                  <a:pt x="373446" y="0"/>
                </a:lnTo>
                <a:lnTo>
                  <a:pt x="374934" y="99"/>
                </a:lnTo>
                <a:lnTo>
                  <a:pt x="376124" y="297"/>
                </a:lnTo>
                <a:lnTo>
                  <a:pt x="377315" y="396"/>
                </a:lnTo>
                <a:lnTo>
                  <a:pt x="378208" y="595"/>
                </a:lnTo>
                <a:lnTo>
                  <a:pt x="378804" y="892"/>
                </a:lnTo>
                <a:lnTo>
                  <a:pt x="379498" y="1091"/>
                </a:lnTo>
                <a:lnTo>
                  <a:pt x="379945" y="1388"/>
                </a:lnTo>
                <a:lnTo>
                  <a:pt x="380143" y="1785"/>
                </a:lnTo>
                <a:lnTo>
                  <a:pt x="380441" y="2182"/>
                </a:lnTo>
                <a:lnTo>
                  <a:pt x="380590" y="2628"/>
                </a:lnTo>
                <a:lnTo>
                  <a:pt x="380590" y="20091"/>
                </a:lnTo>
                <a:lnTo>
                  <a:pt x="361391" y="20091"/>
                </a:lnTo>
                <a:lnTo>
                  <a:pt x="333411" y="36759"/>
                </a:lnTo>
                <a:lnTo>
                  <a:pt x="332022" y="37554"/>
                </a:lnTo>
                <a:lnTo>
                  <a:pt x="330881" y="38050"/>
                </a:lnTo>
                <a:lnTo>
                  <a:pt x="329988" y="38248"/>
                </a:lnTo>
                <a:lnTo>
                  <a:pt x="329194" y="38347"/>
                </a:lnTo>
                <a:close/>
              </a:path>
              <a:path w="532764" h="146685">
                <a:moveTo>
                  <a:pt x="380590" y="129926"/>
                </a:moveTo>
                <a:lnTo>
                  <a:pt x="361391" y="129926"/>
                </a:lnTo>
                <a:lnTo>
                  <a:pt x="361391" y="20091"/>
                </a:lnTo>
                <a:lnTo>
                  <a:pt x="380590" y="20091"/>
                </a:lnTo>
                <a:lnTo>
                  <a:pt x="380590" y="129926"/>
                </a:lnTo>
                <a:close/>
              </a:path>
              <a:path w="532764" h="146685">
                <a:moveTo>
                  <a:pt x="407230" y="145404"/>
                </a:moveTo>
                <a:lnTo>
                  <a:pt x="330683" y="145404"/>
                </a:lnTo>
                <a:lnTo>
                  <a:pt x="330186" y="145305"/>
                </a:lnTo>
                <a:lnTo>
                  <a:pt x="327160" y="139203"/>
                </a:lnTo>
                <a:lnTo>
                  <a:pt x="327160" y="136425"/>
                </a:lnTo>
                <a:lnTo>
                  <a:pt x="330583" y="129926"/>
                </a:lnTo>
                <a:lnTo>
                  <a:pt x="407230" y="129926"/>
                </a:lnTo>
                <a:lnTo>
                  <a:pt x="407776" y="130124"/>
                </a:lnTo>
                <a:lnTo>
                  <a:pt x="408271" y="130521"/>
                </a:lnTo>
                <a:lnTo>
                  <a:pt x="408866" y="130818"/>
                </a:lnTo>
                <a:lnTo>
                  <a:pt x="409313" y="131315"/>
                </a:lnTo>
                <a:lnTo>
                  <a:pt x="409611" y="132009"/>
                </a:lnTo>
                <a:lnTo>
                  <a:pt x="410008" y="132604"/>
                </a:lnTo>
                <a:lnTo>
                  <a:pt x="410256" y="133399"/>
                </a:lnTo>
                <a:lnTo>
                  <a:pt x="410355" y="134390"/>
                </a:lnTo>
                <a:lnTo>
                  <a:pt x="410553" y="135284"/>
                </a:lnTo>
                <a:lnTo>
                  <a:pt x="410652" y="136425"/>
                </a:lnTo>
                <a:lnTo>
                  <a:pt x="410652" y="139203"/>
                </a:lnTo>
                <a:lnTo>
                  <a:pt x="407725" y="145305"/>
                </a:lnTo>
                <a:lnTo>
                  <a:pt x="407230" y="145404"/>
                </a:lnTo>
                <a:close/>
              </a:path>
              <a:path w="532764" h="146685">
                <a:moveTo>
                  <a:pt x="529442" y="112215"/>
                </a:moveTo>
                <a:lnTo>
                  <a:pt x="432753" y="112215"/>
                </a:lnTo>
                <a:lnTo>
                  <a:pt x="432009" y="112116"/>
                </a:lnTo>
                <a:lnTo>
                  <a:pt x="428487" y="101103"/>
                </a:lnTo>
                <a:lnTo>
                  <a:pt x="428686" y="98821"/>
                </a:lnTo>
                <a:lnTo>
                  <a:pt x="483206" y="3720"/>
                </a:lnTo>
                <a:lnTo>
                  <a:pt x="484843" y="2231"/>
                </a:lnTo>
                <a:lnTo>
                  <a:pt x="485538" y="1736"/>
                </a:lnTo>
                <a:lnTo>
                  <a:pt x="499974" y="297"/>
                </a:lnTo>
                <a:lnTo>
                  <a:pt x="502107" y="396"/>
                </a:lnTo>
                <a:lnTo>
                  <a:pt x="510889" y="2529"/>
                </a:lnTo>
                <a:lnTo>
                  <a:pt x="511484" y="2927"/>
                </a:lnTo>
                <a:lnTo>
                  <a:pt x="511781" y="3472"/>
                </a:lnTo>
                <a:lnTo>
                  <a:pt x="511781" y="17114"/>
                </a:lnTo>
                <a:lnTo>
                  <a:pt x="493029" y="17114"/>
                </a:lnTo>
                <a:lnTo>
                  <a:pt x="446000" y="96440"/>
                </a:lnTo>
                <a:lnTo>
                  <a:pt x="529442" y="96440"/>
                </a:lnTo>
                <a:lnTo>
                  <a:pt x="530434" y="97085"/>
                </a:lnTo>
                <a:lnTo>
                  <a:pt x="531129" y="98374"/>
                </a:lnTo>
                <a:lnTo>
                  <a:pt x="531923" y="99664"/>
                </a:lnTo>
                <a:lnTo>
                  <a:pt x="532320" y="101648"/>
                </a:lnTo>
                <a:lnTo>
                  <a:pt x="532279" y="107006"/>
                </a:lnTo>
                <a:lnTo>
                  <a:pt x="531923" y="108742"/>
                </a:lnTo>
                <a:lnTo>
                  <a:pt x="531129" y="110132"/>
                </a:lnTo>
                <a:lnTo>
                  <a:pt x="530435" y="111521"/>
                </a:lnTo>
                <a:lnTo>
                  <a:pt x="529442" y="112215"/>
                </a:lnTo>
                <a:close/>
              </a:path>
              <a:path w="532764" h="146685">
                <a:moveTo>
                  <a:pt x="511781" y="96440"/>
                </a:moveTo>
                <a:lnTo>
                  <a:pt x="493178" y="96440"/>
                </a:lnTo>
                <a:lnTo>
                  <a:pt x="493178" y="17114"/>
                </a:lnTo>
                <a:lnTo>
                  <a:pt x="511781" y="17114"/>
                </a:lnTo>
                <a:lnTo>
                  <a:pt x="511781" y="96440"/>
                </a:lnTo>
                <a:close/>
              </a:path>
              <a:path w="532764" h="146685">
                <a:moveTo>
                  <a:pt x="504191" y="146148"/>
                </a:moveTo>
                <a:lnTo>
                  <a:pt x="500619" y="146148"/>
                </a:lnTo>
                <a:lnTo>
                  <a:pt x="499131" y="146049"/>
                </a:lnTo>
                <a:lnTo>
                  <a:pt x="497940" y="145851"/>
                </a:lnTo>
                <a:lnTo>
                  <a:pt x="496750" y="145752"/>
                </a:lnTo>
                <a:lnTo>
                  <a:pt x="493178" y="143171"/>
                </a:lnTo>
                <a:lnTo>
                  <a:pt x="493178" y="112215"/>
                </a:lnTo>
                <a:lnTo>
                  <a:pt x="511781" y="112215"/>
                </a:lnTo>
                <a:lnTo>
                  <a:pt x="511781" y="143171"/>
                </a:lnTo>
                <a:lnTo>
                  <a:pt x="506870" y="145851"/>
                </a:lnTo>
                <a:lnTo>
                  <a:pt x="505679" y="146049"/>
                </a:lnTo>
                <a:lnTo>
                  <a:pt x="504191" y="146148"/>
                </a:lnTo>
                <a:close/>
              </a:path>
            </a:pathLst>
          </a:custGeom>
          <a:solidFill>
            <a:srgbClr val="000000"/>
          </a:solidFill>
        </p:spPr>
        <p:txBody>
          <a:bodyPr wrap="square" lIns="0" tIns="0" rIns="0" bIns="0" rtlCol="0"/>
          <a:lstStyle/>
          <a:p>
            <a:endParaRPr/>
          </a:p>
        </p:txBody>
      </p:sp>
      <p:sp>
        <p:nvSpPr>
          <p:cNvPr id="16" name="object 16"/>
          <p:cNvSpPr/>
          <p:nvPr/>
        </p:nvSpPr>
        <p:spPr>
          <a:xfrm>
            <a:off x="5820259" y="2833857"/>
            <a:ext cx="724694" cy="179039"/>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7069370" y="2833857"/>
            <a:ext cx="501156" cy="179039"/>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3298967" y="3204702"/>
            <a:ext cx="499666" cy="179039"/>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5808452" y="3204702"/>
            <a:ext cx="574762" cy="179039"/>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7077557" y="3204702"/>
            <a:ext cx="492969" cy="179039"/>
          </a:xfrm>
          <a:prstGeom prst="rect">
            <a:avLst/>
          </a:prstGeom>
          <a:blipFill>
            <a:blip r:embed="rId14" cstate="print"/>
            <a:stretch>
              <a:fillRect/>
            </a:stretch>
          </a:blipFill>
        </p:spPr>
        <p:txBody>
          <a:bodyPr wrap="square" lIns="0" tIns="0" rIns="0" bIns="0" rtlCol="0"/>
          <a:lstStyle/>
          <a:p>
            <a:endParaRPr/>
          </a:p>
        </p:txBody>
      </p:sp>
      <p:sp>
        <p:nvSpPr>
          <p:cNvPr id="21" name="object 21"/>
          <p:cNvSpPr/>
          <p:nvPr/>
        </p:nvSpPr>
        <p:spPr>
          <a:xfrm>
            <a:off x="6658457" y="6360538"/>
            <a:ext cx="321945" cy="146685"/>
          </a:xfrm>
          <a:custGeom>
            <a:avLst/>
            <a:gdLst/>
            <a:ahLst/>
            <a:cxnLst/>
            <a:rect l="l" t="t" r="r" b="b"/>
            <a:pathLst>
              <a:path w="321945" h="146684">
                <a:moveTo>
                  <a:pt x="2430" y="38347"/>
                </a:moveTo>
                <a:lnTo>
                  <a:pt x="0" y="34081"/>
                </a:lnTo>
                <a:lnTo>
                  <a:pt x="0" y="28574"/>
                </a:lnTo>
                <a:lnTo>
                  <a:pt x="36413" y="1339"/>
                </a:lnTo>
                <a:lnTo>
                  <a:pt x="36711" y="1041"/>
                </a:lnTo>
                <a:lnTo>
                  <a:pt x="37057" y="842"/>
                </a:lnTo>
                <a:lnTo>
                  <a:pt x="37455" y="743"/>
                </a:lnTo>
                <a:lnTo>
                  <a:pt x="37951" y="545"/>
                </a:lnTo>
                <a:lnTo>
                  <a:pt x="38496" y="396"/>
                </a:lnTo>
                <a:lnTo>
                  <a:pt x="39091" y="297"/>
                </a:lnTo>
                <a:lnTo>
                  <a:pt x="39786" y="99"/>
                </a:lnTo>
                <a:lnTo>
                  <a:pt x="40580" y="0"/>
                </a:lnTo>
                <a:lnTo>
                  <a:pt x="46681" y="0"/>
                </a:lnTo>
                <a:lnTo>
                  <a:pt x="48170" y="99"/>
                </a:lnTo>
                <a:lnTo>
                  <a:pt x="49361" y="297"/>
                </a:lnTo>
                <a:lnTo>
                  <a:pt x="50551" y="396"/>
                </a:lnTo>
                <a:lnTo>
                  <a:pt x="51444" y="595"/>
                </a:lnTo>
                <a:lnTo>
                  <a:pt x="52039" y="892"/>
                </a:lnTo>
                <a:lnTo>
                  <a:pt x="52734" y="1091"/>
                </a:lnTo>
                <a:lnTo>
                  <a:pt x="53180" y="1388"/>
                </a:lnTo>
                <a:lnTo>
                  <a:pt x="53379" y="1785"/>
                </a:lnTo>
                <a:lnTo>
                  <a:pt x="53677" y="2182"/>
                </a:lnTo>
                <a:lnTo>
                  <a:pt x="53825" y="2628"/>
                </a:lnTo>
                <a:lnTo>
                  <a:pt x="53825" y="20091"/>
                </a:lnTo>
                <a:lnTo>
                  <a:pt x="34627" y="20091"/>
                </a:lnTo>
                <a:lnTo>
                  <a:pt x="6647" y="36759"/>
                </a:lnTo>
                <a:lnTo>
                  <a:pt x="5258" y="37554"/>
                </a:lnTo>
                <a:lnTo>
                  <a:pt x="4117" y="38050"/>
                </a:lnTo>
                <a:lnTo>
                  <a:pt x="3224" y="38248"/>
                </a:lnTo>
                <a:lnTo>
                  <a:pt x="2430" y="38347"/>
                </a:lnTo>
                <a:close/>
              </a:path>
              <a:path w="321945" h="146684">
                <a:moveTo>
                  <a:pt x="53825" y="129926"/>
                </a:moveTo>
                <a:lnTo>
                  <a:pt x="34627" y="129926"/>
                </a:lnTo>
                <a:lnTo>
                  <a:pt x="34627" y="20091"/>
                </a:lnTo>
                <a:lnTo>
                  <a:pt x="53825" y="20091"/>
                </a:lnTo>
                <a:lnTo>
                  <a:pt x="53825" y="129926"/>
                </a:lnTo>
                <a:close/>
              </a:path>
              <a:path w="321945" h="146684">
                <a:moveTo>
                  <a:pt x="80466" y="145404"/>
                </a:moveTo>
                <a:lnTo>
                  <a:pt x="3918" y="145404"/>
                </a:lnTo>
                <a:lnTo>
                  <a:pt x="3423" y="145305"/>
                </a:lnTo>
                <a:lnTo>
                  <a:pt x="397" y="139203"/>
                </a:lnTo>
                <a:lnTo>
                  <a:pt x="397" y="136425"/>
                </a:lnTo>
                <a:lnTo>
                  <a:pt x="3819" y="129926"/>
                </a:lnTo>
                <a:lnTo>
                  <a:pt x="80466" y="129926"/>
                </a:lnTo>
                <a:lnTo>
                  <a:pt x="81011" y="130124"/>
                </a:lnTo>
                <a:lnTo>
                  <a:pt x="81508" y="130521"/>
                </a:lnTo>
                <a:lnTo>
                  <a:pt x="82103" y="130818"/>
                </a:lnTo>
                <a:lnTo>
                  <a:pt x="82550" y="131315"/>
                </a:lnTo>
                <a:lnTo>
                  <a:pt x="82847" y="132009"/>
                </a:lnTo>
                <a:lnTo>
                  <a:pt x="83244" y="132604"/>
                </a:lnTo>
                <a:lnTo>
                  <a:pt x="83492" y="133399"/>
                </a:lnTo>
                <a:lnTo>
                  <a:pt x="83591" y="134390"/>
                </a:lnTo>
                <a:lnTo>
                  <a:pt x="83790" y="135284"/>
                </a:lnTo>
                <a:lnTo>
                  <a:pt x="83889" y="136425"/>
                </a:lnTo>
                <a:lnTo>
                  <a:pt x="83889" y="139203"/>
                </a:lnTo>
                <a:lnTo>
                  <a:pt x="80962" y="145305"/>
                </a:lnTo>
                <a:lnTo>
                  <a:pt x="80466" y="145404"/>
                </a:lnTo>
                <a:close/>
              </a:path>
              <a:path w="321945" h="146684">
                <a:moveTo>
                  <a:pt x="202678" y="112215"/>
                </a:moveTo>
                <a:lnTo>
                  <a:pt x="105990" y="112215"/>
                </a:lnTo>
                <a:lnTo>
                  <a:pt x="105246" y="112116"/>
                </a:lnTo>
                <a:lnTo>
                  <a:pt x="101723" y="101103"/>
                </a:lnTo>
                <a:lnTo>
                  <a:pt x="101922" y="98821"/>
                </a:lnTo>
                <a:lnTo>
                  <a:pt x="156443" y="3720"/>
                </a:lnTo>
                <a:lnTo>
                  <a:pt x="158079" y="2231"/>
                </a:lnTo>
                <a:lnTo>
                  <a:pt x="158774" y="1736"/>
                </a:lnTo>
                <a:lnTo>
                  <a:pt x="173210" y="297"/>
                </a:lnTo>
                <a:lnTo>
                  <a:pt x="175343" y="396"/>
                </a:lnTo>
                <a:lnTo>
                  <a:pt x="184124" y="2529"/>
                </a:lnTo>
                <a:lnTo>
                  <a:pt x="184719" y="2927"/>
                </a:lnTo>
                <a:lnTo>
                  <a:pt x="185017" y="3472"/>
                </a:lnTo>
                <a:lnTo>
                  <a:pt x="185017" y="17114"/>
                </a:lnTo>
                <a:lnTo>
                  <a:pt x="166265" y="17114"/>
                </a:lnTo>
                <a:lnTo>
                  <a:pt x="119235" y="96440"/>
                </a:lnTo>
                <a:lnTo>
                  <a:pt x="202678" y="96440"/>
                </a:lnTo>
                <a:lnTo>
                  <a:pt x="203670" y="97085"/>
                </a:lnTo>
                <a:lnTo>
                  <a:pt x="204365" y="98374"/>
                </a:lnTo>
                <a:lnTo>
                  <a:pt x="205158" y="99664"/>
                </a:lnTo>
                <a:lnTo>
                  <a:pt x="205555" y="101648"/>
                </a:lnTo>
                <a:lnTo>
                  <a:pt x="205515" y="107006"/>
                </a:lnTo>
                <a:lnTo>
                  <a:pt x="205158" y="108742"/>
                </a:lnTo>
                <a:lnTo>
                  <a:pt x="204365" y="110132"/>
                </a:lnTo>
                <a:lnTo>
                  <a:pt x="203670" y="111521"/>
                </a:lnTo>
                <a:lnTo>
                  <a:pt x="202678" y="112215"/>
                </a:lnTo>
                <a:close/>
              </a:path>
              <a:path w="321945" h="146684">
                <a:moveTo>
                  <a:pt x="185017" y="96440"/>
                </a:moveTo>
                <a:lnTo>
                  <a:pt x="166413" y="96440"/>
                </a:lnTo>
                <a:lnTo>
                  <a:pt x="166413" y="17114"/>
                </a:lnTo>
                <a:lnTo>
                  <a:pt x="185017" y="17114"/>
                </a:lnTo>
                <a:lnTo>
                  <a:pt x="185017" y="96440"/>
                </a:lnTo>
                <a:close/>
              </a:path>
              <a:path w="321945" h="146684">
                <a:moveTo>
                  <a:pt x="177427" y="146148"/>
                </a:moveTo>
                <a:lnTo>
                  <a:pt x="173855" y="146148"/>
                </a:lnTo>
                <a:lnTo>
                  <a:pt x="172366" y="146049"/>
                </a:lnTo>
                <a:lnTo>
                  <a:pt x="171176" y="145851"/>
                </a:lnTo>
                <a:lnTo>
                  <a:pt x="169985" y="145752"/>
                </a:lnTo>
                <a:lnTo>
                  <a:pt x="166413" y="143171"/>
                </a:lnTo>
                <a:lnTo>
                  <a:pt x="166413" y="112215"/>
                </a:lnTo>
                <a:lnTo>
                  <a:pt x="185017" y="112215"/>
                </a:lnTo>
                <a:lnTo>
                  <a:pt x="185017" y="143171"/>
                </a:lnTo>
                <a:lnTo>
                  <a:pt x="180105" y="145851"/>
                </a:lnTo>
                <a:lnTo>
                  <a:pt x="178915" y="146049"/>
                </a:lnTo>
                <a:lnTo>
                  <a:pt x="177427" y="146148"/>
                </a:lnTo>
                <a:close/>
              </a:path>
              <a:path w="321945" h="146684">
                <a:moveTo>
                  <a:pt x="318541" y="112215"/>
                </a:moveTo>
                <a:lnTo>
                  <a:pt x="221852" y="112215"/>
                </a:lnTo>
                <a:lnTo>
                  <a:pt x="221108" y="112116"/>
                </a:lnTo>
                <a:lnTo>
                  <a:pt x="217585" y="101103"/>
                </a:lnTo>
                <a:lnTo>
                  <a:pt x="217784" y="98821"/>
                </a:lnTo>
                <a:lnTo>
                  <a:pt x="272304" y="3720"/>
                </a:lnTo>
                <a:lnTo>
                  <a:pt x="273942" y="2231"/>
                </a:lnTo>
                <a:lnTo>
                  <a:pt x="274636" y="1736"/>
                </a:lnTo>
                <a:lnTo>
                  <a:pt x="289072" y="297"/>
                </a:lnTo>
                <a:lnTo>
                  <a:pt x="291206" y="396"/>
                </a:lnTo>
                <a:lnTo>
                  <a:pt x="299987" y="2529"/>
                </a:lnTo>
                <a:lnTo>
                  <a:pt x="300582" y="2927"/>
                </a:lnTo>
                <a:lnTo>
                  <a:pt x="300879" y="3472"/>
                </a:lnTo>
                <a:lnTo>
                  <a:pt x="300879" y="17114"/>
                </a:lnTo>
                <a:lnTo>
                  <a:pt x="282128" y="17114"/>
                </a:lnTo>
                <a:lnTo>
                  <a:pt x="235098" y="96440"/>
                </a:lnTo>
                <a:lnTo>
                  <a:pt x="318541" y="96440"/>
                </a:lnTo>
                <a:lnTo>
                  <a:pt x="319533" y="97085"/>
                </a:lnTo>
                <a:lnTo>
                  <a:pt x="320227" y="98374"/>
                </a:lnTo>
                <a:lnTo>
                  <a:pt x="321021" y="99664"/>
                </a:lnTo>
                <a:lnTo>
                  <a:pt x="321418" y="101648"/>
                </a:lnTo>
                <a:lnTo>
                  <a:pt x="321377" y="107006"/>
                </a:lnTo>
                <a:lnTo>
                  <a:pt x="321021" y="108742"/>
                </a:lnTo>
                <a:lnTo>
                  <a:pt x="320227" y="110132"/>
                </a:lnTo>
                <a:lnTo>
                  <a:pt x="319533" y="111521"/>
                </a:lnTo>
                <a:lnTo>
                  <a:pt x="318541" y="112215"/>
                </a:lnTo>
                <a:close/>
              </a:path>
              <a:path w="321945" h="146684">
                <a:moveTo>
                  <a:pt x="300879" y="96440"/>
                </a:moveTo>
                <a:lnTo>
                  <a:pt x="282276" y="96440"/>
                </a:lnTo>
                <a:lnTo>
                  <a:pt x="282276" y="17114"/>
                </a:lnTo>
                <a:lnTo>
                  <a:pt x="300879" y="17114"/>
                </a:lnTo>
                <a:lnTo>
                  <a:pt x="300879" y="96440"/>
                </a:lnTo>
                <a:close/>
              </a:path>
              <a:path w="321945" h="146684">
                <a:moveTo>
                  <a:pt x="293289" y="146148"/>
                </a:moveTo>
                <a:lnTo>
                  <a:pt x="289718" y="146148"/>
                </a:lnTo>
                <a:lnTo>
                  <a:pt x="288229" y="146049"/>
                </a:lnTo>
                <a:lnTo>
                  <a:pt x="287039" y="145851"/>
                </a:lnTo>
                <a:lnTo>
                  <a:pt x="285848" y="145752"/>
                </a:lnTo>
                <a:lnTo>
                  <a:pt x="282276" y="143171"/>
                </a:lnTo>
                <a:lnTo>
                  <a:pt x="282276" y="112215"/>
                </a:lnTo>
                <a:lnTo>
                  <a:pt x="300879" y="112215"/>
                </a:lnTo>
                <a:lnTo>
                  <a:pt x="300879" y="143171"/>
                </a:lnTo>
                <a:lnTo>
                  <a:pt x="295968" y="145851"/>
                </a:lnTo>
                <a:lnTo>
                  <a:pt x="294778" y="146049"/>
                </a:lnTo>
                <a:lnTo>
                  <a:pt x="293289" y="146148"/>
                </a:lnTo>
                <a:close/>
              </a:path>
            </a:pathLst>
          </a:custGeom>
          <a:solidFill>
            <a:srgbClr val="000000"/>
          </a:solidFill>
        </p:spPr>
        <p:txBody>
          <a:bodyPr wrap="square" lIns="0" tIns="0" rIns="0" bIns="0" rtlCol="0"/>
          <a:lstStyle/>
          <a:p>
            <a:endParaRPr/>
          </a:p>
        </p:txBody>
      </p:sp>
      <p:sp>
        <p:nvSpPr>
          <p:cNvPr id="22" name="object 22"/>
          <p:cNvSpPr/>
          <p:nvPr/>
        </p:nvSpPr>
        <p:spPr>
          <a:xfrm>
            <a:off x="564360" y="3962322"/>
            <a:ext cx="4399907" cy="197048"/>
          </a:xfrm>
          <a:prstGeom prst="rect">
            <a:avLst/>
          </a:prstGeom>
          <a:blipFill>
            <a:blip r:embed="rId15" cstate="print"/>
            <a:stretch>
              <a:fillRect/>
            </a:stretch>
          </a:blipFill>
        </p:spPr>
        <p:txBody>
          <a:bodyPr wrap="square" lIns="0" tIns="0" rIns="0" bIns="0" rtlCol="0"/>
          <a:lstStyle/>
          <a:p>
            <a:endParaRPr/>
          </a:p>
        </p:txBody>
      </p:sp>
      <p:sp>
        <p:nvSpPr>
          <p:cNvPr id="23" name="object 23"/>
          <p:cNvSpPr/>
          <p:nvPr/>
        </p:nvSpPr>
        <p:spPr>
          <a:xfrm>
            <a:off x="563983" y="4238249"/>
            <a:ext cx="4179828" cy="197196"/>
          </a:xfrm>
          <a:prstGeom prst="rect">
            <a:avLst/>
          </a:prstGeom>
          <a:blipFill>
            <a:blip r:embed="rId16" cstate="print"/>
            <a:stretch>
              <a:fillRect/>
            </a:stretch>
          </a:blipFill>
        </p:spPr>
        <p:txBody>
          <a:bodyPr wrap="square" lIns="0" tIns="0" rIns="0" bIns="0" rtlCol="0"/>
          <a:lstStyle/>
          <a:p>
            <a:endParaRPr/>
          </a:p>
        </p:txBody>
      </p:sp>
      <p:sp>
        <p:nvSpPr>
          <p:cNvPr id="24" name="object 24"/>
          <p:cNvSpPr/>
          <p:nvPr/>
        </p:nvSpPr>
        <p:spPr>
          <a:xfrm>
            <a:off x="559221" y="4501080"/>
            <a:ext cx="4136927" cy="210740"/>
          </a:xfrm>
          <a:prstGeom prst="rect">
            <a:avLst/>
          </a:prstGeom>
          <a:blipFill>
            <a:blip r:embed="rId17" cstate="print"/>
            <a:stretch>
              <a:fillRect/>
            </a:stretch>
          </a:blipFill>
        </p:spPr>
        <p:txBody>
          <a:bodyPr wrap="square" lIns="0" tIns="0" rIns="0" bIns="0" rtlCol="0"/>
          <a:lstStyle/>
          <a:p>
            <a:endParaRPr/>
          </a:p>
        </p:txBody>
      </p:sp>
      <p:sp>
        <p:nvSpPr>
          <p:cNvPr id="25" name="object 25"/>
          <p:cNvSpPr/>
          <p:nvPr/>
        </p:nvSpPr>
        <p:spPr>
          <a:xfrm>
            <a:off x="716482" y="4962912"/>
            <a:ext cx="2549831" cy="195857"/>
          </a:xfrm>
          <a:prstGeom prst="rect">
            <a:avLst/>
          </a:prstGeom>
          <a:blipFill>
            <a:blip r:embed="rId1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36918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48959" y="1362393"/>
            <a:ext cx="149860" cy="0"/>
          </a:xfrm>
          <a:custGeom>
            <a:avLst/>
            <a:gdLst/>
            <a:ahLst/>
            <a:cxnLst/>
            <a:rect l="l" t="t" r="r" b="b"/>
            <a:pathLst>
              <a:path w="149859">
                <a:moveTo>
                  <a:pt x="0" y="0"/>
                </a:moveTo>
                <a:lnTo>
                  <a:pt x="149494" y="0"/>
                </a:lnTo>
              </a:path>
            </a:pathLst>
          </a:custGeom>
          <a:ln w="3175">
            <a:solidFill>
              <a:srgbClr val="000000"/>
            </a:solidFill>
          </a:ln>
        </p:spPr>
        <p:txBody>
          <a:bodyPr wrap="square" lIns="0" tIns="0" rIns="0" bIns="0" rtlCol="0"/>
          <a:lstStyle/>
          <a:p>
            <a:endParaRPr/>
          </a:p>
        </p:txBody>
      </p:sp>
      <p:sp>
        <p:nvSpPr>
          <p:cNvPr id="3" name="object 3"/>
          <p:cNvSpPr/>
          <p:nvPr/>
        </p:nvSpPr>
        <p:spPr>
          <a:xfrm>
            <a:off x="848324" y="1363663"/>
            <a:ext cx="151130" cy="0"/>
          </a:xfrm>
          <a:custGeom>
            <a:avLst/>
            <a:gdLst/>
            <a:ahLst/>
            <a:cxnLst/>
            <a:rect l="l" t="t" r="r" b="b"/>
            <a:pathLst>
              <a:path w="151130">
                <a:moveTo>
                  <a:pt x="0" y="0"/>
                </a:moveTo>
                <a:lnTo>
                  <a:pt x="151065" y="0"/>
                </a:lnTo>
              </a:path>
            </a:pathLst>
          </a:custGeom>
          <a:ln w="3175">
            <a:solidFill>
              <a:srgbClr val="000000"/>
            </a:solidFill>
          </a:ln>
        </p:spPr>
        <p:txBody>
          <a:bodyPr wrap="square" lIns="0" tIns="0" rIns="0" bIns="0" rtlCol="0"/>
          <a:lstStyle/>
          <a:p>
            <a:endParaRPr/>
          </a:p>
        </p:txBody>
      </p:sp>
      <p:sp>
        <p:nvSpPr>
          <p:cNvPr id="4" name="object 4"/>
          <p:cNvSpPr/>
          <p:nvPr/>
        </p:nvSpPr>
        <p:spPr>
          <a:xfrm>
            <a:off x="847661" y="1364933"/>
            <a:ext cx="153035" cy="0"/>
          </a:xfrm>
          <a:custGeom>
            <a:avLst/>
            <a:gdLst/>
            <a:ahLst/>
            <a:cxnLst/>
            <a:rect l="l" t="t" r="r" b="b"/>
            <a:pathLst>
              <a:path w="153034">
                <a:moveTo>
                  <a:pt x="0" y="0"/>
                </a:moveTo>
                <a:lnTo>
                  <a:pt x="152416" y="0"/>
                </a:lnTo>
              </a:path>
            </a:pathLst>
          </a:custGeom>
          <a:ln w="3175">
            <a:solidFill>
              <a:srgbClr val="000000"/>
            </a:solidFill>
          </a:ln>
        </p:spPr>
        <p:txBody>
          <a:bodyPr wrap="square" lIns="0" tIns="0" rIns="0" bIns="0" rtlCol="0"/>
          <a:lstStyle/>
          <a:p>
            <a:endParaRPr/>
          </a:p>
        </p:txBody>
      </p:sp>
      <p:sp>
        <p:nvSpPr>
          <p:cNvPr id="5" name="object 5"/>
          <p:cNvSpPr/>
          <p:nvPr/>
        </p:nvSpPr>
        <p:spPr>
          <a:xfrm>
            <a:off x="847185" y="1366203"/>
            <a:ext cx="153670" cy="0"/>
          </a:xfrm>
          <a:custGeom>
            <a:avLst/>
            <a:gdLst/>
            <a:ahLst/>
            <a:cxnLst/>
            <a:rect l="l" t="t" r="r" b="b"/>
            <a:pathLst>
              <a:path w="153669">
                <a:moveTo>
                  <a:pt x="0" y="0"/>
                </a:moveTo>
                <a:lnTo>
                  <a:pt x="153234" y="0"/>
                </a:lnTo>
              </a:path>
            </a:pathLst>
          </a:custGeom>
          <a:ln w="3175">
            <a:solidFill>
              <a:srgbClr val="000000"/>
            </a:solidFill>
          </a:ln>
        </p:spPr>
        <p:txBody>
          <a:bodyPr wrap="square" lIns="0" tIns="0" rIns="0" bIns="0" rtlCol="0"/>
          <a:lstStyle/>
          <a:p>
            <a:endParaRPr/>
          </a:p>
        </p:txBody>
      </p:sp>
      <p:sp>
        <p:nvSpPr>
          <p:cNvPr id="6" name="object 6"/>
          <p:cNvSpPr/>
          <p:nvPr/>
        </p:nvSpPr>
        <p:spPr>
          <a:xfrm>
            <a:off x="846974" y="1367473"/>
            <a:ext cx="153670" cy="0"/>
          </a:xfrm>
          <a:custGeom>
            <a:avLst/>
            <a:gdLst/>
            <a:ahLst/>
            <a:cxnLst/>
            <a:rect l="l" t="t" r="r" b="b"/>
            <a:pathLst>
              <a:path w="153669">
                <a:moveTo>
                  <a:pt x="0" y="0"/>
                </a:moveTo>
                <a:lnTo>
                  <a:pt x="153647" y="0"/>
                </a:lnTo>
              </a:path>
            </a:pathLst>
          </a:custGeom>
          <a:ln w="3175">
            <a:solidFill>
              <a:srgbClr val="000000"/>
            </a:solidFill>
          </a:ln>
        </p:spPr>
        <p:txBody>
          <a:bodyPr wrap="square" lIns="0" tIns="0" rIns="0" bIns="0" rtlCol="0"/>
          <a:lstStyle/>
          <a:p>
            <a:endParaRPr/>
          </a:p>
        </p:txBody>
      </p:sp>
      <p:sp>
        <p:nvSpPr>
          <p:cNvPr id="7" name="object 7"/>
          <p:cNvSpPr/>
          <p:nvPr/>
        </p:nvSpPr>
        <p:spPr>
          <a:xfrm>
            <a:off x="846829" y="1369378"/>
            <a:ext cx="154305" cy="0"/>
          </a:xfrm>
          <a:custGeom>
            <a:avLst/>
            <a:gdLst/>
            <a:ahLst/>
            <a:cxnLst/>
            <a:rect l="l" t="t" r="r" b="b"/>
            <a:pathLst>
              <a:path w="154305">
                <a:moveTo>
                  <a:pt x="0" y="0"/>
                </a:moveTo>
                <a:lnTo>
                  <a:pt x="154115" y="0"/>
                </a:lnTo>
              </a:path>
            </a:pathLst>
          </a:custGeom>
          <a:ln w="3175">
            <a:solidFill>
              <a:srgbClr val="000000"/>
            </a:solidFill>
          </a:ln>
        </p:spPr>
        <p:txBody>
          <a:bodyPr wrap="square" lIns="0" tIns="0" rIns="0" bIns="0" rtlCol="0"/>
          <a:lstStyle/>
          <a:p>
            <a:endParaRPr/>
          </a:p>
        </p:txBody>
      </p:sp>
      <p:sp>
        <p:nvSpPr>
          <p:cNvPr id="8" name="object 8"/>
          <p:cNvSpPr/>
          <p:nvPr/>
        </p:nvSpPr>
        <p:spPr>
          <a:xfrm>
            <a:off x="846829" y="1373188"/>
            <a:ext cx="154305" cy="0"/>
          </a:xfrm>
          <a:custGeom>
            <a:avLst/>
            <a:gdLst/>
            <a:ahLst/>
            <a:cxnLst/>
            <a:rect l="l" t="t" r="r" b="b"/>
            <a:pathLst>
              <a:path w="154305">
                <a:moveTo>
                  <a:pt x="0" y="0"/>
                </a:moveTo>
                <a:lnTo>
                  <a:pt x="154185" y="0"/>
                </a:lnTo>
              </a:path>
            </a:pathLst>
          </a:custGeom>
          <a:ln w="5079">
            <a:solidFill>
              <a:srgbClr val="000000"/>
            </a:solidFill>
          </a:ln>
        </p:spPr>
        <p:txBody>
          <a:bodyPr wrap="square" lIns="0" tIns="0" rIns="0" bIns="0" rtlCol="0"/>
          <a:lstStyle/>
          <a:p>
            <a:endParaRPr/>
          </a:p>
        </p:txBody>
      </p:sp>
      <p:sp>
        <p:nvSpPr>
          <p:cNvPr id="9" name="object 9"/>
          <p:cNvSpPr/>
          <p:nvPr/>
        </p:nvSpPr>
        <p:spPr>
          <a:xfrm>
            <a:off x="847025" y="1376998"/>
            <a:ext cx="154305" cy="0"/>
          </a:xfrm>
          <a:custGeom>
            <a:avLst/>
            <a:gdLst/>
            <a:ahLst/>
            <a:cxnLst/>
            <a:rect l="l" t="t" r="r" b="b"/>
            <a:pathLst>
              <a:path w="154305">
                <a:moveTo>
                  <a:pt x="0" y="0"/>
                </a:moveTo>
                <a:lnTo>
                  <a:pt x="153772" y="0"/>
                </a:lnTo>
              </a:path>
            </a:pathLst>
          </a:custGeom>
          <a:ln w="3175">
            <a:solidFill>
              <a:srgbClr val="000000"/>
            </a:solidFill>
          </a:ln>
        </p:spPr>
        <p:txBody>
          <a:bodyPr wrap="square" lIns="0" tIns="0" rIns="0" bIns="0" rtlCol="0"/>
          <a:lstStyle/>
          <a:p>
            <a:endParaRPr/>
          </a:p>
        </p:txBody>
      </p:sp>
      <p:sp>
        <p:nvSpPr>
          <p:cNvPr id="10" name="object 10"/>
          <p:cNvSpPr/>
          <p:nvPr/>
        </p:nvSpPr>
        <p:spPr>
          <a:xfrm>
            <a:off x="847767" y="1379538"/>
            <a:ext cx="152400" cy="0"/>
          </a:xfrm>
          <a:custGeom>
            <a:avLst/>
            <a:gdLst/>
            <a:ahLst/>
            <a:cxnLst/>
            <a:rect l="l" t="t" r="r" b="b"/>
            <a:pathLst>
              <a:path w="152400">
                <a:moveTo>
                  <a:pt x="0" y="0"/>
                </a:moveTo>
                <a:lnTo>
                  <a:pt x="152208" y="0"/>
                </a:lnTo>
              </a:path>
            </a:pathLst>
          </a:custGeom>
          <a:ln w="3175">
            <a:solidFill>
              <a:srgbClr val="000000"/>
            </a:solidFill>
          </a:ln>
        </p:spPr>
        <p:txBody>
          <a:bodyPr wrap="square" lIns="0" tIns="0" rIns="0" bIns="0" rtlCol="0"/>
          <a:lstStyle/>
          <a:p>
            <a:endParaRPr/>
          </a:p>
        </p:txBody>
      </p:sp>
      <p:sp>
        <p:nvSpPr>
          <p:cNvPr id="11" name="object 11"/>
          <p:cNvSpPr/>
          <p:nvPr/>
        </p:nvSpPr>
        <p:spPr>
          <a:xfrm>
            <a:off x="848751" y="1381443"/>
            <a:ext cx="150495" cy="0"/>
          </a:xfrm>
          <a:custGeom>
            <a:avLst/>
            <a:gdLst/>
            <a:ahLst/>
            <a:cxnLst/>
            <a:rect l="l" t="t" r="r" b="b"/>
            <a:pathLst>
              <a:path w="150494">
                <a:moveTo>
                  <a:pt x="0" y="0"/>
                </a:moveTo>
                <a:lnTo>
                  <a:pt x="150193" y="0"/>
                </a:lnTo>
              </a:path>
            </a:pathLst>
          </a:custGeom>
          <a:ln w="3175">
            <a:solidFill>
              <a:srgbClr val="000000"/>
            </a:solidFill>
          </a:ln>
        </p:spPr>
        <p:txBody>
          <a:bodyPr wrap="square" lIns="0" tIns="0" rIns="0" bIns="0" rtlCol="0"/>
          <a:lstStyle/>
          <a:p>
            <a:endParaRPr/>
          </a:p>
        </p:txBody>
      </p:sp>
      <p:sp>
        <p:nvSpPr>
          <p:cNvPr id="12" name="object 12"/>
          <p:cNvSpPr/>
          <p:nvPr/>
        </p:nvSpPr>
        <p:spPr>
          <a:xfrm>
            <a:off x="850188" y="1382713"/>
            <a:ext cx="147320" cy="0"/>
          </a:xfrm>
          <a:custGeom>
            <a:avLst/>
            <a:gdLst/>
            <a:ahLst/>
            <a:cxnLst/>
            <a:rect l="l" t="t" r="r" b="b"/>
            <a:pathLst>
              <a:path w="147319">
                <a:moveTo>
                  <a:pt x="0" y="0"/>
                </a:moveTo>
                <a:lnTo>
                  <a:pt x="147321" y="0"/>
                </a:lnTo>
              </a:path>
            </a:pathLst>
          </a:custGeom>
          <a:ln w="3175">
            <a:solidFill>
              <a:srgbClr val="000000"/>
            </a:solidFill>
          </a:ln>
        </p:spPr>
        <p:txBody>
          <a:bodyPr wrap="square" lIns="0" tIns="0" rIns="0" bIns="0" rtlCol="0"/>
          <a:lstStyle/>
          <a:p>
            <a:endParaRPr/>
          </a:p>
        </p:txBody>
      </p:sp>
      <p:sp>
        <p:nvSpPr>
          <p:cNvPr id="13" name="object 13"/>
          <p:cNvSpPr/>
          <p:nvPr/>
        </p:nvSpPr>
        <p:spPr>
          <a:xfrm>
            <a:off x="1010690" y="1245058"/>
            <a:ext cx="7282815" cy="266065"/>
          </a:xfrm>
          <a:custGeom>
            <a:avLst/>
            <a:gdLst/>
            <a:ahLst/>
            <a:cxnLst/>
            <a:rect l="l" t="t" r="r" b="b"/>
            <a:pathLst>
              <a:path w="7282815" h="266065">
                <a:moveTo>
                  <a:pt x="107196" y="192136"/>
                </a:moveTo>
                <a:lnTo>
                  <a:pt x="59729" y="192136"/>
                </a:lnTo>
                <a:lnTo>
                  <a:pt x="64789" y="191393"/>
                </a:lnTo>
                <a:lnTo>
                  <a:pt x="74016" y="188416"/>
                </a:lnTo>
                <a:lnTo>
                  <a:pt x="91677" y="165050"/>
                </a:lnTo>
                <a:lnTo>
                  <a:pt x="91677" y="154533"/>
                </a:lnTo>
                <a:lnTo>
                  <a:pt x="90437" y="149869"/>
                </a:lnTo>
                <a:lnTo>
                  <a:pt x="85476" y="142130"/>
                </a:lnTo>
                <a:lnTo>
                  <a:pt x="82202" y="138757"/>
                </a:lnTo>
                <a:lnTo>
                  <a:pt x="78134" y="135880"/>
                </a:lnTo>
                <a:lnTo>
                  <a:pt x="74066" y="132903"/>
                </a:lnTo>
                <a:lnTo>
                  <a:pt x="69402" y="130224"/>
                </a:lnTo>
                <a:lnTo>
                  <a:pt x="64144" y="127843"/>
                </a:lnTo>
                <a:lnTo>
                  <a:pt x="58985" y="125363"/>
                </a:lnTo>
                <a:lnTo>
                  <a:pt x="53677" y="122882"/>
                </a:lnTo>
                <a:lnTo>
                  <a:pt x="48220" y="120402"/>
                </a:lnTo>
                <a:lnTo>
                  <a:pt x="42763" y="117822"/>
                </a:lnTo>
                <a:lnTo>
                  <a:pt x="11062" y="92025"/>
                </a:lnTo>
                <a:lnTo>
                  <a:pt x="4762" y="74067"/>
                </a:lnTo>
                <a:lnTo>
                  <a:pt x="4762" y="58191"/>
                </a:lnTo>
                <a:lnTo>
                  <a:pt x="26540" y="24606"/>
                </a:lnTo>
                <a:lnTo>
                  <a:pt x="54917" y="15776"/>
                </a:lnTo>
                <a:lnTo>
                  <a:pt x="67517" y="15776"/>
                </a:lnTo>
                <a:lnTo>
                  <a:pt x="71784" y="16172"/>
                </a:lnTo>
                <a:lnTo>
                  <a:pt x="76050" y="16966"/>
                </a:lnTo>
                <a:lnTo>
                  <a:pt x="80416" y="17661"/>
                </a:lnTo>
                <a:lnTo>
                  <a:pt x="84484" y="18653"/>
                </a:lnTo>
                <a:lnTo>
                  <a:pt x="88254" y="19943"/>
                </a:lnTo>
                <a:lnTo>
                  <a:pt x="92124" y="21134"/>
                </a:lnTo>
                <a:lnTo>
                  <a:pt x="95546" y="22522"/>
                </a:lnTo>
                <a:lnTo>
                  <a:pt x="98523" y="24110"/>
                </a:lnTo>
                <a:lnTo>
                  <a:pt x="101500" y="25598"/>
                </a:lnTo>
                <a:lnTo>
                  <a:pt x="103434" y="26838"/>
                </a:lnTo>
                <a:lnTo>
                  <a:pt x="104328" y="27831"/>
                </a:lnTo>
                <a:lnTo>
                  <a:pt x="105320" y="28724"/>
                </a:lnTo>
                <a:lnTo>
                  <a:pt x="105965" y="29468"/>
                </a:lnTo>
                <a:lnTo>
                  <a:pt x="106262" y="30063"/>
                </a:lnTo>
                <a:lnTo>
                  <a:pt x="106560" y="30559"/>
                </a:lnTo>
                <a:lnTo>
                  <a:pt x="106808" y="31254"/>
                </a:lnTo>
                <a:lnTo>
                  <a:pt x="107007" y="32146"/>
                </a:lnTo>
                <a:lnTo>
                  <a:pt x="107205" y="32941"/>
                </a:lnTo>
                <a:lnTo>
                  <a:pt x="107354" y="33932"/>
                </a:lnTo>
                <a:lnTo>
                  <a:pt x="107552" y="36313"/>
                </a:lnTo>
                <a:lnTo>
                  <a:pt x="107559" y="37058"/>
                </a:lnTo>
                <a:lnTo>
                  <a:pt x="57001" y="37058"/>
                </a:lnTo>
                <a:lnTo>
                  <a:pt x="52337" y="37802"/>
                </a:lnTo>
                <a:lnTo>
                  <a:pt x="48368" y="39290"/>
                </a:lnTo>
                <a:lnTo>
                  <a:pt x="44399" y="40680"/>
                </a:lnTo>
                <a:lnTo>
                  <a:pt x="41126" y="42565"/>
                </a:lnTo>
                <a:lnTo>
                  <a:pt x="35966" y="47327"/>
                </a:lnTo>
                <a:lnTo>
                  <a:pt x="34031" y="50155"/>
                </a:lnTo>
                <a:lnTo>
                  <a:pt x="31452" y="56704"/>
                </a:lnTo>
                <a:lnTo>
                  <a:pt x="30806" y="60175"/>
                </a:lnTo>
                <a:lnTo>
                  <a:pt x="30806" y="69205"/>
                </a:lnTo>
                <a:lnTo>
                  <a:pt x="74562" y="103733"/>
                </a:lnTo>
                <a:lnTo>
                  <a:pt x="80019" y="106214"/>
                </a:lnTo>
                <a:lnTo>
                  <a:pt x="85377" y="108991"/>
                </a:lnTo>
                <a:lnTo>
                  <a:pt x="90635" y="112068"/>
                </a:lnTo>
                <a:lnTo>
                  <a:pt x="95894" y="115044"/>
                </a:lnTo>
                <a:lnTo>
                  <a:pt x="100558" y="118616"/>
                </a:lnTo>
                <a:lnTo>
                  <a:pt x="104626" y="122783"/>
                </a:lnTo>
                <a:lnTo>
                  <a:pt x="108793" y="126850"/>
                </a:lnTo>
                <a:lnTo>
                  <a:pt x="112116" y="131713"/>
                </a:lnTo>
                <a:lnTo>
                  <a:pt x="114596" y="137368"/>
                </a:lnTo>
                <a:lnTo>
                  <a:pt x="117177" y="142924"/>
                </a:lnTo>
                <a:lnTo>
                  <a:pt x="118466" y="149522"/>
                </a:lnTo>
                <a:lnTo>
                  <a:pt x="118466" y="166190"/>
                </a:lnTo>
                <a:lnTo>
                  <a:pt x="116780" y="174228"/>
                </a:lnTo>
                <a:lnTo>
                  <a:pt x="113406" y="181272"/>
                </a:lnTo>
                <a:lnTo>
                  <a:pt x="110132" y="188317"/>
                </a:lnTo>
                <a:lnTo>
                  <a:pt x="107196" y="192136"/>
                </a:lnTo>
                <a:close/>
              </a:path>
              <a:path w="7282815" h="266065">
                <a:moveTo>
                  <a:pt x="104278" y="50751"/>
                </a:moveTo>
                <a:lnTo>
                  <a:pt x="102492" y="50751"/>
                </a:lnTo>
                <a:lnTo>
                  <a:pt x="100756" y="50055"/>
                </a:lnTo>
                <a:lnTo>
                  <a:pt x="98374" y="48666"/>
                </a:lnTo>
                <a:lnTo>
                  <a:pt x="96092" y="47278"/>
                </a:lnTo>
                <a:lnTo>
                  <a:pt x="93264" y="45739"/>
                </a:lnTo>
                <a:lnTo>
                  <a:pt x="89892" y="44053"/>
                </a:lnTo>
                <a:lnTo>
                  <a:pt x="86518" y="42267"/>
                </a:lnTo>
                <a:lnTo>
                  <a:pt x="82499" y="40680"/>
                </a:lnTo>
                <a:lnTo>
                  <a:pt x="77837" y="39290"/>
                </a:lnTo>
                <a:lnTo>
                  <a:pt x="73272" y="37802"/>
                </a:lnTo>
                <a:lnTo>
                  <a:pt x="68113" y="37058"/>
                </a:lnTo>
                <a:lnTo>
                  <a:pt x="107559" y="37058"/>
                </a:lnTo>
                <a:lnTo>
                  <a:pt x="107502" y="43111"/>
                </a:lnTo>
                <a:lnTo>
                  <a:pt x="107368" y="44053"/>
                </a:lnTo>
                <a:lnTo>
                  <a:pt x="107283" y="44797"/>
                </a:lnTo>
                <a:lnTo>
                  <a:pt x="104873" y="50551"/>
                </a:lnTo>
                <a:lnTo>
                  <a:pt x="104278" y="50751"/>
                </a:lnTo>
                <a:close/>
              </a:path>
              <a:path w="7282815" h="266065">
                <a:moveTo>
                  <a:pt x="52982" y="214014"/>
                </a:moveTo>
                <a:lnTo>
                  <a:pt x="46533" y="214014"/>
                </a:lnTo>
                <a:lnTo>
                  <a:pt x="40530" y="213469"/>
                </a:lnTo>
                <a:lnTo>
                  <a:pt x="4464" y="200322"/>
                </a:lnTo>
                <a:lnTo>
                  <a:pt x="0" y="190301"/>
                </a:lnTo>
                <a:lnTo>
                  <a:pt x="0" y="185042"/>
                </a:lnTo>
                <a:lnTo>
                  <a:pt x="2678" y="176510"/>
                </a:lnTo>
                <a:lnTo>
                  <a:pt x="3273" y="176113"/>
                </a:lnTo>
                <a:lnTo>
                  <a:pt x="3968" y="175914"/>
                </a:lnTo>
                <a:lnTo>
                  <a:pt x="6151" y="175914"/>
                </a:lnTo>
                <a:lnTo>
                  <a:pt x="8085" y="176757"/>
                </a:lnTo>
                <a:lnTo>
                  <a:pt x="10566" y="178444"/>
                </a:lnTo>
                <a:lnTo>
                  <a:pt x="13146" y="180131"/>
                </a:lnTo>
                <a:lnTo>
                  <a:pt x="46830" y="192136"/>
                </a:lnTo>
                <a:lnTo>
                  <a:pt x="107196" y="192136"/>
                </a:lnTo>
                <a:lnTo>
                  <a:pt x="105518" y="194320"/>
                </a:lnTo>
                <a:lnTo>
                  <a:pt x="66339" y="213084"/>
                </a:lnTo>
                <a:lnTo>
                  <a:pt x="59782" y="213782"/>
                </a:lnTo>
                <a:lnTo>
                  <a:pt x="52982" y="214014"/>
                </a:lnTo>
                <a:close/>
              </a:path>
              <a:path w="7282815" h="266065">
                <a:moveTo>
                  <a:pt x="201592" y="91529"/>
                </a:moveTo>
                <a:lnTo>
                  <a:pt x="173830" y="91529"/>
                </a:lnTo>
                <a:lnTo>
                  <a:pt x="177899" y="87362"/>
                </a:lnTo>
                <a:lnTo>
                  <a:pt x="181817" y="83740"/>
                </a:lnTo>
                <a:lnTo>
                  <a:pt x="189358" y="77589"/>
                </a:lnTo>
                <a:lnTo>
                  <a:pt x="193128" y="75058"/>
                </a:lnTo>
                <a:lnTo>
                  <a:pt x="196899" y="73074"/>
                </a:lnTo>
                <a:lnTo>
                  <a:pt x="200768" y="70991"/>
                </a:lnTo>
                <a:lnTo>
                  <a:pt x="204688" y="69453"/>
                </a:lnTo>
                <a:lnTo>
                  <a:pt x="208656" y="68460"/>
                </a:lnTo>
                <a:lnTo>
                  <a:pt x="212724" y="67369"/>
                </a:lnTo>
                <a:lnTo>
                  <a:pt x="216990" y="66824"/>
                </a:lnTo>
                <a:lnTo>
                  <a:pt x="221455" y="66824"/>
                </a:lnTo>
                <a:lnTo>
                  <a:pt x="258713" y="81409"/>
                </a:lnTo>
                <a:lnTo>
                  <a:pt x="262980" y="87957"/>
                </a:lnTo>
                <a:lnTo>
                  <a:pt x="213369" y="87957"/>
                </a:lnTo>
                <a:lnTo>
                  <a:pt x="210243" y="88453"/>
                </a:lnTo>
                <a:lnTo>
                  <a:pt x="207168" y="89446"/>
                </a:lnTo>
                <a:lnTo>
                  <a:pt x="204092" y="90338"/>
                </a:lnTo>
                <a:lnTo>
                  <a:pt x="201592" y="91529"/>
                </a:lnTo>
                <a:close/>
              </a:path>
              <a:path w="7282815" h="266065">
                <a:moveTo>
                  <a:pt x="166934" y="265360"/>
                </a:moveTo>
                <a:lnTo>
                  <a:pt x="162073" y="265360"/>
                </a:lnTo>
                <a:lnTo>
                  <a:pt x="160089" y="265261"/>
                </a:lnTo>
                <a:lnTo>
                  <a:pt x="152251" y="261391"/>
                </a:lnTo>
                <a:lnTo>
                  <a:pt x="152282" y="72479"/>
                </a:lnTo>
                <a:lnTo>
                  <a:pt x="152399" y="71933"/>
                </a:lnTo>
                <a:lnTo>
                  <a:pt x="152696" y="71437"/>
                </a:lnTo>
                <a:lnTo>
                  <a:pt x="152995" y="70842"/>
                </a:lnTo>
                <a:lnTo>
                  <a:pt x="153590" y="70345"/>
                </a:lnTo>
                <a:lnTo>
                  <a:pt x="155376" y="69552"/>
                </a:lnTo>
                <a:lnTo>
                  <a:pt x="156517" y="69304"/>
                </a:lnTo>
                <a:lnTo>
                  <a:pt x="157906" y="69205"/>
                </a:lnTo>
                <a:lnTo>
                  <a:pt x="159294" y="69006"/>
                </a:lnTo>
                <a:lnTo>
                  <a:pt x="160981" y="68907"/>
                </a:lnTo>
                <a:lnTo>
                  <a:pt x="165049" y="68907"/>
                </a:lnTo>
                <a:lnTo>
                  <a:pt x="166736" y="69006"/>
                </a:lnTo>
                <a:lnTo>
                  <a:pt x="168026" y="69205"/>
                </a:lnTo>
                <a:lnTo>
                  <a:pt x="169415" y="69304"/>
                </a:lnTo>
                <a:lnTo>
                  <a:pt x="170556" y="69552"/>
                </a:lnTo>
                <a:lnTo>
                  <a:pt x="172342" y="70345"/>
                </a:lnTo>
                <a:lnTo>
                  <a:pt x="172937" y="70842"/>
                </a:lnTo>
                <a:lnTo>
                  <a:pt x="173235" y="71437"/>
                </a:lnTo>
                <a:lnTo>
                  <a:pt x="173631" y="71933"/>
                </a:lnTo>
                <a:lnTo>
                  <a:pt x="173788" y="72479"/>
                </a:lnTo>
                <a:lnTo>
                  <a:pt x="173830" y="91529"/>
                </a:lnTo>
                <a:lnTo>
                  <a:pt x="201592" y="91529"/>
                </a:lnTo>
                <a:lnTo>
                  <a:pt x="200966" y="91827"/>
                </a:lnTo>
                <a:lnTo>
                  <a:pt x="197791" y="93910"/>
                </a:lnTo>
                <a:lnTo>
                  <a:pt x="194617" y="95894"/>
                </a:lnTo>
                <a:lnTo>
                  <a:pt x="191293" y="98574"/>
                </a:lnTo>
                <a:lnTo>
                  <a:pt x="187820" y="101947"/>
                </a:lnTo>
                <a:lnTo>
                  <a:pt x="184347" y="105221"/>
                </a:lnTo>
                <a:lnTo>
                  <a:pt x="180676" y="109289"/>
                </a:lnTo>
                <a:lnTo>
                  <a:pt x="176807" y="114151"/>
                </a:lnTo>
                <a:lnTo>
                  <a:pt x="176807" y="167432"/>
                </a:lnTo>
                <a:lnTo>
                  <a:pt x="208408" y="192880"/>
                </a:lnTo>
                <a:lnTo>
                  <a:pt x="261050" y="192880"/>
                </a:lnTo>
                <a:lnTo>
                  <a:pt x="260548" y="193624"/>
                </a:lnTo>
                <a:lnTo>
                  <a:pt x="176807" y="193624"/>
                </a:lnTo>
                <a:lnTo>
                  <a:pt x="176807" y="261391"/>
                </a:lnTo>
                <a:lnTo>
                  <a:pt x="176608" y="262086"/>
                </a:lnTo>
                <a:lnTo>
                  <a:pt x="168969" y="265261"/>
                </a:lnTo>
                <a:lnTo>
                  <a:pt x="166934" y="265360"/>
                </a:lnTo>
                <a:close/>
              </a:path>
              <a:path w="7282815" h="266065">
                <a:moveTo>
                  <a:pt x="261050" y="192880"/>
                </a:moveTo>
                <a:lnTo>
                  <a:pt x="221207" y="192880"/>
                </a:lnTo>
                <a:lnTo>
                  <a:pt x="226465" y="191393"/>
                </a:lnTo>
                <a:lnTo>
                  <a:pt x="230831" y="188416"/>
                </a:lnTo>
                <a:lnTo>
                  <a:pt x="235296" y="185439"/>
                </a:lnTo>
                <a:lnTo>
                  <a:pt x="238868" y="181470"/>
                </a:lnTo>
                <a:lnTo>
                  <a:pt x="241547" y="176510"/>
                </a:lnTo>
                <a:lnTo>
                  <a:pt x="244325" y="171548"/>
                </a:lnTo>
                <a:lnTo>
                  <a:pt x="246359" y="165992"/>
                </a:lnTo>
                <a:lnTo>
                  <a:pt x="248941" y="153689"/>
                </a:lnTo>
                <a:lnTo>
                  <a:pt x="249588" y="147488"/>
                </a:lnTo>
                <a:lnTo>
                  <a:pt x="249588" y="134391"/>
                </a:lnTo>
                <a:lnTo>
                  <a:pt x="249036" y="127793"/>
                </a:lnTo>
                <a:lnTo>
                  <a:pt x="247950" y="121443"/>
                </a:lnTo>
                <a:lnTo>
                  <a:pt x="246950" y="114994"/>
                </a:lnTo>
                <a:lnTo>
                  <a:pt x="245169" y="109289"/>
                </a:lnTo>
                <a:lnTo>
                  <a:pt x="242588" y="104329"/>
                </a:lnTo>
                <a:lnTo>
                  <a:pt x="240108" y="99367"/>
                </a:lnTo>
                <a:lnTo>
                  <a:pt x="236735" y="95399"/>
                </a:lnTo>
                <a:lnTo>
                  <a:pt x="228202" y="89446"/>
                </a:lnTo>
                <a:lnTo>
                  <a:pt x="222894" y="87957"/>
                </a:lnTo>
                <a:lnTo>
                  <a:pt x="262980" y="87957"/>
                </a:lnTo>
                <a:lnTo>
                  <a:pt x="274734" y="124234"/>
                </a:lnTo>
                <a:lnTo>
                  <a:pt x="275397" y="141238"/>
                </a:lnTo>
                <a:lnTo>
                  <a:pt x="275236" y="146967"/>
                </a:lnTo>
                <a:lnTo>
                  <a:pt x="263936" y="188602"/>
                </a:lnTo>
                <a:lnTo>
                  <a:pt x="261050" y="192880"/>
                </a:lnTo>
                <a:close/>
              </a:path>
              <a:path w="7282815" h="266065">
                <a:moveTo>
                  <a:pt x="226764" y="214014"/>
                </a:moveTo>
                <a:lnTo>
                  <a:pt x="213468" y="214014"/>
                </a:lnTo>
                <a:lnTo>
                  <a:pt x="209797" y="213617"/>
                </a:lnTo>
                <a:lnTo>
                  <a:pt x="176807" y="193624"/>
                </a:lnTo>
                <a:lnTo>
                  <a:pt x="260548" y="193624"/>
                </a:lnTo>
                <a:lnTo>
                  <a:pt x="226764" y="214014"/>
                </a:lnTo>
                <a:close/>
              </a:path>
              <a:path w="7282815" h="266065">
                <a:moveTo>
                  <a:pt x="359100" y="93018"/>
                </a:moveTo>
                <a:lnTo>
                  <a:pt x="334561" y="93018"/>
                </a:lnTo>
                <a:lnTo>
                  <a:pt x="338237" y="87660"/>
                </a:lnTo>
                <a:lnTo>
                  <a:pt x="354058" y="72032"/>
                </a:lnTo>
                <a:lnTo>
                  <a:pt x="356935" y="70048"/>
                </a:lnTo>
                <a:lnTo>
                  <a:pt x="359764" y="68709"/>
                </a:lnTo>
                <a:lnTo>
                  <a:pt x="362545" y="68015"/>
                </a:lnTo>
                <a:lnTo>
                  <a:pt x="365422" y="67220"/>
                </a:lnTo>
                <a:lnTo>
                  <a:pt x="368298" y="66824"/>
                </a:lnTo>
                <a:lnTo>
                  <a:pt x="372470" y="66824"/>
                </a:lnTo>
                <a:lnTo>
                  <a:pt x="373908" y="66923"/>
                </a:lnTo>
                <a:lnTo>
                  <a:pt x="375489" y="67121"/>
                </a:lnTo>
                <a:lnTo>
                  <a:pt x="377175" y="67220"/>
                </a:lnTo>
                <a:lnTo>
                  <a:pt x="378918" y="67469"/>
                </a:lnTo>
                <a:lnTo>
                  <a:pt x="382490" y="68262"/>
                </a:lnTo>
                <a:lnTo>
                  <a:pt x="384072" y="68709"/>
                </a:lnTo>
                <a:lnTo>
                  <a:pt x="385462" y="69205"/>
                </a:lnTo>
                <a:lnTo>
                  <a:pt x="386948" y="69700"/>
                </a:lnTo>
                <a:lnTo>
                  <a:pt x="387996" y="70197"/>
                </a:lnTo>
                <a:lnTo>
                  <a:pt x="389186" y="71189"/>
                </a:lnTo>
                <a:lnTo>
                  <a:pt x="389577" y="71685"/>
                </a:lnTo>
                <a:lnTo>
                  <a:pt x="389777" y="72182"/>
                </a:lnTo>
                <a:lnTo>
                  <a:pt x="389977" y="72578"/>
                </a:lnTo>
                <a:lnTo>
                  <a:pt x="390129" y="73124"/>
                </a:lnTo>
                <a:lnTo>
                  <a:pt x="390225" y="73818"/>
                </a:lnTo>
                <a:lnTo>
                  <a:pt x="390425" y="74512"/>
                </a:lnTo>
                <a:lnTo>
                  <a:pt x="390520" y="76944"/>
                </a:lnTo>
                <a:lnTo>
                  <a:pt x="390625" y="78234"/>
                </a:lnTo>
                <a:lnTo>
                  <a:pt x="390535" y="87660"/>
                </a:lnTo>
                <a:lnTo>
                  <a:pt x="390425" y="89296"/>
                </a:lnTo>
                <a:lnTo>
                  <a:pt x="390300" y="90041"/>
                </a:lnTo>
                <a:lnTo>
                  <a:pt x="367060" y="90041"/>
                </a:lnTo>
                <a:lnTo>
                  <a:pt x="364631" y="90536"/>
                </a:lnTo>
                <a:lnTo>
                  <a:pt x="359869" y="92521"/>
                </a:lnTo>
                <a:lnTo>
                  <a:pt x="359100" y="93018"/>
                </a:lnTo>
                <a:close/>
              </a:path>
              <a:path w="7282815" h="266065">
                <a:moveTo>
                  <a:pt x="327074" y="212079"/>
                </a:moveTo>
                <a:lnTo>
                  <a:pt x="322216" y="212079"/>
                </a:lnTo>
                <a:lnTo>
                  <a:pt x="320226" y="211980"/>
                </a:lnTo>
                <a:lnTo>
                  <a:pt x="312386" y="208259"/>
                </a:lnTo>
                <a:lnTo>
                  <a:pt x="312422" y="72578"/>
                </a:lnTo>
                <a:lnTo>
                  <a:pt x="312515" y="72182"/>
                </a:lnTo>
                <a:lnTo>
                  <a:pt x="312568" y="72032"/>
                </a:lnTo>
                <a:lnTo>
                  <a:pt x="312834" y="71586"/>
                </a:lnTo>
                <a:lnTo>
                  <a:pt x="313129" y="70991"/>
                </a:lnTo>
                <a:lnTo>
                  <a:pt x="313730" y="70495"/>
                </a:lnTo>
                <a:lnTo>
                  <a:pt x="314713" y="70048"/>
                </a:lnTo>
                <a:lnTo>
                  <a:pt x="315511" y="69601"/>
                </a:lnTo>
                <a:lnTo>
                  <a:pt x="316654" y="69304"/>
                </a:lnTo>
                <a:lnTo>
                  <a:pt x="318044" y="69205"/>
                </a:lnTo>
                <a:lnTo>
                  <a:pt x="319435" y="69006"/>
                </a:lnTo>
                <a:lnTo>
                  <a:pt x="321273" y="68907"/>
                </a:lnTo>
                <a:lnTo>
                  <a:pt x="325731" y="68907"/>
                </a:lnTo>
                <a:lnTo>
                  <a:pt x="327522" y="69006"/>
                </a:lnTo>
                <a:lnTo>
                  <a:pt x="328912" y="69205"/>
                </a:lnTo>
                <a:lnTo>
                  <a:pt x="330398" y="69304"/>
                </a:lnTo>
                <a:lnTo>
                  <a:pt x="331541" y="69601"/>
                </a:lnTo>
                <a:lnTo>
                  <a:pt x="332332" y="70098"/>
                </a:lnTo>
                <a:lnTo>
                  <a:pt x="333122" y="70495"/>
                </a:lnTo>
                <a:lnTo>
                  <a:pt x="333675" y="70991"/>
                </a:lnTo>
                <a:lnTo>
                  <a:pt x="333970" y="71586"/>
                </a:lnTo>
                <a:lnTo>
                  <a:pt x="334330" y="72032"/>
                </a:lnTo>
                <a:lnTo>
                  <a:pt x="334400" y="72182"/>
                </a:lnTo>
                <a:lnTo>
                  <a:pt x="334517" y="72578"/>
                </a:lnTo>
                <a:lnTo>
                  <a:pt x="334561" y="93018"/>
                </a:lnTo>
                <a:lnTo>
                  <a:pt x="359100" y="93018"/>
                </a:lnTo>
                <a:lnTo>
                  <a:pt x="336942" y="119360"/>
                </a:lnTo>
                <a:lnTo>
                  <a:pt x="336942" y="208259"/>
                </a:lnTo>
                <a:lnTo>
                  <a:pt x="336751" y="208954"/>
                </a:lnTo>
                <a:lnTo>
                  <a:pt x="329103" y="211980"/>
                </a:lnTo>
                <a:lnTo>
                  <a:pt x="327074" y="212079"/>
                </a:lnTo>
                <a:close/>
              </a:path>
              <a:path w="7282815" h="266065">
                <a:moveTo>
                  <a:pt x="387748" y="93910"/>
                </a:moveTo>
                <a:lnTo>
                  <a:pt x="386157" y="93910"/>
                </a:lnTo>
                <a:lnTo>
                  <a:pt x="385167" y="93712"/>
                </a:lnTo>
                <a:lnTo>
                  <a:pt x="383976" y="93315"/>
                </a:lnTo>
                <a:lnTo>
                  <a:pt x="382881" y="92819"/>
                </a:lnTo>
                <a:lnTo>
                  <a:pt x="381595" y="92372"/>
                </a:lnTo>
                <a:lnTo>
                  <a:pt x="380109" y="91976"/>
                </a:lnTo>
                <a:lnTo>
                  <a:pt x="378718" y="91479"/>
                </a:lnTo>
                <a:lnTo>
                  <a:pt x="377128" y="91033"/>
                </a:lnTo>
                <a:lnTo>
                  <a:pt x="373556" y="90239"/>
                </a:lnTo>
                <a:lnTo>
                  <a:pt x="371622" y="90041"/>
                </a:lnTo>
                <a:lnTo>
                  <a:pt x="390300" y="90041"/>
                </a:lnTo>
                <a:lnTo>
                  <a:pt x="388339" y="93712"/>
                </a:lnTo>
                <a:lnTo>
                  <a:pt x="387748" y="93910"/>
                </a:lnTo>
                <a:close/>
              </a:path>
              <a:path w="7282815" h="266065">
                <a:moveTo>
                  <a:pt x="483046" y="214014"/>
                </a:moveTo>
                <a:lnTo>
                  <a:pt x="476692" y="214014"/>
                </a:lnTo>
                <a:lnTo>
                  <a:pt x="468684" y="213726"/>
                </a:lnTo>
                <a:lnTo>
                  <a:pt x="432497" y="201761"/>
                </a:lnTo>
                <a:lnTo>
                  <a:pt x="412149" y="165813"/>
                </a:lnTo>
                <a:lnTo>
                  <a:pt x="409806" y="138558"/>
                </a:lnTo>
                <a:lnTo>
                  <a:pt x="410001" y="132680"/>
                </a:lnTo>
                <a:lnTo>
                  <a:pt x="423062" y="91799"/>
                </a:lnTo>
                <a:lnTo>
                  <a:pt x="459988" y="68126"/>
                </a:lnTo>
                <a:lnTo>
                  <a:pt x="474016" y="66824"/>
                </a:lnTo>
                <a:lnTo>
                  <a:pt x="481674" y="67149"/>
                </a:lnTo>
                <a:lnTo>
                  <a:pt x="519483" y="86022"/>
                </a:lnTo>
                <a:lnTo>
                  <a:pt x="466920" y="86022"/>
                </a:lnTo>
                <a:lnTo>
                  <a:pt x="461614" y="87164"/>
                </a:lnTo>
                <a:lnTo>
                  <a:pt x="438450" y="111769"/>
                </a:lnTo>
                <a:lnTo>
                  <a:pt x="436764" y="116730"/>
                </a:lnTo>
                <a:lnTo>
                  <a:pt x="435821" y="121939"/>
                </a:lnTo>
                <a:lnTo>
                  <a:pt x="435621" y="127396"/>
                </a:lnTo>
                <a:lnTo>
                  <a:pt x="532947" y="127396"/>
                </a:lnTo>
                <a:lnTo>
                  <a:pt x="532947" y="138558"/>
                </a:lnTo>
                <a:lnTo>
                  <a:pt x="531956" y="141337"/>
                </a:lnTo>
                <a:lnTo>
                  <a:pt x="528089" y="144611"/>
                </a:lnTo>
                <a:lnTo>
                  <a:pt x="525908" y="145405"/>
                </a:lnTo>
                <a:lnTo>
                  <a:pt x="435621" y="145405"/>
                </a:lnTo>
                <a:lnTo>
                  <a:pt x="435621" y="152846"/>
                </a:lnTo>
                <a:lnTo>
                  <a:pt x="453280" y="188366"/>
                </a:lnTo>
                <a:lnTo>
                  <a:pt x="471187" y="194071"/>
                </a:lnTo>
                <a:lnTo>
                  <a:pt x="527272" y="194071"/>
                </a:lnTo>
                <a:lnTo>
                  <a:pt x="527251" y="195906"/>
                </a:lnTo>
                <a:lnTo>
                  <a:pt x="527051" y="197791"/>
                </a:lnTo>
                <a:lnTo>
                  <a:pt x="526899" y="198635"/>
                </a:lnTo>
                <a:lnTo>
                  <a:pt x="526699" y="199429"/>
                </a:lnTo>
                <a:lnTo>
                  <a:pt x="526603" y="200123"/>
                </a:lnTo>
                <a:lnTo>
                  <a:pt x="526356" y="200769"/>
                </a:lnTo>
                <a:lnTo>
                  <a:pt x="525956" y="201364"/>
                </a:lnTo>
                <a:lnTo>
                  <a:pt x="525660" y="201959"/>
                </a:lnTo>
                <a:lnTo>
                  <a:pt x="494552" y="212526"/>
                </a:lnTo>
                <a:lnTo>
                  <a:pt x="488999" y="213518"/>
                </a:lnTo>
                <a:lnTo>
                  <a:pt x="483046" y="214014"/>
                </a:lnTo>
                <a:close/>
              </a:path>
              <a:path w="7282815" h="266065">
                <a:moveTo>
                  <a:pt x="532947" y="127396"/>
                </a:moveTo>
                <a:lnTo>
                  <a:pt x="508249" y="127396"/>
                </a:lnTo>
                <a:lnTo>
                  <a:pt x="507875" y="118244"/>
                </a:lnTo>
                <a:lnTo>
                  <a:pt x="506313" y="110132"/>
                </a:lnTo>
                <a:lnTo>
                  <a:pt x="472978" y="86022"/>
                </a:lnTo>
                <a:lnTo>
                  <a:pt x="519483" y="86022"/>
                </a:lnTo>
                <a:lnTo>
                  <a:pt x="523870" y="91232"/>
                </a:lnTo>
                <a:lnTo>
                  <a:pt x="527346" y="97929"/>
                </a:lnTo>
                <a:lnTo>
                  <a:pt x="529527" y="105668"/>
                </a:lnTo>
                <a:lnTo>
                  <a:pt x="531813" y="113308"/>
                </a:lnTo>
                <a:lnTo>
                  <a:pt x="532947" y="121493"/>
                </a:lnTo>
                <a:lnTo>
                  <a:pt x="532947" y="127396"/>
                </a:lnTo>
                <a:close/>
              </a:path>
              <a:path w="7282815" h="266065">
                <a:moveTo>
                  <a:pt x="527272" y="194071"/>
                </a:moveTo>
                <a:lnTo>
                  <a:pt x="485579" y="194071"/>
                </a:lnTo>
                <a:lnTo>
                  <a:pt x="491228" y="193575"/>
                </a:lnTo>
                <a:lnTo>
                  <a:pt x="496190" y="192583"/>
                </a:lnTo>
                <a:lnTo>
                  <a:pt x="520298" y="184496"/>
                </a:lnTo>
                <a:lnTo>
                  <a:pt x="522088" y="183951"/>
                </a:lnTo>
                <a:lnTo>
                  <a:pt x="523974" y="183951"/>
                </a:lnTo>
                <a:lnTo>
                  <a:pt x="524565" y="184150"/>
                </a:lnTo>
                <a:lnTo>
                  <a:pt x="525060" y="184546"/>
                </a:lnTo>
                <a:lnTo>
                  <a:pt x="525660" y="184844"/>
                </a:lnTo>
                <a:lnTo>
                  <a:pt x="526108" y="185340"/>
                </a:lnTo>
                <a:lnTo>
                  <a:pt x="526699" y="186729"/>
                </a:lnTo>
                <a:lnTo>
                  <a:pt x="526899" y="187722"/>
                </a:lnTo>
                <a:lnTo>
                  <a:pt x="527003" y="189011"/>
                </a:lnTo>
                <a:lnTo>
                  <a:pt x="527194" y="190202"/>
                </a:lnTo>
                <a:lnTo>
                  <a:pt x="527285" y="191492"/>
                </a:lnTo>
                <a:lnTo>
                  <a:pt x="527272" y="194071"/>
                </a:lnTo>
                <a:close/>
              </a:path>
              <a:path w="7282815" h="266065">
                <a:moveTo>
                  <a:pt x="573876" y="100607"/>
                </a:moveTo>
                <a:lnTo>
                  <a:pt x="571895" y="100607"/>
                </a:lnTo>
                <a:lnTo>
                  <a:pt x="571199" y="100409"/>
                </a:lnTo>
                <a:lnTo>
                  <a:pt x="567860" y="87510"/>
                </a:lnTo>
                <a:lnTo>
                  <a:pt x="567923" y="86667"/>
                </a:lnTo>
                <a:lnTo>
                  <a:pt x="577752" y="76646"/>
                </a:lnTo>
                <a:lnTo>
                  <a:pt x="581020" y="74860"/>
                </a:lnTo>
                <a:lnTo>
                  <a:pt x="584791" y="73272"/>
                </a:lnTo>
                <a:lnTo>
                  <a:pt x="589059" y="71884"/>
                </a:lnTo>
                <a:lnTo>
                  <a:pt x="593326" y="70396"/>
                </a:lnTo>
                <a:lnTo>
                  <a:pt x="597993" y="69205"/>
                </a:lnTo>
                <a:lnTo>
                  <a:pt x="603051" y="68312"/>
                </a:lnTo>
                <a:lnTo>
                  <a:pt x="608109" y="67319"/>
                </a:lnTo>
                <a:lnTo>
                  <a:pt x="613223" y="66824"/>
                </a:lnTo>
                <a:lnTo>
                  <a:pt x="628006" y="66824"/>
                </a:lnTo>
                <a:lnTo>
                  <a:pt x="636188" y="67915"/>
                </a:lnTo>
                <a:lnTo>
                  <a:pt x="649685" y="72281"/>
                </a:lnTo>
                <a:lnTo>
                  <a:pt x="655143" y="75505"/>
                </a:lnTo>
                <a:lnTo>
                  <a:pt x="659355" y="79821"/>
                </a:lnTo>
                <a:lnTo>
                  <a:pt x="663477" y="83938"/>
                </a:lnTo>
                <a:lnTo>
                  <a:pt x="665116" y="86766"/>
                </a:lnTo>
                <a:lnTo>
                  <a:pt x="610090" y="86766"/>
                </a:lnTo>
                <a:lnTo>
                  <a:pt x="604641" y="87510"/>
                </a:lnTo>
                <a:lnTo>
                  <a:pt x="599774" y="88999"/>
                </a:lnTo>
                <a:lnTo>
                  <a:pt x="595012" y="90388"/>
                </a:lnTo>
                <a:lnTo>
                  <a:pt x="590792" y="91976"/>
                </a:lnTo>
                <a:lnTo>
                  <a:pt x="587125" y="93762"/>
                </a:lnTo>
                <a:lnTo>
                  <a:pt x="583553" y="95448"/>
                </a:lnTo>
                <a:lnTo>
                  <a:pt x="580524" y="97035"/>
                </a:lnTo>
                <a:lnTo>
                  <a:pt x="578048" y="98524"/>
                </a:lnTo>
                <a:lnTo>
                  <a:pt x="575666" y="99913"/>
                </a:lnTo>
                <a:lnTo>
                  <a:pt x="573876" y="100607"/>
                </a:lnTo>
                <a:close/>
              </a:path>
              <a:path w="7282815" h="266065">
                <a:moveTo>
                  <a:pt x="615700" y="214014"/>
                </a:moveTo>
                <a:lnTo>
                  <a:pt x="600622" y="214014"/>
                </a:lnTo>
                <a:lnTo>
                  <a:pt x="594221" y="213071"/>
                </a:lnTo>
                <a:lnTo>
                  <a:pt x="588468" y="211186"/>
                </a:lnTo>
                <a:lnTo>
                  <a:pt x="582810" y="209400"/>
                </a:lnTo>
                <a:lnTo>
                  <a:pt x="561227" y="179684"/>
                </a:lnTo>
                <a:lnTo>
                  <a:pt x="561227" y="165695"/>
                </a:lnTo>
                <a:lnTo>
                  <a:pt x="591888" y="133349"/>
                </a:lnTo>
                <a:lnTo>
                  <a:pt x="628349" y="128736"/>
                </a:lnTo>
                <a:lnTo>
                  <a:pt x="646809" y="128736"/>
                </a:lnTo>
                <a:lnTo>
                  <a:pt x="646809" y="113158"/>
                </a:lnTo>
                <a:lnTo>
                  <a:pt x="646256" y="108595"/>
                </a:lnTo>
                <a:lnTo>
                  <a:pt x="644075" y="100657"/>
                </a:lnTo>
                <a:lnTo>
                  <a:pt x="642294" y="97383"/>
                </a:lnTo>
                <a:lnTo>
                  <a:pt x="639808" y="94804"/>
                </a:lnTo>
                <a:lnTo>
                  <a:pt x="637426" y="92124"/>
                </a:lnTo>
                <a:lnTo>
                  <a:pt x="634302" y="90140"/>
                </a:lnTo>
                <a:lnTo>
                  <a:pt x="630435" y="88850"/>
                </a:lnTo>
                <a:lnTo>
                  <a:pt x="626568" y="87461"/>
                </a:lnTo>
                <a:lnTo>
                  <a:pt x="621806" y="86766"/>
                </a:lnTo>
                <a:lnTo>
                  <a:pt x="665116" y="86766"/>
                </a:lnTo>
                <a:lnTo>
                  <a:pt x="666497" y="89148"/>
                </a:lnTo>
                <a:lnTo>
                  <a:pt x="670269" y="101649"/>
                </a:lnTo>
                <a:lnTo>
                  <a:pt x="671167" y="108595"/>
                </a:lnTo>
                <a:lnTo>
                  <a:pt x="671212" y="146446"/>
                </a:lnTo>
                <a:lnTo>
                  <a:pt x="619072" y="146446"/>
                </a:lnTo>
                <a:lnTo>
                  <a:pt x="613223" y="147041"/>
                </a:lnTo>
                <a:lnTo>
                  <a:pt x="608261" y="148232"/>
                </a:lnTo>
                <a:lnTo>
                  <a:pt x="603298" y="149324"/>
                </a:lnTo>
                <a:lnTo>
                  <a:pt x="599184" y="151010"/>
                </a:lnTo>
                <a:lnTo>
                  <a:pt x="595907" y="153293"/>
                </a:lnTo>
                <a:lnTo>
                  <a:pt x="592630" y="155475"/>
                </a:lnTo>
                <a:lnTo>
                  <a:pt x="590202" y="158154"/>
                </a:lnTo>
                <a:lnTo>
                  <a:pt x="588611" y="161329"/>
                </a:lnTo>
                <a:lnTo>
                  <a:pt x="587125" y="164404"/>
                </a:lnTo>
                <a:lnTo>
                  <a:pt x="586382" y="167976"/>
                </a:lnTo>
                <a:lnTo>
                  <a:pt x="586382" y="178990"/>
                </a:lnTo>
                <a:lnTo>
                  <a:pt x="588563" y="184546"/>
                </a:lnTo>
                <a:lnTo>
                  <a:pt x="592926" y="188713"/>
                </a:lnTo>
                <a:lnTo>
                  <a:pt x="597393" y="192781"/>
                </a:lnTo>
                <a:lnTo>
                  <a:pt x="603594" y="194815"/>
                </a:lnTo>
                <a:lnTo>
                  <a:pt x="649520" y="194815"/>
                </a:lnTo>
                <a:lnTo>
                  <a:pt x="644227" y="200471"/>
                </a:lnTo>
                <a:lnTo>
                  <a:pt x="637674" y="205332"/>
                </a:lnTo>
                <a:lnTo>
                  <a:pt x="623291" y="212278"/>
                </a:lnTo>
                <a:lnTo>
                  <a:pt x="615700" y="214014"/>
                </a:lnTo>
                <a:close/>
              </a:path>
              <a:path w="7282815" h="266065">
                <a:moveTo>
                  <a:pt x="649520" y="194815"/>
                </a:moveTo>
                <a:lnTo>
                  <a:pt x="617986" y="194815"/>
                </a:lnTo>
                <a:lnTo>
                  <a:pt x="623939" y="193178"/>
                </a:lnTo>
                <a:lnTo>
                  <a:pt x="629397" y="189904"/>
                </a:lnTo>
                <a:lnTo>
                  <a:pt x="634950" y="186630"/>
                </a:lnTo>
                <a:lnTo>
                  <a:pt x="640751" y="181619"/>
                </a:lnTo>
                <a:lnTo>
                  <a:pt x="646809" y="174872"/>
                </a:lnTo>
                <a:lnTo>
                  <a:pt x="646809" y="146446"/>
                </a:lnTo>
                <a:lnTo>
                  <a:pt x="671212" y="146446"/>
                </a:lnTo>
                <a:lnTo>
                  <a:pt x="671212" y="194221"/>
                </a:lnTo>
                <a:lnTo>
                  <a:pt x="650076" y="194221"/>
                </a:lnTo>
                <a:lnTo>
                  <a:pt x="649520" y="194815"/>
                </a:lnTo>
                <a:close/>
              </a:path>
              <a:path w="7282815" h="266065">
                <a:moveTo>
                  <a:pt x="663325" y="212079"/>
                </a:moveTo>
                <a:lnTo>
                  <a:pt x="658067" y="212079"/>
                </a:lnTo>
                <a:lnTo>
                  <a:pt x="655981" y="211930"/>
                </a:lnTo>
                <a:lnTo>
                  <a:pt x="652905" y="211335"/>
                </a:lnTo>
                <a:lnTo>
                  <a:pt x="651819" y="210889"/>
                </a:lnTo>
                <a:lnTo>
                  <a:pt x="650428" y="209699"/>
                </a:lnTo>
                <a:lnTo>
                  <a:pt x="650076" y="208805"/>
                </a:lnTo>
                <a:lnTo>
                  <a:pt x="650076" y="194221"/>
                </a:lnTo>
                <a:lnTo>
                  <a:pt x="671212" y="194221"/>
                </a:lnTo>
                <a:lnTo>
                  <a:pt x="671212" y="208805"/>
                </a:lnTo>
                <a:lnTo>
                  <a:pt x="663325" y="212079"/>
                </a:lnTo>
                <a:close/>
              </a:path>
              <a:path w="7282815" h="266065">
                <a:moveTo>
                  <a:pt x="831050" y="87064"/>
                </a:moveTo>
                <a:lnTo>
                  <a:pt x="806352" y="87064"/>
                </a:lnTo>
                <a:lnTo>
                  <a:pt x="806352" y="8533"/>
                </a:lnTo>
                <a:lnTo>
                  <a:pt x="808876" y="5804"/>
                </a:lnTo>
                <a:lnTo>
                  <a:pt x="809867" y="5407"/>
                </a:lnTo>
                <a:lnTo>
                  <a:pt x="811115" y="5110"/>
                </a:lnTo>
                <a:lnTo>
                  <a:pt x="812600" y="4912"/>
                </a:lnTo>
                <a:lnTo>
                  <a:pt x="814191" y="4613"/>
                </a:lnTo>
                <a:lnTo>
                  <a:pt x="816172" y="4465"/>
                </a:lnTo>
                <a:lnTo>
                  <a:pt x="821030" y="4465"/>
                </a:lnTo>
                <a:lnTo>
                  <a:pt x="823068" y="4613"/>
                </a:lnTo>
                <a:lnTo>
                  <a:pt x="824659" y="4912"/>
                </a:lnTo>
                <a:lnTo>
                  <a:pt x="826240" y="5110"/>
                </a:lnTo>
                <a:lnTo>
                  <a:pt x="827478" y="5407"/>
                </a:lnTo>
                <a:lnTo>
                  <a:pt x="828374" y="5804"/>
                </a:lnTo>
                <a:lnTo>
                  <a:pt x="829269" y="6102"/>
                </a:lnTo>
                <a:lnTo>
                  <a:pt x="829917" y="6597"/>
                </a:lnTo>
                <a:lnTo>
                  <a:pt x="830307" y="7293"/>
                </a:lnTo>
                <a:lnTo>
                  <a:pt x="830803" y="7888"/>
                </a:lnTo>
                <a:lnTo>
                  <a:pt x="831050" y="8533"/>
                </a:lnTo>
                <a:lnTo>
                  <a:pt x="831050" y="87064"/>
                </a:lnTo>
                <a:close/>
              </a:path>
              <a:path w="7282815" h="266065">
                <a:moveTo>
                  <a:pt x="762299" y="214014"/>
                </a:moveTo>
                <a:lnTo>
                  <a:pt x="724542" y="199330"/>
                </a:lnTo>
                <a:lnTo>
                  <a:pt x="709497" y="163255"/>
                </a:lnTo>
                <a:lnTo>
                  <a:pt x="707826" y="142130"/>
                </a:lnTo>
                <a:lnTo>
                  <a:pt x="708058" y="133712"/>
                </a:lnTo>
                <a:lnTo>
                  <a:pt x="719135" y="92385"/>
                </a:lnTo>
                <a:lnTo>
                  <a:pt x="752250" y="68163"/>
                </a:lnTo>
                <a:lnTo>
                  <a:pt x="765566" y="66824"/>
                </a:lnTo>
                <a:lnTo>
                  <a:pt x="773405" y="66824"/>
                </a:lnTo>
                <a:lnTo>
                  <a:pt x="780549" y="68559"/>
                </a:lnTo>
                <a:lnTo>
                  <a:pt x="786997" y="72032"/>
                </a:lnTo>
                <a:lnTo>
                  <a:pt x="793550" y="75406"/>
                </a:lnTo>
                <a:lnTo>
                  <a:pt x="799999" y="80416"/>
                </a:lnTo>
                <a:lnTo>
                  <a:pt x="806352" y="87064"/>
                </a:lnTo>
                <a:lnTo>
                  <a:pt x="831050" y="87064"/>
                </a:lnTo>
                <a:lnTo>
                  <a:pt x="831050" y="87957"/>
                </a:lnTo>
                <a:lnTo>
                  <a:pt x="761404" y="87957"/>
                </a:lnTo>
                <a:lnTo>
                  <a:pt x="756098" y="89446"/>
                </a:lnTo>
                <a:lnTo>
                  <a:pt x="733867" y="126850"/>
                </a:lnTo>
                <a:lnTo>
                  <a:pt x="733276" y="133102"/>
                </a:lnTo>
                <a:lnTo>
                  <a:pt x="733276" y="146198"/>
                </a:lnTo>
                <a:lnTo>
                  <a:pt x="746268" y="185489"/>
                </a:lnTo>
                <a:lnTo>
                  <a:pt x="760165" y="193029"/>
                </a:lnTo>
                <a:lnTo>
                  <a:pt x="805945" y="193029"/>
                </a:lnTo>
                <a:lnTo>
                  <a:pt x="803835" y="195169"/>
                </a:lnTo>
                <a:lnTo>
                  <a:pt x="768930" y="213614"/>
                </a:lnTo>
                <a:lnTo>
                  <a:pt x="762299" y="214014"/>
                </a:lnTo>
                <a:close/>
              </a:path>
              <a:path w="7282815" h="266065">
                <a:moveTo>
                  <a:pt x="805945" y="193029"/>
                </a:moveTo>
                <a:lnTo>
                  <a:pt x="769890" y="193029"/>
                </a:lnTo>
                <a:lnTo>
                  <a:pt x="773015" y="192583"/>
                </a:lnTo>
                <a:lnTo>
                  <a:pt x="775986" y="191690"/>
                </a:lnTo>
                <a:lnTo>
                  <a:pt x="806352" y="166836"/>
                </a:lnTo>
                <a:lnTo>
                  <a:pt x="806352" y="113258"/>
                </a:lnTo>
                <a:lnTo>
                  <a:pt x="774396" y="87957"/>
                </a:lnTo>
                <a:lnTo>
                  <a:pt x="831050" y="87957"/>
                </a:lnTo>
                <a:lnTo>
                  <a:pt x="831050" y="189755"/>
                </a:lnTo>
                <a:lnTo>
                  <a:pt x="809171" y="189755"/>
                </a:lnTo>
                <a:lnTo>
                  <a:pt x="805945" y="193029"/>
                </a:lnTo>
                <a:close/>
              </a:path>
              <a:path w="7282815" h="266065">
                <a:moveTo>
                  <a:pt x="822325" y="212079"/>
                </a:moveTo>
                <a:lnTo>
                  <a:pt x="818258" y="212079"/>
                </a:lnTo>
                <a:lnTo>
                  <a:pt x="816515" y="211980"/>
                </a:lnTo>
                <a:lnTo>
                  <a:pt x="809171" y="189755"/>
                </a:lnTo>
                <a:lnTo>
                  <a:pt x="831050" y="189755"/>
                </a:lnTo>
                <a:lnTo>
                  <a:pt x="831023" y="208358"/>
                </a:lnTo>
                <a:lnTo>
                  <a:pt x="830860" y="208954"/>
                </a:lnTo>
                <a:lnTo>
                  <a:pt x="830460" y="209549"/>
                </a:lnTo>
                <a:lnTo>
                  <a:pt x="830164" y="210144"/>
                </a:lnTo>
                <a:lnTo>
                  <a:pt x="824011" y="211980"/>
                </a:lnTo>
                <a:lnTo>
                  <a:pt x="822325" y="212079"/>
                </a:lnTo>
                <a:close/>
              </a:path>
              <a:path w="7282815" h="266065">
                <a:moveTo>
                  <a:pt x="1060098" y="87064"/>
                </a:moveTo>
                <a:lnTo>
                  <a:pt x="1035390" y="87064"/>
                </a:lnTo>
                <a:lnTo>
                  <a:pt x="1035390" y="8533"/>
                </a:lnTo>
                <a:lnTo>
                  <a:pt x="1037923" y="5804"/>
                </a:lnTo>
                <a:lnTo>
                  <a:pt x="1038914" y="5407"/>
                </a:lnTo>
                <a:lnTo>
                  <a:pt x="1040152" y="5110"/>
                </a:lnTo>
                <a:lnTo>
                  <a:pt x="1041648" y="4912"/>
                </a:lnTo>
                <a:lnTo>
                  <a:pt x="1043229" y="4613"/>
                </a:lnTo>
                <a:lnTo>
                  <a:pt x="1045219" y="4465"/>
                </a:lnTo>
                <a:lnTo>
                  <a:pt x="1050077" y="4465"/>
                </a:lnTo>
                <a:lnTo>
                  <a:pt x="1052116" y="4613"/>
                </a:lnTo>
                <a:lnTo>
                  <a:pt x="1053697" y="4912"/>
                </a:lnTo>
                <a:lnTo>
                  <a:pt x="1055287" y="5110"/>
                </a:lnTo>
                <a:lnTo>
                  <a:pt x="1056526" y="5407"/>
                </a:lnTo>
                <a:lnTo>
                  <a:pt x="1057421" y="5804"/>
                </a:lnTo>
                <a:lnTo>
                  <a:pt x="1058316" y="6102"/>
                </a:lnTo>
                <a:lnTo>
                  <a:pt x="1058955" y="6597"/>
                </a:lnTo>
                <a:lnTo>
                  <a:pt x="1059355" y="7293"/>
                </a:lnTo>
                <a:lnTo>
                  <a:pt x="1059850" y="7888"/>
                </a:lnTo>
                <a:lnTo>
                  <a:pt x="1060098" y="8533"/>
                </a:lnTo>
                <a:lnTo>
                  <a:pt x="1060098" y="87064"/>
                </a:lnTo>
                <a:close/>
              </a:path>
              <a:path w="7282815" h="266065">
                <a:moveTo>
                  <a:pt x="991346" y="214014"/>
                </a:moveTo>
                <a:lnTo>
                  <a:pt x="953589" y="199330"/>
                </a:lnTo>
                <a:lnTo>
                  <a:pt x="938544" y="163255"/>
                </a:lnTo>
                <a:lnTo>
                  <a:pt x="936873" y="142130"/>
                </a:lnTo>
                <a:lnTo>
                  <a:pt x="937105" y="133712"/>
                </a:lnTo>
                <a:lnTo>
                  <a:pt x="948182" y="92385"/>
                </a:lnTo>
                <a:lnTo>
                  <a:pt x="981297" y="68163"/>
                </a:lnTo>
                <a:lnTo>
                  <a:pt x="994613" y="66824"/>
                </a:lnTo>
                <a:lnTo>
                  <a:pt x="1002452" y="66824"/>
                </a:lnTo>
                <a:lnTo>
                  <a:pt x="1009596" y="68559"/>
                </a:lnTo>
                <a:lnTo>
                  <a:pt x="1016044" y="72032"/>
                </a:lnTo>
                <a:lnTo>
                  <a:pt x="1022598" y="75406"/>
                </a:lnTo>
                <a:lnTo>
                  <a:pt x="1029046" y="80416"/>
                </a:lnTo>
                <a:lnTo>
                  <a:pt x="1035390" y="87064"/>
                </a:lnTo>
                <a:lnTo>
                  <a:pt x="1060098" y="87064"/>
                </a:lnTo>
                <a:lnTo>
                  <a:pt x="1060098" y="87957"/>
                </a:lnTo>
                <a:lnTo>
                  <a:pt x="990451" y="87957"/>
                </a:lnTo>
                <a:lnTo>
                  <a:pt x="985136" y="89446"/>
                </a:lnTo>
                <a:lnTo>
                  <a:pt x="962914" y="126850"/>
                </a:lnTo>
                <a:lnTo>
                  <a:pt x="962324" y="133102"/>
                </a:lnTo>
                <a:lnTo>
                  <a:pt x="962324" y="146198"/>
                </a:lnTo>
                <a:lnTo>
                  <a:pt x="975316" y="185489"/>
                </a:lnTo>
                <a:lnTo>
                  <a:pt x="989213" y="193029"/>
                </a:lnTo>
                <a:lnTo>
                  <a:pt x="1034992" y="193029"/>
                </a:lnTo>
                <a:lnTo>
                  <a:pt x="1032882" y="195169"/>
                </a:lnTo>
                <a:lnTo>
                  <a:pt x="997974" y="213614"/>
                </a:lnTo>
                <a:lnTo>
                  <a:pt x="991346" y="214014"/>
                </a:lnTo>
                <a:close/>
              </a:path>
              <a:path w="7282815" h="266065">
                <a:moveTo>
                  <a:pt x="1034992" y="193029"/>
                </a:moveTo>
                <a:lnTo>
                  <a:pt x="998928" y="193029"/>
                </a:lnTo>
                <a:lnTo>
                  <a:pt x="1002062" y="192583"/>
                </a:lnTo>
                <a:lnTo>
                  <a:pt x="1005034" y="191690"/>
                </a:lnTo>
                <a:lnTo>
                  <a:pt x="1035390" y="166836"/>
                </a:lnTo>
                <a:lnTo>
                  <a:pt x="1035390" y="113258"/>
                </a:lnTo>
                <a:lnTo>
                  <a:pt x="1003443" y="87957"/>
                </a:lnTo>
                <a:lnTo>
                  <a:pt x="1060098" y="87957"/>
                </a:lnTo>
                <a:lnTo>
                  <a:pt x="1060098" y="189755"/>
                </a:lnTo>
                <a:lnTo>
                  <a:pt x="1038219" y="189755"/>
                </a:lnTo>
                <a:lnTo>
                  <a:pt x="1034992" y="193029"/>
                </a:lnTo>
                <a:close/>
              </a:path>
              <a:path w="7282815" h="266065">
                <a:moveTo>
                  <a:pt x="1051373" y="212079"/>
                </a:moveTo>
                <a:lnTo>
                  <a:pt x="1047296" y="212079"/>
                </a:lnTo>
                <a:lnTo>
                  <a:pt x="1045562" y="211980"/>
                </a:lnTo>
                <a:lnTo>
                  <a:pt x="1038219" y="189755"/>
                </a:lnTo>
                <a:lnTo>
                  <a:pt x="1060098" y="189755"/>
                </a:lnTo>
                <a:lnTo>
                  <a:pt x="1060069" y="208358"/>
                </a:lnTo>
                <a:lnTo>
                  <a:pt x="1059897" y="208954"/>
                </a:lnTo>
                <a:lnTo>
                  <a:pt x="1059507" y="209549"/>
                </a:lnTo>
                <a:lnTo>
                  <a:pt x="1059202" y="210144"/>
                </a:lnTo>
                <a:lnTo>
                  <a:pt x="1053059" y="211980"/>
                </a:lnTo>
                <a:lnTo>
                  <a:pt x="1051373" y="212079"/>
                </a:lnTo>
                <a:close/>
              </a:path>
              <a:path w="7282815" h="266065">
                <a:moveTo>
                  <a:pt x="1169882" y="214014"/>
                </a:moveTo>
                <a:lnTo>
                  <a:pt x="1163539" y="214014"/>
                </a:lnTo>
                <a:lnTo>
                  <a:pt x="1155527" y="213726"/>
                </a:lnTo>
                <a:lnTo>
                  <a:pt x="1119333" y="201761"/>
                </a:lnTo>
                <a:lnTo>
                  <a:pt x="1098990" y="165813"/>
                </a:lnTo>
                <a:lnTo>
                  <a:pt x="1096643" y="138558"/>
                </a:lnTo>
                <a:lnTo>
                  <a:pt x="1096839" y="132680"/>
                </a:lnTo>
                <a:lnTo>
                  <a:pt x="1109904" y="91799"/>
                </a:lnTo>
                <a:lnTo>
                  <a:pt x="1146828" y="68126"/>
                </a:lnTo>
                <a:lnTo>
                  <a:pt x="1160853" y="66824"/>
                </a:lnTo>
                <a:lnTo>
                  <a:pt x="1168515" y="67149"/>
                </a:lnTo>
                <a:lnTo>
                  <a:pt x="1206330" y="86022"/>
                </a:lnTo>
                <a:lnTo>
                  <a:pt x="1153766" y="86022"/>
                </a:lnTo>
                <a:lnTo>
                  <a:pt x="1148451" y="87164"/>
                </a:lnTo>
                <a:lnTo>
                  <a:pt x="1125286" y="111769"/>
                </a:lnTo>
                <a:lnTo>
                  <a:pt x="1123601" y="116730"/>
                </a:lnTo>
                <a:lnTo>
                  <a:pt x="1122658" y="121939"/>
                </a:lnTo>
                <a:lnTo>
                  <a:pt x="1122458" y="127396"/>
                </a:lnTo>
                <a:lnTo>
                  <a:pt x="1219793" y="127396"/>
                </a:lnTo>
                <a:lnTo>
                  <a:pt x="1219793" y="138558"/>
                </a:lnTo>
                <a:lnTo>
                  <a:pt x="1218803" y="141337"/>
                </a:lnTo>
                <a:lnTo>
                  <a:pt x="1214926" y="144611"/>
                </a:lnTo>
                <a:lnTo>
                  <a:pt x="1212745" y="145405"/>
                </a:lnTo>
                <a:lnTo>
                  <a:pt x="1122458" y="145405"/>
                </a:lnTo>
                <a:lnTo>
                  <a:pt x="1122458" y="152846"/>
                </a:lnTo>
                <a:lnTo>
                  <a:pt x="1140117" y="188366"/>
                </a:lnTo>
                <a:lnTo>
                  <a:pt x="1158024" y="194071"/>
                </a:lnTo>
                <a:lnTo>
                  <a:pt x="1214073" y="194071"/>
                </a:lnTo>
                <a:lnTo>
                  <a:pt x="1214088" y="195906"/>
                </a:lnTo>
                <a:lnTo>
                  <a:pt x="1213888" y="197791"/>
                </a:lnTo>
                <a:lnTo>
                  <a:pt x="1213735" y="198635"/>
                </a:lnTo>
                <a:lnTo>
                  <a:pt x="1213545" y="199429"/>
                </a:lnTo>
                <a:lnTo>
                  <a:pt x="1213440" y="200123"/>
                </a:lnTo>
                <a:lnTo>
                  <a:pt x="1213193" y="200769"/>
                </a:lnTo>
                <a:lnTo>
                  <a:pt x="1212792" y="201364"/>
                </a:lnTo>
                <a:lnTo>
                  <a:pt x="1212497" y="201959"/>
                </a:lnTo>
                <a:lnTo>
                  <a:pt x="1181398" y="212526"/>
                </a:lnTo>
                <a:lnTo>
                  <a:pt x="1175836" y="213518"/>
                </a:lnTo>
                <a:lnTo>
                  <a:pt x="1169882" y="214014"/>
                </a:lnTo>
                <a:close/>
              </a:path>
              <a:path w="7282815" h="266065">
                <a:moveTo>
                  <a:pt x="1219793" y="127396"/>
                </a:moveTo>
                <a:lnTo>
                  <a:pt x="1195086" y="127396"/>
                </a:lnTo>
                <a:lnTo>
                  <a:pt x="1194712" y="118244"/>
                </a:lnTo>
                <a:lnTo>
                  <a:pt x="1193149" y="110132"/>
                </a:lnTo>
                <a:lnTo>
                  <a:pt x="1159815" y="86022"/>
                </a:lnTo>
                <a:lnTo>
                  <a:pt x="1206330" y="86022"/>
                </a:lnTo>
                <a:lnTo>
                  <a:pt x="1210716" y="91232"/>
                </a:lnTo>
                <a:lnTo>
                  <a:pt x="1214183" y="97929"/>
                </a:lnTo>
                <a:lnTo>
                  <a:pt x="1216364" y="105668"/>
                </a:lnTo>
                <a:lnTo>
                  <a:pt x="1218650" y="113308"/>
                </a:lnTo>
                <a:lnTo>
                  <a:pt x="1219793" y="121493"/>
                </a:lnTo>
                <a:lnTo>
                  <a:pt x="1219793" y="127396"/>
                </a:lnTo>
                <a:close/>
              </a:path>
              <a:path w="7282815" h="266065">
                <a:moveTo>
                  <a:pt x="1214073" y="194071"/>
                </a:moveTo>
                <a:lnTo>
                  <a:pt x="1172416" y="194071"/>
                </a:lnTo>
                <a:lnTo>
                  <a:pt x="1178074" y="193575"/>
                </a:lnTo>
                <a:lnTo>
                  <a:pt x="1183036" y="192583"/>
                </a:lnTo>
                <a:lnTo>
                  <a:pt x="1187989" y="191492"/>
                </a:lnTo>
                <a:lnTo>
                  <a:pt x="1192257" y="190301"/>
                </a:lnTo>
                <a:lnTo>
                  <a:pt x="1195828" y="189011"/>
                </a:lnTo>
                <a:lnTo>
                  <a:pt x="1199505" y="187722"/>
                </a:lnTo>
                <a:lnTo>
                  <a:pt x="1202477" y="186581"/>
                </a:lnTo>
                <a:lnTo>
                  <a:pt x="1204763" y="185588"/>
                </a:lnTo>
                <a:lnTo>
                  <a:pt x="1207144" y="184496"/>
                </a:lnTo>
                <a:lnTo>
                  <a:pt x="1208925" y="183951"/>
                </a:lnTo>
                <a:lnTo>
                  <a:pt x="1210811" y="183951"/>
                </a:lnTo>
                <a:lnTo>
                  <a:pt x="1211411" y="184150"/>
                </a:lnTo>
                <a:lnTo>
                  <a:pt x="1211907" y="184546"/>
                </a:lnTo>
                <a:lnTo>
                  <a:pt x="1212497" y="184844"/>
                </a:lnTo>
                <a:lnTo>
                  <a:pt x="1212945" y="185340"/>
                </a:lnTo>
                <a:lnTo>
                  <a:pt x="1213545" y="186729"/>
                </a:lnTo>
                <a:lnTo>
                  <a:pt x="1213735" y="187722"/>
                </a:lnTo>
                <a:lnTo>
                  <a:pt x="1213840" y="189011"/>
                </a:lnTo>
                <a:lnTo>
                  <a:pt x="1214040" y="190202"/>
                </a:lnTo>
                <a:lnTo>
                  <a:pt x="1214073" y="194071"/>
                </a:lnTo>
                <a:close/>
              </a:path>
              <a:path w="7282815" h="266065">
                <a:moveTo>
                  <a:pt x="1329626" y="100607"/>
                </a:moveTo>
                <a:lnTo>
                  <a:pt x="1327645" y="100607"/>
                </a:lnTo>
                <a:lnTo>
                  <a:pt x="1326949" y="100409"/>
                </a:lnTo>
                <a:lnTo>
                  <a:pt x="1323611" y="87510"/>
                </a:lnTo>
                <a:lnTo>
                  <a:pt x="1323673" y="86667"/>
                </a:lnTo>
                <a:lnTo>
                  <a:pt x="1333493" y="76646"/>
                </a:lnTo>
                <a:lnTo>
                  <a:pt x="1336770" y="74860"/>
                </a:lnTo>
                <a:lnTo>
                  <a:pt x="1340542" y="73272"/>
                </a:lnTo>
                <a:lnTo>
                  <a:pt x="1344809" y="71884"/>
                </a:lnTo>
                <a:lnTo>
                  <a:pt x="1349076" y="70396"/>
                </a:lnTo>
                <a:lnTo>
                  <a:pt x="1353734" y="69205"/>
                </a:lnTo>
                <a:lnTo>
                  <a:pt x="1358801" y="68312"/>
                </a:lnTo>
                <a:lnTo>
                  <a:pt x="1363859" y="67319"/>
                </a:lnTo>
                <a:lnTo>
                  <a:pt x="1368964" y="66824"/>
                </a:lnTo>
                <a:lnTo>
                  <a:pt x="1383747" y="66824"/>
                </a:lnTo>
                <a:lnTo>
                  <a:pt x="1391938" y="67915"/>
                </a:lnTo>
                <a:lnTo>
                  <a:pt x="1405426" y="72281"/>
                </a:lnTo>
                <a:lnTo>
                  <a:pt x="1410884" y="75505"/>
                </a:lnTo>
                <a:lnTo>
                  <a:pt x="1415105" y="79821"/>
                </a:lnTo>
                <a:lnTo>
                  <a:pt x="1419218" y="83938"/>
                </a:lnTo>
                <a:lnTo>
                  <a:pt x="1420862" y="86766"/>
                </a:lnTo>
                <a:lnTo>
                  <a:pt x="1365840" y="86766"/>
                </a:lnTo>
                <a:lnTo>
                  <a:pt x="1360382" y="87510"/>
                </a:lnTo>
                <a:lnTo>
                  <a:pt x="1355524" y="88999"/>
                </a:lnTo>
                <a:lnTo>
                  <a:pt x="1350762" y="90388"/>
                </a:lnTo>
                <a:lnTo>
                  <a:pt x="1346542" y="91976"/>
                </a:lnTo>
                <a:lnTo>
                  <a:pt x="1342875" y="93762"/>
                </a:lnTo>
                <a:lnTo>
                  <a:pt x="1339303" y="95448"/>
                </a:lnTo>
                <a:lnTo>
                  <a:pt x="1336274" y="97035"/>
                </a:lnTo>
                <a:lnTo>
                  <a:pt x="1333798" y="98524"/>
                </a:lnTo>
                <a:lnTo>
                  <a:pt x="1331417" y="99913"/>
                </a:lnTo>
                <a:lnTo>
                  <a:pt x="1329626" y="100607"/>
                </a:lnTo>
                <a:close/>
              </a:path>
              <a:path w="7282815" h="266065">
                <a:moveTo>
                  <a:pt x="1371450" y="214014"/>
                </a:moveTo>
                <a:lnTo>
                  <a:pt x="1356363" y="214014"/>
                </a:lnTo>
                <a:lnTo>
                  <a:pt x="1349971" y="213071"/>
                </a:lnTo>
                <a:lnTo>
                  <a:pt x="1344209" y="211186"/>
                </a:lnTo>
                <a:lnTo>
                  <a:pt x="1338560" y="209400"/>
                </a:lnTo>
                <a:lnTo>
                  <a:pt x="1316977" y="179684"/>
                </a:lnTo>
                <a:lnTo>
                  <a:pt x="1316977" y="165695"/>
                </a:lnTo>
                <a:lnTo>
                  <a:pt x="1347638" y="133349"/>
                </a:lnTo>
                <a:lnTo>
                  <a:pt x="1384099" y="128736"/>
                </a:lnTo>
                <a:lnTo>
                  <a:pt x="1402549" y="128736"/>
                </a:lnTo>
                <a:lnTo>
                  <a:pt x="1402549" y="113158"/>
                </a:lnTo>
                <a:lnTo>
                  <a:pt x="1402006" y="108595"/>
                </a:lnTo>
                <a:lnTo>
                  <a:pt x="1399825" y="100657"/>
                </a:lnTo>
                <a:lnTo>
                  <a:pt x="1398034" y="97383"/>
                </a:lnTo>
                <a:lnTo>
                  <a:pt x="1395558" y="94804"/>
                </a:lnTo>
                <a:lnTo>
                  <a:pt x="1393177" y="92124"/>
                </a:lnTo>
                <a:lnTo>
                  <a:pt x="1390052" y="90140"/>
                </a:lnTo>
                <a:lnTo>
                  <a:pt x="1386185" y="88850"/>
                </a:lnTo>
                <a:lnTo>
                  <a:pt x="1382309" y="87461"/>
                </a:lnTo>
                <a:lnTo>
                  <a:pt x="1377546" y="86766"/>
                </a:lnTo>
                <a:lnTo>
                  <a:pt x="1420862" y="86766"/>
                </a:lnTo>
                <a:lnTo>
                  <a:pt x="1422247" y="89148"/>
                </a:lnTo>
                <a:lnTo>
                  <a:pt x="1426019" y="101649"/>
                </a:lnTo>
                <a:lnTo>
                  <a:pt x="1426917" y="108595"/>
                </a:lnTo>
                <a:lnTo>
                  <a:pt x="1426962" y="146446"/>
                </a:lnTo>
                <a:lnTo>
                  <a:pt x="1374822" y="146446"/>
                </a:lnTo>
                <a:lnTo>
                  <a:pt x="1368964" y="147041"/>
                </a:lnTo>
                <a:lnTo>
                  <a:pt x="1364011" y="148232"/>
                </a:lnTo>
                <a:lnTo>
                  <a:pt x="1359049" y="149324"/>
                </a:lnTo>
                <a:lnTo>
                  <a:pt x="1354924" y="151010"/>
                </a:lnTo>
                <a:lnTo>
                  <a:pt x="1351657" y="153293"/>
                </a:lnTo>
                <a:lnTo>
                  <a:pt x="1348381" y="155475"/>
                </a:lnTo>
                <a:lnTo>
                  <a:pt x="1345952" y="158154"/>
                </a:lnTo>
                <a:lnTo>
                  <a:pt x="1344361" y="161329"/>
                </a:lnTo>
                <a:lnTo>
                  <a:pt x="1342875" y="164404"/>
                </a:lnTo>
                <a:lnTo>
                  <a:pt x="1342132" y="167976"/>
                </a:lnTo>
                <a:lnTo>
                  <a:pt x="1342132" y="178990"/>
                </a:lnTo>
                <a:lnTo>
                  <a:pt x="1344313" y="184546"/>
                </a:lnTo>
                <a:lnTo>
                  <a:pt x="1348676" y="188713"/>
                </a:lnTo>
                <a:lnTo>
                  <a:pt x="1353143" y="192781"/>
                </a:lnTo>
                <a:lnTo>
                  <a:pt x="1359344" y="194815"/>
                </a:lnTo>
                <a:lnTo>
                  <a:pt x="1405270" y="194815"/>
                </a:lnTo>
                <a:lnTo>
                  <a:pt x="1399977" y="200471"/>
                </a:lnTo>
                <a:lnTo>
                  <a:pt x="1393424" y="205332"/>
                </a:lnTo>
                <a:lnTo>
                  <a:pt x="1379042" y="212278"/>
                </a:lnTo>
                <a:lnTo>
                  <a:pt x="1371450" y="214014"/>
                </a:lnTo>
                <a:close/>
              </a:path>
              <a:path w="7282815" h="266065">
                <a:moveTo>
                  <a:pt x="1405270" y="194815"/>
                </a:moveTo>
                <a:lnTo>
                  <a:pt x="1373727" y="194815"/>
                </a:lnTo>
                <a:lnTo>
                  <a:pt x="1379680" y="193178"/>
                </a:lnTo>
                <a:lnTo>
                  <a:pt x="1385137" y="189904"/>
                </a:lnTo>
                <a:lnTo>
                  <a:pt x="1390700" y="186630"/>
                </a:lnTo>
                <a:lnTo>
                  <a:pt x="1396501" y="181619"/>
                </a:lnTo>
                <a:lnTo>
                  <a:pt x="1402549" y="174872"/>
                </a:lnTo>
                <a:lnTo>
                  <a:pt x="1402549" y="146446"/>
                </a:lnTo>
                <a:lnTo>
                  <a:pt x="1426962" y="146446"/>
                </a:lnTo>
                <a:lnTo>
                  <a:pt x="1426962" y="194221"/>
                </a:lnTo>
                <a:lnTo>
                  <a:pt x="1405826" y="194221"/>
                </a:lnTo>
                <a:lnTo>
                  <a:pt x="1405270" y="194815"/>
                </a:lnTo>
                <a:close/>
              </a:path>
              <a:path w="7282815" h="266065">
                <a:moveTo>
                  <a:pt x="1419075" y="212079"/>
                </a:moveTo>
                <a:lnTo>
                  <a:pt x="1413817" y="212079"/>
                </a:lnTo>
                <a:lnTo>
                  <a:pt x="1411731" y="211930"/>
                </a:lnTo>
                <a:lnTo>
                  <a:pt x="1405826" y="208805"/>
                </a:lnTo>
                <a:lnTo>
                  <a:pt x="1405826" y="194221"/>
                </a:lnTo>
                <a:lnTo>
                  <a:pt x="1426962" y="194221"/>
                </a:lnTo>
                <a:lnTo>
                  <a:pt x="1426962" y="208805"/>
                </a:lnTo>
                <a:lnTo>
                  <a:pt x="1419075" y="212079"/>
                </a:lnTo>
                <a:close/>
              </a:path>
              <a:path w="7282815" h="266065">
                <a:moveTo>
                  <a:pt x="1486740" y="212079"/>
                </a:moveTo>
                <a:lnTo>
                  <a:pt x="1481873" y="212079"/>
                </a:lnTo>
                <a:lnTo>
                  <a:pt x="1479892" y="211980"/>
                </a:lnTo>
                <a:lnTo>
                  <a:pt x="1472053" y="208259"/>
                </a:lnTo>
                <a:lnTo>
                  <a:pt x="1472053" y="7838"/>
                </a:lnTo>
                <a:lnTo>
                  <a:pt x="1481873" y="3869"/>
                </a:lnTo>
                <a:lnTo>
                  <a:pt x="1486740" y="3869"/>
                </a:lnTo>
                <a:lnTo>
                  <a:pt x="1496608" y="7838"/>
                </a:lnTo>
                <a:lnTo>
                  <a:pt x="1496608" y="208259"/>
                </a:lnTo>
                <a:lnTo>
                  <a:pt x="1486740" y="212079"/>
                </a:lnTo>
                <a:close/>
              </a:path>
              <a:path w="7282815" h="266065">
                <a:moveTo>
                  <a:pt x="1572370" y="69651"/>
                </a:moveTo>
                <a:lnTo>
                  <a:pt x="1547805" y="69651"/>
                </a:lnTo>
                <a:lnTo>
                  <a:pt x="1547805" y="37108"/>
                </a:lnTo>
                <a:lnTo>
                  <a:pt x="1550186" y="34379"/>
                </a:lnTo>
                <a:lnTo>
                  <a:pt x="1551186" y="33883"/>
                </a:lnTo>
                <a:lnTo>
                  <a:pt x="1552472" y="33536"/>
                </a:lnTo>
                <a:lnTo>
                  <a:pt x="1555644" y="33139"/>
                </a:lnTo>
                <a:lnTo>
                  <a:pt x="1557635" y="33040"/>
                </a:lnTo>
                <a:lnTo>
                  <a:pt x="1562493" y="33040"/>
                </a:lnTo>
                <a:lnTo>
                  <a:pt x="1564531" y="33139"/>
                </a:lnTo>
                <a:lnTo>
                  <a:pt x="1567703" y="33536"/>
                </a:lnTo>
                <a:lnTo>
                  <a:pt x="1568941" y="33883"/>
                </a:lnTo>
                <a:lnTo>
                  <a:pt x="1569836" y="34379"/>
                </a:lnTo>
                <a:lnTo>
                  <a:pt x="1570732" y="34776"/>
                </a:lnTo>
                <a:lnTo>
                  <a:pt x="1571370" y="35272"/>
                </a:lnTo>
                <a:lnTo>
                  <a:pt x="1572170" y="36463"/>
                </a:lnTo>
                <a:lnTo>
                  <a:pt x="1572370" y="37108"/>
                </a:lnTo>
                <a:lnTo>
                  <a:pt x="1572370" y="69651"/>
                </a:lnTo>
                <a:close/>
              </a:path>
              <a:path w="7282815" h="266065">
                <a:moveTo>
                  <a:pt x="1608232" y="90041"/>
                </a:moveTo>
                <a:lnTo>
                  <a:pt x="1527565" y="90041"/>
                </a:lnTo>
                <a:lnTo>
                  <a:pt x="1526374" y="89247"/>
                </a:lnTo>
                <a:lnTo>
                  <a:pt x="1524593" y="86072"/>
                </a:lnTo>
                <a:lnTo>
                  <a:pt x="1524145" y="83493"/>
                </a:lnTo>
                <a:lnTo>
                  <a:pt x="1524240" y="76448"/>
                </a:lnTo>
                <a:lnTo>
                  <a:pt x="1524440" y="75158"/>
                </a:lnTo>
                <a:lnTo>
                  <a:pt x="1524736" y="73868"/>
                </a:lnTo>
                <a:lnTo>
                  <a:pt x="1525088" y="72827"/>
                </a:lnTo>
                <a:lnTo>
                  <a:pt x="1525488" y="72032"/>
                </a:lnTo>
                <a:lnTo>
                  <a:pt x="1525879" y="71140"/>
                </a:lnTo>
                <a:lnTo>
                  <a:pt x="1526374" y="70544"/>
                </a:lnTo>
                <a:lnTo>
                  <a:pt x="1526974" y="70246"/>
                </a:lnTo>
                <a:lnTo>
                  <a:pt x="1527669" y="69850"/>
                </a:lnTo>
                <a:lnTo>
                  <a:pt x="1528412" y="69651"/>
                </a:lnTo>
                <a:lnTo>
                  <a:pt x="1607536" y="69651"/>
                </a:lnTo>
                <a:lnTo>
                  <a:pt x="1608232" y="69850"/>
                </a:lnTo>
                <a:lnTo>
                  <a:pt x="1608832" y="70246"/>
                </a:lnTo>
                <a:lnTo>
                  <a:pt x="1609422" y="70544"/>
                </a:lnTo>
                <a:lnTo>
                  <a:pt x="1609918" y="71140"/>
                </a:lnTo>
                <a:lnTo>
                  <a:pt x="1610318" y="72032"/>
                </a:lnTo>
                <a:lnTo>
                  <a:pt x="1610813" y="72827"/>
                </a:lnTo>
                <a:lnTo>
                  <a:pt x="1611156" y="73868"/>
                </a:lnTo>
                <a:lnTo>
                  <a:pt x="1611556" y="76448"/>
                </a:lnTo>
                <a:lnTo>
                  <a:pt x="1611651" y="78035"/>
                </a:lnTo>
                <a:lnTo>
                  <a:pt x="1611651" y="83493"/>
                </a:lnTo>
                <a:lnTo>
                  <a:pt x="1611213" y="86072"/>
                </a:lnTo>
                <a:lnTo>
                  <a:pt x="1609422" y="89247"/>
                </a:lnTo>
                <a:lnTo>
                  <a:pt x="1608232" y="90041"/>
                </a:lnTo>
                <a:close/>
              </a:path>
              <a:path w="7282815" h="266065">
                <a:moveTo>
                  <a:pt x="1589229" y="213716"/>
                </a:moveTo>
                <a:lnTo>
                  <a:pt x="1580009" y="213716"/>
                </a:lnTo>
                <a:lnTo>
                  <a:pt x="1574056" y="212824"/>
                </a:lnTo>
                <a:lnTo>
                  <a:pt x="1548500" y="182810"/>
                </a:lnTo>
                <a:lnTo>
                  <a:pt x="1547805" y="176063"/>
                </a:lnTo>
                <a:lnTo>
                  <a:pt x="1547805" y="90041"/>
                </a:lnTo>
                <a:lnTo>
                  <a:pt x="1572370" y="90041"/>
                </a:lnTo>
                <a:lnTo>
                  <a:pt x="1572370" y="173980"/>
                </a:lnTo>
                <a:lnTo>
                  <a:pt x="1573704" y="180974"/>
                </a:lnTo>
                <a:lnTo>
                  <a:pt x="1576380" y="185737"/>
                </a:lnTo>
                <a:lnTo>
                  <a:pt x="1579161" y="190400"/>
                </a:lnTo>
                <a:lnTo>
                  <a:pt x="1584076" y="192732"/>
                </a:lnTo>
                <a:lnTo>
                  <a:pt x="1611281" y="192732"/>
                </a:lnTo>
                <a:lnTo>
                  <a:pt x="1611556" y="194369"/>
                </a:lnTo>
                <a:lnTo>
                  <a:pt x="1611651" y="195857"/>
                </a:lnTo>
                <a:lnTo>
                  <a:pt x="1611651" y="200520"/>
                </a:lnTo>
                <a:lnTo>
                  <a:pt x="1600193" y="212079"/>
                </a:lnTo>
                <a:lnTo>
                  <a:pt x="1598211" y="212575"/>
                </a:lnTo>
                <a:lnTo>
                  <a:pt x="1596078" y="212972"/>
                </a:lnTo>
                <a:lnTo>
                  <a:pt x="1591515" y="213568"/>
                </a:lnTo>
                <a:lnTo>
                  <a:pt x="1589229" y="213716"/>
                </a:lnTo>
                <a:close/>
              </a:path>
              <a:path w="7282815" h="266065">
                <a:moveTo>
                  <a:pt x="1611281" y="192732"/>
                </a:moveTo>
                <a:lnTo>
                  <a:pt x="1593401" y="192732"/>
                </a:lnTo>
                <a:lnTo>
                  <a:pt x="1595430" y="192534"/>
                </a:lnTo>
                <a:lnTo>
                  <a:pt x="1597221" y="192136"/>
                </a:lnTo>
                <a:lnTo>
                  <a:pt x="1606546" y="188812"/>
                </a:lnTo>
                <a:lnTo>
                  <a:pt x="1607441" y="188565"/>
                </a:lnTo>
                <a:lnTo>
                  <a:pt x="1608727" y="188565"/>
                </a:lnTo>
                <a:lnTo>
                  <a:pt x="1609175" y="188713"/>
                </a:lnTo>
                <a:lnTo>
                  <a:pt x="1609575" y="189011"/>
                </a:lnTo>
                <a:lnTo>
                  <a:pt x="1610070" y="189209"/>
                </a:lnTo>
                <a:lnTo>
                  <a:pt x="1610413" y="189656"/>
                </a:lnTo>
                <a:lnTo>
                  <a:pt x="1610634" y="190400"/>
                </a:lnTo>
                <a:lnTo>
                  <a:pt x="1610908" y="191045"/>
                </a:lnTo>
                <a:lnTo>
                  <a:pt x="1611156" y="191988"/>
                </a:lnTo>
                <a:lnTo>
                  <a:pt x="1611281" y="192732"/>
                </a:lnTo>
                <a:close/>
              </a:path>
              <a:path w="7282815" h="266065">
                <a:moveTo>
                  <a:pt x="1647675" y="100607"/>
                </a:moveTo>
                <a:lnTo>
                  <a:pt x="1645684" y="100607"/>
                </a:lnTo>
                <a:lnTo>
                  <a:pt x="1644988" y="100409"/>
                </a:lnTo>
                <a:lnTo>
                  <a:pt x="1641655" y="87510"/>
                </a:lnTo>
                <a:lnTo>
                  <a:pt x="1641721" y="86667"/>
                </a:lnTo>
                <a:lnTo>
                  <a:pt x="1651542" y="76646"/>
                </a:lnTo>
                <a:lnTo>
                  <a:pt x="1654818" y="74860"/>
                </a:lnTo>
                <a:lnTo>
                  <a:pt x="1658590" y="73272"/>
                </a:lnTo>
                <a:lnTo>
                  <a:pt x="1662848" y="71884"/>
                </a:lnTo>
                <a:lnTo>
                  <a:pt x="1667115" y="70396"/>
                </a:lnTo>
                <a:lnTo>
                  <a:pt x="1671782" y="69205"/>
                </a:lnTo>
                <a:lnTo>
                  <a:pt x="1676840" y="68312"/>
                </a:lnTo>
                <a:lnTo>
                  <a:pt x="1681898" y="67319"/>
                </a:lnTo>
                <a:lnTo>
                  <a:pt x="1687013" y="66824"/>
                </a:lnTo>
                <a:lnTo>
                  <a:pt x="1701795" y="66824"/>
                </a:lnTo>
                <a:lnTo>
                  <a:pt x="1709977" y="67915"/>
                </a:lnTo>
                <a:lnTo>
                  <a:pt x="1723474" y="72281"/>
                </a:lnTo>
                <a:lnTo>
                  <a:pt x="1728932" y="75505"/>
                </a:lnTo>
                <a:lnTo>
                  <a:pt x="1733144" y="79821"/>
                </a:lnTo>
                <a:lnTo>
                  <a:pt x="1737267" y="83938"/>
                </a:lnTo>
                <a:lnTo>
                  <a:pt x="1738911" y="86766"/>
                </a:lnTo>
                <a:lnTo>
                  <a:pt x="1683889" y="86766"/>
                </a:lnTo>
                <a:lnTo>
                  <a:pt x="1678431" y="87510"/>
                </a:lnTo>
                <a:lnTo>
                  <a:pt x="1673563" y="88999"/>
                </a:lnTo>
                <a:lnTo>
                  <a:pt x="1668801" y="90388"/>
                </a:lnTo>
                <a:lnTo>
                  <a:pt x="1664591" y="91976"/>
                </a:lnTo>
                <a:lnTo>
                  <a:pt x="1660914" y="93762"/>
                </a:lnTo>
                <a:lnTo>
                  <a:pt x="1657342" y="95448"/>
                </a:lnTo>
                <a:lnTo>
                  <a:pt x="1654323" y="97035"/>
                </a:lnTo>
                <a:lnTo>
                  <a:pt x="1651837" y="98524"/>
                </a:lnTo>
                <a:lnTo>
                  <a:pt x="1649456" y="99913"/>
                </a:lnTo>
                <a:lnTo>
                  <a:pt x="1647675" y="100607"/>
                </a:lnTo>
                <a:close/>
              </a:path>
              <a:path w="7282815" h="266065">
                <a:moveTo>
                  <a:pt x="1689489" y="214014"/>
                </a:moveTo>
                <a:lnTo>
                  <a:pt x="1674411" y="214014"/>
                </a:lnTo>
                <a:lnTo>
                  <a:pt x="1668010" y="213071"/>
                </a:lnTo>
                <a:lnTo>
                  <a:pt x="1662257" y="211186"/>
                </a:lnTo>
                <a:lnTo>
                  <a:pt x="1656599" y="209400"/>
                </a:lnTo>
                <a:lnTo>
                  <a:pt x="1635025" y="179684"/>
                </a:lnTo>
                <a:lnTo>
                  <a:pt x="1635025" y="165695"/>
                </a:lnTo>
                <a:lnTo>
                  <a:pt x="1665677" y="133349"/>
                </a:lnTo>
                <a:lnTo>
                  <a:pt x="1702138" y="128736"/>
                </a:lnTo>
                <a:lnTo>
                  <a:pt x="1720598" y="128736"/>
                </a:lnTo>
                <a:lnTo>
                  <a:pt x="1720598" y="113158"/>
                </a:lnTo>
                <a:lnTo>
                  <a:pt x="1720055" y="108595"/>
                </a:lnTo>
                <a:lnTo>
                  <a:pt x="1717874" y="100657"/>
                </a:lnTo>
                <a:lnTo>
                  <a:pt x="1716083" y="97383"/>
                </a:lnTo>
                <a:lnTo>
                  <a:pt x="1713606" y="94804"/>
                </a:lnTo>
                <a:lnTo>
                  <a:pt x="1711225" y="92124"/>
                </a:lnTo>
                <a:lnTo>
                  <a:pt x="1708091" y="90140"/>
                </a:lnTo>
                <a:lnTo>
                  <a:pt x="1704224" y="88850"/>
                </a:lnTo>
                <a:lnTo>
                  <a:pt x="1700357" y="87461"/>
                </a:lnTo>
                <a:lnTo>
                  <a:pt x="1695595" y="86766"/>
                </a:lnTo>
                <a:lnTo>
                  <a:pt x="1738911" y="86766"/>
                </a:lnTo>
                <a:lnTo>
                  <a:pt x="1740295" y="89148"/>
                </a:lnTo>
                <a:lnTo>
                  <a:pt x="1744067" y="101649"/>
                </a:lnTo>
                <a:lnTo>
                  <a:pt x="1744956" y="108595"/>
                </a:lnTo>
                <a:lnTo>
                  <a:pt x="1745001" y="146446"/>
                </a:lnTo>
                <a:lnTo>
                  <a:pt x="1692871" y="146446"/>
                </a:lnTo>
                <a:lnTo>
                  <a:pt x="1687013" y="147041"/>
                </a:lnTo>
                <a:lnTo>
                  <a:pt x="1682050" y="148232"/>
                </a:lnTo>
                <a:lnTo>
                  <a:pt x="1677088" y="149324"/>
                </a:lnTo>
                <a:lnTo>
                  <a:pt x="1672973" y="151010"/>
                </a:lnTo>
                <a:lnTo>
                  <a:pt x="1669696" y="153293"/>
                </a:lnTo>
                <a:lnTo>
                  <a:pt x="1666420" y="155475"/>
                </a:lnTo>
                <a:lnTo>
                  <a:pt x="1663991" y="158154"/>
                </a:lnTo>
                <a:lnTo>
                  <a:pt x="1662410" y="161329"/>
                </a:lnTo>
                <a:lnTo>
                  <a:pt x="1660914" y="164404"/>
                </a:lnTo>
                <a:lnTo>
                  <a:pt x="1660171" y="167976"/>
                </a:lnTo>
                <a:lnTo>
                  <a:pt x="1660171" y="178990"/>
                </a:lnTo>
                <a:lnTo>
                  <a:pt x="1662353" y="184546"/>
                </a:lnTo>
                <a:lnTo>
                  <a:pt x="1666725" y="188713"/>
                </a:lnTo>
                <a:lnTo>
                  <a:pt x="1671182" y="192781"/>
                </a:lnTo>
                <a:lnTo>
                  <a:pt x="1677392" y="194815"/>
                </a:lnTo>
                <a:lnTo>
                  <a:pt x="1723317" y="194815"/>
                </a:lnTo>
                <a:lnTo>
                  <a:pt x="1718017" y="200471"/>
                </a:lnTo>
                <a:lnTo>
                  <a:pt x="1711473" y="205332"/>
                </a:lnTo>
                <a:lnTo>
                  <a:pt x="1697081" y="212278"/>
                </a:lnTo>
                <a:lnTo>
                  <a:pt x="1689489" y="214014"/>
                </a:lnTo>
                <a:close/>
              </a:path>
              <a:path w="7282815" h="266065">
                <a:moveTo>
                  <a:pt x="1723317" y="194815"/>
                </a:moveTo>
                <a:lnTo>
                  <a:pt x="1691775" y="194815"/>
                </a:lnTo>
                <a:lnTo>
                  <a:pt x="1697728" y="193178"/>
                </a:lnTo>
                <a:lnTo>
                  <a:pt x="1703186" y="189904"/>
                </a:lnTo>
                <a:lnTo>
                  <a:pt x="1708739" y="186630"/>
                </a:lnTo>
                <a:lnTo>
                  <a:pt x="1714549" y="181619"/>
                </a:lnTo>
                <a:lnTo>
                  <a:pt x="1720598" y="174872"/>
                </a:lnTo>
                <a:lnTo>
                  <a:pt x="1720598" y="146446"/>
                </a:lnTo>
                <a:lnTo>
                  <a:pt x="1745001" y="146446"/>
                </a:lnTo>
                <a:lnTo>
                  <a:pt x="1745001" y="194221"/>
                </a:lnTo>
                <a:lnTo>
                  <a:pt x="1723874" y="194221"/>
                </a:lnTo>
                <a:lnTo>
                  <a:pt x="1723317" y="194815"/>
                </a:lnTo>
                <a:close/>
              </a:path>
              <a:path w="7282815" h="266065">
                <a:moveTo>
                  <a:pt x="1737114" y="212079"/>
                </a:moveTo>
                <a:lnTo>
                  <a:pt x="1731856" y="212079"/>
                </a:lnTo>
                <a:lnTo>
                  <a:pt x="1729780" y="211930"/>
                </a:lnTo>
                <a:lnTo>
                  <a:pt x="1723874" y="208805"/>
                </a:lnTo>
                <a:lnTo>
                  <a:pt x="1723874" y="194221"/>
                </a:lnTo>
                <a:lnTo>
                  <a:pt x="1745001" y="194221"/>
                </a:lnTo>
                <a:lnTo>
                  <a:pt x="1745001" y="208805"/>
                </a:lnTo>
                <a:lnTo>
                  <a:pt x="1737114" y="212079"/>
                </a:lnTo>
                <a:close/>
              </a:path>
              <a:path w="7282815" h="266065">
                <a:moveTo>
                  <a:pt x="1902858" y="262532"/>
                </a:moveTo>
                <a:lnTo>
                  <a:pt x="1874636" y="228599"/>
                </a:lnTo>
                <a:lnTo>
                  <a:pt x="1862412" y="188992"/>
                </a:lnTo>
                <a:lnTo>
                  <a:pt x="1856554" y="148009"/>
                </a:lnTo>
                <a:lnTo>
                  <a:pt x="1856034" y="131266"/>
                </a:lnTo>
                <a:lnTo>
                  <a:pt x="1856173" y="122885"/>
                </a:lnTo>
                <a:lnTo>
                  <a:pt x="1861092" y="81781"/>
                </a:lnTo>
                <a:lnTo>
                  <a:pt x="1872288" y="41634"/>
                </a:lnTo>
                <a:lnTo>
                  <a:pt x="1888923" y="2827"/>
                </a:lnTo>
                <a:lnTo>
                  <a:pt x="1889019" y="2430"/>
                </a:lnTo>
                <a:lnTo>
                  <a:pt x="1894876" y="298"/>
                </a:lnTo>
                <a:lnTo>
                  <a:pt x="1896267" y="99"/>
                </a:lnTo>
                <a:lnTo>
                  <a:pt x="1898048" y="0"/>
                </a:lnTo>
                <a:lnTo>
                  <a:pt x="1902515" y="0"/>
                </a:lnTo>
                <a:lnTo>
                  <a:pt x="1910450" y="4366"/>
                </a:lnTo>
                <a:lnTo>
                  <a:pt x="1910307" y="5209"/>
                </a:lnTo>
                <a:lnTo>
                  <a:pt x="1903282" y="21161"/>
                </a:lnTo>
                <a:lnTo>
                  <a:pt x="1897553" y="36425"/>
                </a:lnTo>
                <a:lnTo>
                  <a:pt x="1885776" y="83297"/>
                </a:lnTo>
                <a:lnTo>
                  <a:pt x="1881922" y="130819"/>
                </a:lnTo>
                <a:lnTo>
                  <a:pt x="1882360" y="146781"/>
                </a:lnTo>
                <a:lnTo>
                  <a:pt x="1888923" y="194221"/>
                </a:lnTo>
                <a:lnTo>
                  <a:pt x="1903239" y="240654"/>
                </a:lnTo>
                <a:lnTo>
                  <a:pt x="1910107" y="257025"/>
                </a:lnTo>
                <a:lnTo>
                  <a:pt x="1910354" y="258018"/>
                </a:lnTo>
                <a:lnTo>
                  <a:pt x="1910365" y="259903"/>
                </a:lnTo>
                <a:lnTo>
                  <a:pt x="1910154" y="260399"/>
                </a:lnTo>
                <a:lnTo>
                  <a:pt x="1909459" y="260895"/>
                </a:lnTo>
                <a:lnTo>
                  <a:pt x="1908764" y="261490"/>
                </a:lnTo>
                <a:lnTo>
                  <a:pt x="1907678" y="261887"/>
                </a:lnTo>
                <a:lnTo>
                  <a:pt x="1906183" y="262086"/>
                </a:lnTo>
                <a:lnTo>
                  <a:pt x="1904801" y="262383"/>
                </a:lnTo>
                <a:lnTo>
                  <a:pt x="1902858" y="262532"/>
                </a:lnTo>
                <a:close/>
              </a:path>
              <a:path w="7282815" h="266065">
                <a:moveTo>
                  <a:pt x="1964228" y="212079"/>
                </a:moveTo>
                <a:lnTo>
                  <a:pt x="1960161" y="212079"/>
                </a:lnTo>
                <a:lnTo>
                  <a:pt x="1958475" y="211980"/>
                </a:lnTo>
                <a:lnTo>
                  <a:pt x="1951426" y="208259"/>
                </a:lnTo>
                <a:lnTo>
                  <a:pt x="1951426" y="7838"/>
                </a:lnTo>
                <a:lnTo>
                  <a:pt x="1961256" y="3869"/>
                </a:lnTo>
                <a:lnTo>
                  <a:pt x="1966114" y="3869"/>
                </a:lnTo>
                <a:lnTo>
                  <a:pt x="1975982" y="7838"/>
                </a:lnTo>
                <a:lnTo>
                  <a:pt x="1975982" y="88850"/>
                </a:lnTo>
                <a:lnTo>
                  <a:pt x="2007732" y="88850"/>
                </a:lnTo>
                <a:lnTo>
                  <a:pt x="1975982" y="114151"/>
                </a:lnTo>
                <a:lnTo>
                  <a:pt x="1975982" y="167580"/>
                </a:lnTo>
                <a:lnTo>
                  <a:pt x="2002529" y="191094"/>
                </a:lnTo>
                <a:lnTo>
                  <a:pt x="1973162" y="191094"/>
                </a:lnTo>
                <a:lnTo>
                  <a:pt x="1973162" y="208259"/>
                </a:lnTo>
                <a:lnTo>
                  <a:pt x="1972962" y="208954"/>
                </a:lnTo>
                <a:lnTo>
                  <a:pt x="1965914" y="211980"/>
                </a:lnTo>
                <a:lnTo>
                  <a:pt x="1964228" y="212079"/>
                </a:lnTo>
                <a:close/>
              </a:path>
              <a:path w="7282815" h="266065">
                <a:moveTo>
                  <a:pt x="2007732" y="88850"/>
                </a:moveTo>
                <a:lnTo>
                  <a:pt x="1975982" y="88850"/>
                </a:lnTo>
                <a:lnTo>
                  <a:pt x="1979954" y="84782"/>
                </a:lnTo>
                <a:lnTo>
                  <a:pt x="1998461" y="71884"/>
                </a:lnTo>
                <a:lnTo>
                  <a:pt x="2002058" y="70088"/>
                </a:lnTo>
                <a:lnTo>
                  <a:pt x="2005604" y="68808"/>
                </a:lnTo>
                <a:lnTo>
                  <a:pt x="2012748" y="67220"/>
                </a:lnTo>
                <a:lnTo>
                  <a:pt x="2016520" y="66824"/>
                </a:lnTo>
                <a:lnTo>
                  <a:pt x="2020482" y="66824"/>
                </a:lnTo>
                <a:lnTo>
                  <a:pt x="2057887" y="81707"/>
                </a:lnTo>
                <a:lnTo>
                  <a:pt x="2061960" y="87957"/>
                </a:lnTo>
                <a:lnTo>
                  <a:pt x="2012396" y="87957"/>
                </a:lnTo>
                <a:lnTo>
                  <a:pt x="2009271" y="88404"/>
                </a:lnTo>
                <a:lnTo>
                  <a:pt x="2007732" y="88850"/>
                </a:lnTo>
                <a:close/>
              </a:path>
              <a:path w="7282815" h="266065">
                <a:moveTo>
                  <a:pt x="2060234" y="192880"/>
                </a:moveTo>
                <a:lnTo>
                  <a:pt x="2020682" y="192880"/>
                </a:lnTo>
                <a:lnTo>
                  <a:pt x="2025940" y="191393"/>
                </a:lnTo>
                <a:lnTo>
                  <a:pt x="2034675" y="185439"/>
                </a:lnTo>
                <a:lnTo>
                  <a:pt x="2038199" y="181520"/>
                </a:lnTo>
                <a:lnTo>
                  <a:pt x="2040875" y="176658"/>
                </a:lnTo>
                <a:lnTo>
                  <a:pt x="2043657" y="171698"/>
                </a:lnTo>
                <a:lnTo>
                  <a:pt x="2045638" y="166190"/>
                </a:lnTo>
                <a:lnTo>
                  <a:pt x="2046828" y="160138"/>
                </a:lnTo>
                <a:lnTo>
                  <a:pt x="2048114" y="153987"/>
                </a:lnTo>
                <a:lnTo>
                  <a:pt x="2048762" y="147786"/>
                </a:lnTo>
                <a:lnTo>
                  <a:pt x="2048762" y="134689"/>
                </a:lnTo>
                <a:lnTo>
                  <a:pt x="2048219" y="128041"/>
                </a:lnTo>
                <a:lnTo>
                  <a:pt x="2047124" y="121593"/>
                </a:lnTo>
                <a:lnTo>
                  <a:pt x="2046133" y="115143"/>
                </a:lnTo>
                <a:lnTo>
                  <a:pt x="2044352" y="109438"/>
                </a:lnTo>
                <a:lnTo>
                  <a:pt x="2039189" y="99516"/>
                </a:lnTo>
                <a:lnTo>
                  <a:pt x="2035770" y="95547"/>
                </a:lnTo>
                <a:lnTo>
                  <a:pt x="2031503" y="92571"/>
                </a:lnTo>
                <a:lnTo>
                  <a:pt x="2027236" y="89495"/>
                </a:lnTo>
                <a:lnTo>
                  <a:pt x="2021921" y="87957"/>
                </a:lnTo>
                <a:lnTo>
                  <a:pt x="2061960" y="87957"/>
                </a:lnTo>
                <a:lnTo>
                  <a:pt x="2073916" y="124494"/>
                </a:lnTo>
                <a:lnTo>
                  <a:pt x="2074580" y="141535"/>
                </a:lnTo>
                <a:lnTo>
                  <a:pt x="2074418" y="147200"/>
                </a:lnTo>
                <a:lnTo>
                  <a:pt x="2063118" y="188611"/>
                </a:lnTo>
                <a:lnTo>
                  <a:pt x="2060234" y="192880"/>
                </a:lnTo>
                <a:close/>
              </a:path>
              <a:path w="7282815" h="266065">
                <a:moveTo>
                  <a:pt x="2026293" y="214014"/>
                </a:moveTo>
                <a:lnTo>
                  <a:pt x="2012796" y="214014"/>
                </a:lnTo>
                <a:lnTo>
                  <a:pt x="2008824" y="213568"/>
                </a:lnTo>
                <a:lnTo>
                  <a:pt x="2005157" y="212674"/>
                </a:lnTo>
                <a:lnTo>
                  <a:pt x="2001585" y="211881"/>
                </a:lnTo>
                <a:lnTo>
                  <a:pt x="1973162" y="191094"/>
                </a:lnTo>
                <a:lnTo>
                  <a:pt x="2002529" y="191094"/>
                </a:lnTo>
                <a:lnTo>
                  <a:pt x="2007881" y="192880"/>
                </a:lnTo>
                <a:lnTo>
                  <a:pt x="2060234" y="192880"/>
                </a:lnTo>
                <a:lnTo>
                  <a:pt x="2059630" y="193774"/>
                </a:lnTo>
                <a:lnTo>
                  <a:pt x="2054763" y="200322"/>
                </a:lnTo>
                <a:lnTo>
                  <a:pt x="2048762" y="205332"/>
                </a:lnTo>
                <a:lnTo>
                  <a:pt x="2034474" y="212278"/>
                </a:lnTo>
                <a:lnTo>
                  <a:pt x="2026293" y="214014"/>
                </a:lnTo>
                <a:close/>
              </a:path>
              <a:path w="7282815" h="266065">
                <a:moveTo>
                  <a:pt x="2166386" y="214014"/>
                </a:moveTo>
                <a:lnTo>
                  <a:pt x="2149812" y="214014"/>
                </a:lnTo>
                <a:lnTo>
                  <a:pt x="2142278" y="212526"/>
                </a:lnTo>
                <a:lnTo>
                  <a:pt x="2113208" y="179635"/>
                </a:lnTo>
                <a:lnTo>
                  <a:pt x="2110827" y="164504"/>
                </a:lnTo>
                <a:lnTo>
                  <a:pt x="2110827" y="72727"/>
                </a:lnTo>
                <a:lnTo>
                  <a:pt x="2110970" y="72082"/>
                </a:lnTo>
                <a:lnTo>
                  <a:pt x="2111665" y="70991"/>
                </a:lnTo>
                <a:lnTo>
                  <a:pt x="2112360" y="70495"/>
                </a:lnTo>
                <a:lnTo>
                  <a:pt x="2113351" y="70098"/>
                </a:lnTo>
                <a:lnTo>
                  <a:pt x="2114351" y="69601"/>
                </a:lnTo>
                <a:lnTo>
                  <a:pt x="2115637" y="69304"/>
                </a:lnTo>
                <a:lnTo>
                  <a:pt x="2117228" y="69205"/>
                </a:lnTo>
                <a:lnTo>
                  <a:pt x="2118809" y="69006"/>
                </a:lnTo>
                <a:lnTo>
                  <a:pt x="2120799" y="68907"/>
                </a:lnTo>
                <a:lnTo>
                  <a:pt x="2125562" y="68907"/>
                </a:lnTo>
                <a:lnTo>
                  <a:pt x="2127543" y="69006"/>
                </a:lnTo>
                <a:lnTo>
                  <a:pt x="2129134" y="69205"/>
                </a:lnTo>
                <a:lnTo>
                  <a:pt x="2130715" y="69304"/>
                </a:lnTo>
                <a:lnTo>
                  <a:pt x="2131953" y="69601"/>
                </a:lnTo>
                <a:lnTo>
                  <a:pt x="2132849" y="70098"/>
                </a:lnTo>
                <a:lnTo>
                  <a:pt x="2133839" y="70495"/>
                </a:lnTo>
                <a:lnTo>
                  <a:pt x="2134534" y="70991"/>
                </a:lnTo>
                <a:lnTo>
                  <a:pt x="2134934" y="71586"/>
                </a:lnTo>
                <a:lnTo>
                  <a:pt x="2135335" y="72082"/>
                </a:lnTo>
                <a:lnTo>
                  <a:pt x="2135525" y="72727"/>
                </a:lnTo>
                <a:lnTo>
                  <a:pt x="2135525" y="159345"/>
                </a:lnTo>
                <a:lnTo>
                  <a:pt x="2136077" y="165646"/>
                </a:lnTo>
                <a:lnTo>
                  <a:pt x="2159042" y="192880"/>
                </a:lnTo>
                <a:lnTo>
                  <a:pt x="2200964" y="192880"/>
                </a:lnTo>
                <a:lnTo>
                  <a:pt x="2198279" y="195652"/>
                </a:lnTo>
                <a:lnTo>
                  <a:pt x="2192605" y="200694"/>
                </a:lnTo>
                <a:lnTo>
                  <a:pt x="2186968" y="204880"/>
                </a:lnTo>
                <a:lnTo>
                  <a:pt x="2181274" y="208259"/>
                </a:lnTo>
                <a:lnTo>
                  <a:pt x="2173930" y="212079"/>
                </a:lnTo>
                <a:lnTo>
                  <a:pt x="2166386" y="214014"/>
                </a:lnTo>
                <a:close/>
              </a:path>
              <a:path w="7282815" h="266065">
                <a:moveTo>
                  <a:pt x="2200964" y="192880"/>
                </a:moveTo>
                <a:lnTo>
                  <a:pt x="2169958" y="192880"/>
                </a:lnTo>
                <a:lnTo>
                  <a:pt x="2176063" y="190698"/>
                </a:lnTo>
                <a:lnTo>
                  <a:pt x="2182112" y="186332"/>
                </a:lnTo>
                <a:lnTo>
                  <a:pt x="2186791" y="182677"/>
                </a:lnTo>
                <a:lnTo>
                  <a:pt x="2191600" y="178258"/>
                </a:lnTo>
                <a:lnTo>
                  <a:pt x="2196539" y="173077"/>
                </a:lnTo>
                <a:lnTo>
                  <a:pt x="2201609" y="167133"/>
                </a:lnTo>
                <a:lnTo>
                  <a:pt x="2201609" y="72727"/>
                </a:lnTo>
                <a:lnTo>
                  <a:pt x="2201762" y="72082"/>
                </a:lnTo>
                <a:lnTo>
                  <a:pt x="2202057" y="71586"/>
                </a:lnTo>
                <a:lnTo>
                  <a:pt x="2202457" y="70991"/>
                </a:lnTo>
                <a:lnTo>
                  <a:pt x="2203143" y="70495"/>
                </a:lnTo>
                <a:lnTo>
                  <a:pt x="2204143" y="70098"/>
                </a:lnTo>
                <a:lnTo>
                  <a:pt x="2205134" y="69601"/>
                </a:lnTo>
                <a:lnTo>
                  <a:pt x="2206372" y="69304"/>
                </a:lnTo>
                <a:lnTo>
                  <a:pt x="2207858" y="69205"/>
                </a:lnTo>
                <a:lnTo>
                  <a:pt x="2209448" y="69006"/>
                </a:lnTo>
                <a:lnTo>
                  <a:pt x="2211477" y="68907"/>
                </a:lnTo>
                <a:lnTo>
                  <a:pt x="2216344" y="68907"/>
                </a:lnTo>
                <a:lnTo>
                  <a:pt x="2218326" y="69006"/>
                </a:lnTo>
                <a:lnTo>
                  <a:pt x="2219916" y="69205"/>
                </a:lnTo>
                <a:lnTo>
                  <a:pt x="2221507" y="69304"/>
                </a:lnTo>
                <a:lnTo>
                  <a:pt x="2222745" y="69601"/>
                </a:lnTo>
                <a:lnTo>
                  <a:pt x="2223631" y="70098"/>
                </a:lnTo>
                <a:lnTo>
                  <a:pt x="2224526" y="70495"/>
                </a:lnTo>
                <a:lnTo>
                  <a:pt x="2225174" y="70991"/>
                </a:lnTo>
                <a:lnTo>
                  <a:pt x="2225574" y="71586"/>
                </a:lnTo>
                <a:lnTo>
                  <a:pt x="2226069" y="72082"/>
                </a:lnTo>
                <a:lnTo>
                  <a:pt x="2226317" y="72727"/>
                </a:lnTo>
                <a:lnTo>
                  <a:pt x="2226317" y="189755"/>
                </a:lnTo>
                <a:lnTo>
                  <a:pt x="2203991" y="189755"/>
                </a:lnTo>
                <a:lnTo>
                  <a:pt x="2200964" y="192880"/>
                </a:lnTo>
                <a:close/>
              </a:path>
              <a:path w="7282815" h="266065">
                <a:moveTo>
                  <a:pt x="2217240" y="212079"/>
                </a:moveTo>
                <a:lnTo>
                  <a:pt x="2212868" y="212079"/>
                </a:lnTo>
                <a:lnTo>
                  <a:pt x="2210982" y="211980"/>
                </a:lnTo>
                <a:lnTo>
                  <a:pt x="2203991" y="208259"/>
                </a:lnTo>
                <a:lnTo>
                  <a:pt x="2203991" y="189755"/>
                </a:lnTo>
                <a:lnTo>
                  <a:pt x="2226317" y="189755"/>
                </a:lnTo>
                <a:lnTo>
                  <a:pt x="2226317" y="208259"/>
                </a:lnTo>
                <a:lnTo>
                  <a:pt x="2226117" y="208954"/>
                </a:lnTo>
                <a:lnTo>
                  <a:pt x="2225717" y="209549"/>
                </a:lnTo>
                <a:lnTo>
                  <a:pt x="2225422" y="210045"/>
                </a:lnTo>
                <a:lnTo>
                  <a:pt x="2224822" y="210492"/>
                </a:lnTo>
                <a:lnTo>
                  <a:pt x="2223041" y="211285"/>
                </a:lnTo>
                <a:lnTo>
                  <a:pt x="2221850" y="211584"/>
                </a:lnTo>
                <a:lnTo>
                  <a:pt x="2218973" y="211980"/>
                </a:lnTo>
                <a:lnTo>
                  <a:pt x="2217240" y="212079"/>
                </a:lnTo>
                <a:close/>
              </a:path>
              <a:path w="7282815" h="266065">
                <a:moveTo>
                  <a:pt x="2286391" y="212079"/>
                </a:moveTo>
                <a:lnTo>
                  <a:pt x="2281533" y="212079"/>
                </a:lnTo>
                <a:lnTo>
                  <a:pt x="2279543" y="211980"/>
                </a:lnTo>
                <a:lnTo>
                  <a:pt x="2271704" y="208259"/>
                </a:lnTo>
                <a:lnTo>
                  <a:pt x="2271704" y="7838"/>
                </a:lnTo>
                <a:lnTo>
                  <a:pt x="2281533" y="3869"/>
                </a:lnTo>
                <a:lnTo>
                  <a:pt x="2286391" y="3869"/>
                </a:lnTo>
                <a:lnTo>
                  <a:pt x="2296259" y="7838"/>
                </a:lnTo>
                <a:lnTo>
                  <a:pt x="2296259" y="208259"/>
                </a:lnTo>
                <a:lnTo>
                  <a:pt x="2286391" y="212079"/>
                </a:lnTo>
                <a:close/>
              </a:path>
              <a:path w="7282815" h="266065">
                <a:moveTo>
                  <a:pt x="2356343" y="212079"/>
                </a:moveTo>
                <a:lnTo>
                  <a:pt x="2351475" y="212079"/>
                </a:lnTo>
                <a:lnTo>
                  <a:pt x="2349494" y="211980"/>
                </a:lnTo>
                <a:lnTo>
                  <a:pt x="2341655" y="208259"/>
                </a:lnTo>
                <a:lnTo>
                  <a:pt x="2341655" y="7838"/>
                </a:lnTo>
                <a:lnTo>
                  <a:pt x="2351475" y="3869"/>
                </a:lnTo>
                <a:lnTo>
                  <a:pt x="2356343" y="3869"/>
                </a:lnTo>
                <a:lnTo>
                  <a:pt x="2366211" y="7838"/>
                </a:lnTo>
                <a:lnTo>
                  <a:pt x="2366211" y="208259"/>
                </a:lnTo>
                <a:lnTo>
                  <a:pt x="2356343" y="212079"/>
                </a:lnTo>
                <a:close/>
              </a:path>
              <a:path w="7282815" h="266065">
                <a:moveTo>
                  <a:pt x="2558391" y="194369"/>
                </a:moveTo>
                <a:lnTo>
                  <a:pt x="2516677" y="194369"/>
                </a:lnTo>
                <a:lnTo>
                  <a:pt x="2520449" y="193922"/>
                </a:lnTo>
                <a:lnTo>
                  <a:pt x="2527192" y="192136"/>
                </a:lnTo>
                <a:lnTo>
                  <a:pt x="2538415" y="182165"/>
                </a:lnTo>
                <a:lnTo>
                  <a:pt x="2539651" y="179784"/>
                </a:lnTo>
                <a:lnTo>
                  <a:pt x="2540337" y="176609"/>
                </a:lnTo>
                <a:lnTo>
                  <a:pt x="2540337" y="169167"/>
                </a:lnTo>
                <a:lnTo>
                  <a:pt x="2539346" y="165992"/>
                </a:lnTo>
                <a:lnTo>
                  <a:pt x="2537365" y="163413"/>
                </a:lnTo>
                <a:lnTo>
                  <a:pt x="2535479" y="160833"/>
                </a:lnTo>
                <a:lnTo>
                  <a:pt x="2532945" y="158551"/>
                </a:lnTo>
                <a:lnTo>
                  <a:pt x="2526602" y="154582"/>
                </a:lnTo>
                <a:lnTo>
                  <a:pt x="2523030" y="152846"/>
                </a:lnTo>
                <a:lnTo>
                  <a:pt x="2519058" y="151358"/>
                </a:lnTo>
                <a:lnTo>
                  <a:pt x="2502542" y="144759"/>
                </a:lnTo>
                <a:lnTo>
                  <a:pt x="2474014" y="117623"/>
                </a:lnTo>
                <a:lnTo>
                  <a:pt x="2473071" y="112513"/>
                </a:lnTo>
                <a:lnTo>
                  <a:pt x="2473071" y="101301"/>
                </a:lnTo>
                <a:lnTo>
                  <a:pt x="2485273" y="78879"/>
                </a:lnTo>
                <a:lnTo>
                  <a:pt x="2489340" y="75208"/>
                </a:lnTo>
                <a:lnTo>
                  <a:pt x="2494407" y="72281"/>
                </a:lnTo>
                <a:lnTo>
                  <a:pt x="2506609" y="67915"/>
                </a:lnTo>
                <a:lnTo>
                  <a:pt x="2513752" y="66824"/>
                </a:lnTo>
                <a:lnTo>
                  <a:pt x="2525459" y="66824"/>
                </a:lnTo>
                <a:lnTo>
                  <a:pt x="2549566" y="72926"/>
                </a:lnTo>
                <a:lnTo>
                  <a:pt x="2551652" y="73917"/>
                </a:lnTo>
                <a:lnTo>
                  <a:pt x="2553186" y="74811"/>
                </a:lnTo>
                <a:lnTo>
                  <a:pt x="2554186" y="75604"/>
                </a:lnTo>
                <a:lnTo>
                  <a:pt x="2555272" y="76398"/>
                </a:lnTo>
                <a:lnTo>
                  <a:pt x="2555967" y="77093"/>
                </a:lnTo>
                <a:lnTo>
                  <a:pt x="2556262" y="77688"/>
                </a:lnTo>
                <a:lnTo>
                  <a:pt x="2556663" y="78283"/>
                </a:lnTo>
                <a:lnTo>
                  <a:pt x="2556910" y="78978"/>
                </a:lnTo>
                <a:lnTo>
                  <a:pt x="2557005" y="79771"/>
                </a:lnTo>
                <a:lnTo>
                  <a:pt x="2557205" y="80466"/>
                </a:lnTo>
                <a:lnTo>
                  <a:pt x="2557358" y="81359"/>
                </a:lnTo>
                <a:lnTo>
                  <a:pt x="2557453" y="82451"/>
                </a:lnTo>
                <a:lnTo>
                  <a:pt x="2557653" y="83542"/>
                </a:lnTo>
                <a:lnTo>
                  <a:pt x="2557758" y="84881"/>
                </a:lnTo>
                <a:lnTo>
                  <a:pt x="2557758" y="85874"/>
                </a:lnTo>
                <a:lnTo>
                  <a:pt x="2517420" y="85874"/>
                </a:lnTo>
                <a:lnTo>
                  <a:pt x="2513752" y="86369"/>
                </a:lnTo>
                <a:lnTo>
                  <a:pt x="2510571" y="87362"/>
                </a:lnTo>
                <a:lnTo>
                  <a:pt x="2507399" y="88255"/>
                </a:lnTo>
                <a:lnTo>
                  <a:pt x="2504770" y="89594"/>
                </a:lnTo>
                <a:lnTo>
                  <a:pt x="2496588" y="102443"/>
                </a:lnTo>
                <a:lnTo>
                  <a:pt x="2496588" y="109091"/>
                </a:lnTo>
                <a:lnTo>
                  <a:pt x="2526354" y="130472"/>
                </a:lnTo>
                <a:lnTo>
                  <a:pt x="2534784" y="133845"/>
                </a:lnTo>
                <a:lnTo>
                  <a:pt x="2538956" y="135730"/>
                </a:lnTo>
                <a:lnTo>
                  <a:pt x="2543023" y="137815"/>
                </a:lnTo>
                <a:lnTo>
                  <a:pt x="2547185" y="139898"/>
                </a:lnTo>
                <a:lnTo>
                  <a:pt x="2550862" y="142428"/>
                </a:lnTo>
                <a:lnTo>
                  <a:pt x="2557205" y="148382"/>
                </a:lnTo>
                <a:lnTo>
                  <a:pt x="2559739" y="151953"/>
                </a:lnTo>
                <a:lnTo>
                  <a:pt x="2561625" y="156121"/>
                </a:lnTo>
                <a:lnTo>
                  <a:pt x="2563606" y="160288"/>
                </a:lnTo>
                <a:lnTo>
                  <a:pt x="2564597" y="165248"/>
                </a:lnTo>
                <a:lnTo>
                  <a:pt x="2564597" y="177849"/>
                </a:lnTo>
                <a:lnTo>
                  <a:pt x="2563311" y="183951"/>
                </a:lnTo>
                <a:lnTo>
                  <a:pt x="2560730" y="189308"/>
                </a:lnTo>
                <a:lnTo>
                  <a:pt x="2558391" y="194369"/>
                </a:lnTo>
                <a:close/>
              </a:path>
              <a:path w="7282815" h="266065">
                <a:moveTo>
                  <a:pt x="2554481" y="96143"/>
                </a:moveTo>
                <a:lnTo>
                  <a:pt x="2552995" y="96143"/>
                </a:lnTo>
                <a:lnTo>
                  <a:pt x="2551700" y="95597"/>
                </a:lnTo>
                <a:lnTo>
                  <a:pt x="2548328" y="93414"/>
                </a:lnTo>
                <a:lnTo>
                  <a:pt x="2546147" y="92273"/>
                </a:lnTo>
                <a:lnTo>
                  <a:pt x="2543470" y="91082"/>
                </a:lnTo>
                <a:lnTo>
                  <a:pt x="2540784" y="89792"/>
                </a:lnTo>
                <a:lnTo>
                  <a:pt x="2537613" y="88602"/>
                </a:lnTo>
                <a:lnTo>
                  <a:pt x="2530374" y="86419"/>
                </a:lnTo>
                <a:lnTo>
                  <a:pt x="2526249" y="85874"/>
                </a:lnTo>
                <a:lnTo>
                  <a:pt x="2557758" y="85874"/>
                </a:lnTo>
                <a:lnTo>
                  <a:pt x="2557726" y="88602"/>
                </a:lnTo>
                <a:lnTo>
                  <a:pt x="2557653" y="89644"/>
                </a:lnTo>
                <a:lnTo>
                  <a:pt x="2557453" y="90934"/>
                </a:lnTo>
                <a:lnTo>
                  <a:pt x="2557358" y="92124"/>
                </a:lnTo>
                <a:lnTo>
                  <a:pt x="2557110" y="93117"/>
                </a:lnTo>
                <a:lnTo>
                  <a:pt x="2556710" y="93910"/>
                </a:lnTo>
                <a:lnTo>
                  <a:pt x="2556415" y="94704"/>
                </a:lnTo>
                <a:lnTo>
                  <a:pt x="2556015" y="95299"/>
                </a:lnTo>
                <a:lnTo>
                  <a:pt x="2555520" y="95696"/>
                </a:lnTo>
                <a:lnTo>
                  <a:pt x="2555024" y="95994"/>
                </a:lnTo>
                <a:lnTo>
                  <a:pt x="2554481" y="96143"/>
                </a:lnTo>
                <a:close/>
              </a:path>
              <a:path w="7282815" h="266065">
                <a:moveTo>
                  <a:pt x="2519801" y="214014"/>
                </a:moveTo>
                <a:lnTo>
                  <a:pt x="2507304" y="214014"/>
                </a:lnTo>
                <a:lnTo>
                  <a:pt x="2502742" y="213617"/>
                </a:lnTo>
                <a:lnTo>
                  <a:pt x="2498370" y="212824"/>
                </a:lnTo>
                <a:lnTo>
                  <a:pt x="2494102" y="212129"/>
                </a:lnTo>
                <a:lnTo>
                  <a:pt x="2469795" y="194765"/>
                </a:lnTo>
                <a:lnTo>
                  <a:pt x="2469811" y="189557"/>
                </a:lnTo>
                <a:lnTo>
                  <a:pt x="2472033" y="182165"/>
                </a:lnTo>
                <a:lnTo>
                  <a:pt x="2472624" y="181769"/>
                </a:lnTo>
                <a:lnTo>
                  <a:pt x="2473271" y="181569"/>
                </a:lnTo>
                <a:lnTo>
                  <a:pt x="2475052" y="181569"/>
                </a:lnTo>
                <a:lnTo>
                  <a:pt x="2476643" y="182264"/>
                </a:lnTo>
                <a:lnTo>
                  <a:pt x="2478729" y="183654"/>
                </a:lnTo>
                <a:lnTo>
                  <a:pt x="2480910" y="184943"/>
                </a:lnTo>
                <a:lnTo>
                  <a:pt x="2506952" y="194369"/>
                </a:lnTo>
                <a:lnTo>
                  <a:pt x="2558391" y="194369"/>
                </a:lnTo>
                <a:lnTo>
                  <a:pt x="2558253" y="194666"/>
                </a:lnTo>
                <a:lnTo>
                  <a:pt x="2554681" y="199181"/>
                </a:lnTo>
                <a:lnTo>
                  <a:pt x="2545356" y="206523"/>
                </a:lnTo>
                <a:lnTo>
                  <a:pt x="2539794" y="209301"/>
                </a:lnTo>
                <a:lnTo>
                  <a:pt x="2526897" y="213071"/>
                </a:lnTo>
                <a:lnTo>
                  <a:pt x="2519801" y="214014"/>
                </a:lnTo>
                <a:close/>
              </a:path>
              <a:path w="7282815" h="266065">
                <a:moveTo>
                  <a:pt x="2649063" y="91529"/>
                </a:moveTo>
                <a:lnTo>
                  <a:pt x="2621299" y="91529"/>
                </a:lnTo>
                <a:lnTo>
                  <a:pt x="2625376" y="87362"/>
                </a:lnTo>
                <a:lnTo>
                  <a:pt x="2629291" y="83740"/>
                </a:lnTo>
                <a:lnTo>
                  <a:pt x="2636834" y="77589"/>
                </a:lnTo>
                <a:lnTo>
                  <a:pt x="2640606" y="75058"/>
                </a:lnTo>
                <a:lnTo>
                  <a:pt x="2644369" y="73074"/>
                </a:lnTo>
                <a:lnTo>
                  <a:pt x="2648245" y="70991"/>
                </a:lnTo>
                <a:lnTo>
                  <a:pt x="2652160" y="69453"/>
                </a:lnTo>
                <a:lnTo>
                  <a:pt x="2656132" y="68460"/>
                </a:lnTo>
                <a:lnTo>
                  <a:pt x="2660199" y="67369"/>
                </a:lnTo>
                <a:lnTo>
                  <a:pt x="2664466" y="66824"/>
                </a:lnTo>
                <a:lnTo>
                  <a:pt x="2668924" y="66824"/>
                </a:lnTo>
                <a:lnTo>
                  <a:pt x="2706186" y="81409"/>
                </a:lnTo>
                <a:lnTo>
                  <a:pt x="2710453" y="87957"/>
                </a:lnTo>
                <a:lnTo>
                  <a:pt x="2660847" y="87957"/>
                </a:lnTo>
                <a:lnTo>
                  <a:pt x="2657713" y="88453"/>
                </a:lnTo>
                <a:lnTo>
                  <a:pt x="2654636" y="89446"/>
                </a:lnTo>
                <a:lnTo>
                  <a:pt x="2651569" y="90338"/>
                </a:lnTo>
                <a:lnTo>
                  <a:pt x="2649063" y="91529"/>
                </a:lnTo>
                <a:close/>
              </a:path>
              <a:path w="7282815" h="266065">
                <a:moveTo>
                  <a:pt x="2614412" y="265360"/>
                </a:moveTo>
                <a:lnTo>
                  <a:pt x="2609545" y="265360"/>
                </a:lnTo>
                <a:lnTo>
                  <a:pt x="2607564" y="265261"/>
                </a:lnTo>
                <a:lnTo>
                  <a:pt x="2599725" y="261391"/>
                </a:lnTo>
                <a:lnTo>
                  <a:pt x="2599756" y="72479"/>
                </a:lnTo>
                <a:lnTo>
                  <a:pt x="2599868" y="71933"/>
                </a:lnTo>
                <a:lnTo>
                  <a:pt x="2600173" y="71437"/>
                </a:lnTo>
                <a:lnTo>
                  <a:pt x="2600468" y="70842"/>
                </a:lnTo>
                <a:lnTo>
                  <a:pt x="2601058" y="70345"/>
                </a:lnTo>
                <a:lnTo>
                  <a:pt x="2602849" y="69552"/>
                </a:lnTo>
                <a:lnTo>
                  <a:pt x="2603992" y="69304"/>
                </a:lnTo>
                <a:lnTo>
                  <a:pt x="2605383" y="69205"/>
                </a:lnTo>
                <a:lnTo>
                  <a:pt x="2606764" y="69006"/>
                </a:lnTo>
                <a:lnTo>
                  <a:pt x="2608459" y="68907"/>
                </a:lnTo>
                <a:lnTo>
                  <a:pt x="2612527" y="68907"/>
                </a:lnTo>
                <a:lnTo>
                  <a:pt x="2614212" y="69006"/>
                </a:lnTo>
                <a:lnTo>
                  <a:pt x="2615498" y="69205"/>
                </a:lnTo>
                <a:lnTo>
                  <a:pt x="2616889" y="69304"/>
                </a:lnTo>
                <a:lnTo>
                  <a:pt x="2618032" y="69552"/>
                </a:lnTo>
                <a:lnTo>
                  <a:pt x="2619813" y="70345"/>
                </a:lnTo>
                <a:lnTo>
                  <a:pt x="2620413" y="70842"/>
                </a:lnTo>
                <a:lnTo>
                  <a:pt x="2620709" y="71437"/>
                </a:lnTo>
                <a:lnTo>
                  <a:pt x="2621109" y="71933"/>
                </a:lnTo>
                <a:lnTo>
                  <a:pt x="2621258" y="72479"/>
                </a:lnTo>
                <a:lnTo>
                  <a:pt x="2621299" y="91529"/>
                </a:lnTo>
                <a:lnTo>
                  <a:pt x="2649063" y="91529"/>
                </a:lnTo>
                <a:lnTo>
                  <a:pt x="2648436" y="91827"/>
                </a:lnTo>
                <a:lnTo>
                  <a:pt x="2645264" y="93910"/>
                </a:lnTo>
                <a:lnTo>
                  <a:pt x="2642092" y="95894"/>
                </a:lnTo>
                <a:lnTo>
                  <a:pt x="2638768" y="98574"/>
                </a:lnTo>
                <a:lnTo>
                  <a:pt x="2635291" y="101947"/>
                </a:lnTo>
                <a:lnTo>
                  <a:pt x="2631824" y="105221"/>
                </a:lnTo>
                <a:lnTo>
                  <a:pt x="2628148" y="109289"/>
                </a:lnTo>
                <a:lnTo>
                  <a:pt x="2624280" y="114151"/>
                </a:lnTo>
                <a:lnTo>
                  <a:pt x="2624280" y="167432"/>
                </a:lnTo>
                <a:lnTo>
                  <a:pt x="2655884" y="192880"/>
                </a:lnTo>
                <a:lnTo>
                  <a:pt x="2708522" y="192880"/>
                </a:lnTo>
                <a:lnTo>
                  <a:pt x="2708020" y="193624"/>
                </a:lnTo>
                <a:lnTo>
                  <a:pt x="2624280" y="193624"/>
                </a:lnTo>
                <a:lnTo>
                  <a:pt x="2624280" y="261391"/>
                </a:lnTo>
                <a:lnTo>
                  <a:pt x="2624080" y="262086"/>
                </a:lnTo>
                <a:lnTo>
                  <a:pt x="2616441" y="265261"/>
                </a:lnTo>
                <a:lnTo>
                  <a:pt x="2614412" y="265360"/>
                </a:lnTo>
                <a:close/>
              </a:path>
              <a:path w="7282815" h="266065">
                <a:moveTo>
                  <a:pt x="2708522" y="192880"/>
                </a:moveTo>
                <a:lnTo>
                  <a:pt x="2668676" y="192880"/>
                </a:lnTo>
                <a:lnTo>
                  <a:pt x="2673944" y="191393"/>
                </a:lnTo>
                <a:lnTo>
                  <a:pt x="2678306" y="188416"/>
                </a:lnTo>
                <a:lnTo>
                  <a:pt x="2682773" y="185439"/>
                </a:lnTo>
                <a:lnTo>
                  <a:pt x="2686345" y="181470"/>
                </a:lnTo>
                <a:lnTo>
                  <a:pt x="2689022" y="176510"/>
                </a:lnTo>
                <a:lnTo>
                  <a:pt x="2691803" y="171548"/>
                </a:lnTo>
                <a:lnTo>
                  <a:pt x="2693832" y="165992"/>
                </a:lnTo>
                <a:lnTo>
                  <a:pt x="2696413" y="153689"/>
                </a:lnTo>
                <a:lnTo>
                  <a:pt x="2697061" y="147488"/>
                </a:lnTo>
                <a:lnTo>
                  <a:pt x="2697061" y="134391"/>
                </a:lnTo>
                <a:lnTo>
                  <a:pt x="2696508" y="127793"/>
                </a:lnTo>
                <a:lnTo>
                  <a:pt x="2695422" y="121443"/>
                </a:lnTo>
                <a:lnTo>
                  <a:pt x="2694432" y="114994"/>
                </a:lnTo>
                <a:lnTo>
                  <a:pt x="2692641" y="109289"/>
                </a:lnTo>
                <a:lnTo>
                  <a:pt x="2690060" y="104329"/>
                </a:lnTo>
                <a:lnTo>
                  <a:pt x="2687583" y="99367"/>
                </a:lnTo>
                <a:lnTo>
                  <a:pt x="2684212" y="95399"/>
                </a:lnTo>
                <a:lnTo>
                  <a:pt x="2675677" y="89446"/>
                </a:lnTo>
                <a:lnTo>
                  <a:pt x="2670372" y="87957"/>
                </a:lnTo>
                <a:lnTo>
                  <a:pt x="2710453" y="87957"/>
                </a:lnTo>
                <a:lnTo>
                  <a:pt x="2722207" y="124234"/>
                </a:lnTo>
                <a:lnTo>
                  <a:pt x="2722870" y="141238"/>
                </a:lnTo>
                <a:lnTo>
                  <a:pt x="2722708" y="146967"/>
                </a:lnTo>
                <a:lnTo>
                  <a:pt x="2711409" y="188602"/>
                </a:lnTo>
                <a:lnTo>
                  <a:pt x="2708522" y="192880"/>
                </a:lnTo>
                <a:close/>
              </a:path>
              <a:path w="7282815" h="266065">
                <a:moveTo>
                  <a:pt x="2674239" y="214014"/>
                </a:moveTo>
                <a:lnTo>
                  <a:pt x="2660942" y="214014"/>
                </a:lnTo>
                <a:lnTo>
                  <a:pt x="2657275" y="213617"/>
                </a:lnTo>
                <a:lnTo>
                  <a:pt x="2624280" y="193624"/>
                </a:lnTo>
                <a:lnTo>
                  <a:pt x="2708020" y="193624"/>
                </a:lnTo>
                <a:lnTo>
                  <a:pt x="2674239" y="214014"/>
                </a:lnTo>
                <a:close/>
              </a:path>
              <a:path w="7282815" h="266065">
                <a:moveTo>
                  <a:pt x="2806573" y="93018"/>
                </a:moveTo>
                <a:lnTo>
                  <a:pt x="2782043" y="93018"/>
                </a:lnTo>
                <a:lnTo>
                  <a:pt x="2785710" y="87660"/>
                </a:lnTo>
                <a:lnTo>
                  <a:pt x="2801531" y="72032"/>
                </a:lnTo>
                <a:lnTo>
                  <a:pt x="2804407" y="70048"/>
                </a:lnTo>
                <a:lnTo>
                  <a:pt x="2807236" y="68709"/>
                </a:lnTo>
                <a:lnTo>
                  <a:pt x="2810018" y="68015"/>
                </a:lnTo>
                <a:lnTo>
                  <a:pt x="2812894" y="67220"/>
                </a:lnTo>
                <a:lnTo>
                  <a:pt x="2815771" y="66824"/>
                </a:lnTo>
                <a:lnTo>
                  <a:pt x="2819943" y="66824"/>
                </a:lnTo>
                <a:lnTo>
                  <a:pt x="2821381" y="66923"/>
                </a:lnTo>
                <a:lnTo>
                  <a:pt x="2822962" y="67121"/>
                </a:lnTo>
                <a:lnTo>
                  <a:pt x="2824648" y="67220"/>
                </a:lnTo>
                <a:lnTo>
                  <a:pt x="2826391" y="67469"/>
                </a:lnTo>
                <a:lnTo>
                  <a:pt x="2829963" y="68262"/>
                </a:lnTo>
                <a:lnTo>
                  <a:pt x="2831544" y="68709"/>
                </a:lnTo>
                <a:lnTo>
                  <a:pt x="2832935" y="69205"/>
                </a:lnTo>
                <a:lnTo>
                  <a:pt x="2834421" y="69700"/>
                </a:lnTo>
                <a:lnTo>
                  <a:pt x="2835468" y="70197"/>
                </a:lnTo>
                <a:lnTo>
                  <a:pt x="2836659" y="71189"/>
                </a:lnTo>
                <a:lnTo>
                  <a:pt x="2837059" y="71685"/>
                </a:lnTo>
                <a:lnTo>
                  <a:pt x="2837249" y="72182"/>
                </a:lnTo>
                <a:lnTo>
                  <a:pt x="2837449" y="72578"/>
                </a:lnTo>
                <a:lnTo>
                  <a:pt x="2837602" y="73124"/>
                </a:lnTo>
                <a:lnTo>
                  <a:pt x="2837697" y="73818"/>
                </a:lnTo>
                <a:lnTo>
                  <a:pt x="2837897" y="74512"/>
                </a:lnTo>
                <a:lnTo>
                  <a:pt x="2837992" y="76944"/>
                </a:lnTo>
                <a:lnTo>
                  <a:pt x="2838097" y="78234"/>
                </a:lnTo>
                <a:lnTo>
                  <a:pt x="2838007" y="87660"/>
                </a:lnTo>
                <a:lnTo>
                  <a:pt x="2837897" y="89296"/>
                </a:lnTo>
                <a:lnTo>
                  <a:pt x="2837772" y="90041"/>
                </a:lnTo>
                <a:lnTo>
                  <a:pt x="2814532" y="90041"/>
                </a:lnTo>
                <a:lnTo>
                  <a:pt x="2812103" y="90536"/>
                </a:lnTo>
                <a:lnTo>
                  <a:pt x="2807341" y="92521"/>
                </a:lnTo>
                <a:lnTo>
                  <a:pt x="2806573" y="93018"/>
                </a:lnTo>
                <a:close/>
              </a:path>
              <a:path w="7282815" h="266065">
                <a:moveTo>
                  <a:pt x="2774546" y="212079"/>
                </a:moveTo>
                <a:lnTo>
                  <a:pt x="2769689" y="212079"/>
                </a:lnTo>
                <a:lnTo>
                  <a:pt x="2767698" y="211980"/>
                </a:lnTo>
                <a:lnTo>
                  <a:pt x="2759859" y="208259"/>
                </a:lnTo>
                <a:lnTo>
                  <a:pt x="2759894" y="72578"/>
                </a:lnTo>
                <a:lnTo>
                  <a:pt x="2759988" y="72182"/>
                </a:lnTo>
                <a:lnTo>
                  <a:pt x="2760041" y="72032"/>
                </a:lnTo>
                <a:lnTo>
                  <a:pt x="2760307" y="71586"/>
                </a:lnTo>
                <a:lnTo>
                  <a:pt x="2760602" y="70991"/>
                </a:lnTo>
                <a:lnTo>
                  <a:pt x="2761202" y="70495"/>
                </a:lnTo>
                <a:lnTo>
                  <a:pt x="2762187" y="70048"/>
                </a:lnTo>
                <a:lnTo>
                  <a:pt x="2762993" y="69601"/>
                </a:lnTo>
                <a:lnTo>
                  <a:pt x="2764126" y="69304"/>
                </a:lnTo>
                <a:lnTo>
                  <a:pt x="2765517" y="69205"/>
                </a:lnTo>
                <a:lnTo>
                  <a:pt x="2766907" y="69006"/>
                </a:lnTo>
                <a:lnTo>
                  <a:pt x="2768746" y="68907"/>
                </a:lnTo>
                <a:lnTo>
                  <a:pt x="2773203" y="68907"/>
                </a:lnTo>
                <a:lnTo>
                  <a:pt x="2774994" y="69006"/>
                </a:lnTo>
                <a:lnTo>
                  <a:pt x="2776385" y="69205"/>
                </a:lnTo>
                <a:lnTo>
                  <a:pt x="2777871" y="69304"/>
                </a:lnTo>
                <a:lnTo>
                  <a:pt x="2779014" y="69601"/>
                </a:lnTo>
                <a:lnTo>
                  <a:pt x="2779804" y="70098"/>
                </a:lnTo>
                <a:lnTo>
                  <a:pt x="2780595" y="70495"/>
                </a:lnTo>
                <a:lnTo>
                  <a:pt x="2781147" y="70991"/>
                </a:lnTo>
                <a:lnTo>
                  <a:pt x="2781443" y="71586"/>
                </a:lnTo>
                <a:lnTo>
                  <a:pt x="2781803" y="72032"/>
                </a:lnTo>
                <a:lnTo>
                  <a:pt x="2781874" y="72182"/>
                </a:lnTo>
                <a:lnTo>
                  <a:pt x="2781997" y="72578"/>
                </a:lnTo>
                <a:lnTo>
                  <a:pt x="2782043" y="93018"/>
                </a:lnTo>
                <a:lnTo>
                  <a:pt x="2806573" y="93018"/>
                </a:lnTo>
                <a:lnTo>
                  <a:pt x="2784414" y="119360"/>
                </a:lnTo>
                <a:lnTo>
                  <a:pt x="2784414" y="208259"/>
                </a:lnTo>
                <a:lnTo>
                  <a:pt x="2784224" y="208954"/>
                </a:lnTo>
                <a:lnTo>
                  <a:pt x="2776585" y="211980"/>
                </a:lnTo>
                <a:lnTo>
                  <a:pt x="2774546" y="212079"/>
                </a:lnTo>
                <a:close/>
              </a:path>
              <a:path w="7282815" h="266065">
                <a:moveTo>
                  <a:pt x="2835221" y="93910"/>
                </a:moveTo>
                <a:lnTo>
                  <a:pt x="2833630" y="93910"/>
                </a:lnTo>
                <a:lnTo>
                  <a:pt x="2832639" y="93712"/>
                </a:lnTo>
                <a:lnTo>
                  <a:pt x="2831449" y="93315"/>
                </a:lnTo>
                <a:lnTo>
                  <a:pt x="2830353" y="92819"/>
                </a:lnTo>
                <a:lnTo>
                  <a:pt x="2829067" y="92372"/>
                </a:lnTo>
                <a:lnTo>
                  <a:pt x="2827582" y="91976"/>
                </a:lnTo>
                <a:lnTo>
                  <a:pt x="2826191" y="91479"/>
                </a:lnTo>
                <a:lnTo>
                  <a:pt x="2824600" y="91033"/>
                </a:lnTo>
                <a:lnTo>
                  <a:pt x="2821028" y="90239"/>
                </a:lnTo>
                <a:lnTo>
                  <a:pt x="2819095" y="90041"/>
                </a:lnTo>
                <a:lnTo>
                  <a:pt x="2837772" y="90041"/>
                </a:lnTo>
                <a:lnTo>
                  <a:pt x="2835811" y="93712"/>
                </a:lnTo>
                <a:lnTo>
                  <a:pt x="2835221" y="93910"/>
                </a:lnTo>
                <a:close/>
              </a:path>
              <a:path w="7282815" h="266065">
                <a:moveTo>
                  <a:pt x="2930518" y="214014"/>
                </a:moveTo>
                <a:lnTo>
                  <a:pt x="2924165" y="214014"/>
                </a:lnTo>
                <a:lnTo>
                  <a:pt x="2916157" y="213726"/>
                </a:lnTo>
                <a:lnTo>
                  <a:pt x="2879969" y="201761"/>
                </a:lnTo>
                <a:lnTo>
                  <a:pt x="2859622" y="165813"/>
                </a:lnTo>
                <a:lnTo>
                  <a:pt x="2857279" y="138558"/>
                </a:lnTo>
                <a:lnTo>
                  <a:pt x="2857473" y="132680"/>
                </a:lnTo>
                <a:lnTo>
                  <a:pt x="2870534" y="91799"/>
                </a:lnTo>
                <a:lnTo>
                  <a:pt x="2907464" y="68126"/>
                </a:lnTo>
                <a:lnTo>
                  <a:pt x="2921488" y="66824"/>
                </a:lnTo>
                <a:lnTo>
                  <a:pt x="2929147" y="67149"/>
                </a:lnTo>
                <a:lnTo>
                  <a:pt x="2966957" y="86022"/>
                </a:lnTo>
                <a:lnTo>
                  <a:pt x="2914392" y="86022"/>
                </a:lnTo>
                <a:lnTo>
                  <a:pt x="2909087" y="87164"/>
                </a:lnTo>
                <a:lnTo>
                  <a:pt x="2885922" y="111769"/>
                </a:lnTo>
                <a:lnTo>
                  <a:pt x="2884236" y="116730"/>
                </a:lnTo>
                <a:lnTo>
                  <a:pt x="2883293" y="121939"/>
                </a:lnTo>
                <a:lnTo>
                  <a:pt x="2883093" y="127396"/>
                </a:lnTo>
                <a:lnTo>
                  <a:pt x="2980429" y="127396"/>
                </a:lnTo>
                <a:lnTo>
                  <a:pt x="2980429" y="138558"/>
                </a:lnTo>
                <a:lnTo>
                  <a:pt x="2979429" y="141337"/>
                </a:lnTo>
                <a:lnTo>
                  <a:pt x="2975562" y="144611"/>
                </a:lnTo>
                <a:lnTo>
                  <a:pt x="2973380" y="145405"/>
                </a:lnTo>
                <a:lnTo>
                  <a:pt x="2883093" y="145405"/>
                </a:lnTo>
                <a:lnTo>
                  <a:pt x="2883093" y="152846"/>
                </a:lnTo>
                <a:lnTo>
                  <a:pt x="2900752" y="188366"/>
                </a:lnTo>
                <a:lnTo>
                  <a:pt x="2918659" y="194071"/>
                </a:lnTo>
                <a:lnTo>
                  <a:pt x="2974744" y="194071"/>
                </a:lnTo>
                <a:lnTo>
                  <a:pt x="2974723" y="195906"/>
                </a:lnTo>
                <a:lnTo>
                  <a:pt x="2974523" y="197791"/>
                </a:lnTo>
                <a:lnTo>
                  <a:pt x="2974371" y="198635"/>
                </a:lnTo>
                <a:lnTo>
                  <a:pt x="2974171" y="199429"/>
                </a:lnTo>
                <a:lnTo>
                  <a:pt x="2974076" y="200123"/>
                </a:lnTo>
                <a:lnTo>
                  <a:pt x="2973828" y="200769"/>
                </a:lnTo>
                <a:lnTo>
                  <a:pt x="2973428" y="201364"/>
                </a:lnTo>
                <a:lnTo>
                  <a:pt x="2973133" y="201959"/>
                </a:lnTo>
                <a:lnTo>
                  <a:pt x="2942024" y="212526"/>
                </a:lnTo>
                <a:lnTo>
                  <a:pt x="2936471" y="213518"/>
                </a:lnTo>
                <a:lnTo>
                  <a:pt x="2930518" y="214014"/>
                </a:lnTo>
                <a:close/>
              </a:path>
              <a:path w="7282815" h="266065">
                <a:moveTo>
                  <a:pt x="2980429" y="127396"/>
                </a:moveTo>
                <a:lnTo>
                  <a:pt x="2955721" y="127396"/>
                </a:lnTo>
                <a:lnTo>
                  <a:pt x="2955348" y="118244"/>
                </a:lnTo>
                <a:lnTo>
                  <a:pt x="2953785" y="110132"/>
                </a:lnTo>
                <a:lnTo>
                  <a:pt x="2920450" y="86022"/>
                </a:lnTo>
                <a:lnTo>
                  <a:pt x="2966957" y="86022"/>
                </a:lnTo>
                <a:lnTo>
                  <a:pt x="2971352" y="91232"/>
                </a:lnTo>
                <a:lnTo>
                  <a:pt x="2974819" y="97929"/>
                </a:lnTo>
                <a:lnTo>
                  <a:pt x="2977000" y="105668"/>
                </a:lnTo>
                <a:lnTo>
                  <a:pt x="2979286" y="113308"/>
                </a:lnTo>
                <a:lnTo>
                  <a:pt x="2980429" y="121493"/>
                </a:lnTo>
                <a:lnTo>
                  <a:pt x="2980429" y="127396"/>
                </a:lnTo>
                <a:close/>
              </a:path>
              <a:path w="7282815" h="266065">
                <a:moveTo>
                  <a:pt x="2974744" y="194071"/>
                </a:moveTo>
                <a:lnTo>
                  <a:pt x="2933052" y="194071"/>
                </a:lnTo>
                <a:lnTo>
                  <a:pt x="2938700" y="193575"/>
                </a:lnTo>
                <a:lnTo>
                  <a:pt x="2943663" y="192583"/>
                </a:lnTo>
                <a:lnTo>
                  <a:pt x="2967770" y="184496"/>
                </a:lnTo>
                <a:lnTo>
                  <a:pt x="2969561" y="183951"/>
                </a:lnTo>
                <a:lnTo>
                  <a:pt x="2971447" y="183951"/>
                </a:lnTo>
                <a:lnTo>
                  <a:pt x="2972037" y="184150"/>
                </a:lnTo>
                <a:lnTo>
                  <a:pt x="2972533" y="184546"/>
                </a:lnTo>
                <a:lnTo>
                  <a:pt x="2973133" y="184844"/>
                </a:lnTo>
                <a:lnTo>
                  <a:pt x="2973580" y="185340"/>
                </a:lnTo>
                <a:lnTo>
                  <a:pt x="2974171" y="186729"/>
                </a:lnTo>
                <a:lnTo>
                  <a:pt x="2974371" y="187722"/>
                </a:lnTo>
                <a:lnTo>
                  <a:pt x="2974476" y="189011"/>
                </a:lnTo>
                <a:lnTo>
                  <a:pt x="2974666" y="190202"/>
                </a:lnTo>
                <a:lnTo>
                  <a:pt x="2974757" y="191492"/>
                </a:lnTo>
                <a:lnTo>
                  <a:pt x="2974744" y="194071"/>
                </a:lnTo>
                <a:close/>
              </a:path>
              <a:path w="7282815" h="266065">
                <a:moveTo>
                  <a:pt x="3021348" y="100607"/>
                </a:moveTo>
                <a:lnTo>
                  <a:pt x="3019367" y="100607"/>
                </a:lnTo>
                <a:lnTo>
                  <a:pt x="3018672" y="100409"/>
                </a:lnTo>
                <a:lnTo>
                  <a:pt x="3015333" y="87510"/>
                </a:lnTo>
                <a:lnTo>
                  <a:pt x="3015395" y="86667"/>
                </a:lnTo>
                <a:lnTo>
                  <a:pt x="3025225" y="76646"/>
                </a:lnTo>
                <a:lnTo>
                  <a:pt x="3028492" y="74860"/>
                </a:lnTo>
                <a:lnTo>
                  <a:pt x="3032264" y="73272"/>
                </a:lnTo>
                <a:lnTo>
                  <a:pt x="3036531" y="71884"/>
                </a:lnTo>
                <a:lnTo>
                  <a:pt x="3040798" y="70396"/>
                </a:lnTo>
                <a:lnTo>
                  <a:pt x="3045466" y="69205"/>
                </a:lnTo>
                <a:lnTo>
                  <a:pt x="3050523" y="68312"/>
                </a:lnTo>
                <a:lnTo>
                  <a:pt x="3055581" y="67319"/>
                </a:lnTo>
                <a:lnTo>
                  <a:pt x="3060696" y="66824"/>
                </a:lnTo>
                <a:lnTo>
                  <a:pt x="3075479" y="66824"/>
                </a:lnTo>
                <a:lnTo>
                  <a:pt x="3083661" y="67915"/>
                </a:lnTo>
                <a:lnTo>
                  <a:pt x="3097158" y="72281"/>
                </a:lnTo>
                <a:lnTo>
                  <a:pt x="3102615" y="75505"/>
                </a:lnTo>
                <a:lnTo>
                  <a:pt x="3106827" y="79821"/>
                </a:lnTo>
                <a:lnTo>
                  <a:pt x="3110950" y="83938"/>
                </a:lnTo>
                <a:lnTo>
                  <a:pt x="3112589" y="86766"/>
                </a:lnTo>
                <a:lnTo>
                  <a:pt x="3057572" y="86766"/>
                </a:lnTo>
                <a:lnTo>
                  <a:pt x="3052114" y="87510"/>
                </a:lnTo>
                <a:lnTo>
                  <a:pt x="3047247" y="88999"/>
                </a:lnTo>
                <a:lnTo>
                  <a:pt x="3042484" y="90388"/>
                </a:lnTo>
                <a:lnTo>
                  <a:pt x="3038274" y="91976"/>
                </a:lnTo>
                <a:lnTo>
                  <a:pt x="3034598" y="93762"/>
                </a:lnTo>
                <a:lnTo>
                  <a:pt x="3031026" y="95448"/>
                </a:lnTo>
                <a:lnTo>
                  <a:pt x="3027997" y="97035"/>
                </a:lnTo>
                <a:lnTo>
                  <a:pt x="3025520" y="98524"/>
                </a:lnTo>
                <a:lnTo>
                  <a:pt x="3023139" y="99913"/>
                </a:lnTo>
                <a:lnTo>
                  <a:pt x="3021348" y="100607"/>
                </a:lnTo>
                <a:close/>
              </a:path>
              <a:path w="7282815" h="266065">
                <a:moveTo>
                  <a:pt x="3063172" y="214014"/>
                </a:moveTo>
                <a:lnTo>
                  <a:pt x="3048094" y="214014"/>
                </a:lnTo>
                <a:lnTo>
                  <a:pt x="3041694" y="213071"/>
                </a:lnTo>
                <a:lnTo>
                  <a:pt x="3035941" y="211186"/>
                </a:lnTo>
                <a:lnTo>
                  <a:pt x="3030283" y="209400"/>
                </a:lnTo>
                <a:lnTo>
                  <a:pt x="3008699" y="179684"/>
                </a:lnTo>
                <a:lnTo>
                  <a:pt x="3008699" y="165695"/>
                </a:lnTo>
                <a:lnTo>
                  <a:pt x="3039360" y="133349"/>
                </a:lnTo>
                <a:lnTo>
                  <a:pt x="3075822" y="128736"/>
                </a:lnTo>
                <a:lnTo>
                  <a:pt x="3094281" y="128736"/>
                </a:lnTo>
                <a:lnTo>
                  <a:pt x="3094281" y="113158"/>
                </a:lnTo>
                <a:lnTo>
                  <a:pt x="3093729" y="108595"/>
                </a:lnTo>
                <a:lnTo>
                  <a:pt x="3091547" y="100657"/>
                </a:lnTo>
                <a:lnTo>
                  <a:pt x="3089766" y="97383"/>
                </a:lnTo>
                <a:lnTo>
                  <a:pt x="3087280" y="94804"/>
                </a:lnTo>
                <a:lnTo>
                  <a:pt x="3084899" y="92124"/>
                </a:lnTo>
                <a:lnTo>
                  <a:pt x="3081775" y="90140"/>
                </a:lnTo>
                <a:lnTo>
                  <a:pt x="3077908" y="88850"/>
                </a:lnTo>
                <a:lnTo>
                  <a:pt x="3074040" y="87461"/>
                </a:lnTo>
                <a:lnTo>
                  <a:pt x="3069278" y="86766"/>
                </a:lnTo>
                <a:lnTo>
                  <a:pt x="3112589" y="86766"/>
                </a:lnTo>
                <a:lnTo>
                  <a:pt x="3113969" y="89148"/>
                </a:lnTo>
                <a:lnTo>
                  <a:pt x="3117741" y="101649"/>
                </a:lnTo>
                <a:lnTo>
                  <a:pt x="3118639" y="108595"/>
                </a:lnTo>
                <a:lnTo>
                  <a:pt x="3118684" y="146446"/>
                </a:lnTo>
                <a:lnTo>
                  <a:pt x="3066544" y="146446"/>
                </a:lnTo>
                <a:lnTo>
                  <a:pt x="3060696" y="147041"/>
                </a:lnTo>
                <a:lnTo>
                  <a:pt x="3055733" y="148232"/>
                </a:lnTo>
                <a:lnTo>
                  <a:pt x="3050771" y="149324"/>
                </a:lnTo>
                <a:lnTo>
                  <a:pt x="3046656" y="151010"/>
                </a:lnTo>
                <a:lnTo>
                  <a:pt x="3043380" y="153293"/>
                </a:lnTo>
                <a:lnTo>
                  <a:pt x="3040103" y="155475"/>
                </a:lnTo>
                <a:lnTo>
                  <a:pt x="3037674" y="158154"/>
                </a:lnTo>
                <a:lnTo>
                  <a:pt x="3036083" y="161329"/>
                </a:lnTo>
                <a:lnTo>
                  <a:pt x="3034598" y="164404"/>
                </a:lnTo>
                <a:lnTo>
                  <a:pt x="3033855" y="167976"/>
                </a:lnTo>
                <a:lnTo>
                  <a:pt x="3033855" y="178990"/>
                </a:lnTo>
                <a:lnTo>
                  <a:pt x="3036036" y="184546"/>
                </a:lnTo>
                <a:lnTo>
                  <a:pt x="3040398" y="188713"/>
                </a:lnTo>
                <a:lnTo>
                  <a:pt x="3044865" y="192781"/>
                </a:lnTo>
                <a:lnTo>
                  <a:pt x="3051066" y="194815"/>
                </a:lnTo>
                <a:lnTo>
                  <a:pt x="3096992" y="194815"/>
                </a:lnTo>
                <a:lnTo>
                  <a:pt x="3091700" y="200471"/>
                </a:lnTo>
                <a:lnTo>
                  <a:pt x="3085147" y="205332"/>
                </a:lnTo>
                <a:lnTo>
                  <a:pt x="3070764" y="212278"/>
                </a:lnTo>
                <a:lnTo>
                  <a:pt x="3063172" y="214014"/>
                </a:lnTo>
                <a:close/>
              </a:path>
              <a:path w="7282815" h="266065">
                <a:moveTo>
                  <a:pt x="3096992" y="194815"/>
                </a:moveTo>
                <a:lnTo>
                  <a:pt x="3065458" y="194815"/>
                </a:lnTo>
                <a:lnTo>
                  <a:pt x="3071412" y="193178"/>
                </a:lnTo>
                <a:lnTo>
                  <a:pt x="3076869" y="189904"/>
                </a:lnTo>
                <a:lnTo>
                  <a:pt x="3082422" y="186630"/>
                </a:lnTo>
                <a:lnTo>
                  <a:pt x="3088223" y="181619"/>
                </a:lnTo>
                <a:lnTo>
                  <a:pt x="3094281" y="174872"/>
                </a:lnTo>
                <a:lnTo>
                  <a:pt x="3094281" y="146446"/>
                </a:lnTo>
                <a:lnTo>
                  <a:pt x="3118684" y="146446"/>
                </a:lnTo>
                <a:lnTo>
                  <a:pt x="3118684" y="194221"/>
                </a:lnTo>
                <a:lnTo>
                  <a:pt x="3097548" y="194221"/>
                </a:lnTo>
                <a:lnTo>
                  <a:pt x="3096992" y="194815"/>
                </a:lnTo>
                <a:close/>
              </a:path>
              <a:path w="7282815" h="266065">
                <a:moveTo>
                  <a:pt x="3110797" y="212079"/>
                </a:moveTo>
                <a:lnTo>
                  <a:pt x="3105540" y="212079"/>
                </a:lnTo>
                <a:lnTo>
                  <a:pt x="3103454" y="211930"/>
                </a:lnTo>
                <a:lnTo>
                  <a:pt x="3100377" y="211335"/>
                </a:lnTo>
                <a:lnTo>
                  <a:pt x="3099291" y="210889"/>
                </a:lnTo>
                <a:lnTo>
                  <a:pt x="3097901" y="209699"/>
                </a:lnTo>
                <a:lnTo>
                  <a:pt x="3097548" y="208805"/>
                </a:lnTo>
                <a:lnTo>
                  <a:pt x="3097548" y="194221"/>
                </a:lnTo>
                <a:lnTo>
                  <a:pt x="3118684" y="194221"/>
                </a:lnTo>
                <a:lnTo>
                  <a:pt x="3118684" y="208805"/>
                </a:lnTo>
                <a:lnTo>
                  <a:pt x="3110797" y="212079"/>
                </a:lnTo>
                <a:close/>
              </a:path>
              <a:path w="7282815" h="266065">
                <a:moveTo>
                  <a:pt x="3278532" y="87064"/>
                </a:moveTo>
                <a:lnTo>
                  <a:pt x="3253824" y="87064"/>
                </a:lnTo>
                <a:lnTo>
                  <a:pt x="3253824" y="8533"/>
                </a:lnTo>
                <a:lnTo>
                  <a:pt x="3256349" y="5804"/>
                </a:lnTo>
                <a:lnTo>
                  <a:pt x="3257349" y="5407"/>
                </a:lnTo>
                <a:lnTo>
                  <a:pt x="3258587" y="5110"/>
                </a:lnTo>
                <a:lnTo>
                  <a:pt x="3260073" y="4912"/>
                </a:lnTo>
                <a:lnTo>
                  <a:pt x="3261664" y="4613"/>
                </a:lnTo>
                <a:lnTo>
                  <a:pt x="3263645" y="4465"/>
                </a:lnTo>
                <a:lnTo>
                  <a:pt x="3268502" y="4465"/>
                </a:lnTo>
                <a:lnTo>
                  <a:pt x="3270541" y="4613"/>
                </a:lnTo>
                <a:lnTo>
                  <a:pt x="3272131" y="4912"/>
                </a:lnTo>
                <a:lnTo>
                  <a:pt x="3273713" y="5110"/>
                </a:lnTo>
                <a:lnTo>
                  <a:pt x="3274951" y="5407"/>
                </a:lnTo>
                <a:lnTo>
                  <a:pt x="3275846" y="5804"/>
                </a:lnTo>
                <a:lnTo>
                  <a:pt x="3276742" y="6102"/>
                </a:lnTo>
                <a:lnTo>
                  <a:pt x="3277389" y="6597"/>
                </a:lnTo>
                <a:lnTo>
                  <a:pt x="3277780" y="7293"/>
                </a:lnTo>
                <a:lnTo>
                  <a:pt x="3278275" y="7888"/>
                </a:lnTo>
                <a:lnTo>
                  <a:pt x="3278532" y="8533"/>
                </a:lnTo>
                <a:lnTo>
                  <a:pt x="3278532" y="87064"/>
                </a:lnTo>
                <a:close/>
              </a:path>
              <a:path w="7282815" h="266065">
                <a:moveTo>
                  <a:pt x="3209771" y="214014"/>
                </a:moveTo>
                <a:lnTo>
                  <a:pt x="3172014" y="199330"/>
                </a:lnTo>
                <a:lnTo>
                  <a:pt x="3156970" y="163255"/>
                </a:lnTo>
                <a:lnTo>
                  <a:pt x="3155298" y="142130"/>
                </a:lnTo>
                <a:lnTo>
                  <a:pt x="3155530" y="133712"/>
                </a:lnTo>
                <a:lnTo>
                  <a:pt x="3166608" y="92385"/>
                </a:lnTo>
                <a:lnTo>
                  <a:pt x="3199723" y="68163"/>
                </a:lnTo>
                <a:lnTo>
                  <a:pt x="3213039" y="66824"/>
                </a:lnTo>
                <a:lnTo>
                  <a:pt x="3220878" y="66824"/>
                </a:lnTo>
                <a:lnTo>
                  <a:pt x="3228021" y="68559"/>
                </a:lnTo>
                <a:lnTo>
                  <a:pt x="3234470" y="72032"/>
                </a:lnTo>
                <a:lnTo>
                  <a:pt x="3241023" y="75406"/>
                </a:lnTo>
                <a:lnTo>
                  <a:pt x="3247471" y="80416"/>
                </a:lnTo>
                <a:lnTo>
                  <a:pt x="3253824" y="87064"/>
                </a:lnTo>
                <a:lnTo>
                  <a:pt x="3278532" y="87064"/>
                </a:lnTo>
                <a:lnTo>
                  <a:pt x="3278532" y="87957"/>
                </a:lnTo>
                <a:lnTo>
                  <a:pt x="3208876" y="87957"/>
                </a:lnTo>
                <a:lnTo>
                  <a:pt x="3203571" y="89446"/>
                </a:lnTo>
                <a:lnTo>
                  <a:pt x="3181339" y="126850"/>
                </a:lnTo>
                <a:lnTo>
                  <a:pt x="3180749" y="133102"/>
                </a:lnTo>
                <a:lnTo>
                  <a:pt x="3180749" y="146198"/>
                </a:lnTo>
                <a:lnTo>
                  <a:pt x="3193741" y="185489"/>
                </a:lnTo>
                <a:lnTo>
                  <a:pt x="3207638" y="193029"/>
                </a:lnTo>
                <a:lnTo>
                  <a:pt x="3253423" y="193029"/>
                </a:lnTo>
                <a:lnTo>
                  <a:pt x="3251312" y="195169"/>
                </a:lnTo>
                <a:lnTo>
                  <a:pt x="3216403" y="213614"/>
                </a:lnTo>
                <a:lnTo>
                  <a:pt x="3209771" y="214014"/>
                </a:lnTo>
                <a:close/>
              </a:path>
              <a:path w="7282815" h="266065">
                <a:moveTo>
                  <a:pt x="3253423" y="193029"/>
                </a:moveTo>
                <a:lnTo>
                  <a:pt x="3217363" y="193029"/>
                </a:lnTo>
                <a:lnTo>
                  <a:pt x="3220487" y="192583"/>
                </a:lnTo>
                <a:lnTo>
                  <a:pt x="3223459" y="191690"/>
                </a:lnTo>
                <a:lnTo>
                  <a:pt x="3253824" y="166836"/>
                </a:lnTo>
                <a:lnTo>
                  <a:pt x="3253824" y="113258"/>
                </a:lnTo>
                <a:lnTo>
                  <a:pt x="3221878" y="87957"/>
                </a:lnTo>
                <a:lnTo>
                  <a:pt x="3278532" y="87957"/>
                </a:lnTo>
                <a:lnTo>
                  <a:pt x="3278532" y="189755"/>
                </a:lnTo>
                <a:lnTo>
                  <a:pt x="3256653" y="189755"/>
                </a:lnTo>
                <a:lnTo>
                  <a:pt x="3253423" y="193029"/>
                </a:lnTo>
                <a:close/>
              </a:path>
              <a:path w="7282815" h="266065">
                <a:moveTo>
                  <a:pt x="3269798" y="212079"/>
                </a:moveTo>
                <a:lnTo>
                  <a:pt x="3265731" y="212079"/>
                </a:lnTo>
                <a:lnTo>
                  <a:pt x="3263988" y="211980"/>
                </a:lnTo>
                <a:lnTo>
                  <a:pt x="3256653" y="189755"/>
                </a:lnTo>
                <a:lnTo>
                  <a:pt x="3278532" y="189755"/>
                </a:lnTo>
                <a:lnTo>
                  <a:pt x="3278504" y="208358"/>
                </a:lnTo>
                <a:lnTo>
                  <a:pt x="3278332" y="208954"/>
                </a:lnTo>
                <a:lnTo>
                  <a:pt x="3277932" y="209549"/>
                </a:lnTo>
                <a:lnTo>
                  <a:pt x="3277637" y="210144"/>
                </a:lnTo>
                <a:lnTo>
                  <a:pt x="3271484" y="211980"/>
                </a:lnTo>
                <a:lnTo>
                  <a:pt x="3269798" y="212079"/>
                </a:lnTo>
                <a:close/>
              </a:path>
              <a:path w="7282815" h="266065">
                <a:moveTo>
                  <a:pt x="3326843" y="262532"/>
                </a:moveTo>
                <a:lnTo>
                  <a:pt x="3324814" y="262383"/>
                </a:lnTo>
                <a:lnTo>
                  <a:pt x="3323328" y="262086"/>
                </a:lnTo>
                <a:lnTo>
                  <a:pt x="3321938" y="261887"/>
                </a:lnTo>
                <a:lnTo>
                  <a:pt x="3320890" y="261490"/>
                </a:lnTo>
                <a:lnTo>
                  <a:pt x="3319604" y="260399"/>
                </a:lnTo>
                <a:lnTo>
                  <a:pt x="3319393" y="259903"/>
                </a:lnTo>
                <a:lnTo>
                  <a:pt x="3319404" y="258018"/>
                </a:lnTo>
                <a:lnTo>
                  <a:pt x="3319699" y="257025"/>
                </a:lnTo>
                <a:lnTo>
                  <a:pt x="3320195" y="255835"/>
                </a:lnTo>
                <a:lnTo>
                  <a:pt x="3326626" y="240719"/>
                </a:lnTo>
                <a:lnTo>
                  <a:pt x="3332217" y="225437"/>
                </a:lnTo>
                <a:lnTo>
                  <a:pt x="3343946" y="178565"/>
                </a:lnTo>
                <a:lnTo>
                  <a:pt x="3347884" y="130819"/>
                </a:lnTo>
                <a:lnTo>
                  <a:pt x="3347446" y="114923"/>
                </a:lnTo>
                <a:lnTo>
                  <a:pt x="3340883" y="67568"/>
                </a:lnTo>
                <a:lnTo>
                  <a:pt x="3326457" y="21161"/>
                </a:lnTo>
                <a:lnTo>
                  <a:pt x="3319509" y="5209"/>
                </a:lnTo>
                <a:lnTo>
                  <a:pt x="3319356" y="4366"/>
                </a:lnTo>
                <a:lnTo>
                  <a:pt x="3327291" y="0"/>
                </a:lnTo>
                <a:lnTo>
                  <a:pt x="3331663" y="0"/>
                </a:lnTo>
                <a:lnTo>
                  <a:pt x="3333396" y="99"/>
                </a:lnTo>
                <a:lnTo>
                  <a:pt x="3334787" y="298"/>
                </a:lnTo>
                <a:lnTo>
                  <a:pt x="3336177" y="397"/>
                </a:lnTo>
                <a:lnTo>
                  <a:pt x="3337263" y="595"/>
                </a:lnTo>
                <a:lnTo>
                  <a:pt x="3338063" y="893"/>
                </a:lnTo>
                <a:lnTo>
                  <a:pt x="3338949" y="1190"/>
                </a:lnTo>
                <a:lnTo>
                  <a:pt x="3360113" y="49597"/>
                </a:lnTo>
                <a:lnTo>
                  <a:pt x="3371435" y="98115"/>
                </a:lnTo>
                <a:lnTo>
                  <a:pt x="3373630" y="131266"/>
                </a:lnTo>
                <a:lnTo>
                  <a:pt x="3373499" y="139656"/>
                </a:lnTo>
                <a:lnTo>
                  <a:pt x="3368941" y="180900"/>
                </a:lnTo>
                <a:lnTo>
                  <a:pt x="3357956" y="220823"/>
                </a:lnTo>
                <a:lnTo>
                  <a:pt x="3341035" y="259407"/>
                </a:lnTo>
                <a:lnTo>
                  <a:pt x="3337311" y="261788"/>
                </a:lnTo>
                <a:lnTo>
                  <a:pt x="3336425" y="262086"/>
                </a:lnTo>
                <a:lnTo>
                  <a:pt x="3335330" y="262284"/>
                </a:lnTo>
                <a:lnTo>
                  <a:pt x="3332748" y="262482"/>
                </a:lnTo>
                <a:lnTo>
                  <a:pt x="3326843" y="262532"/>
                </a:lnTo>
                <a:close/>
              </a:path>
              <a:path w="7282815" h="266065">
                <a:moveTo>
                  <a:pt x="3440105" y="109091"/>
                </a:moveTo>
                <a:lnTo>
                  <a:pt x="3433856" y="109091"/>
                </a:lnTo>
                <a:lnTo>
                  <a:pt x="3431275" y="108842"/>
                </a:lnTo>
                <a:lnTo>
                  <a:pt x="3421397" y="95299"/>
                </a:lnTo>
                <a:lnTo>
                  <a:pt x="3421397" y="88750"/>
                </a:lnTo>
                <a:lnTo>
                  <a:pt x="3424531" y="78432"/>
                </a:lnTo>
                <a:lnTo>
                  <a:pt x="3425722" y="77043"/>
                </a:lnTo>
                <a:lnTo>
                  <a:pt x="3427303" y="76100"/>
                </a:lnTo>
                <a:lnTo>
                  <a:pt x="3429294" y="75604"/>
                </a:lnTo>
                <a:lnTo>
                  <a:pt x="3431275" y="75009"/>
                </a:lnTo>
                <a:lnTo>
                  <a:pt x="3433856" y="74712"/>
                </a:lnTo>
                <a:lnTo>
                  <a:pt x="3440105" y="74712"/>
                </a:lnTo>
                <a:lnTo>
                  <a:pt x="3442638" y="75009"/>
                </a:lnTo>
                <a:lnTo>
                  <a:pt x="3444619" y="75604"/>
                </a:lnTo>
                <a:lnTo>
                  <a:pt x="3446601" y="76100"/>
                </a:lnTo>
                <a:lnTo>
                  <a:pt x="3448191" y="77043"/>
                </a:lnTo>
                <a:lnTo>
                  <a:pt x="3449382" y="78432"/>
                </a:lnTo>
                <a:lnTo>
                  <a:pt x="3450668" y="79722"/>
                </a:lnTo>
                <a:lnTo>
                  <a:pt x="3451515" y="81508"/>
                </a:lnTo>
                <a:lnTo>
                  <a:pt x="3451916" y="83790"/>
                </a:lnTo>
                <a:lnTo>
                  <a:pt x="3452411" y="85973"/>
                </a:lnTo>
                <a:lnTo>
                  <a:pt x="3452658" y="88750"/>
                </a:lnTo>
                <a:lnTo>
                  <a:pt x="3452658" y="95299"/>
                </a:lnTo>
                <a:lnTo>
                  <a:pt x="3452411" y="97978"/>
                </a:lnTo>
                <a:lnTo>
                  <a:pt x="3451916" y="100161"/>
                </a:lnTo>
                <a:lnTo>
                  <a:pt x="3451515" y="102344"/>
                </a:lnTo>
                <a:lnTo>
                  <a:pt x="3442638" y="108842"/>
                </a:lnTo>
                <a:lnTo>
                  <a:pt x="3440105" y="109091"/>
                </a:lnTo>
                <a:close/>
              </a:path>
              <a:path w="7282815" h="266065">
                <a:moveTo>
                  <a:pt x="3440105" y="212526"/>
                </a:moveTo>
                <a:lnTo>
                  <a:pt x="3433856" y="212526"/>
                </a:lnTo>
                <a:lnTo>
                  <a:pt x="3431275" y="212228"/>
                </a:lnTo>
                <a:lnTo>
                  <a:pt x="3429294" y="211633"/>
                </a:lnTo>
                <a:lnTo>
                  <a:pt x="3427303" y="211137"/>
                </a:lnTo>
                <a:lnTo>
                  <a:pt x="3421397" y="198685"/>
                </a:lnTo>
                <a:lnTo>
                  <a:pt x="3421397" y="192136"/>
                </a:lnTo>
                <a:lnTo>
                  <a:pt x="3433856" y="178147"/>
                </a:lnTo>
                <a:lnTo>
                  <a:pt x="3440105" y="178147"/>
                </a:lnTo>
                <a:lnTo>
                  <a:pt x="3442638" y="178444"/>
                </a:lnTo>
                <a:lnTo>
                  <a:pt x="3446601" y="179635"/>
                </a:lnTo>
                <a:lnTo>
                  <a:pt x="3448191" y="180578"/>
                </a:lnTo>
                <a:lnTo>
                  <a:pt x="3449382" y="181868"/>
                </a:lnTo>
                <a:lnTo>
                  <a:pt x="3450668" y="183157"/>
                </a:lnTo>
                <a:lnTo>
                  <a:pt x="3451515" y="184943"/>
                </a:lnTo>
                <a:lnTo>
                  <a:pt x="3451916" y="187225"/>
                </a:lnTo>
                <a:lnTo>
                  <a:pt x="3452411" y="189408"/>
                </a:lnTo>
                <a:lnTo>
                  <a:pt x="3452658" y="192136"/>
                </a:lnTo>
                <a:lnTo>
                  <a:pt x="3452658" y="198685"/>
                </a:lnTo>
                <a:lnTo>
                  <a:pt x="3452411" y="201414"/>
                </a:lnTo>
                <a:lnTo>
                  <a:pt x="3451916" y="203596"/>
                </a:lnTo>
                <a:lnTo>
                  <a:pt x="3451515" y="205779"/>
                </a:lnTo>
                <a:lnTo>
                  <a:pt x="3450668" y="207565"/>
                </a:lnTo>
                <a:lnTo>
                  <a:pt x="3448191" y="210243"/>
                </a:lnTo>
                <a:lnTo>
                  <a:pt x="3446601" y="211137"/>
                </a:lnTo>
                <a:lnTo>
                  <a:pt x="3444619" y="211633"/>
                </a:lnTo>
                <a:lnTo>
                  <a:pt x="3442638" y="212228"/>
                </a:lnTo>
                <a:lnTo>
                  <a:pt x="3440105" y="212526"/>
                </a:lnTo>
                <a:close/>
              </a:path>
              <a:path w="7282815" h="266065">
                <a:moveTo>
                  <a:pt x="3570378" y="100607"/>
                </a:moveTo>
                <a:lnTo>
                  <a:pt x="3568397" y="100607"/>
                </a:lnTo>
                <a:lnTo>
                  <a:pt x="3567701" y="100409"/>
                </a:lnTo>
                <a:lnTo>
                  <a:pt x="3564362" y="87510"/>
                </a:lnTo>
                <a:lnTo>
                  <a:pt x="3564425" y="86667"/>
                </a:lnTo>
                <a:lnTo>
                  <a:pt x="3574245" y="76646"/>
                </a:lnTo>
                <a:lnTo>
                  <a:pt x="3577521" y="74860"/>
                </a:lnTo>
                <a:lnTo>
                  <a:pt x="3581293" y="73272"/>
                </a:lnTo>
                <a:lnTo>
                  <a:pt x="3585561" y="71884"/>
                </a:lnTo>
                <a:lnTo>
                  <a:pt x="3589828" y="70396"/>
                </a:lnTo>
                <a:lnTo>
                  <a:pt x="3594485" y="69205"/>
                </a:lnTo>
                <a:lnTo>
                  <a:pt x="3599553" y="68312"/>
                </a:lnTo>
                <a:lnTo>
                  <a:pt x="3604610" y="67319"/>
                </a:lnTo>
                <a:lnTo>
                  <a:pt x="3609716" y="66824"/>
                </a:lnTo>
                <a:lnTo>
                  <a:pt x="3624499" y="66824"/>
                </a:lnTo>
                <a:lnTo>
                  <a:pt x="3632690" y="67915"/>
                </a:lnTo>
                <a:lnTo>
                  <a:pt x="3646177" y="72281"/>
                </a:lnTo>
                <a:lnTo>
                  <a:pt x="3651635" y="75505"/>
                </a:lnTo>
                <a:lnTo>
                  <a:pt x="3655857" y="79821"/>
                </a:lnTo>
                <a:lnTo>
                  <a:pt x="3659970" y="83938"/>
                </a:lnTo>
                <a:lnTo>
                  <a:pt x="3661614" y="86766"/>
                </a:lnTo>
                <a:lnTo>
                  <a:pt x="3606592" y="86766"/>
                </a:lnTo>
                <a:lnTo>
                  <a:pt x="3601134" y="87510"/>
                </a:lnTo>
                <a:lnTo>
                  <a:pt x="3596276" y="88999"/>
                </a:lnTo>
                <a:lnTo>
                  <a:pt x="3591514" y="90388"/>
                </a:lnTo>
                <a:lnTo>
                  <a:pt x="3587294" y="91976"/>
                </a:lnTo>
                <a:lnTo>
                  <a:pt x="3583627" y="93762"/>
                </a:lnTo>
                <a:lnTo>
                  <a:pt x="3580055" y="95448"/>
                </a:lnTo>
                <a:lnTo>
                  <a:pt x="3577026" y="97035"/>
                </a:lnTo>
                <a:lnTo>
                  <a:pt x="3574550" y="98524"/>
                </a:lnTo>
                <a:lnTo>
                  <a:pt x="3572168" y="99913"/>
                </a:lnTo>
                <a:lnTo>
                  <a:pt x="3570378" y="100607"/>
                </a:lnTo>
                <a:close/>
              </a:path>
              <a:path w="7282815" h="266065">
                <a:moveTo>
                  <a:pt x="3612202" y="214014"/>
                </a:moveTo>
                <a:lnTo>
                  <a:pt x="3597114" y="214014"/>
                </a:lnTo>
                <a:lnTo>
                  <a:pt x="3590723" y="213071"/>
                </a:lnTo>
                <a:lnTo>
                  <a:pt x="3584960" y="211186"/>
                </a:lnTo>
                <a:lnTo>
                  <a:pt x="3579312" y="209400"/>
                </a:lnTo>
                <a:lnTo>
                  <a:pt x="3557729" y="179684"/>
                </a:lnTo>
                <a:lnTo>
                  <a:pt x="3557729" y="165695"/>
                </a:lnTo>
                <a:lnTo>
                  <a:pt x="3588389" y="133349"/>
                </a:lnTo>
                <a:lnTo>
                  <a:pt x="3624851" y="128736"/>
                </a:lnTo>
                <a:lnTo>
                  <a:pt x="3643301" y="128736"/>
                </a:lnTo>
                <a:lnTo>
                  <a:pt x="3643301" y="113158"/>
                </a:lnTo>
                <a:lnTo>
                  <a:pt x="3642758" y="108595"/>
                </a:lnTo>
                <a:lnTo>
                  <a:pt x="3640577" y="100657"/>
                </a:lnTo>
                <a:lnTo>
                  <a:pt x="3638786" y="97383"/>
                </a:lnTo>
                <a:lnTo>
                  <a:pt x="3636310" y="94804"/>
                </a:lnTo>
                <a:lnTo>
                  <a:pt x="3633928" y="92124"/>
                </a:lnTo>
                <a:lnTo>
                  <a:pt x="3630804" y="90140"/>
                </a:lnTo>
                <a:lnTo>
                  <a:pt x="3626937" y="88850"/>
                </a:lnTo>
                <a:lnTo>
                  <a:pt x="3623060" y="87461"/>
                </a:lnTo>
                <a:lnTo>
                  <a:pt x="3618298" y="86766"/>
                </a:lnTo>
                <a:lnTo>
                  <a:pt x="3661614" y="86766"/>
                </a:lnTo>
                <a:lnTo>
                  <a:pt x="3662999" y="89148"/>
                </a:lnTo>
                <a:lnTo>
                  <a:pt x="3666771" y="101649"/>
                </a:lnTo>
                <a:lnTo>
                  <a:pt x="3667669" y="108595"/>
                </a:lnTo>
                <a:lnTo>
                  <a:pt x="3667713" y="146446"/>
                </a:lnTo>
                <a:lnTo>
                  <a:pt x="3615574" y="146446"/>
                </a:lnTo>
                <a:lnTo>
                  <a:pt x="3609716" y="147041"/>
                </a:lnTo>
                <a:lnTo>
                  <a:pt x="3604753" y="148232"/>
                </a:lnTo>
                <a:lnTo>
                  <a:pt x="3599800" y="149324"/>
                </a:lnTo>
                <a:lnTo>
                  <a:pt x="3595676" y="151010"/>
                </a:lnTo>
                <a:lnTo>
                  <a:pt x="3592409" y="153293"/>
                </a:lnTo>
                <a:lnTo>
                  <a:pt x="3589132" y="155475"/>
                </a:lnTo>
                <a:lnTo>
                  <a:pt x="3586704" y="158154"/>
                </a:lnTo>
                <a:lnTo>
                  <a:pt x="3585113" y="161329"/>
                </a:lnTo>
                <a:lnTo>
                  <a:pt x="3583627" y="164404"/>
                </a:lnTo>
                <a:lnTo>
                  <a:pt x="3582884" y="167976"/>
                </a:lnTo>
                <a:lnTo>
                  <a:pt x="3582884" y="178990"/>
                </a:lnTo>
                <a:lnTo>
                  <a:pt x="3585065" y="184546"/>
                </a:lnTo>
                <a:lnTo>
                  <a:pt x="3589428" y="188713"/>
                </a:lnTo>
                <a:lnTo>
                  <a:pt x="3593895" y="192781"/>
                </a:lnTo>
                <a:lnTo>
                  <a:pt x="3600096" y="194815"/>
                </a:lnTo>
                <a:lnTo>
                  <a:pt x="3646021" y="194815"/>
                </a:lnTo>
                <a:lnTo>
                  <a:pt x="3640729" y="200471"/>
                </a:lnTo>
                <a:lnTo>
                  <a:pt x="3634176" y="205332"/>
                </a:lnTo>
                <a:lnTo>
                  <a:pt x="3619793" y="212278"/>
                </a:lnTo>
                <a:lnTo>
                  <a:pt x="3612202" y="214014"/>
                </a:lnTo>
                <a:close/>
              </a:path>
              <a:path w="7282815" h="266065">
                <a:moveTo>
                  <a:pt x="3646021" y="194815"/>
                </a:moveTo>
                <a:lnTo>
                  <a:pt x="3614478" y="194815"/>
                </a:lnTo>
                <a:lnTo>
                  <a:pt x="3620431" y="193178"/>
                </a:lnTo>
                <a:lnTo>
                  <a:pt x="3625889" y="189904"/>
                </a:lnTo>
                <a:lnTo>
                  <a:pt x="3631452" y="186630"/>
                </a:lnTo>
                <a:lnTo>
                  <a:pt x="3637253" y="181619"/>
                </a:lnTo>
                <a:lnTo>
                  <a:pt x="3643301" y="174872"/>
                </a:lnTo>
                <a:lnTo>
                  <a:pt x="3643301" y="146446"/>
                </a:lnTo>
                <a:lnTo>
                  <a:pt x="3667713" y="146446"/>
                </a:lnTo>
                <a:lnTo>
                  <a:pt x="3667713" y="194221"/>
                </a:lnTo>
                <a:lnTo>
                  <a:pt x="3646578" y="194221"/>
                </a:lnTo>
                <a:lnTo>
                  <a:pt x="3646021" y="194815"/>
                </a:lnTo>
                <a:close/>
              </a:path>
              <a:path w="7282815" h="266065">
                <a:moveTo>
                  <a:pt x="3659827" y="212079"/>
                </a:moveTo>
                <a:lnTo>
                  <a:pt x="3654569" y="212079"/>
                </a:lnTo>
                <a:lnTo>
                  <a:pt x="3652483" y="211930"/>
                </a:lnTo>
                <a:lnTo>
                  <a:pt x="3646578" y="208805"/>
                </a:lnTo>
                <a:lnTo>
                  <a:pt x="3646578" y="194221"/>
                </a:lnTo>
                <a:lnTo>
                  <a:pt x="3667713" y="194221"/>
                </a:lnTo>
                <a:lnTo>
                  <a:pt x="3667713" y="208805"/>
                </a:lnTo>
                <a:lnTo>
                  <a:pt x="3659827" y="212079"/>
                </a:lnTo>
                <a:close/>
              </a:path>
              <a:path w="7282815" h="266065">
                <a:moveTo>
                  <a:pt x="3767773" y="214014"/>
                </a:moveTo>
                <a:lnTo>
                  <a:pt x="3763106" y="214014"/>
                </a:lnTo>
                <a:lnTo>
                  <a:pt x="3756095" y="213717"/>
                </a:lnTo>
                <a:lnTo>
                  <a:pt x="3718758" y="195411"/>
                </a:lnTo>
                <a:lnTo>
                  <a:pt x="3704398" y="158539"/>
                </a:lnTo>
                <a:lnTo>
                  <a:pt x="3703432" y="142130"/>
                </a:lnTo>
                <a:lnTo>
                  <a:pt x="3703730" y="132587"/>
                </a:lnTo>
                <a:lnTo>
                  <a:pt x="3713962" y="95212"/>
                </a:lnTo>
                <a:lnTo>
                  <a:pt x="3748876" y="68460"/>
                </a:lnTo>
                <a:lnTo>
                  <a:pt x="3757105" y="66972"/>
                </a:lnTo>
                <a:lnTo>
                  <a:pt x="3770202" y="66972"/>
                </a:lnTo>
                <a:lnTo>
                  <a:pt x="3798387" y="75754"/>
                </a:lnTo>
                <a:lnTo>
                  <a:pt x="3801063" y="77440"/>
                </a:lnTo>
                <a:lnTo>
                  <a:pt x="3802997" y="78879"/>
                </a:lnTo>
                <a:lnTo>
                  <a:pt x="3805378" y="81260"/>
                </a:lnTo>
                <a:lnTo>
                  <a:pt x="3806169" y="82202"/>
                </a:lnTo>
                <a:lnTo>
                  <a:pt x="3806569" y="82897"/>
                </a:lnTo>
                <a:lnTo>
                  <a:pt x="3807064" y="83592"/>
                </a:lnTo>
                <a:lnTo>
                  <a:pt x="3807464" y="84435"/>
                </a:lnTo>
                <a:lnTo>
                  <a:pt x="3807759" y="85427"/>
                </a:lnTo>
                <a:lnTo>
                  <a:pt x="3808055" y="86320"/>
                </a:lnTo>
                <a:lnTo>
                  <a:pt x="3808255" y="87362"/>
                </a:lnTo>
                <a:lnTo>
                  <a:pt x="3808280" y="87660"/>
                </a:lnTo>
                <a:lnTo>
                  <a:pt x="3765640" y="87660"/>
                </a:lnTo>
                <a:lnTo>
                  <a:pt x="3757298" y="88515"/>
                </a:lnTo>
                <a:lnTo>
                  <a:pt x="3731370" y="117983"/>
                </a:lnTo>
                <a:lnTo>
                  <a:pt x="3729026" y="140791"/>
                </a:lnTo>
                <a:lnTo>
                  <a:pt x="3729026" y="149423"/>
                </a:lnTo>
                <a:lnTo>
                  <a:pt x="3745752" y="187424"/>
                </a:lnTo>
                <a:lnTo>
                  <a:pt x="3760287" y="192732"/>
                </a:lnTo>
                <a:lnTo>
                  <a:pt x="3808855" y="192732"/>
                </a:lnTo>
                <a:lnTo>
                  <a:pt x="3808655" y="193774"/>
                </a:lnTo>
                <a:lnTo>
                  <a:pt x="3808350" y="194666"/>
                </a:lnTo>
                <a:lnTo>
                  <a:pt x="3808159" y="195461"/>
                </a:lnTo>
                <a:lnTo>
                  <a:pt x="3807855" y="196205"/>
                </a:lnTo>
                <a:lnTo>
                  <a:pt x="3807464" y="196899"/>
                </a:lnTo>
                <a:lnTo>
                  <a:pt x="3807159" y="197494"/>
                </a:lnTo>
                <a:lnTo>
                  <a:pt x="3806369" y="198437"/>
                </a:lnTo>
                <a:lnTo>
                  <a:pt x="3772288" y="213568"/>
                </a:lnTo>
                <a:lnTo>
                  <a:pt x="3767773" y="214014"/>
                </a:lnTo>
                <a:close/>
              </a:path>
              <a:path w="7282815" h="266065">
                <a:moveTo>
                  <a:pt x="3805178" y="103435"/>
                </a:moveTo>
                <a:lnTo>
                  <a:pt x="3802406" y="103435"/>
                </a:lnTo>
                <a:lnTo>
                  <a:pt x="3800663" y="102642"/>
                </a:lnTo>
                <a:lnTo>
                  <a:pt x="3798682" y="101054"/>
                </a:lnTo>
                <a:lnTo>
                  <a:pt x="3796796" y="99367"/>
                </a:lnTo>
                <a:lnTo>
                  <a:pt x="3794367" y="97531"/>
                </a:lnTo>
                <a:lnTo>
                  <a:pt x="3788414" y="93562"/>
                </a:lnTo>
                <a:lnTo>
                  <a:pt x="3784795" y="91777"/>
                </a:lnTo>
                <a:lnTo>
                  <a:pt x="3780527" y="90190"/>
                </a:lnTo>
                <a:lnTo>
                  <a:pt x="3776355" y="88503"/>
                </a:lnTo>
                <a:lnTo>
                  <a:pt x="3771393" y="87660"/>
                </a:lnTo>
                <a:lnTo>
                  <a:pt x="3808280" y="87660"/>
                </a:lnTo>
                <a:lnTo>
                  <a:pt x="3808451" y="89697"/>
                </a:lnTo>
                <a:lnTo>
                  <a:pt x="3808502" y="96887"/>
                </a:lnTo>
                <a:lnTo>
                  <a:pt x="3808055" y="99616"/>
                </a:lnTo>
                <a:lnTo>
                  <a:pt x="3807054" y="101379"/>
                </a:lnTo>
                <a:lnTo>
                  <a:pt x="3806273" y="102691"/>
                </a:lnTo>
                <a:lnTo>
                  <a:pt x="3805178" y="103435"/>
                </a:lnTo>
                <a:close/>
              </a:path>
              <a:path w="7282815" h="266065">
                <a:moveTo>
                  <a:pt x="3808855" y="192732"/>
                </a:moveTo>
                <a:lnTo>
                  <a:pt x="3771888" y="192732"/>
                </a:lnTo>
                <a:lnTo>
                  <a:pt x="3776851" y="191839"/>
                </a:lnTo>
                <a:lnTo>
                  <a:pt x="3785385" y="188266"/>
                </a:lnTo>
                <a:lnTo>
                  <a:pt x="3789052" y="186332"/>
                </a:lnTo>
                <a:lnTo>
                  <a:pt x="3795377" y="182016"/>
                </a:lnTo>
                <a:lnTo>
                  <a:pt x="3797939" y="180131"/>
                </a:lnTo>
                <a:lnTo>
                  <a:pt x="3802206" y="176658"/>
                </a:lnTo>
                <a:lnTo>
                  <a:pt x="3803892" y="175766"/>
                </a:lnTo>
                <a:lnTo>
                  <a:pt x="3805778" y="175766"/>
                </a:lnTo>
                <a:lnTo>
                  <a:pt x="3806369" y="175964"/>
                </a:lnTo>
                <a:lnTo>
                  <a:pt x="3807359" y="176757"/>
                </a:lnTo>
                <a:lnTo>
                  <a:pt x="3807759" y="177452"/>
                </a:lnTo>
                <a:lnTo>
                  <a:pt x="3808055" y="178444"/>
                </a:lnTo>
                <a:lnTo>
                  <a:pt x="3808455" y="179338"/>
                </a:lnTo>
                <a:lnTo>
                  <a:pt x="3808702" y="180528"/>
                </a:lnTo>
                <a:lnTo>
                  <a:pt x="3808805" y="182066"/>
                </a:lnTo>
                <a:lnTo>
                  <a:pt x="3808998" y="183405"/>
                </a:lnTo>
                <a:lnTo>
                  <a:pt x="3809050" y="184249"/>
                </a:lnTo>
                <a:lnTo>
                  <a:pt x="3809016" y="189607"/>
                </a:lnTo>
                <a:lnTo>
                  <a:pt x="3808926" y="191839"/>
                </a:lnTo>
                <a:lnTo>
                  <a:pt x="3808855" y="192732"/>
                </a:lnTo>
                <a:close/>
              </a:path>
              <a:path w="7282815" h="266065">
                <a:moveTo>
                  <a:pt x="3856375" y="212079"/>
                </a:moveTo>
                <a:lnTo>
                  <a:pt x="3851517" y="212079"/>
                </a:lnTo>
                <a:lnTo>
                  <a:pt x="3849526" y="211980"/>
                </a:lnTo>
                <a:lnTo>
                  <a:pt x="3841687" y="208259"/>
                </a:lnTo>
                <a:lnTo>
                  <a:pt x="3841687" y="7838"/>
                </a:lnTo>
                <a:lnTo>
                  <a:pt x="3851517" y="3869"/>
                </a:lnTo>
                <a:lnTo>
                  <a:pt x="3856375" y="3869"/>
                </a:lnTo>
                <a:lnTo>
                  <a:pt x="3866252" y="7838"/>
                </a:lnTo>
                <a:lnTo>
                  <a:pt x="3866252" y="88850"/>
                </a:lnTo>
                <a:lnTo>
                  <a:pt x="3895804" y="88850"/>
                </a:lnTo>
                <a:lnTo>
                  <a:pt x="3866252" y="113854"/>
                </a:lnTo>
                <a:lnTo>
                  <a:pt x="3866252" y="208259"/>
                </a:lnTo>
                <a:lnTo>
                  <a:pt x="3866052" y="208954"/>
                </a:lnTo>
                <a:lnTo>
                  <a:pt x="3858413" y="211980"/>
                </a:lnTo>
                <a:lnTo>
                  <a:pt x="3856375" y="212079"/>
                </a:lnTo>
                <a:close/>
              </a:path>
              <a:path w="7282815" h="266065">
                <a:moveTo>
                  <a:pt x="3895804" y="88850"/>
                </a:moveTo>
                <a:lnTo>
                  <a:pt x="3866252" y="88850"/>
                </a:lnTo>
                <a:lnTo>
                  <a:pt x="3871542" y="83632"/>
                </a:lnTo>
                <a:lnTo>
                  <a:pt x="3901866" y="66824"/>
                </a:lnTo>
                <a:lnTo>
                  <a:pt x="3918040" y="66824"/>
                </a:lnTo>
                <a:lnTo>
                  <a:pt x="3925536" y="68361"/>
                </a:lnTo>
                <a:lnTo>
                  <a:pt x="3931584" y="71437"/>
                </a:lnTo>
                <a:lnTo>
                  <a:pt x="3937737" y="74413"/>
                </a:lnTo>
                <a:lnTo>
                  <a:pt x="3942700" y="78432"/>
                </a:lnTo>
                <a:lnTo>
                  <a:pt x="3949901" y="88106"/>
                </a:lnTo>
                <a:lnTo>
                  <a:pt x="3897904" y="88106"/>
                </a:lnTo>
                <a:lnTo>
                  <a:pt x="3895804" y="88850"/>
                </a:lnTo>
                <a:close/>
              </a:path>
              <a:path w="7282815" h="266065">
                <a:moveTo>
                  <a:pt x="3947215" y="212079"/>
                </a:moveTo>
                <a:lnTo>
                  <a:pt x="3942347" y="212079"/>
                </a:lnTo>
                <a:lnTo>
                  <a:pt x="3940318" y="211980"/>
                </a:lnTo>
                <a:lnTo>
                  <a:pt x="3932479" y="208259"/>
                </a:lnTo>
                <a:lnTo>
                  <a:pt x="3932479" y="121393"/>
                </a:lnTo>
                <a:lnTo>
                  <a:pt x="3931879" y="115242"/>
                </a:lnTo>
                <a:lnTo>
                  <a:pt x="3916554" y="90785"/>
                </a:lnTo>
                <a:lnTo>
                  <a:pt x="3912982" y="88999"/>
                </a:lnTo>
                <a:lnTo>
                  <a:pt x="3908810" y="88106"/>
                </a:lnTo>
                <a:lnTo>
                  <a:pt x="3949901" y="88106"/>
                </a:lnTo>
                <a:lnTo>
                  <a:pt x="3950234" y="88552"/>
                </a:lnTo>
                <a:lnTo>
                  <a:pt x="3952920" y="94505"/>
                </a:lnTo>
                <a:lnTo>
                  <a:pt x="3954501" y="101352"/>
                </a:lnTo>
                <a:lnTo>
                  <a:pt x="3956187" y="108099"/>
                </a:lnTo>
                <a:lnTo>
                  <a:pt x="3957035" y="116284"/>
                </a:lnTo>
                <a:lnTo>
                  <a:pt x="3957035" y="208259"/>
                </a:lnTo>
                <a:lnTo>
                  <a:pt x="3949196" y="211980"/>
                </a:lnTo>
                <a:lnTo>
                  <a:pt x="3947215" y="212079"/>
                </a:lnTo>
                <a:close/>
              </a:path>
              <a:path w="7282815" h="266065">
                <a:moveTo>
                  <a:pt x="4005403" y="100607"/>
                </a:moveTo>
                <a:lnTo>
                  <a:pt x="4003421" y="100607"/>
                </a:lnTo>
                <a:lnTo>
                  <a:pt x="4002726" y="100409"/>
                </a:lnTo>
                <a:lnTo>
                  <a:pt x="3999383" y="87510"/>
                </a:lnTo>
                <a:lnTo>
                  <a:pt x="3999450" y="86667"/>
                </a:lnTo>
                <a:lnTo>
                  <a:pt x="4009270" y="76646"/>
                </a:lnTo>
                <a:lnTo>
                  <a:pt x="4012546" y="74860"/>
                </a:lnTo>
                <a:lnTo>
                  <a:pt x="4016318" y="73272"/>
                </a:lnTo>
                <a:lnTo>
                  <a:pt x="4020585" y="71884"/>
                </a:lnTo>
                <a:lnTo>
                  <a:pt x="4024853" y="70396"/>
                </a:lnTo>
                <a:lnTo>
                  <a:pt x="4029510" y="69205"/>
                </a:lnTo>
                <a:lnTo>
                  <a:pt x="4034568" y="68312"/>
                </a:lnTo>
                <a:lnTo>
                  <a:pt x="4039635" y="67319"/>
                </a:lnTo>
                <a:lnTo>
                  <a:pt x="4044741" y="66824"/>
                </a:lnTo>
                <a:lnTo>
                  <a:pt x="4059524" y="66824"/>
                </a:lnTo>
                <a:lnTo>
                  <a:pt x="4067715" y="67915"/>
                </a:lnTo>
                <a:lnTo>
                  <a:pt x="4081202" y="72281"/>
                </a:lnTo>
                <a:lnTo>
                  <a:pt x="4086660" y="75505"/>
                </a:lnTo>
                <a:lnTo>
                  <a:pt x="4090882" y="79821"/>
                </a:lnTo>
                <a:lnTo>
                  <a:pt x="4094995" y="83938"/>
                </a:lnTo>
                <a:lnTo>
                  <a:pt x="4096639" y="86766"/>
                </a:lnTo>
                <a:lnTo>
                  <a:pt x="4041617" y="86766"/>
                </a:lnTo>
                <a:lnTo>
                  <a:pt x="4036159" y="87510"/>
                </a:lnTo>
                <a:lnTo>
                  <a:pt x="4031301" y="88999"/>
                </a:lnTo>
                <a:lnTo>
                  <a:pt x="4026539" y="90388"/>
                </a:lnTo>
                <a:lnTo>
                  <a:pt x="4022319" y="91976"/>
                </a:lnTo>
                <a:lnTo>
                  <a:pt x="4018652" y="93762"/>
                </a:lnTo>
                <a:lnTo>
                  <a:pt x="4015080" y="95448"/>
                </a:lnTo>
                <a:lnTo>
                  <a:pt x="4012051" y="97035"/>
                </a:lnTo>
                <a:lnTo>
                  <a:pt x="4009565" y="98524"/>
                </a:lnTo>
                <a:lnTo>
                  <a:pt x="4007184" y="99913"/>
                </a:lnTo>
                <a:lnTo>
                  <a:pt x="4005403" y="100607"/>
                </a:lnTo>
                <a:close/>
              </a:path>
              <a:path w="7282815" h="266065">
                <a:moveTo>
                  <a:pt x="4047227" y="214014"/>
                </a:moveTo>
                <a:lnTo>
                  <a:pt x="4032139" y="214014"/>
                </a:lnTo>
                <a:lnTo>
                  <a:pt x="4025738" y="213071"/>
                </a:lnTo>
                <a:lnTo>
                  <a:pt x="4019985" y="211186"/>
                </a:lnTo>
                <a:lnTo>
                  <a:pt x="4014337" y="209400"/>
                </a:lnTo>
                <a:lnTo>
                  <a:pt x="3992753" y="179684"/>
                </a:lnTo>
                <a:lnTo>
                  <a:pt x="3992753" y="165695"/>
                </a:lnTo>
                <a:lnTo>
                  <a:pt x="4023414" y="133349"/>
                </a:lnTo>
                <a:lnTo>
                  <a:pt x="4059876" y="128736"/>
                </a:lnTo>
                <a:lnTo>
                  <a:pt x="4078326" y="128736"/>
                </a:lnTo>
                <a:lnTo>
                  <a:pt x="4078326" y="113158"/>
                </a:lnTo>
                <a:lnTo>
                  <a:pt x="4077783" y="108595"/>
                </a:lnTo>
                <a:lnTo>
                  <a:pt x="4075602" y="100657"/>
                </a:lnTo>
                <a:lnTo>
                  <a:pt x="4073811" y="97383"/>
                </a:lnTo>
                <a:lnTo>
                  <a:pt x="4071335" y="94804"/>
                </a:lnTo>
                <a:lnTo>
                  <a:pt x="4068953" y="92124"/>
                </a:lnTo>
                <a:lnTo>
                  <a:pt x="4065829" y="90140"/>
                </a:lnTo>
                <a:lnTo>
                  <a:pt x="4061962" y="88850"/>
                </a:lnTo>
                <a:lnTo>
                  <a:pt x="4058085" y="87461"/>
                </a:lnTo>
                <a:lnTo>
                  <a:pt x="4053323" y="86766"/>
                </a:lnTo>
                <a:lnTo>
                  <a:pt x="4096639" y="86766"/>
                </a:lnTo>
                <a:lnTo>
                  <a:pt x="4098024" y="89148"/>
                </a:lnTo>
                <a:lnTo>
                  <a:pt x="4101795" y="101649"/>
                </a:lnTo>
                <a:lnTo>
                  <a:pt x="4102694" y="108595"/>
                </a:lnTo>
                <a:lnTo>
                  <a:pt x="4102738" y="146446"/>
                </a:lnTo>
                <a:lnTo>
                  <a:pt x="4050599" y="146446"/>
                </a:lnTo>
                <a:lnTo>
                  <a:pt x="4044741" y="147041"/>
                </a:lnTo>
                <a:lnTo>
                  <a:pt x="4039778" y="148232"/>
                </a:lnTo>
                <a:lnTo>
                  <a:pt x="4034825" y="149324"/>
                </a:lnTo>
                <a:lnTo>
                  <a:pt x="4030701" y="151010"/>
                </a:lnTo>
                <a:lnTo>
                  <a:pt x="4027424" y="153293"/>
                </a:lnTo>
                <a:lnTo>
                  <a:pt x="4024157" y="155475"/>
                </a:lnTo>
                <a:lnTo>
                  <a:pt x="4021728" y="158154"/>
                </a:lnTo>
                <a:lnTo>
                  <a:pt x="4020138" y="161329"/>
                </a:lnTo>
                <a:lnTo>
                  <a:pt x="4018652" y="164404"/>
                </a:lnTo>
                <a:lnTo>
                  <a:pt x="4017899" y="167976"/>
                </a:lnTo>
                <a:lnTo>
                  <a:pt x="4017899" y="178990"/>
                </a:lnTo>
                <a:lnTo>
                  <a:pt x="4020090" y="184546"/>
                </a:lnTo>
                <a:lnTo>
                  <a:pt x="4024453" y="188713"/>
                </a:lnTo>
                <a:lnTo>
                  <a:pt x="4028920" y="192781"/>
                </a:lnTo>
                <a:lnTo>
                  <a:pt x="4035121" y="194815"/>
                </a:lnTo>
                <a:lnTo>
                  <a:pt x="4081045" y="194815"/>
                </a:lnTo>
                <a:lnTo>
                  <a:pt x="4075745" y="200471"/>
                </a:lnTo>
                <a:lnTo>
                  <a:pt x="4069201" y="205332"/>
                </a:lnTo>
                <a:lnTo>
                  <a:pt x="4054809" y="212278"/>
                </a:lnTo>
                <a:lnTo>
                  <a:pt x="4047227" y="214014"/>
                </a:lnTo>
                <a:close/>
              </a:path>
              <a:path w="7282815" h="266065">
                <a:moveTo>
                  <a:pt x="4081045" y="194815"/>
                </a:moveTo>
                <a:lnTo>
                  <a:pt x="4049503" y="194815"/>
                </a:lnTo>
                <a:lnTo>
                  <a:pt x="4055456" y="193178"/>
                </a:lnTo>
                <a:lnTo>
                  <a:pt x="4060914" y="189904"/>
                </a:lnTo>
                <a:lnTo>
                  <a:pt x="4066467" y="186630"/>
                </a:lnTo>
                <a:lnTo>
                  <a:pt x="4072278" y="181619"/>
                </a:lnTo>
                <a:lnTo>
                  <a:pt x="4078326" y="174872"/>
                </a:lnTo>
                <a:lnTo>
                  <a:pt x="4078326" y="146446"/>
                </a:lnTo>
                <a:lnTo>
                  <a:pt x="4102738" y="146446"/>
                </a:lnTo>
                <a:lnTo>
                  <a:pt x="4102738" y="194221"/>
                </a:lnTo>
                <a:lnTo>
                  <a:pt x="4081602" y="194221"/>
                </a:lnTo>
                <a:lnTo>
                  <a:pt x="4081045" y="194815"/>
                </a:lnTo>
                <a:close/>
              </a:path>
              <a:path w="7282815" h="266065">
                <a:moveTo>
                  <a:pt x="4094852" y="212079"/>
                </a:moveTo>
                <a:lnTo>
                  <a:pt x="4089594" y="212079"/>
                </a:lnTo>
                <a:lnTo>
                  <a:pt x="4087508" y="211930"/>
                </a:lnTo>
                <a:lnTo>
                  <a:pt x="4081602" y="208805"/>
                </a:lnTo>
                <a:lnTo>
                  <a:pt x="4081602" y="194221"/>
                </a:lnTo>
                <a:lnTo>
                  <a:pt x="4102738" y="194221"/>
                </a:lnTo>
                <a:lnTo>
                  <a:pt x="4102738" y="208805"/>
                </a:lnTo>
                <a:lnTo>
                  <a:pt x="4094852" y="212079"/>
                </a:lnTo>
                <a:close/>
              </a:path>
              <a:path w="7282815" h="266065">
                <a:moveTo>
                  <a:pt x="4266149" y="214014"/>
                </a:moveTo>
                <a:lnTo>
                  <a:pt x="4262282" y="214014"/>
                </a:lnTo>
                <a:lnTo>
                  <a:pt x="4255258" y="213661"/>
                </a:lnTo>
                <a:lnTo>
                  <a:pt x="4220610" y="192880"/>
                </a:lnTo>
                <a:lnTo>
                  <a:pt x="4208999" y="156381"/>
                </a:lnTo>
                <a:lnTo>
                  <a:pt x="4208256" y="142130"/>
                </a:lnTo>
                <a:lnTo>
                  <a:pt x="4208488" y="133712"/>
                </a:lnTo>
                <a:lnTo>
                  <a:pt x="4219566" y="92385"/>
                </a:lnTo>
                <a:lnTo>
                  <a:pt x="4252827" y="68163"/>
                </a:lnTo>
                <a:lnTo>
                  <a:pt x="4266149" y="66824"/>
                </a:lnTo>
                <a:lnTo>
                  <a:pt x="4270121" y="66824"/>
                </a:lnTo>
                <a:lnTo>
                  <a:pt x="4273836" y="67270"/>
                </a:lnTo>
                <a:lnTo>
                  <a:pt x="4277313" y="68163"/>
                </a:lnTo>
                <a:lnTo>
                  <a:pt x="4280779" y="68957"/>
                </a:lnTo>
                <a:lnTo>
                  <a:pt x="4284208" y="70296"/>
                </a:lnTo>
                <a:lnTo>
                  <a:pt x="4287580" y="72182"/>
                </a:lnTo>
                <a:lnTo>
                  <a:pt x="4291057" y="73968"/>
                </a:lnTo>
                <a:lnTo>
                  <a:pt x="4294524" y="76349"/>
                </a:lnTo>
                <a:lnTo>
                  <a:pt x="4298001" y="79325"/>
                </a:lnTo>
                <a:lnTo>
                  <a:pt x="4301572" y="82202"/>
                </a:lnTo>
                <a:lnTo>
                  <a:pt x="4305440" y="85675"/>
                </a:lnTo>
                <a:lnTo>
                  <a:pt x="4307775" y="87957"/>
                </a:lnTo>
                <a:lnTo>
                  <a:pt x="4261834" y="87957"/>
                </a:lnTo>
                <a:lnTo>
                  <a:pt x="4256529" y="89446"/>
                </a:lnTo>
                <a:lnTo>
                  <a:pt x="4234297" y="126850"/>
                </a:lnTo>
                <a:lnTo>
                  <a:pt x="4233707" y="133102"/>
                </a:lnTo>
                <a:lnTo>
                  <a:pt x="4233707" y="146297"/>
                </a:lnTo>
                <a:lnTo>
                  <a:pt x="4246699" y="185489"/>
                </a:lnTo>
                <a:lnTo>
                  <a:pt x="4260596" y="193029"/>
                </a:lnTo>
                <a:lnTo>
                  <a:pt x="4305742" y="193029"/>
                </a:lnTo>
                <a:lnTo>
                  <a:pt x="4302715" y="196056"/>
                </a:lnTo>
                <a:lnTo>
                  <a:pt x="4273445" y="212824"/>
                </a:lnTo>
                <a:lnTo>
                  <a:pt x="4269873" y="213617"/>
                </a:lnTo>
                <a:lnTo>
                  <a:pt x="4266149" y="214014"/>
                </a:lnTo>
                <a:close/>
              </a:path>
              <a:path w="7282815" h="266065">
                <a:moveTo>
                  <a:pt x="4331481" y="89743"/>
                </a:moveTo>
                <a:lnTo>
                  <a:pt x="4309602" y="89743"/>
                </a:lnTo>
                <a:lnTo>
                  <a:pt x="4309602" y="72627"/>
                </a:lnTo>
                <a:lnTo>
                  <a:pt x="4309802" y="71933"/>
                </a:lnTo>
                <a:lnTo>
                  <a:pt x="4310202" y="71437"/>
                </a:lnTo>
                <a:lnTo>
                  <a:pt x="4310602" y="70842"/>
                </a:lnTo>
                <a:lnTo>
                  <a:pt x="4311240" y="70345"/>
                </a:lnTo>
                <a:lnTo>
                  <a:pt x="4313031" y="69552"/>
                </a:lnTo>
                <a:lnTo>
                  <a:pt x="4314174" y="69304"/>
                </a:lnTo>
                <a:lnTo>
                  <a:pt x="4315555" y="69205"/>
                </a:lnTo>
                <a:lnTo>
                  <a:pt x="4316946" y="69006"/>
                </a:lnTo>
                <a:lnTo>
                  <a:pt x="4318689" y="68907"/>
                </a:lnTo>
                <a:lnTo>
                  <a:pt x="4322756" y="68907"/>
                </a:lnTo>
                <a:lnTo>
                  <a:pt x="4324442" y="69006"/>
                </a:lnTo>
                <a:lnTo>
                  <a:pt x="4325833" y="69205"/>
                </a:lnTo>
                <a:lnTo>
                  <a:pt x="4327214" y="69304"/>
                </a:lnTo>
                <a:lnTo>
                  <a:pt x="4328309" y="69552"/>
                </a:lnTo>
                <a:lnTo>
                  <a:pt x="4329100" y="69949"/>
                </a:lnTo>
                <a:lnTo>
                  <a:pt x="4329995" y="70345"/>
                </a:lnTo>
                <a:lnTo>
                  <a:pt x="4330595" y="70842"/>
                </a:lnTo>
                <a:lnTo>
                  <a:pt x="4330890" y="71437"/>
                </a:lnTo>
                <a:lnTo>
                  <a:pt x="4331290" y="71933"/>
                </a:lnTo>
                <a:lnTo>
                  <a:pt x="4331481" y="72627"/>
                </a:lnTo>
                <a:lnTo>
                  <a:pt x="4331481" y="89743"/>
                </a:lnTo>
                <a:close/>
              </a:path>
              <a:path w="7282815" h="266065">
                <a:moveTo>
                  <a:pt x="4305742" y="193029"/>
                </a:moveTo>
                <a:lnTo>
                  <a:pt x="4270311" y="193029"/>
                </a:lnTo>
                <a:lnTo>
                  <a:pt x="4273445" y="192583"/>
                </a:lnTo>
                <a:lnTo>
                  <a:pt x="4276417" y="191690"/>
                </a:lnTo>
                <a:lnTo>
                  <a:pt x="4306783" y="166836"/>
                </a:lnTo>
                <a:lnTo>
                  <a:pt x="4306783" y="113258"/>
                </a:lnTo>
                <a:lnTo>
                  <a:pt x="4274826" y="87957"/>
                </a:lnTo>
                <a:lnTo>
                  <a:pt x="4307775" y="87957"/>
                </a:lnTo>
                <a:lnTo>
                  <a:pt x="4309602" y="89743"/>
                </a:lnTo>
                <a:lnTo>
                  <a:pt x="4331481" y="89743"/>
                </a:lnTo>
                <a:lnTo>
                  <a:pt x="4331481" y="191988"/>
                </a:lnTo>
                <a:lnTo>
                  <a:pt x="4306783" y="191988"/>
                </a:lnTo>
                <a:lnTo>
                  <a:pt x="4305742" y="193029"/>
                </a:lnTo>
                <a:close/>
              </a:path>
              <a:path w="7282815" h="266065">
                <a:moveTo>
                  <a:pt x="4321508" y="265360"/>
                </a:moveTo>
                <a:lnTo>
                  <a:pt x="4316650" y="265360"/>
                </a:lnTo>
                <a:lnTo>
                  <a:pt x="4314622" y="265261"/>
                </a:lnTo>
                <a:lnTo>
                  <a:pt x="4306783" y="261391"/>
                </a:lnTo>
                <a:lnTo>
                  <a:pt x="4306783" y="191988"/>
                </a:lnTo>
                <a:lnTo>
                  <a:pt x="4331481" y="191988"/>
                </a:lnTo>
                <a:lnTo>
                  <a:pt x="4331481" y="261391"/>
                </a:lnTo>
                <a:lnTo>
                  <a:pt x="4331233" y="262086"/>
                </a:lnTo>
                <a:lnTo>
                  <a:pt x="4330738" y="262681"/>
                </a:lnTo>
                <a:lnTo>
                  <a:pt x="4330347" y="263277"/>
                </a:lnTo>
                <a:lnTo>
                  <a:pt x="4329700" y="263772"/>
                </a:lnTo>
                <a:lnTo>
                  <a:pt x="4327909" y="264566"/>
                </a:lnTo>
                <a:lnTo>
                  <a:pt x="4326671" y="264864"/>
                </a:lnTo>
                <a:lnTo>
                  <a:pt x="4323499" y="265261"/>
                </a:lnTo>
                <a:lnTo>
                  <a:pt x="4321508" y="265360"/>
                </a:lnTo>
                <a:close/>
              </a:path>
              <a:path w="7282815" h="266065">
                <a:moveTo>
                  <a:pt x="4431693" y="214014"/>
                </a:moveTo>
                <a:lnTo>
                  <a:pt x="4415129" y="214014"/>
                </a:lnTo>
                <a:lnTo>
                  <a:pt x="4407585" y="212526"/>
                </a:lnTo>
                <a:lnTo>
                  <a:pt x="4378515" y="179635"/>
                </a:lnTo>
                <a:lnTo>
                  <a:pt x="4376134" y="164504"/>
                </a:lnTo>
                <a:lnTo>
                  <a:pt x="4376134" y="72727"/>
                </a:lnTo>
                <a:lnTo>
                  <a:pt x="4376277" y="72082"/>
                </a:lnTo>
                <a:lnTo>
                  <a:pt x="4376972" y="70991"/>
                </a:lnTo>
                <a:lnTo>
                  <a:pt x="4377667" y="70495"/>
                </a:lnTo>
                <a:lnTo>
                  <a:pt x="4378658" y="70098"/>
                </a:lnTo>
                <a:lnTo>
                  <a:pt x="4379658" y="69601"/>
                </a:lnTo>
                <a:lnTo>
                  <a:pt x="4380944" y="69304"/>
                </a:lnTo>
                <a:lnTo>
                  <a:pt x="4382535" y="69205"/>
                </a:lnTo>
                <a:lnTo>
                  <a:pt x="4384116" y="69006"/>
                </a:lnTo>
                <a:lnTo>
                  <a:pt x="4386107" y="68907"/>
                </a:lnTo>
                <a:lnTo>
                  <a:pt x="4390869" y="68907"/>
                </a:lnTo>
                <a:lnTo>
                  <a:pt x="4392850" y="69006"/>
                </a:lnTo>
                <a:lnTo>
                  <a:pt x="4394441" y="69205"/>
                </a:lnTo>
                <a:lnTo>
                  <a:pt x="4396022" y="69304"/>
                </a:lnTo>
                <a:lnTo>
                  <a:pt x="4397270" y="69601"/>
                </a:lnTo>
                <a:lnTo>
                  <a:pt x="4398156" y="70098"/>
                </a:lnTo>
                <a:lnTo>
                  <a:pt x="4399156" y="70495"/>
                </a:lnTo>
                <a:lnTo>
                  <a:pt x="4399842" y="70991"/>
                </a:lnTo>
                <a:lnTo>
                  <a:pt x="4400242" y="71586"/>
                </a:lnTo>
                <a:lnTo>
                  <a:pt x="4400642" y="72082"/>
                </a:lnTo>
                <a:lnTo>
                  <a:pt x="4400842" y="72727"/>
                </a:lnTo>
                <a:lnTo>
                  <a:pt x="4400842" y="159345"/>
                </a:lnTo>
                <a:lnTo>
                  <a:pt x="4401385" y="165646"/>
                </a:lnTo>
                <a:lnTo>
                  <a:pt x="4424349" y="192880"/>
                </a:lnTo>
                <a:lnTo>
                  <a:pt x="4466271" y="192880"/>
                </a:lnTo>
                <a:lnTo>
                  <a:pt x="4463587" y="195652"/>
                </a:lnTo>
                <a:lnTo>
                  <a:pt x="4457912" y="200694"/>
                </a:lnTo>
                <a:lnTo>
                  <a:pt x="4452275" y="204880"/>
                </a:lnTo>
                <a:lnTo>
                  <a:pt x="4446581" y="208259"/>
                </a:lnTo>
                <a:lnTo>
                  <a:pt x="4439237" y="212079"/>
                </a:lnTo>
                <a:lnTo>
                  <a:pt x="4431693" y="214014"/>
                </a:lnTo>
                <a:close/>
              </a:path>
              <a:path w="7282815" h="266065">
                <a:moveTo>
                  <a:pt x="4466271" y="192880"/>
                </a:moveTo>
                <a:lnTo>
                  <a:pt x="4435265" y="192880"/>
                </a:lnTo>
                <a:lnTo>
                  <a:pt x="4441371" y="190698"/>
                </a:lnTo>
                <a:lnTo>
                  <a:pt x="4447419" y="186332"/>
                </a:lnTo>
                <a:lnTo>
                  <a:pt x="4452098" y="182677"/>
                </a:lnTo>
                <a:lnTo>
                  <a:pt x="4456907" y="178258"/>
                </a:lnTo>
                <a:lnTo>
                  <a:pt x="4461846" y="173077"/>
                </a:lnTo>
                <a:lnTo>
                  <a:pt x="4466917" y="167133"/>
                </a:lnTo>
                <a:lnTo>
                  <a:pt x="4466917" y="72727"/>
                </a:lnTo>
                <a:lnTo>
                  <a:pt x="4467069" y="72082"/>
                </a:lnTo>
                <a:lnTo>
                  <a:pt x="4467364" y="71586"/>
                </a:lnTo>
                <a:lnTo>
                  <a:pt x="4467764" y="70991"/>
                </a:lnTo>
                <a:lnTo>
                  <a:pt x="4468460" y="70495"/>
                </a:lnTo>
                <a:lnTo>
                  <a:pt x="4469450" y="70098"/>
                </a:lnTo>
                <a:lnTo>
                  <a:pt x="4470441" y="69601"/>
                </a:lnTo>
                <a:lnTo>
                  <a:pt x="4471679" y="69304"/>
                </a:lnTo>
                <a:lnTo>
                  <a:pt x="4473165" y="69205"/>
                </a:lnTo>
                <a:lnTo>
                  <a:pt x="4474756" y="69006"/>
                </a:lnTo>
                <a:lnTo>
                  <a:pt x="4476794" y="68907"/>
                </a:lnTo>
                <a:lnTo>
                  <a:pt x="4481652" y="68907"/>
                </a:lnTo>
                <a:lnTo>
                  <a:pt x="4483633" y="69006"/>
                </a:lnTo>
                <a:lnTo>
                  <a:pt x="4485224" y="69205"/>
                </a:lnTo>
                <a:lnTo>
                  <a:pt x="4486814" y="69304"/>
                </a:lnTo>
                <a:lnTo>
                  <a:pt x="4488052" y="69601"/>
                </a:lnTo>
                <a:lnTo>
                  <a:pt x="4488948" y="70098"/>
                </a:lnTo>
                <a:lnTo>
                  <a:pt x="4489834" y="70495"/>
                </a:lnTo>
                <a:lnTo>
                  <a:pt x="4490481" y="70991"/>
                </a:lnTo>
                <a:lnTo>
                  <a:pt x="4490881" y="71586"/>
                </a:lnTo>
                <a:lnTo>
                  <a:pt x="4491377" y="72082"/>
                </a:lnTo>
                <a:lnTo>
                  <a:pt x="4491624" y="72727"/>
                </a:lnTo>
                <a:lnTo>
                  <a:pt x="4491624" y="189755"/>
                </a:lnTo>
                <a:lnTo>
                  <a:pt x="4469298" y="189755"/>
                </a:lnTo>
                <a:lnTo>
                  <a:pt x="4466271" y="192880"/>
                </a:lnTo>
                <a:close/>
              </a:path>
              <a:path w="7282815" h="266065">
                <a:moveTo>
                  <a:pt x="4482547" y="212079"/>
                </a:moveTo>
                <a:lnTo>
                  <a:pt x="4478175" y="212079"/>
                </a:lnTo>
                <a:lnTo>
                  <a:pt x="4476289" y="211980"/>
                </a:lnTo>
                <a:lnTo>
                  <a:pt x="4469298" y="208259"/>
                </a:lnTo>
                <a:lnTo>
                  <a:pt x="4469298" y="189755"/>
                </a:lnTo>
                <a:lnTo>
                  <a:pt x="4491624" y="189755"/>
                </a:lnTo>
                <a:lnTo>
                  <a:pt x="4491624" y="208259"/>
                </a:lnTo>
                <a:lnTo>
                  <a:pt x="4491424" y="208954"/>
                </a:lnTo>
                <a:lnTo>
                  <a:pt x="4491024" y="209549"/>
                </a:lnTo>
                <a:lnTo>
                  <a:pt x="4490729" y="210045"/>
                </a:lnTo>
                <a:lnTo>
                  <a:pt x="4490138" y="210492"/>
                </a:lnTo>
                <a:lnTo>
                  <a:pt x="4488348" y="211285"/>
                </a:lnTo>
                <a:lnTo>
                  <a:pt x="4487157" y="211584"/>
                </a:lnTo>
                <a:lnTo>
                  <a:pt x="4484281" y="211980"/>
                </a:lnTo>
                <a:lnTo>
                  <a:pt x="4482547" y="212079"/>
                </a:lnTo>
                <a:close/>
              </a:path>
              <a:path w="7282815" h="266065">
                <a:moveTo>
                  <a:pt x="4601409" y="214014"/>
                </a:moveTo>
                <a:lnTo>
                  <a:pt x="4595056" y="214014"/>
                </a:lnTo>
                <a:lnTo>
                  <a:pt x="4587048" y="213726"/>
                </a:lnTo>
                <a:lnTo>
                  <a:pt x="4550860" y="201761"/>
                </a:lnTo>
                <a:lnTo>
                  <a:pt x="4530513" y="165813"/>
                </a:lnTo>
                <a:lnTo>
                  <a:pt x="4528170" y="138558"/>
                </a:lnTo>
                <a:lnTo>
                  <a:pt x="4528365" y="132680"/>
                </a:lnTo>
                <a:lnTo>
                  <a:pt x="4541422" y="91799"/>
                </a:lnTo>
                <a:lnTo>
                  <a:pt x="4578352" y="68126"/>
                </a:lnTo>
                <a:lnTo>
                  <a:pt x="4592380" y="66824"/>
                </a:lnTo>
                <a:lnTo>
                  <a:pt x="4600038" y="67149"/>
                </a:lnTo>
                <a:lnTo>
                  <a:pt x="4637847" y="86022"/>
                </a:lnTo>
                <a:lnTo>
                  <a:pt x="4585283" y="86022"/>
                </a:lnTo>
                <a:lnTo>
                  <a:pt x="4579978" y="87164"/>
                </a:lnTo>
                <a:lnTo>
                  <a:pt x="4556813" y="111769"/>
                </a:lnTo>
                <a:lnTo>
                  <a:pt x="4555127" y="116730"/>
                </a:lnTo>
                <a:lnTo>
                  <a:pt x="4554184" y="121939"/>
                </a:lnTo>
                <a:lnTo>
                  <a:pt x="4553984" y="127396"/>
                </a:lnTo>
                <a:lnTo>
                  <a:pt x="4651311" y="127396"/>
                </a:lnTo>
                <a:lnTo>
                  <a:pt x="4651311" y="138558"/>
                </a:lnTo>
                <a:lnTo>
                  <a:pt x="4650320" y="141337"/>
                </a:lnTo>
                <a:lnTo>
                  <a:pt x="4646453" y="144611"/>
                </a:lnTo>
                <a:lnTo>
                  <a:pt x="4644272" y="145405"/>
                </a:lnTo>
                <a:lnTo>
                  <a:pt x="4553984" y="145405"/>
                </a:lnTo>
                <a:lnTo>
                  <a:pt x="4553984" y="152846"/>
                </a:lnTo>
                <a:lnTo>
                  <a:pt x="4571644" y="188366"/>
                </a:lnTo>
                <a:lnTo>
                  <a:pt x="4589551" y="194071"/>
                </a:lnTo>
                <a:lnTo>
                  <a:pt x="4645635" y="194071"/>
                </a:lnTo>
                <a:lnTo>
                  <a:pt x="4645615" y="195906"/>
                </a:lnTo>
                <a:lnTo>
                  <a:pt x="4645415" y="197791"/>
                </a:lnTo>
                <a:lnTo>
                  <a:pt x="4645262" y="198635"/>
                </a:lnTo>
                <a:lnTo>
                  <a:pt x="4645062" y="199429"/>
                </a:lnTo>
                <a:lnTo>
                  <a:pt x="4644967" y="200123"/>
                </a:lnTo>
                <a:lnTo>
                  <a:pt x="4644719" y="200769"/>
                </a:lnTo>
                <a:lnTo>
                  <a:pt x="4644319" y="201364"/>
                </a:lnTo>
                <a:lnTo>
                  <a:pt x="4644024" y="201959"/>
                </a:lnTo>
                <a:lnTo>
                  <a:pt x="4612915" y="212526"/>
                </a:lnTo>
                <a:lnTo>
                  <a:pt x="4607362" y="213518"/>
                </a:lnTo>
                <a:lnTo>
                  <a:pt x="4601409" y="214014"/>
                </a:lnTo>
                <a:close/>
              </a:path>
              <a:path w="7282815" h="266065">
                <a:moveTo>
                  <a:pt x="4651311" y="127396"/>
                </a:moveTo>
                <a:lnTo>
                  <a:pt x="4626612" y="127396"/>
                </a:lnTo>
                <a:lnTo>
                  <a:pt x="4626239" y="118244"/>
                </a:lnTo>
                <a:lnTo>
                  <a:pt x="4624675" y="110132"/>
                </a:lnTo>
                <a:lnTo>
                  <a:pt x="4591341" y="86022"/>
                </a:lnTo>
                <a:lnTo>
                  <a:pt x="4637847" y="86022"/>
                </a:lnTo>
                <a:lnTo>
                  <a:pt x="4642233" y="91232"/>
                </a:lnTo>
                <a:lnTo>
                  <a:pt x="4645710" y="97929"/>
                </a:lnTo>
                <a:lnTo>
                  <a:pt x="4647891" y="105668"/>
                </a:lnTo>
                <a:lnTo>
                  <a:pt x="4650177" y="113308"/>
                </a:lnTo>
                <a:lnTo>
                  <a:pt x="4651311" y="121493"/>
                </a:lnTo>
                <a:lnTo>
                  <a:pt x="4651311" y="127396"/>
                </a:lnTo>
                <a:close/>
              </a:path>
              <a:path w="7282815" h="266065">
                <a:moveTo>
                  <a:pt x="4645635" y="194071"/>
                </a:moveTo>
                <a:lnTo>
                  <a:pt x="4603943" y="194071"/>
                </a:lnTo>
                <a:lnTo>
                  <a:pt x="4609591" y="193575"/>
                </a:lnTo>
                <a:lnTo>
                  <a:pt x="4614554" y="192583"/>
                </a:lnTo>
                <a:lnTo>
                  <a:pt x="4638661" y="184496"/>
                </a:lnTo>
                <a:lnTo>
                  <a:pt x="4640452" y="183951"/>
                </a:lnTo>
                <a:lnTo>
                  <a:pt x="4642338" y="183951"/>
                </a:lnTo>
                <a:lnTo>
                  <a:pt x="4642929" y="184150"/>
                </a:lnTo>
                <a:lnTo>
                  <a:pt x="4643424" y="184546"/>
                </a:lnTo>
                <a:lnTo>
                  <a:pt x="4644024" y="184844"/>
                </a:lnTo>
                <a:lnTo>
                  <a:pt x="4644472" y="185340"/>
                </a:lnTo>
                <a:lnTo>
                  <a:pt x="4645062" y="186729"/>
                </a:lnTo>
                <a:lnTo>
                  <a:pt x="4645262" y="187722"/>
                </a:lnTo>
                <a:lnTo>
                  <a:pt x="4645358" y="189011"/>
                </a:lnTo>
                <a:lnTo>
                  <a:pt x="4645558" y="190202"/>
                </a:lnTo>
                <a:lnTo>
                  <a:pt x="4645648" y="191492"/>
                </a:lnTo>
                <a:lnTo>
                  <a:pt x="4645635" y="194071"/>
                </a:lnTo>
                <a:close/>
              </a:path>
              <a:path w="7282815" h="266065">
                <a:moveTo>
                  <a:pt x="4872328" y="87064"/>
                </a:moveTo>
                <a:lnTo>
                  <a:pt x="4847621" y="87064"/>
                </a:lnTo>
                <a:lnTo>
                  <a:pt x="4847621" y="8533"/>
                </a:lnTo>
                <a:lnTo>
                  <a:pt x="4850145" y="5804"/>
                </a:lnTo>
                <a:lnTo>
                  <a:pt x="4851145" y="5407"/>
                </a:lnTo>
                <a:lnTo>
                  <a:pt x="4852383" y="5110"/>
                </a:lnTo>
                <a:lnTo>
                  <a:pt x="4853869" y="4912"/>
                </a:lnTo>
                <a:lnTo>
                  <a:pt x="4855460" y="4613"/>
                </a:lnTo>
                <a:lnTo>
                  <a:pt x="4857441" y="4465"/>
                </a:lnTo>
                <a:lnTo>
                  <a:pt x="4862308" y="4465"/>
                </a:lnTo>
                <a:lnTo>
                  <a:pt x="4864337" y="4613"/>
                </a:lnTo>
                <a:lnTo>
                  <a:pt x="4865928" y="4912"/>
                </a:lnTo>
                <a:lnTo>
                  <a:pt x="4867509" y="5110"/>
                </a:lnTo>
                <a:lnTo>
                  <a:pt x="4868756" y="5407"/>
                </a:lnTo>
                <a:lnTo>
                  <a:pt x="4869642" y="5804"/>
                </a:lnTo>
                <a:lnTo>
                  <a:pt x="4870538" y="6102"/>
                </a:lnTo>
                <a:lnTo>
                  <a:pt x="4871185" y="6597"/>
                </a:lnTo>
                <a:lnTo>
                  <a:pt x="4871576" y="7293"/>
                </a:lnTo>
                <a:lnTo>
                  <a:pt x="4872081" y="7888"/>
                </a:lnTo>
                <a:lnTo>
                  <a:pt x="4872328" y="8533"/>
                </a:lnTo>
                <a:lnTo>
                  <a:pt x="4872328" y="87064"/>
                </a:lnTo>
                <a:close/>
              </a:path>
              <a:path w="7282815" h="266065">
                <a:moveTo>
                  <a:pt x="4803567" y="214014"/>
                </a:moveTo>
                <a:lnTo>
                  <a:pt x="4765810" y="199330"/>
                </a:lnTo>
                <a:lnTo>
                  <a:pt x="4750770" y="163255"/>
                </a:lnTo>
                <a:lnTo>
                  <a:pt x="4749094" y="142130"/>
                </a:lnTo>
                <a:lnTo>
                  <a:pt x="4749326" y="133712"/>
                </a:lnTo>
                <a:lnTo>
                  <a:pt x="4760408" y="92385"/>
                </a:lnTo>
                <a:lnTo>
                  <a:pt x="4793521" y="68163"/>
                </a:lnTo>
                <a:lnTo>
                  <a:pt x="4806844" y="66824"/>
                </a:lnTo>
                <a:lnTo>
                  <a:pt x="4814683" y="66824"/>
                </a:lnTo>
                <a:lnTo>
                  <a:pt x="4821827" y="68559"/>
                </a:lnTo>
                <a:lnTo>
                  <a:pt x="4828275" y="72032"/>
                </a:lnTo>
                <a:lnTo>
                  <a:pt x="4834819" y="75406"/>
                </a:lnTo>
                <a:lnTo>
                  <a:pt x="4841267" y="80416"/>
                </a:lnTo>
                <a:lnTo>
                  <a:pt x="4847621" y="87064"/>
                </a:lnTo>
                <a:lnTo>
                  <a:pt x="4872328" y="87064"/>
                </a:lnTo>
                <a:lnTo>
                  <a:pt x="4872328" y="87957"/>
                </a:lnTo>
                <a:lnTo>
                  <a:pt x="4802672" y="87957"/>
                </a:lnTo>
                <a:lnTo>
                  <a:pt x="4797367" y="89446"/>
                </a:lnTo>
                <a:lnTo>
                  <a:pt x="4775135" y="126850"/>
                </a:lnTo>
                <a:lnTo>
                  <a:pt x="4774545" y="133102"/>
                </a:lnTo>
                <a:lnTo>
                  <a:pt x="4774545" y="146198"/>
                </a:lnTo>
                <a:lnTo>
                  <a:pt x="4787546" y="185489"/>
                </a:lnTo>
                <a:lnTo>
                  <a:pt x="4801434" y="193029"/>
                </a:lnTo>
                <a:lnTo>
                  <a:pt x="4847219" y="193029"/>
                </a:lnTo>
                <a:lnTo>
                  <a:pt x="4845108" y="195169"/>
                </a:lnTo>
                <a:lnTo>
                  <a:pt x="4810200" y="213614"/>
                </a:lnTo>
                <a:lnTo>
                  <a:pt x="4803567" y="214014"/>
                </a:lnTo>
                <a:close/>
              </a:path>
              <a:path w="7282815" h="266065">
                <a:moveTo>
                  <a:pt x="4847219" y="193029"/>
                </a:moveTo>
                <a:lnTo>
                  <a:pt x="4811159" y="193029"/>
                </a:lnTo>
                <a:lnTo>
                  <a:pt x="4814283" y="192583"/>
                </a:lnTo>
                <a:lnTo>
                  <a:pt x="4817255" y="191690"/>
                </a:lnTo>
                <a:lnTo>
                  <a:pt x="4847621" y="166836"/>
                </a:lnTo>
                <a:lnTo>
                  <a:pt x="4847621" y="113258"/>
                </a:lnTo>
                <a:lnTo>
                  <a:pt x="4815674" y="87957"/>
                </a:lnTo>
                <a:lnTo>
                  <a:pt x="4872328" y="87957"/>
                </a:lnTo>
                <a:lnTo>
                  <a:pt x="4872328" y="189755"/>
                </a:lnTo>
                <a:lnTo>
                  <a:pt x="4850449" y="189755"/>
                </a:lnTo>
                <a:lnTo>
                  <a:pt x="4847219" y="193029"/>
                </a:lnTo>
                <a:close/>
              </a:path>
              <a:path w="7282815" h="266065">
                <a:moveTo>
                  <a:pt x="4863594" y="212079"/>
                </a:moveTo>
                <a:lnTo>
                  <a:pt x="4859527" y="212079"/>
                </a:lnTo>
                <a:lnTo>
                  <a:pt x="4857793" y="211980"/>
                </a:lnTo>
                <a:lnTo>
                  <a:pt x="4850449" y="189755"/>
                </a:lnTo>
                <a:lnTo>
                  <a:pt x="4872328" y="189755"/>
                </a:lnTo>
                <a:lnTo>
                  <a:pt x="4872300" y="208358"/>
                </a:lnTo>
                <a:lnTo>
                  <a:pt x="4872128" y="208954"/>
                </a:lnTo>
                <a:lnTo>
                  <a:pt x="4871728" y="209549"/>
                </a:lnTo>
                <a:lnTo>
                  <a:pt x="4871433" y="210144"/>
                </a:lnTo>
                <a:lnTo>
                  <a:pt x="4865280" y="211980"/>
                </a:lnTo>
                <a:lnTo>
                  <a:pt x="4863594" y="212079"/>
                </a:lnTo>
                <a:close/>
              </a:path>
              <a:path w="7282815" h="266065">
                <a:moveTo>
                  <a:pt x="4932402" y="212079"/>
                </a:moveTo>
                <a:lnTo>
                  <a:pt x="4927535" y="212079"/>
                </a:lnTo>
                <a:lnTo>
                  <a:pt x="4925554" y="211980"/>
                </a:lnTo>
                <a:lnTo>
                  <a:pt x="4917715" y="208259"/>
                </a:lnTo>
                <a:lnTo>
                  <a:pt x="4917715" y="72827"/>
                </a:lnTo>
                <a:lnTo>
                  <a:pt x="4927535" y="68907"/>
                </a:lnTo>
                <a:lnTo>
                  <a:pt x="4932402" y="68907"/>
                </a:lnTo>
                <a:lnTo>
                  <a:pt x="4942270" y="72827"/>
                </a:lnTo>
                <a:lnTo>
                  <a:pt x="4942270" y="208259"/>
                </a:lnTo>
                <a:lnTo>
                  <a:pt x="4932402" y="212079"/>
                </a:lnTo>
                <a:close/>
              </a:path>
              <a:path w="7282815" h="266065">
                <a:moveTo>
                  <a:pt x="4935622" y="43160"/>
                </a:moveTo>
                <a:lnTo>
                  <a:pt x="4924020" y="43160"/>
                </a:lnTo>
                <a:lnTo>
                  <a:pt x="4920048" y="42168"/>
                </a:lnTo>
                <a:lnTo>
                  <a:pt x="4917867" y="40183"/>
                </a:lnTo>
                <a:lnTo>
                  <a:pt x="4915781" y="38099"/>
                </a:lnTo>
                <a:lnTo>
                  <a:pt x="4914743" y="34230"/>
                </a:lnTo>
                <a:lnTo>
                  <a:pt x="4914798" y="22621"/>
                </a:lnTo>
                <a:lnTo>
                  <a:pt x="4915829" y="18901"/>
                </a:lnTo>
                <a:lnTo>
                  <a:pt x="4920201" y="14734"/>
                </a:lnTo>
                <a:lnTo>
                  <a:pt x="4924220" y="13692"/>
                </a:lnTo>
                <a:lnTo>
                  <a:pt x="4935822" y="13692"/>
                </a:lnTo>
                <a:lnTo>
                  <a:pt x="4939746" y="14734"/>
                </a:lnTo>
                <a:lnTo>
                  <a:pt x="4941823" y="16818"/>
                </a:lnTo>
                <a:lnTo>
                  <a:pt x="4944013" y="18802"/>
                </a:lnTo>
                <a:lnTo>
                  <a:pt x="4945099" y="22621"/>
                </a:lnTo>
                <a:lnTo>
                  <a:pt x="4945044" y="34230"/>
                </a:lnTo>
                <a:lnTo>
                  <a:pt x="4944013" y="37951"/>
                </a:lnTo>
                <a:lnTo>
                  <a:pt x="4939641" y="42118"/>
                </a:lnTo>
                <a:lnTo>
                  <a:pt x="4935622" y="43160"/>
                </a:lnTo>
                <a:close/>
              </a:path>
              <a:path w="7282815" h="266065">
                <a:moveTo>
                  <a:pt x="5018775" y="69651"/>
                </a:moveTo>
                <a:lnTo>
                  <a:pt x="4994067" y="69651"/>
                </a:lnTo>
                <a:lnTo>
                  <a:pt x="4994067" y="46483"/>
                </a:lnTo>
                <a:lnTo>
                  <a:pt x="5008202" y="11063"/>
                </a:lnTo>
                <a:lnTo>
                  <a:pt x="5018022" y="5953"/>
                </a:lnTo>
                <a:lnTo>
                  <a:pt x="5023480" y="3869"/>
                </a:lnTo>
                <a:lnTo>
                  <a:pt x="5029881" y="2827"/>
                </a:lnTo>
                <a:lnTo>
                  <a:pt x="5040701" y="2827"/>
                </a:lnTo>
                <a:lnTo>
                  <a:pt x="5044073" y="3175"/>
                </a:lnTo>
                <a:lnTo>
                  <a:pt x="5047350" y="3869"/>
                </a:lnTo>
                <a:lnTo>
                  <a:pt x="5050617" y="4465"/>
                </a:lnTo>
                <a:lnTo>
                  <a:pt x="5053151" y="5159"/>
                </a:lnTo>
                <a:lnTo>
                  <a:pt x="5054932" y="5953"/>
                </a:lnTo>
                <a:lnTo>
                  <a:pt x="5056722" y="6647"/>
                </a:lnTo>
                <a:lnTo>
                  <a:pt x="5057913" y="7293"/>
                </a:lnTo>
                <a:lnTo>
                  <a:pt x="5059104" y="8483"/>
                </a:lnTo>
                <a:lnTo>
                  <a:pt x="5059599" y="9277"/>
                </a:lnTo>
                <a:lnTo>
                  <a:pt x="5059999" y="10269"/>
                </a:lnTo>
                <a:lnTo>
                  <a:pt x="5060390" y="11162"/>
                </a:lnTo>
                <a:lnTo>
                  <a:pt x="5060637" y="12303"/>
                </a:lnTo>
                <a:lnTo>
                  <a:pt x="5060742" y="13692"/>
                </a:lnTo>
                <a:lnTo>
                  <a:pt x="5060942" y="14981"/>
                </a:lnTo>
                <a:lnTo>
                  <a:pt x="5060942" y="21877"/>
                </a:lnTo>
                <a:lnTo>
                  <a:pt x="5060707" y="23217"/>
                </a:lnTo>
                <a:lnTo>
                  <a:pt x="5035196" y="23217"/>
                </a:lnTo>
                <a:lnTo>
                  <a:pt x="5032062" y="23812"/>
                </a:lnTo>
                <a:lnTo>
                  <a:pt x="5026909" y="26193"/>
                </a:lnTo>
                <a:lnTo>
                  <a:pt x="5024823" y="28078"/>
                </a:lnTo>
                <a:lnTo>
                  <a:pt x="5023233" y="30659"/>
                </a:lnTo>
                <a:lnTo>
                  <a:pt x="5021651" y="33139"/>
                </a:lnTo>
                <a:lnTo>
                  <a:pt x="5020508" y="36413"/>
                </a:lnTo>
                <a:lnTo>
                  <a:pt x="5019118" y="44450"/>
                </a:lnTo>
                <a:lnTo>
                  <a:pt x="5018775" y="49311"/>
                </a:lnTo>
                <a:lnTo>
                  <a:pt x="5018775" y="69651"/>
                </a:lnTo>
                <a:close/>
              </a:path>
              <a:path w="7282815" h="266065">
                <a:moveTo>
                  <a:pt x="5058208" y="27533"/>
                </a:moveTo>
                <a:lnTo>
                  <a:pt x="5056922" y="27533"/>
                </a:lnTo>
                <a:lnTo>
                  <a:pt x="5056027" y="27334"/>
                </a:lnTo>
                <a:lnTo>
                  <a:pt x="5054932" y="26938"/>
                </a:lnTo>
                <a:lnTo>
                  <a:pt x="5053941" y="26442"/>
                </a:lnTo>
                <a:lnTo>
                  <a:pt x="5052703" y="25946"/>
                </a:lnTo>
                <a:lnTo>
                  <a:pt x="5051217" y="25449"/>
                </a:lnTo>
                <a:lnTo>
                  <a:pt x="5049731" y="24854"/>
                </a:lnTo>
                <a:lnTo>
                  <a:pt x="5047940" y="24358"/>
                </a:lnTo>
                <a:lnTo>
                  <a:pt x="5045854" y="23961"/>
                </a:lnTo>
                <a:lnTo>
                  <a:pt x="5043873" y="23465"/>
                </a:lnTo>
                <a:lnTo>
                  <a:pt x="5041540" y="23217"/>
                </a:lnTo>
                <a:lnTo>
                  <a:pt x="5060707" y="23217"/>
                </a:lnTo>
                <a:lnTo>
                  <a:pt x="5060577" y="23961"/>
                </a:lnTo>
                <a:lnTo>
                  <a:pt x="5060487" y="24358"/>
                </a:lnTo>
                <a:lnTo>
                  <a:pt x="5060273" y="25102"/>
                </a:lnTo>
                <a:lnTo>
                  <a:pt x="5059999" y="25747"/>
                </a:lnTo>
                <a:lnTo>
                  <a:pt x="5059799" y="26442"/>
                </a:lnTo>
                <a:lnTo>
                  <a:pt x="5059504" y="26938"/>
                </a:lnTo>
                <a:lnTo>
                  <a:pt x="5059104" y="27235"/>
                </a:lnTo>
                <a:lnTo>
                  <a:pt x="5058704" y="27433"/>
                </a:lnTo>
                <a:lnTo>
                  <a:pt x="5058208" y="27533"/>
                </a:lnTo>
                <a:close/>
              </a:path>
              <a:path w="7282815" h="266065">
                <a:moveTo>
                  <a:pt x="5050169" y="90041"/>
                </a:moveTo>
                <a:lnTo>
                  <a:pt x="4973579" y="90041"/>
                </a:lnTo>
                <a:lnTo>
                  <a:pt x="4972388" y="89247"/>
                </a:lnTo>
                <a:lnTo>
                  <a:pt x="4970798" y="86072"/>
                </a:lnTo>
                <a:lnTo>
                  <a:pt x="4970398" y="83493"/>
                </a:lnTo>
                <a:lnTo>
                  <a:pt x="4970398" y="78035"/>
                </a:lnTo>
                <a:lnTo>
                  <a:pt x="4970502" y="76448"/>
                </a:lnTo>
                <a:lnTo>
                  <a:pt x="4970902" y="73868"/>
                </a:lnTo>
                <a:lnTo>
                  <a:pt x="4971198" y="72827"/>
                </a:lnTo>
                <a:lnTo>
                  <a:pt x="4971588" y="72032"/>
                </a:lnTo>
                <a:lnTo>
                  <a:pt x="4971988" y="71140"/>
                </a:lnTo>
                <a:lnTo>
                  <a:pt x="4972483" y="70544"/>
                </a:lnTo>
                <a:lnTo>
                  <a:pt x="4973084" y="70246"/>
                </a:lnTo>
                <a:lnTo>
                  <a:pt x="4973674" y="69850"/>
                </a:lnTo>
                <a:lnTo>
                  <a:pt x="4974369" y="69651"/>
                </a:lnTo>
                <a:lnTo>
                  <a:pt x="5049483" y="69651"/>
                </a:lnTo>
                <a:lnTo>
                  <a:pt x="5050122" y="69850"/>
                </a:lnTo>
                <a:lnTo>
                  <a:pt x="5050617" y="70246"/>
                </a:lnTo>
                <a:lnTo>
                  <a:pt x="5051217" y="70544"/>
                </a:lnTo>
                <a:lnTo>
                  <a:pt x="5051712" y="71140"/>
                </a:lnTo>
                <a:lnTo>
                  <a:pt x="5052112" y="72032"/>
                </a:lnTo>
                <a:lnTo>
                  <a:pt x="5052608" y="72827"/>
                </a:lnTo>
                <a:lnTo>
                  <a:pt x="5052951" y="73868"/>
                </a:lnTo>
                <a:lnTo>
                  <a:pt x="5053151" y="75158"/>
                </a:lnTo>
                <a:lnTo>
                  <a:pt x="5053446" y="76448"/>
                </a:lnTo>
                <a:lnTo>
                  <a:pt x="5053598" y="78035"/>
                </a:lnTo>
                <a:lnTo>
                  <a:pt x="5053598" y="83493"/>
                </a:lnTo>
                <a:lnTo>
                  <a:pt x="5053151" y="86072"/>
                </a:lnTo>
                <a:lnTo>
                  <a:pt x="5051360" y="89247"/>
                </a:lnTo>
                <a:lnTo>
                  <a:pt x="5050169" y="90041"/>
                </a:lnTo>
                <a:close/>
              </a:path>
              <a:path w="7282815" h="266065">
                <a:moveTo>
                  <a:pt x="5008802" y="212079"/>
                </a:moveTo>
                <a:lnTo>
                  <a:pt x="5004040" y="212079"/>
                </a:lnTo>
                <a:lnTo>
                  <a:pt x="5002049" y="211980"/>
                </a:lnTo>
                <a:lnTo>
                  <a:pt x="4994067" y="208259"/>
                </a:lnTo>
                <a:lnTo>
                  <a:pt x="4994067" y="90041"/>
                </a:lnTo>
                <a:lnTo>
                  <a:pt x="5018775" y="90041"/>
                </a:lnTo>
                <a:lnTo>
                  <a:pt x="5018775" y="208259"/>
                </a:lnTo>
                <a:lnTo>
                  <a:pt x="5016089" y="210889"/>
                </a:lnTo>
                <a:lnTo>
                  <a:pt x="5015203" y="211285"/>
                </a:lnTo>
                <a:lnTo>
                  <a:pt x="5013955" y="211584"/>
                </a:lnTo>
                <a:lnTo>
                  <a:pt x="5010783" y="211980"/>
                </a:lnTo>
                <a:lnTo>
                  <a:pt x="5008802" y="212079"/>
                </a:lnTo>
                <a:close/>
              </a:path>
              <a:path w="7282815" h="266065">
                <a:moveTo>
                  <a:pt x="5145076" y="214014"/>
                </a:moveTo>
                <a:lnTo>
                  <a:pt x="5138723" y="214014"/>
                </a:lnTo>
                <a:lnTo>
                  <a:pt x="5130715" y="213726"/>
                </a:lnTo>
                <a:lnTo>
                  <a:pt x="5094527" y="201761"/>
                </a:lnTo>
                <a:lnTo>
                  <a:pt x="5074180" y="165813"/>
                </a:lnTo>
                <a:lnTo>
                  <a:pt x="5071837" y="138558"/>
                </a:lnTo>
                <a:lnTo>
                  <a:pt x="5072032" y="132680"/>
                </a:lnTo>
                <a:lnTo>
                  <a:pt x="5085093" y="91799"/>
                </a:lnTo>
                <a:lnTo>
                  <a:pt x="5122022" y="68126"/>
                </a:lnTo>
                <a:lnTo>
                  <a:pt x="5136046" y="66824"/>
                </a:lnTo>
                <a:lnTo>
                  <a:pt x="5143705" y="67149"/>
                </a:lnTo>
                <a:lnTo>
                  <a:pt x="5181514" y="86022"/>
                </a:lnTo>
                <a:lnTo>
                  <a:pt x="5128950" y="86022"/>
                </a:lnTo>
                <a:lnTo>
                  <a:pt x="5123645" y="87164"/>
                </a:lnTo>
                <a:lnTo>
                  <a:pt x="5100480" y="111769"/>
                </a:lnTo>
                <a:lnTo>
                  <a:pt x="5098794" y="116730"/>
                </a:lnTo>
                <a:lnTo>
                  <a:pt x="5097851" y="121939"/>
                </a:lnTo>
                <a:lnTo>
                  <a:pt x="5097651" y="127396"/>
                </a:lnTo>
                <a:lnTo>
                  <a:pt x="5194987" y="127396"/>
                </a:lnTo>
                <a:lnTo>
                  <a:pt x="5194987" y="138558"/>
                </a:lnTo>
                <a:lnTo>
                  <a:pt x="5193987" y="141337"/>
                </a:lnTo>
                <a:lnTo>
                  <a:pt x="5190120" y="144611"/>
                </a:lnTo>
                <a:lnTo>
                  <a:pt x="5187939" y="145405"/>
                </a:lnTo>
                <a:lnTo>
                  <a:pt x="5097651" y="145405"/>
                </a:lnTo>
                <a:lnTo>
                  <a:pt x="5097651" y="152846"/>
                </a:lnTo>
                <a:lnTo>
                  <a:pt x="5115311" y="188366"/>
                </a:lnTo>
                <a:lnTo>
                  <a:pt x="5133218" y="194071"/>
                </a:lnTo>
                <a:lnTo>
                  <a:pt x="5189302" y="194071"/>
                </a:lnTo>
                <a:lnTo>
                  <a:pt x="5189282" y="195906"/>
                </a:lnTo>
                <a:lnTo>
                  <a:pt x="5189082" y="197791"/>
                </a:lnTo>
                <a:lnTo>
                  <a:pt x="5188929" y="198635"/>
                </a:lnTo>
                <a:lnTo>
                  <a:pt x="5188729" y="199429"/>
                </a:lnTo>
                <a:lnTo>
                  <a:pt x="5188634" y="200123"/>
                </a:lnTo>
                <a:lnTo>
                  <a:pt x="5188386" y="200769"/>
                </a:lnTo>
                <a:lnTo>
                  <a:pt x="5187986" y="201364"/>
                </a:lnTo>
                <a:lnTo>
                  <a:pt x="5187691" y="201959"/>
                </a:lnTo>
                <a:lnTo>
                  <a:pt x="5156582" y="212526"/>
                </a:lnTo>
                <a:lnTo>
                  <a:pt x="5151029" y="213518"/>
                </a:lnTo>
                <a:lnTo>
                  <a:pt x="5145076" y="214014"/>
                </a:lnTo>
                <a:close/>
              </a:path>
              <a:path w="7282815" h="266065">
                <a:moveTo>
                  <a:pt x="5194987" y="127396"/>
                </a:moveTo>
                <a:lnTo>
                  <a:pt x="5170279" y="127396"/>
                </a:lnTo>
                <a:lnTo>
                  <a:pt x="5169906" y="118244"/>
                </a:lnTo>
                <a:lnTo>
                  <a:pt x="5168343" y="110132"/>
                </a:lnTo>
                <a:lnTo>
                  <a:pt x="5135008" y="86022"/>
                </a:lnTo>
                <a:lnTo>
                  <a:pt x="5181514" y="86022"/>
                </a:lnTo>
                <a:lnTo>
                  <a:pt x="5185900" y="91232"/>
                </a:lnTo>
                <a:lnTo>
                  <a:pt x="5189377" y="97929"/>
                </a:lnTo>
                <a:lnTo>
                  <a:pt x="5191558" y="105668"/>
                </a:lnTo>
                <a:lnTo>
                  <a:pt x="5193844" y="113308"/>
                </a:lnTo>
                <a:lnTo>
                  <a:pt x="5194987" y="121493"/>
                </a:lnTo>
                <a:lnTo>
                  <a:pt x="5194987" y="127396"/>
                </a:lnTo>
                <a:close/>
              </a:path>
              <a:path w="7282815" h="266065">
                <a:moveTo>
                  <a:pt x="5189302" y="194071"/>
                </a:moveTo>
                <a:lnTo>
                  <a:pt x="5147610" y="194071"/>
                </a:lnTo>
                <a:lnTo>
                  <a:pt x="5153258" y="193575"/>
                </a:lnTo>
                <a:lnTo>
                  <a:pt x="5158221" y="192583"/>
                </a:lnTo>
                <a:lnTo>
                  <a:pt x="5182328" y="184496"/>
                </a:lnTo>
                <a:lnTo>
                  <a:pt x="5184119" y="183951"/>
                </a:lnTo>
                <a:lnTo>
                  <a:pt x="5186005" y="183951"/>
                </a:lnTo>
                <a:lnTo>
                  <a:pt x="5186596" y="184150"/>
                </a:lnTo>
                <a:lnTo>
                  <a:pt x="5187091" y="184546"/>
                </a:lnTo>
                <a:lnTo>
                  <a:pt x="5187691" y="184844"/>
                </a:lnTo>
                <a:lnTo>
                  <a:pt x="5188139" y="185340"/>
                </a:lnTo>
                <a:lnTo>
                  <a:pt x="5188729" y="186729"/>
                </a:lnTo>
                <a:lnTo>
                  <a:pt x="5188929" y="187722"/>
                </a:lnTo>
                <a:lnTo>
                  <a:pt x="5189034" y="189011"/>
                </a:lnTo>
                <a:lnTo>
                  <a:pt x="5189224" y="190202"/>
                </a:lnTo>
                <a:lnTo>
                  <a:pt x="5189315" y="191492"/>
                </a:lnTo>
                <a:lnTo>
                  <a:pt x="5189302" y="194071"/>
                </a:lnTo>
                <a:close/>
              </a:path>
              <a:path w="7282815" h="266065">
                <a:moveTo>
                  <a:pt x="5279048" y="93018"/>
                </a:moveTo>
                <a:lnTo>
                  <a:pt x="5254518" y="93018"/>
                </a:lnTo>
                <a:lnTo>
                  <a:pt x="5258185" y="87660"/>
                </a:lnTo>
                <a:lnTo>
                  <a:pt x="5274006" y="72032"/>
                </a:lnTo>
                <a:lnTo>
                  <a:pt x="5276892" y="70048"/>
                </a:lnTo>
                <a:lnTo>
                  <a:pt x="5279712" y="68709"/>
                </a:lnTo>
                <a:lnTo>
                  <a:pt x="5282493" y="68015"/>
                </a:lnTo>
                <a:lnTo>
                  <a:pt x="5285370" y="67220"/>
                </a:lnTo>
                <a:lnTo>
                  <a:pt x="5288246" y="66824"/>
                </a:lnTo>
                <a:lnTo>
                  <a:pt x="5292418" y="66824"/>
                </a:lnTo>
                <a:lnTo>
                  <a:pt x="5293856" y="66923"/>
                </a:lnTo>
                <a:lnTo>
                  <a:pt x="5295437" y="67121"/>
                </a:lnTo>
                <a:lnTo>
                  <a:pt x="5297133" y="67220"/>
                </a:lnTo>
                <a:lnTo>
                  <a:pt x="5298866" y="67469"/>
                </a:lnTo>
                <a:lnTo>
                  <a:pt x="5302438" y="68262"/>
                </a:lnTo>
                <a:lnTo>
                  <a:pt x="5304029" y="68709"/>
                </a:lnTo>
                <a:lnTo>
                  <a:pt x="5305410" y="69205"/>
                </a:lnTo>
                <a:lnTo>
                  <a:pt x="5306906" y="69700"/>
                </a:lnTo>
                <a:lnTo>
                  <a:pt x="5307944" y="70197"/>
                </a:lnTo>
                <a:lnTo>
                  <a:pt x="5309134" y="71189"/>
                </a:lnTo>
                <a:lnTo>
                  <a:pt x="5309534" y="71685"/>
                </a:lnTo>
                <a:lnTo>
                  <a:pt x="5309725" y="72182"/>
                </a:lnTo>
                <a:lnTo>
                  <a:pt x="5309925" y="72578"/>
                </a:lnTo>
                <a:lnTo>
                  <a:pt x="5310077" y="73124"/>
                </a:lnTo>
                <a:lnTo>
                  <a:pt x="5310173" y="73818"/>
                </a:lnTo>
                <a:lnTo>
                  <a:pt x="5310373" y="74512"/>
                </a:lnTo>
                <a:lnTo>
                  <a:pt x="5310477" y="75555"/>
                </a:lnTo>
                <a:lnTo>
                  <a:pt x="5310617" y="79921"/>
                </a:lnTo>
                <a:lnTo>
                  <a:pt x="5310595" y="83294"/>
                </a:lnTo>
                <a:lnTo>
                  <a:pt x="5310477" y="87808"/>
                </a:lnTo>
                <a:lnTo>
                  <a:pt x="5310373" y="89296"/>
                </a:lnTo>
                <a:lnTo>
                  <a:pt x="5310248" y="90041"/>
                </a:lnTo>
                <a:lnTo>
                  <a:pt x="5287008" y="90041"/>
                </a:lnTo>
                <a:lnTo>
                  <a:pt x="5284579" y="90536"/>
                </a:lnTo>
                <a:lnTo>
                  <a:pt x="5279817" y="92521"/>
                </a:lnTo>
                <a:lnTo>
                  <a:pt x="5279048" y="93018"/>
                </a:lnTo>
                <a:close/>
              </a:path>
              <a:path w="7282815" h="266065">
                <a:moveTo>
                  <a:pt x="5247022" y="212079"/>
                </a:moveTo>
                <a:lnTo>
                  <a:pt x="5242164" y="212079"/>
                </a:lnTo>
                <a:lnTo>
                  <a:pt x="5240174" y="211980"/>
                </a:lnTo>
                <a:lnTo>
                  <a:pt x="5232334" y="208259"/>
                </a:lnTo>
                <a:lnTo>
                  <a:pt x="5232370" y="72578"/>
                </a:lnTo>
                <a:lnTo>
                  <a:pt x="5232463" y="72182"/>
                </a:lnTo>
                <a:lnTo>
                  <a:pt x="5232516" y="72032"/>
                </a:lnTo>
                <a:lnTo>
                  <a:pt x="5232782" y="71586"/>
                </a:lnTo>
                <a:lnTo>
                  <a:pt x="5233087" y="70991"/>
                </a:lnTo>
                <a:lnTo>
                  <a:pt x="5233678" y="70495"/>
                </a:lnTo>
                <a:lnTo>
                  <a:pt x="5234662" y="70048"/>
                </a:lnTo>
                <a:lnTo>
                  <a:pt x="5235468" y="69601"/>
                </a:lnTo>
                <a:lnTo>
                  <a:pt x="5236602" y="69304"/>
                </a:lnTo>
                <a:lnTo>
                  <a:pt x="5237992" y="69205"/>
                </a:lnTo>
                <a:lnTo>
                  <a:pt x="5239383" y="69006"/>
                </a:lnTo>
                <a:lnTo>
                  <a:pt x="5241221" y="68907"/>
                </a:lnTo>
                <a:lnTo>
                  <a:pt x="5245689" y="68907"/>
                </a:lnTo>
                <a:lnTo>
                  <a:pt x="5247470" y="69006"/>
                </a:lnTo>
                <a:lnTo>
                  <a:pt x="5248860" y="69205"/>
                </a:lnTo>
                <a:lnTo>
                  <a:pt x="5250346" y="69304"/>
                </a:lnTo>
                <a:lnTo>
                  <a:pt x="5251489" y="69601"/>
                </a:lnTo>
                <a:lnTo>
                  <a:pt x="5252280" y="70098"/>
                </a:lnTo>
                <a:lnTo>
                  <a:pt x="5253080" y="70495"/>
                </a:lnTo>
                <a:lnTo>
                  <a:pt x="5253623" y="70991"/>
                </a:lnTo>
                <a:lnTo>
                  <a:pt x="5253918" y="71586"/>
                </a:lnTo>
                <a:lnTo>
                  <a:pt x="5254278" y="72032"/>
                </a:lnTo>
                <a:lnTo>
                  <a:pt x="5254349" y="72182"/>
                </a:lnTo>
                <a:lnTo>
                  <a:pt x="5254472" y="72578"/>
                </a:lnTo>
                <a:lnTo>
                  <a:pt x="5254518" y="93018"/>
                </a:lnTo>
                <a:lnTo>
                  <a:pt x="5279048" y="93018"/>
                </a:lnTo>
                <a:lnTo>
                  <a:pt x="5256899" y="119360"/>
                </a:lnTo>
                <a:lnTo>
                  <a:pt x="5256899" y="208259"/>
                </a:lnTo>
                <a:lnTo>
                  <a:pt x="5256699" y="208954"/>
                </a:lnTo>
                <a:lnTo>
                  <a:pt x="5249060" y="211980"/>
                </a:lnTo>
                <a:lnTo>
                  <a:pt x="5247022" y="212079"/>
                </a:lnTo>
                <a:close/>
              </a:path>
              <a:path w="7282815" h="266065">
                <a:moveTo>
                  <a:pt x="5307696" y="93910"/>
                </a:moveTo>
                <a:lnTo>
                  <a:pt x="5306105" y="93910"/>
                </a:lnTo>
                <a:lnTo>
                  <a:pt x="5305115" y="93712"/>
                </a:lnTo>
                <a:lnTo>
                  <a:pt x="5303924" y="93315"/>
                </a:lnTo>
                <a:lnTo>
                  <a:pt x="5302838" y="92819"/>
                </a:lnTo>
                <a:lnTo>
                  <a:pt x="5301543" y="92372"/>
                </a:lnTo>
                <a:lnTo>
                  <a:pt x="5300057" y="91976"/>
                </a:lnTo>
                <a:lnTo>
                  <a:pt x="5298666" y="91479"/>
                </a:lnTo>
                <a:lnTo>
                  <a:pt x="5297076" y="91033"/>
                </a:lnTo>
                <a:lnTo>
                  <a:pt x="5293504" y="90239"/>
                </a:lnTo>
                <a:lnTo>
                  <a:pt x="5291570" y="90041"/>
                </a:lnTo>
                <a:lnTo>
                  <a:pt x="5310248" y="90041"/>
                </a:lnTo>
                <a:lnTo>
                  <a:pt x="5308287" y="93712"/>
                </a:lnTo>
                <a:lnTo>
                  <a:pt x="5307696" y="93910"/>
                </a:lnTo>
                <a:close/>
              </a:path>
              <a:path w="7282815" h="266065">
                <a:moveTo>
                  <a:pt x="5402994" y="214014"/>
                </a:moveTo>
                <a:lnTo>
                  <a:pt x="5396650" y="214014"/>
                </a:lnTo>
                <a:lnTo>
                  <a:pt x="5388638" y="213726"/>
                </a:lnTo>
                <a:lnTo>
                  <a:pt x="5352445" y="201761"/>
                </a:lnTo>
                <a:lnTo>
                  <a:pt x="5332097" y="165813"/>
                </a:lnTo>
                <a:lnTo>
                  <a:pt x="5329754" y="138558"/>
                </a:lnTo>
                <a:lnTo>
                  <a:pt x="5329949" y="132680"/>
                </a:lnTo>
                <a:lnTo>
                  <a:pt x="5343010" y="91799"/>
                </a:lnTo>
                <a:lnTo>
                  <a:pt x="5379940" y="68126"/>
                </a:lnTo>
                <a:lnTo>
                  <a:pt x="5393964" y="66824"/>
                </a:lnTo>
                <a:lnTo>
                  <a:pt x="5401622" y="67149"/>
                </a:lnTo>
                <a:lnTo>
                  <a:pt x="5439441" y="86022"/>
                </a:lnTo>
                <a:lnTo>
                  <a:pt x="5386868" y="86022"/>
                </a:lnTo>
                <a:lnTo>
                  <a:pt x="5381562" y="87164"/>
                </a:lnTo>
                <a:lnTo>
                  <a:pt x="5358398" y="111769"/>
                </a:lnTo>
                <a:lnTo>
                  <a:pt x="5356712" y="116730"/>
                </a:lnTo>
                <a:lnTo>
                  <a:pt x="5355769" y="121939"/>
                </a:lnTo>
                <a:lnTo>
                  <a:pt x="5355569" y="127396"/>
                </a:lnTo>
                <a:lnTo>
                  <a:pt x="5452904" y="127396"/>
                </a:lnTo>
                <a:lnTo>
                  <a:pt x="5452904" y="138558"/>
                </a:lnTo>
                <a:lnTo>
                  <a:pt x="5451914" y="141337"/>
                </a:lnTo>
                <a:lnTo>
                  <a:pt x="5448037" y="144611"/>
                </a:lnTo>
                <a:lnTo>
                  <a:pt x="5445856" y="145405"/>
                </a:lnTo>
                <a:lnTo>
                  <a:pt x="5355569" y="145405"/>
                </a:lnTo>
                <a:lnTo>
                  <a:pt x="5355569" y="152846"/>
                </a:lnTo>
                <a:lnTo>
                  <a:pt x="5373228" y="188366"/>
                </a:lnTo>
                <a:lnTo>
                  <a:pt x="5391135" y="194071"/>
                </a:lnTo>
                <a:lnTo>
                  <a:pt x="5447184" y="194071"/>
                </a:lnTo>
                <a:lnTo>
                  <a:pt x="5447199" y="195906"/>
                </a:lnTo>
                <a:lnTo>
                  <a:pt x="5446999" y="197791"/>
                </a:lnTo>
                <a:lnTo>
                  <a:pt x="5446847" y="198635"/>
                </a:lnTo>
                <a:lnTo>
                  <a:pt x="5446647" y="199429"/>
                </a:lnTo>
                <a:lnTo>
                  <a:pt x="5446551" y="200123"/>
                </a:lnTo>
                <a:lnTo>
                  <a:pt x="5446304" y="200769"/>
                </a:lnTo>
                <a:lnTo>
                  <a:pt x="5445904" y="201364"/>
                </a:lnTo>
                <a:lnTo>
                  <a:pt x="5445608" y="201959"/>
                </a:lnTo>
                <a:lnTo>
                  <a:pt x="5414500" y="212526"/>
                </a:lnTo>
                <a:lnTo>
                  <a:pt x="5408947" y="213518"/>
                </a:lnTo>
                <a:lnTo>
                  <a:pt x="5402994" y="214014"/>
                </a:lnTo>
                <a:close/>
              </a:path>
              <a:path w="7282815" h="266065">
                <a:moveTo>
                  <a:pt x="5452904" y="127396"/>
                </a:moveTo>
                <a:lnTo>
                  <a:pt x="5428197" y="127396"/>
                </a:lnTo>
                <a:lnTo>
                  <a:pt x="5427823" y="118244"/>
                </a:lnTo>
                <a:lnTo>
                  <a:pt x="5426261" y="110132"/>
                </a:lnTo>
                <a:lnTo>
                  <a:pt x="5392926" y="86022"/>
                </a:lnTo>
                <a:lnTo>
                  <a:pt x="5439441" y="86022"/>
                </a:lnTo>
                <a:lnTo>
                  <a:pt x="5443827" y="91232"/>
                </a:lnTo>
                <a:lnTo>
                  <a:pt x="5447294" y="97929"/>
                </a:lnTo>
                <a:lnTo>
                  <a:pt x="5449475" y="105668"/>
                </a:lnTo>
                <a:lnTo>
                  <a:pt x="5451761" y="113308"/>
                </a:lnTo>
                <a:lnTo>
                  <a:pt x="5452904" y="121493"/>
                </a:lnTo>
                <a:lnTo>
                  <a:pt x="5452904" y="127396"/>
                </a:lnTo>
                <a:close/>
              </a:path>
              <a:path w="7282815" h="266065">
                <a:moveTo>
                  <a:pt x="5447184" y="194071"/>
                </a:moveTo>
                <a:lnTo>
                  <a:pt x="5405527" y="194071"/>
                </a:lnTo>
                <a:lnTo>
                  <a:pt x="5411185" y="193575"/>
                </a:lnTo>
                <a:lnTo>
                  <a:pt x="5416138" y="192583"/>
                </a:lnTo>
                <a:lnTo>
                  <a:pt x="5421101" y="191492"/>
                </a:lnTo>
                <a:lnTo>
                  <a:pt x="5425368" y="190301"/>
                </a:lnTo>
                <a:lnTo>
                  <a:pt x="5428940" y="189011"/>
                </a:lnTo>
                <a:lnTo>
                  <a:pt x="5432616" y="187722"/>
                </a:lnTo>
                <a:lnTo>
                  <a:pt x="5435588" y="186581"/>
                </a:lnTo>
                <a:lnTo>
                  <a:pt x="5437874" y="185588"/>
                </a:lnTo>
                <a:lnTo>
                  <a:pt x="5440255" y="184496"/>
                </a:lnTo>
                <a:lnTo>
                  <a:pt x="5442036" y="183951"/>
                </a:lnTo>
                <a:lnTo>
                  <a:pt x="5443922" y="183951"/>
                </a:lnTo>
                <a:lnTo>
                  <a:pt x="5444522" y="184150"/>
                </a:lnTo>
                <a:lnTo>
                  <a:pt x="5445018" y="184546"/>
                </a:lnTo>
                <a:lnTo>
                  <a:pt x="5445608" y="184844"/>
                </a:lnTo>
                <a:lnTo>
                  <a:pt x="5446056" y="185340"/>
                </a:lnTo>
                <a:lnTo>
                  <a:pt x="5446647" y="186729"/>
                </a:lnTo>
                <a:lnTo>
                  <a:pt x="5446847" y="187722"/>
                </a:lnTo>
                <a:lnTo>
                  <a:pt x="5446951" y="189011"/>
                </a:lnTo>
                <a:lnTo>
                  <a:pt x="5447151" y="190202"/>
                </a:lnTo>
                <a:lnTo>
                  <a:pt x="5447184" y="194071"/>
                </a:lnTo>
                <a:close/>
              </a:path>
              <a:path w="7282815" h="266065">
                <a:moveTo>
                  <a:pt x="5538986" y="91232"/>
                </a:moveTo>
                <a:lnTo>
                  <a:pt x="5512436" y="91232"/>
                </a:lnTo>
                <a:lnTo>
                  <a:pt x="5518079" y="85334"/>
                </a:lnTo>
                <a:lnTo>
                  <a:pt x="5550040" y="66824"/>
                </a:lnTo>
                <a:lnTo>
                  <a:pt x="5566604" y="66824"/>
                </a:lnTo>
                <a:lnTo>
                  <a:pt x="5574100" y="68361"/>
                </a:lnTo>
                <a:lnTo>
                  <a:pt x="5580149" y="71437"/>
                </a:lnTo>
                <a:lnTo>
                  <a:pt x="5586302" y="74413"/>
                </a:lnTo>
                <a:lnTo>
                  <a:pt x="5591264" y="78432"/>
                </a:lnTo>
                <a:lnTo>
                  <a:pt x="5598466" y="88106"/>
                </a:lnTo>
                <a:lnTo>
                  <a:pt x="5546468" y="88106"/>
                </a:lnTo>
                <a:lnTo>
                  <a:pt x="5540315" y="90289"/>
                </a:lnTo>
                <a:lnTo>
                  <a:pt x="5538986" y="91232"/>
                </a:lnTo>
                <a:close/>
              </a:path>
              <a:path w="7282815" h="266065">
                <a:moveTo>
                  <a:pt x="5504939" y="212079"/>
                </a:moveTo>
                <a:lnTo>
                  <a:pt x="5500082" y="212079"/>
                </a:lnTo>
                <a:lnTo>
                  <a:pt x="5498101" y="211980"/>
                </a:lnTo>
                <a:lnTo>
                  <a:pt x="5490261" y="208259"/>
                </a:lnTo>
                <a:lnTo>
                  <a:pt x="5490261" y="72727"/>
                </a:lnTo>
                <a:lnTo>
                  <a:pt x="5490404" y="72082"/>
                </a:lnTo>
                <a:lnTo>
                  <a:pt x="5490776" y="71437"/>
                </a:lnTo>
                <a:lnTo>
                  <a:pt x="5491004" y="70991"/>
                </a:lnTo>
                <a:lnTo>
                  <a:pt x="5491595" y="70495"/>
                </a:lnTo>
                <a:lnTo>
                  <a:pt x="5492490" y="70098"/>
                </a:lnTo>
                <a:lnTo>
                  <a:pt x="5493386" y="69601"/>
                </a:lnTo>
                <a:lnTo>
                  <a:pt x="5494529" y="69304"/>
                </a:lnTo>
                <a:lnTo>
                  <a:pt x="5495910" y="69205"/>
                </a:lnTo>
                <a:lnTo>
                  <a:pt x="5497300" y="69006"/>
                </a:lnTo>
                <a:lnTo>
                  <a:pt x="5499139" y="68907"/>
                </a:lnTo>
                <a:lnTo>
                  <a:pt x="5503606" y="68907"/>
                </a:lnTo>
                <a:lnTo>
                  <a:pt x="5505387" y="69006"/>
                </a:lnTo>
                <a:lnTo>
                  <a:pt x="5506778" y="69205"/>
                </a:lnTo>
                <a:lnTo>
                  <a:pt x="5508264" y="69304"/>
                </a:lnTo>
                <a:lnTo>
                  <a:pt x="5509407" y="69601"/>
                </a:lnTo>
                <a:lnTo>
                  <a:pt x="5510197" y="70098"/>
                </a:lnTo>
                <a:lnTo>
                  <a:pt x="5510997" y="70495"/>
                </a:lnTo>
                <a:lnTo>
                  <a:pt x="5511540" y="70991"/>
                </a:lnTo>
                <a:lnTo>
                  <a:pt x="5511836" y="71586"/>
                </a:lnTo>
                <a:lnTo>
                  <a:pt x="5512236" y="72082"/>
                </a:lnTo>
                <a:lnTo>
                  <a:pt x="5512436" y="72727"/>
                </a:lnTo>
                <a:lnTo>
                  <a:pt x="5512436" y="91232"/>
                </a:lnTo>
                <a:lnTo>
                  <a:pt x="5538986" y="91232"/>
                </a:lnTo>
                <a:lnTo>
                  <a:pt x="5514817" y="113854"/>
                </a:lnTo>
                <a:lnTo>
                  <a:pt x="5514817" y="208259"/>
                </a:lnTo>
                <a:lnTo>
                  <a:pt x="5514617" y="208954"/>
                </a:lnTo>
                <a:lnTo>
                  <a:pt x="5506978" y="211980"/>
                </a:lnTo>
                <a:lnTo>
                  <a:pt x="5504939" y="212079"/>
                </a:lnTo>
                <a:close/>
              </a:path>
              <a:path w="7282815" h="266065">
                <a:moveTo>
                  <a:pt x="5595779" y="212079"/>
                </a:moveTo>
                <a:lnTo>
                  <a:pt x="5590912" y="212079"/>
                </a:lnTo>
                <a:lnTo>
                  <a:pt x="5588883" y="211980"/>
                </a:lnTo>
                <a:lnTo>
                  <a:pt x="5581044" y="208259"/>
                </a:lnTo>
                <a:lnTo>
                  <a:pt x="5581044" y="121393"/>
                </a:lnTo>
                <a:lnTo>
                  <a:pt x="5580444" y="115242"/>
                </a:lnTo>
                <a:lnTo>
                  <a:pt x="5565118" y="90785"/>
                </a:lnTo>
                <a:lnTo>
                  <a:pt x="5561546" y="88999"/>
                </a:lnTo>
                <a:lnTo>
                  <a:pt x="5557374" y="88106"/>
                </a:lnTo>
                <a:lnTo>
                  <a:pt x="5598466" y="88106"/>
                </a:lnTo>
                <a:lnTo>
                  <a:pt x="5598799" y="88552"/>
                </a:lnTo>
                <a:lnTo>
                  <a:pt x="5601485" y="94505"/>
                </a:lnTo>
                <a:lnTo>
                  <a:pt x="5603066" y="101352"/>
                </a:lnTo>
                <a:lnTo>
                  <a:pt x="5604752" y="108099"/>
                </a:lnTo>
                <a:lnTo>
                  <a:pt x="5605599" y="116235"/>
                </a:lnTo>
                <a:lnTo>
                  <a:pt x="5605599" y="208259"/>
                </a:lnTo>
                <a:lnTo>
                  <a:pt x="5597760" y="211980"/>
                </a:lnTo>
                <a:lnTo>
                  <a:pt x="5595779" y="212079"/>
                </a:lnTo>
                <a:close/>
              </a:path>
              <a:path w="7282815" h="266065">
                <a:moveTo>
                  <a:pt x="5693706" y="265508"/>
                </a:moveTo>
                <a:lnTo>
                  <a:pt x="5685866" y="265508"/>
                </a:lnTo>
                <a:lnTo>
                  <a:pt x="5682590" y="265261"/>
                </a:lnTo>
                <a:lnTo>
                  <a:pt x="5679418" y="264764"/>
                </a:lnTo>
                <a:lnTo>
                  <a:pt x="5676341" y="264367"/>
                </a:lnTo>
                <a:lnTo>
                  <a:pt x="5664092" y="251717"/>
                </a:lnTo>
                <a:lnTo>
                  <a:pt x="5664388" y="249634"/>
                </a:lnTo>
                <a:lnTo>
                  <a:pt x="5664978" y="248542"/>
                </a:lnTo>
                <a:lnTo>
                  <a:pt x="5665674" y="247550"/>
                </a:lnTo>
                <a:lnTo>
                  <a:pt x="5666769" y="247054"/>
                </a:lnTo>
                <a:lnTo>
                  <a:pt x="5689886" y="247054"/>
                </a:lnTo>
                <a:lnTo>
                  <a:pt x="5692363" y="246359"/>
                </a:lnTo>
                <a:lnTo>
                  <a:pt x="5694153" y="244971"/>
                </a:lnTo>
                <a:lnTo>
                  <a:pt x="5695934" y="243681"/>
                </a:lnTo>
                <a:lnTo>
                  <a:pt x="5696830" y="241696"/>
                </a:lnTo>
                <a:lnTo>
                  <a:pt x="5696830" y="237728"/>
                </a:lnTo>
                <a:lnTo>
                  <a:pt x="5696534" y="236090"/>
                </a:lnTo>
                <a:lnTo>
                  <a:pt x="5695934" y="234106"/>
                </a:lnTo>
                <a:lnTo>
                  <a:pt x="5695344" y="232220"/>
                </a:lnTo>
                <a:lnTo>
                  <a:pt x="5694553" y="230187"/>
                </a:lnTo>
                <a:lnTo>
                  <a:pt x="5693553" y="228004"/>
                </a:lnTo>
                <a:lnTo>
                  <a:pt x="5686562" y="212526"/>
                </a:lnTo>
                <a:lnTo>
                  <a:pt x="5652404" y="190016"/>
                </a:lnTo>
                <a:lnTo>
                  <a:pt x="5641339" y="151711"/>
                </a:lnTo>
                <a:lnTo>
                  <a:pt x="5641023" y="142130"/>
                </a:lnTo>
                <a:lnTo>
                  <a:pt x="5641320" y="132587"/>
                </a:lnTo>
                <a:lnTo>
                  <a:pt x="5651548" y="95212"/>
                </a:lnTo>
                <a:lnTo>
                  <a:pt x="5686467" y="68460"/>
                </a:lnTo>
                <a:lnTo>
                  <a:pt x="5694696" y="66972"/>
                </a:lnTo>
                <a:lnTo>
                  <a:pt x="5707793" y="66972"/>
                </a:lnTo>
                <a:lnTo>
                  <a:pt x="5735968" y="75754"/>
                </a:lnTo>
                <a:lnTo>
                  <a:pt x="5738654" y="77440"/>
                </a:lnTo>
                <a:lnTo>
                  <a:pt x="5740587" y="78879"/>
                </a:lnTo>
                <a:lnTo>
                  <a:pt x="5742969" y="81260"/>
                </a:lnTo>
                <a:lnTo>
                  <a:pt x="5743759" y="82202"/>
                </a:lnTo>
                <a:lnTo>
                  <a:pt x="5744159" y="82897"/>
                </a:lnTo>
                <a:lnTo>
                  <a:pt x="5744655" y="83592"/>
                </a:lnTo>
                <a:lnTo>
                  <a:pt x="5745055" y="84435"/>
                </a:lnTo>
                <a:lnTo>
                  <a:pt x="5745350" y="85427"/>
                </a:lnTo>
                <a:lnTo>
                  <a:pt x="5745645" y="86320"/>
                </a:lnTo>
                <a:lnTo>
                  <a:pt x="5745845" y="87362"/>
                </a:lnTo>
                <a:lnTo>
                  <a:pt x="5745870" y="87660"/>
                </a:lnTo>
                <a:lnTo>
                  <a:pt x="5703231" y="87660"/>
                </a:lnTo>
                <a:lnTo>
                  <a:pt x="5694885" y="88515"/>
                </a:lnTo>
                <a:lnTo>
                  <a:pt x="5668961" y="117983"/>
                </a:lnTo>
                <a:lnTo>
                  <a:pt x="5666616" y="140791"/>
                </a:lnTo>
                <a:lnTo>
                  <a:pt x="5666616" y="149423"/>
                </a:lnTo>
                <a:lnTo>
                  <a:pt x="5683333" y="187424"/>
                </a:lnTo>
                <a:lnTo>
                  <a:pt x="5697868" y="192732"/>
                </a:lnTo>
                <a:lnTo>
                  <a:pt x="5746436" y="192732"/>
                </a:lnTo>
                <a:lnTo>
                  <a:pt x="5746245" y="193774"/>
                </a:lnTo>
                <a:lnTo>
                  <a:pt x="5745941" y="194666"/>
                </a:lnTo>
                <a:lnTo>
                  <a:pt x="5745750" y="195461"/>
                </a:lnTo>
                <a:lnTo>
                  <a:pt x="5745445" y="196205"/>
                </a:lnTo>
                <a:lnTo>
                  <a:pt x="5745055" y="196899"/>
                </a:lnTo>
                <a:lnTo>
                  <a:pt x="5744750" y="197494"/>
                </a:lnTo>
                <a:lnTo>
                  <a:pt x="5743959" y="198437"/>
                </a:lnTo>
                <a:lnTo>
                  <a:pt x="5708736" y="213568"/>
                </a:lnTo>
                <a:lnTo>
                  <a:pt x="5712603" y="222199"/>
                </a:lnTo>
                <a:lnTo>
                  <a:pt x="5714689" y="226665"/>
                </a:lnTo>
                <a:lnTo>
                  <a:pt x="5716175" y="230335"/>
                </a:lnTo>
                <a:lnTo>
                  <a:pt x="5717070" y="233213"/>
                </a:lnTo>
                <a:lnTo>
                  <a:pt x="5718061" y="236190"/>
                </a:lnTo>
                <a:lnTo>
                  <a:pt x="5718556" y="238968"/>
                </a:lnTo>
                <a:lnTo>
                  <a:pt x="5718556" y="245317"/>
                </a:lnTo>
                <a:lnTo>
                  <a:pt x="5717861" y="248691"/>
                </a:lnTo>
                <a:lnTo>
                  <a:pt x="5715089" y="254644"/>
                </a:lnTo>
                <a:lnTo>
                  <a:pt x="5713098" y="257124"/>
                </a:lnTo>
                <a:lnTo>
                  <a:pt x="5710527" y="259109"/>
                </a:lnTo>
                <a:lnTo>
                  <a:pt x="5707945" y="261193"/>
                </a:lnTo>
                <a:lnTo>
                  <a:pt x="5704869" y="262780"/>
                </a:lnTo>
                <a:lnTo>
                  <a:pt x="5697725" y="264963"/>
                </a:lnTo>
                <a:lnTo>
                  <a:pt x="5693706" y="265508"/>
                </a:lnTo>
                <a:close/>
              </a:path>
              <a:path w="7282815" h="266065">
                <a:moveTo>
                  <a:pt x="5742769" y="103435"/>
                </a:moveTo>
                <a:lnTo>
                  <a:pt x="5739987" y="103435"/>
                </a:lnTo>
                <a:lnTo>
                  <a:pt x="5738254" y="102642"/>
                </a:lnTo>
                <a:lnTo>
                  <a:pt x="5736273" y="101054"/>
                </a:lnTo>
                <a:lnTo>
                  <a:pt x="5734387" y="99367"/>
                </a:lnTo>
                <a:lnTo>
                  <a:pt x="5731958" y="97531"/>
                </a:lnTo>
                <a:lnTo>
                  <a:pt x="5726005" y="93562"/>
                </a:lnTo>
                <a:lnTo>
                  <a:pt x="5722376" y="91777"/>
                </a:lnTo>
                <a:lnTo>
                  <a:pt x="5718109" y="90190"/>
                </a:lnTo>
                <a:lnTo>
                  <a:pt x="5713946" y="88503"/>
                </a:lnTo>
                <a:lnTo>
                  <a:pt x="5708984" y="87660"/>
                </a:lnTo>
                <a:lnTo>
                  <a:pt x="5745870" y="87660"/>
                </a:lnTo>
                <a:lnTo>
                  <a:pt x="5746041" y="89697"/>
                </a:lnTo>
                <a:lnTo>
                  <a:pt x="5746093" y="96887"/>
                </a:lnTo>
                <a:lnTo>
                  <a:pt x="5745645" y="99616"/>
                </a:lnTo>
                <a:lnTo>
                  <a:pt x="5744645" y="101379"/>
                </a:lnTo>
                <a:lnTo>
                  <a:pt x="5743864" y="102691"/>
                </a:lnTo>
                <a:lnTo>
                  <a:pt x="5742769" y="103435"/>
                </a:lnTo>
                <a:close/>
              </a:path>
              <a:path w="7282815" h="266065">
                <a:moveTo>
                  <a:pt x="5746436" y="192732"/>
                </a:moveTo>
                <a:lnTo>
                  <a:pt x="5709479" y="192732"/>
                </a:lnTo>
                <a:lnTo>
                  <a:pt x="5714441" y="191839"/>
                </a:lnTo>
                <a:lnTo>
                  <a:pt x="5722976" y="188266"/>
                </a:lnTo>
                <a:lnTo>
                  <a:pt x="5726643" y="186332"/>
                </a:lnTo>
                <a:lnTo>
                  <a:pt x="5732968" y="182016"/>
                </a:lnTo>
                <a:lnTo>
                  <a:pt x="5735530" y="180131"/>
                </a:lnTo>
                <a:lnTo>
                  <a:pt x="5739797" y="176658"/>
                </a:lnTo>
                <a:lnTo>
                  <a:pt x="5741483" y="175766"/>
                </a:lnTo>
                <a:lnTo>
                  <a:pt x="5743369" y="175766"/>
                </a:lnTo>
                <a:lnTo>
                  <a:pt x="5743959" y="175964"/>
                </a:lnTo>
                <a:lnTo>
                  <a:pt x="5744950" y="176757"/>
                </a:lnTo>
                <a:lnTo>
                  <a:pt x="5745350" y="177452"/>
                </a:lnTo>
                <a:lnTo>
                  <a:pt x="5745645" y="178444"/>
                </a:lnTo>
                <a:lnTo>
                  <a:pt x="5746045" y="179338"/>
                </a:lnTo>
                <a:lnTo>
                  <a:pt x="5746293" y="180528"/>
                </a:lnTo>
                <a:lnTo>
                  <a:pt x="5746395" y="182066"/>
                </a:lnTo>
                <a:lnTo>
                  <a:pt x="5746588" y="183405"/>
                </a:lnTo>
                <a:lnTo>
                  <a:pt x="5746514" y="191839"/>
                </a:lnTo>
                <a:lnTo>
                  <a:pt x="5746436" y="192732"/>
                </a:lnTo>
                <a:close/>
              </a:path>
              <a:path w="7282815" h="266065">
                <a:moveTo>
                  <a:pt x="5782850" y="100607"/>
                </a:moveTo>
                <a:lnTo>
                  <a:pt x="5780869" y="100607"/>
                </a:lnTo>
                <a:lnTo>
                  <a:pt x="5780173" y="100409"/>
                </a:lnTo>
                <a:lnTo>
                  <a:pt x="5776834" y="87510"/>
                </a:lnTo>
                <a:lnTo>
                  <a:pt x="5776897" y="86667"/>
                </a:lnTo>
                <a:lnTo>
                  <a:pt x="5786726" y="76646"/>
                </a:lnTo>
                <a:lnTo>
                  <a:pt x="5789994" y="74860"/>
                </a:lnTo>
                <a:lnTo>
                  <a:pt x="5793765" y="73272"/>
                </a:lnTo>
                <a:lnTo>
                  <a:pt x="5798033" y="71884"/>
                </a:lnTo>
                <a:lnTo>
                  <a:pt x="5802300" y="70396"/>
                </a:lnTo>
                <a:lnTo>
                  <a:pt x="5806967" y="69205"/>
                </a:lnTo>
                <a:lnTo>
                  <a:pt x="5812025" y="68312"/>
                </a:lnTo>
                <a:lnTo>
                  <a:pt x="5817083" y="67319"/>
                </a:lnTo>
                <a:lnTo>
                  <a:pt x="5822198" y="66824"/>
                </a:lnTo>
                <a:lnTo>
                  <a:pt x="5836980" y="66824"/>
                </a:lnTo>
                <a:lnTo>
                  <a:pt x="5845162" y="67915"/>
                </a:lnTo>
                <a:lnTo>
                  <a:pt x="5858659" y="72281"/>
                </a:lnTo>
                <a:lnTo>
                  <a:pt x="5864117" y="75505"/>
                </a:lnTo>
                <a:lnTo>
                  <a:pt x="5868329" y="79821"/>
                </a:lnTo>
                <a:lnTo>
                  <a:pt x="5872451" y="83938"/>
                </a:lnTo>
                <a:lnTo>
                  <a:pt x="5874090" y="86766"/>
                </a:lnTo>
                <a:lnTo>
                  <a:pt x="5819064" y="86766"/>
                </a:lnTo>
                <a:lnTo>
                  <a:pt x="5813606" y="87510"/>
                </a:lnTo>
                <a:lnTo>
                  <a:pt x="5808748" y="88999"/>
                </a:lnTo>
                <a:lnTo>
                  <a:pt x="5803986" y="90388"/>
                </a:lnTo>
                <a:lnTo>
                  <a:pt x="5799766" y="91976"/>
                </a:lnTo>
                <a:lnTo>
                  <a:pt x="5796099" y="93762"/>
                </a:lnTo>
                <a:lnTo>
                  <a:pt x="5792527" y="95448"/>
                </a:lnTo>
                <a:lnTo>
                  <a:pt x="5789498" y="97035"/>
                </a:lnTo>
                <a:lnTo>
                  <a:pt x="5787022" y="98524"/>
                </a:lnTo>
                <a:lnTo>
                  <a:pt x="5784641" y="99913"/>
                </a:lnTo>
                <a:lnTo>
                  <a:pt x="5782850" y="100607"/>
                </a:lnTo>
                <a:close/>
              </a:path>
              <a:path w="7282815" h="266065">
                <a:moveTo>
                  <a:pt x="5824674" y="214014"/>
                </a:moveTo>
                <a:lnTo>
                  <a:pt x="5809596" y="214014"/>
                </a:lnTo>
                <a:lnTo>
                  <a:pt x="5803195" y="213071"/>
                </a:lnTo>
                <a:lnTo>
                  <a:pt x="5797442" y="211186"/>
                </a:lnTo>
                <a:lnTo>
                  <a:pt x="5791784" y="209400"/>
                </a:lnTo>
                <a:lnTo>
                  <a:pt x="5770201" y="179684"/>
                </a:lnTo>
                <a:lnTo>
                  <a:pt x="5770201" y="165695"/>
                </a:lnTo>
                <a:lnTo>
                  <a:pt x="5800862" y="133349"/>
                </a:lnTo>
                <a:lnTo>
                  <a:pt x="5837323" y="128736"/>
                </a:lnTo>
                <a:lnTo>
                  <a:pt x="5855783" y="128736"/>
                </a:lnTo>
                <a:lnTo>
                  <a:pt x="5855783" y="113158"/>
                </a:lnTo>
                <a:lnTo>
                  <a:pt x="5855230" y="108595"/>
                </a:lnTo>
                <a:lnTo>
                  <a:pt x="5853049" y="100657"/>
                </a:lnTo>
                <a:lnTo>
                  <a:pt x="5851268" y="97383"/>
                </a:lnTo>
                <a:lnTo>
                  <a:pt x="5848782" y="94804"/>
                </a:lnTo>
                <a:lnTo>
                  <a:pt x="5846400" y="92124"/>
                </a:lnTo>
                <a:lnTo>
                  <a:pt x="5843276" y="90140"/>
                </a:lnTo>
                <a:lnTo>
                  <a:pt x="5839409" y="88850"/>
                </a:lnTo>
                <a:lnTo>
                  <a:pt x="5835542" y="87461"/>
                </a:lnTo>
                <a:lnTo>
                  <a:pt x="5830780" y="86766"/>
                </a:lnTo>
                <a:lnTo>
                  <a:pt x="5874090" y="86766"/>
                </a:lnTo>
                <a:lnTo>
                  <a:pt x="5875471" y="89148"/>
                </a:lnTo>
                <a:lnTo>
                  <a:pt x="5879243" y="101649"/>
                </a:lnTo>
                <a:lnTo>
                  <a:pt x="5880141" y="108595"/>
                </a:lnTo>
                <a:lnTo>
                  <a:pt x="5880186" y="146446"/>
                </a:lnTo>
                <a:lnTo>
                  <a:pt x="5828046" y="146446"/>
                </a:lnTo>
                <a:lnTo>
                  <a:pt x="5822198" y="147041"/>
                </a:lnTo>
                <a:lnTo>
                  <a:pt x="5817235" y="148232"/>
                </a:lnTo>
                <a:lnTo>
                  <a:pt x="5812272" y="149324"/>
                </a:lnTo>
                <a:lnTo>
                  <a:pt x="5808158" y="151010"/>
                </a:lnTo>
                <a:lnTo>
                  <a:pt x="5804881" y="153293"/>
                </a:lnTo>
                <a:lnTo>
                  <a:pt x="5801605" y="155475"/>
                </a:lnTo>
                <a:lnTo>
                  <a:pt x="5799176" y="158154"/>
                </a:lnTo>
                <a:lnTo>
                  <a:pt x="5797585" y="161329"/>
                </a:lnTo>
                <a:lnTo>
                  <a:pt x="5796099" y="164404"/>
                </a:lnTo>
                <a:lnTo>
                  <a:pt x="5795356" y="167976"/>
                </a:lnTo>
                <a:lnTo>
                  <a:pt x="5795356" y="178990"/>
                </a:lnTo>
                <a:lnTo>
                  <a:pt x="5797537" y="184546"/>
                </a:lnTo>
                <a:lnTo>
                  <a:pt x="5801900" y="188713"/>
                </a:lnTo>
                <a:lnTo>
                  <a:pt x="5806367" y="192781"/>
                </a:lnTo>
                <a:lnTo>
                  <a:pt x="5812568" y="194815"/>
                </a:lnTo>
                <a:lnTo>
                  <a:pt x="5858494" y="194815"/>
                </a:lnTo>
                <a:lnTo>
                  <a:pt x="5853201" y="200471"/>
                </a:lnTo>
                <a:lnTo>
                  <a:pt x="5846648" y="205332"/>
                </a:lnTo>
                <a:lnTo>
                  <a:pt x="5832265" y="212278"/>
                </a:lnTo>
                <a:lnTo>
                  <a:pt x="5824674" y="214014"/>
                </a:lnTo>
                <a:close/>
              </a:path>
              <a:path w="7282815" h="266065">
                <a:moveTo>
                  <a:pt x="5858494" y="194815"/>
                </a:moveTo>
                <a:lnTo>
                  <a:pt x="5826960" y="194815"/>
                </a:lnTo>
                <a:lnTo>
                  <a:pt x="5832913" y="193178"/>
                </a:lnTo>
                <a:lnTo>
                  <a:pt x="5838361" y="189904"/>
                </a:lnTo>
                <a:lnTo>
                  <a:pt x="5843924" y="186630"/>
                </a:lnTo>
                <a:lnTo>
                  <a:pt x="5849725" y="181619"/>
                </a:lnTo>
                <a:lnTo>
                  <a:pt x="5855783" y="174872"/>
                </a:lnTo>
                <a:lnTo>
                  <a:pt x="5855783" y="146446"/>
                </a:lnTo>
                <a:lnTo>
                  <a:pt x="5880186" y="146446"/>
                </a:lnTo>
                <a:lnTo>
                  <a:pt x="5880186" y="194221"/>
                </a:lnTo>
                <a:lnTo>
                  <a:pt x="5859050" y="194221"/>
                </a:lnTo>
                <a:lnTo>
                  <a:pt x="5858494" y="194815"/>
                </a:lnTo>
                <a:close/>
              </a:path>
              <a:path w="7282815" h="266065">
                <a:moveTo>
                  <a:pt x="5872299" y="212079"/>
                </a:moveTo>
                <a:lnTo>
                  <a:pt x="5867041" y="212079"/>
                </a:lnTo>
                <a:lnTo>
                  <a:pt x="5864955" y="211930"/>
                </a:lnTo>
                <a:lnTo>
                  <a:pt x="5859050" y="208805"/>
                </a:lnTo>
                <a:lnTo>
                  <a:pt x="5859050" y="194221"/>
                </a:lnTo>
                <a:lnTo>
                  <a:pt x="5880186" y="194221"/>
                </a:lnTo>
                <a:lnTo>
                  <a:pt x="5880186" y="208805"/>
                </a:lnTo>
                <a:lnTo>
                  <a:pt x="5872299" y="212079"/>
                </a:lnTo>
                <a:close/>
              </a:path>
              <a:path w="7282815" h="266065">
                <a:moveTo>
                  <a:pt x="6058579" y="214014"/>
                </a:moveTo>
                <a:lnTo>
                  <a:pt x="6052235" y="214014"/>
                </a:lnTo>
                <a:lnTo>
                  <a:pt x="6044223" y="213726"/>
                </a:lnTo>
                <a:lnTo>
                  <a:pt x="6008030" y="201761"/>
                </a:lnTo>
                <a:lnTo>
                  <a:pt x="5987683" y="165813"/>
                </a:lnTo>
                <a:lnTo>
                  <a:pt x="5985340" y="138558"/>
                </a:lnTo>
                <a:lnTo>
                  <a:pt x="5985536" y="132680"/>
                </a:lnTo>
                <a:lnTo>
                  <a:pt x="5998601" y="91799"/>
                </a:lnTo>
                <a:lnTo>
                  <a:pt x="6035525" y="68126"/>
                </a:lnTo>
                <a:lnTo>
                  <a:pt x="6049549" y="66824"/>
                </a:lnTo>
                <a:lnTo>
                  <a:pt x="6057212" y="67149"/>
                </a:lnTo>
                <a:lnTo>
                  <a:pt x="6095026" y="86022"/>
                </a:lnTo>
                <a:lnTo>
                  <a:pt x="6042463" y="86022"/>
                </a:lnTo>
                <a:lnTo>
                  <a:pt x="6037148" y="87164"/>
                </a:lnTo>
                <a:lnTo>
                  <a:pt x="6013983" y="111769"/>
                </a:lnTo>
                <a:lnTo>
                  <a:pt x="6012297" y="116730"/>
                </a:lnTo>
                <a:lnTo>
                  <a:pt x="6011354" y="121939"/>
                </a:lnTo>
                <a:lnTo>
                  <a:pt x="6011154" y="127396"/>
                </a:lnTo>
                <a:lnTo>
                  <a:pt x="6108490" y="127396"/>
                </a:lnTo>
                <a:lnTo>
                  <a:pt x="6108490" y="138558"/>
                </a:lnTo>
                <a:lnTo>
                  <a:pt x="6107499" y="141337"/>
                </a:lnTo>
                <a:lnTo>
                  <a:pt x="6103623" y="144611"/>
                </a:lnTo>
                <a:lnTo>
                  <a:pt x="6101441" y="145405"/>
                </a:lnTo>
                <a:lnTo>
                  <a:pt x="6011154" y="145405"/>
                </a:lnTo>
                <a:lnTo>
                  <a:pt x="6011154" y="152846"/>
                </a:lnTo>
                <a:lnTo>
                  <a:pt x="6028813" y="188366"/>
                </a:lnTo>
                <a:lnTo>
                  <a:pt x="6046720" y="194071"/>
                </a:lnTo>
                <a:lnTo>
                  <a:pt x="6102769" y="194071"/>
                </a:lnTo>
                <a:lnTo>
                  <a:pt x="6102784" y="195906"/>
                </a:lnTo>
                <a:lnTo>
                  <a:pt x="6102584" y="197791"/>
                </a:lnTo>
                <a:lnTo>
                  <a:pt x="6102432" y="198635"/>
                </a:lnTo>
                <a:lnTo>
                  <a:pt x="6102241" y="199429"/>
                </a:lnTo>
                <a:lnTo>
                  <a:pt x="6102137" y="200123"/>
                </a:lnTo>
                <a:lnTo>
                  <a:pt x="6101889" y="200769"/>
                </a:lnTo>
                <a:lnTo>
                  <a:pt x="6101489" y="201364"/>
                </a:lnTo>
                <a:lnTo>
                  <a:pt x="6101194" y="201959"/>
                </a:lnTo>
                <a:lnTo>
                  <a:pt x="6070095" y="212526"/>
                </a:lnTo>
                <a:lnTo>
                  <a:pt x="6064532" y="213518"/>
                </a:lnTo>
                <a:lnTo>
                  <a:pt x="6058579" y="214014"/>
                </a:lnTo>
                <a:close/>
              </a:path>
              <a:path w="7282815" h="266065">
                <a:moveTo>
                  <a:pt x="6108490" y="127396"/>
                </a:moveTo>
                <a:lnTo>
                  <a:pt x="6083782" y="127396"/>
                </a:lnTo>
                <a:lnTo>
                  <a:pt x="6083409" y="118244"/>
                </a:lnTo>
                <a:lnTo>
                  <a:pt x="6081846" y="110132"/>
                </a:lnTo>
                <a:lnTo>
                  <a:pt x="6048511" y="86022"/>
                </a:lnTo>
                <a:lnTo>
                  <a:pt x="6095026" y="86022"/>
                </a:lnTo>
                <a:lnTo>
                  <a:pt x="6099413" y="91232"/>
                </a:lnTo>
                <a:lnTo>
                  <a:pt x="6102880" y="97929"/>
                </a:lnTo>
                <a:lnTo>
                  <a:pt x="6105061" y="105668"/>
                </a:lnTo>
                <a:lnTo>
                  <a:pt x="6107347" y="113308"/>
                </a:lnTo>
                <a:lnTo>
                  <a:pt x="6108490" y="121493"/>
                </a:lnTo>
                <a:lnTo>
                  <a:pt x="6108490" y="127396"/>
                </a:lnTo>
                <a:close/>
              </a:path>
              <a:path w="7282815" h="266065">
                <a:moveTo>
                  <a:pt x="6102769" y="194071"/>
                </a:moveTo>
                <a:lnTo>
                  <a:pt x="6061113" y="194071"/>
                </a:lnTo>
                <a:lnTo>
                  <a:pt x="6066770" y="193575"/>
                </a:lnTo>
                <a:lnTo>
                  <a:pt x="6071723" y="192583"/>
                </a:lnTo>
                <a:lnTo>
                  <a:pt x="6076686" y="191492"/>
                </a:lnTo>
                <a:lnTo>
                  <a:pt x="6080953" y="190301"/>
                </a:lnTo>
                <a:lnTo>
                  <a:pt x="6084525" y="189011"/>
                </a:lnTo>
                <a:lnTo>
                  <a:pt x="6088202" y="187722"/>
                </a:lnTo>
                <a:lnTo>
                  <a:pt x="6091173" y="186581"/>
                </a:lnTo>
                <a:lnTo>
                  <a:pt x="6093459" y="185588"/>
                </a:lnTo>
                <a:lnTo>
                  <a:pt x="6095841" y="184496"/>
                </a:lnTo>
                <a:lnTo>
                  <a:pt x="6097622" y="183951"/>
                </a:lnTo>
                <a:lnTo>
                  <a:pt x="6099508" y="183951"/>
                </a:lnTo>
                <a:lnTo>
                  <a:pt x="6100108" y="184150"/>
                </a:lnTo>
                <a:lnTo>
                  <a:pt x="6100603" y="184546"/>
                </a:lnTo>
                <a:lnTo>
                  <a:pt x="6101194" y="184844"/>
                </a:lnTo>
                <a:lnTo>
                  <a:pt x="6101641" y="185340"/>
                </a:lnTo>
                <a:lnTo>
                  <a:pt x="6102241" y="186729"/>
                </a:lnTo>
                <a:lnTo>
                  <a:pt x="6102432" y="187722"/>
                </a:lnTo>
                <a:lnTo>
                  <a:pt x="6102537" y="189011"/>
                </a:lnTo>
                <a:lnTo>
                  <a:pt x="6102737" y="190202"/>
                </a:lnTo>
                <a:lnTo>
                  <a:pt x="6102769" y="194071"/>
                </a:lnTo>
                <a:close/>
              </a:path>
              <a:path w="7282815" h="266065">
                <a:moveTo>
                  <a:pt x="6223718" y="194369"/>
                </a:moveTo>
                <a:lnTo>
                  <a:pt x="6182013" y="194369"/>
                </a:lnTo>
                <a:lnTo>
                  <a:pt x="6185776" y="193922"/>
                </a:lnTo>
                <a:lnTo>
                  <a:pt x="6192529" y="192136"/>
                </a:lnTo>
                <a:lnTo>
                  <a:pt x="6203742" y="182165"/>
                </a:lnTo>
                <a:lnTo>
                  <a:pt x="6204978" y="179784"/>
                </a:lnTo>
                <a:lnTo>
                  <a:pt x="6205673" y="176609"/>
                </a:lnTo>
                <a:lnTo>
                  <a:pt x="6205673" y="169167"/>
                </a:lnTo>
                <a:lnTo>
                  <a:pt x="6204683" y="165992"/>
                </a:lnTo>
                <a:lnTo>
                  <a:pt x="6202692" y="163413"/>
                </a:lnTo>
                <a:lnTo>
                  <a:pt x="6200816" y="160833"/>
                </a:lnTo>
                <a:lnTo>
                  <a:pt x="6198282" y="158551"/>
                </a:lnTo>
                <a:lnTo>
                  <a:pt x="6191929" y="154582"/>
                </a:lnTo>
                <a:lnTo>
                  <a:pt x="6188357" y="152846"/>
                </a:lnTo>
                <a:lnTo>
                  <a:pt x="6184394" y="151358"/>
                </a:lnTo>
                <a:lnTo>
                  <a:pt x="6167869" y="144759"/>
                </a:lnTo>
                <a:lnTo>
                  <a:pt x="6139341" y="117623"/>
                </a:lnTo>
                <a:lnTo>
                  <a:pt x="6138398" y="112513"/>
                </a:lnTo>
                <a:lnTo>
                  <a:pt x="6138398" y="101301"/>
                </a:lnTo>
                <a:lnTo>
                  <a:pt x="6150609" y="78879"/>
                </a:lnTo>
                <a:lnTo>
                  <a:pt x="6154677" y="75208"/>
                </a:lnTo>
                <a:lnTo>
                  <a:pt x="6159734" y="72281"/>
                </a:lnTo>
                <a:lnTo>
                  <a:pt x="6171936" y="67915"/>
                </a:lnTo>
                <a:lnTo>
                  <a:pt x="6179080" y="66824"/>
                </a:lnTo>
                <a:lnTo>
                  <a:pt x="6190786" y="66824"/>
                </a:lnTo>
                <a:lnTo>
                  <a:pt x="6214903" y="72926"/>
                </a:lnTo>
                <a:lnTo>
                  <a:pt x="6216979" y="73917"/>
                </a:lnTo>
                <a:lnTo>
                  <a:pt x="6218522" y="74811"/>
                </a:lnTo>
                <a:lnTo>
                  <a:pt x="6219513" y="75604"/>
                </a:lnTo>
                <a:lnTo>
                  <a:pt x="6220608" y="76398"/>
                </a:lnTo>
                <a:lnTo>
                  <a:pt x="6221304" y="77093"/>
                </a:lnTo>
                <a:lnTo>
                  <a:pt x="6221599" y="77688"/>
                </a:lnTo>
                <a:lnTo>
                  <a:pt x="6221999" y="78283"/>
                </a:lnTo>
                <a:lnTo>
                  <a:pt x="6222247" y="78978"/>
                </a:lnTo>
                <a:lnTo>
                  <a:pt x="6222342" y="79771"/>
                </a:lnTo>
                <a:lnTo>
                  <a:pt x="6222542" y="80466"/>
                </a:lnTo>
                <a:lnTo>
                  <a:pt x="6222685" y="81359"/>
                </a:lnTo>
                <a:lnTo>
                  <a:pt x="6222790" y="82451"/>
                </a:lnTo>
                <a:lnTo>
                  <a:pt x="6222990" y="83542"/>
                </a:lnTo>
                <a:lnTo>
                  <a:pt x="6222990" y="85874"/>
                </a:lnTo>
                <a:lnTo>
                  <a:pt x="6182756" y="85874"/>
                </a:lnTo>
                <a:lnTo>
                  <a:pt x="6179080" y="86369"/>
                </a:lnTo>
                <a:lnTo>
                  <a:pt x="6175908" y="87362"/>
                </a:lnTo>
                <a:lnTo>
                  <a:pt x="6172736" y="88255"/>
                </a:lnTo>
                <a:lnTo>
                  <a:pt x="6170107" y="89594"/>
                </a:lnTo>
                <a:lnTo>
                  <a:pt x="6161915" y="102443"/>
                </a:lnTo>
                <a:lnTo>
                  <a:pt x="6161915" y="109091"/>
                </a:lnTo>
                <a:lnTo>
                  <a:pt x="6191681" y="130472"/>
                </a:lnTo>
                <a:lnTo>
                  <a:pt x="6200120" y="133845"/>
                </a:lnTo>
                <a:lnTo>
                  <a:pt x="6204283" y="135730"/>
                </a:lnTo>
                <a:lnTo>
                  <a:pt x="6208350" y="137815"/>
                </a:lnTo>
                <a:lnTo>
                  <a:pt x="6212522" y="139898"/>
                </a:lnTo>
                <a:lnTo>
                  <a:pt x="6216189" y="142428"/>
                </a:lnTo>
                <a:lnTo>
                  <a:pt x="6222542" y="148382"/>
                </a:lnTo>
                <a:lnTo>
                  <a:pt x="6225066" y="151953"/>
                </a:lnTo>
                <a:lnTo>
                  <a:pt x="6226952" y="156121"/>
                </a:lnTo>
                <a:lnTo>
                  <a:pt x="6228943" y="160288"/>
                </a:lnTo>
                <a:lnTo>
                  <a:pt x="6229933" y="165248"/>
                </a:lnTo>
                <a:lnTo>
                  <a:pt x="6229933" y="177849"/>
                </a:lnTo>
                <a:lnTo>
                  <a:pt x="6228638" y="183951"/>
                </a:lnTo>
                <a:lnTo>
                  <a:pt x="6226066" y="189308"/>
                </a:lnTo>
                <a:lnTo>
                  <a:pt x="6223718" y="194369"/>
                </a:lnTo>
                <a:close/>
              </a:path>
              <a:path w="7282815" h="266065">
                <a:moveTo>
                  <a:pt x="6219808" y="96143"/>
                </a:moveTo>
                <a:lnTo>
                  <a:pt x="6218322" y="96143"/>
                </a:lnTo>
                <a:lnTo>
                  <a:pt x="6217037" y="95597"/>
                </a:lnTo>
                <a:lnTo>
                  <a:pt x="6213665" y="93414"/>
                </a:lnTo>
                <a:lnTo>
                  <a:pt x="6211474" y="92273"/>
                </a:lnTo>
                <a:lnTo>
                  <a:pt x="6208797" y="91082"/>
                </a:lnTo>
                <a:lnTo>
                  <a:pt x="6206121" y="89792"/>
                </a:lnTo>
                <a:lnTo>
                  <a:pt x="6202949" y="88602"/>
                </a:lnTo>
                <a:lnTo>
                  <a:pt x="6195701" y="86419"/>
                </a:lnTo>
                <a:lnTo>
                  <a:pt x="6191586" y="85874"/>
                </a:lnTo>
                <a:lnTo>
                  <a:pt x="6222990" y="85874"/>
                </a:lnTo>
                <a:lnTo>
                  <a:pt x="6222967" y="89792"/>
                </a:lnTo>
                <a:lnTo>
                  <a:pt x="6222790" y="90934"/>
                </a:lnTo>
                <a:lnTo>
                  <a:pt x="6222737" y="91529"/>
                </a:lnTo>
                <a:lnTo>
                  <a:pt x="6222648" y="92273"/>
                </a:lnTo>
                <a:lnTo>
                  <a:pt x="6222437" y="93117"/>
                </a:lnTo>
                <a:lnTo>
                  <a:pt x="6222047" y="93910"/>
                </a:lnTo>
                <a:lnTo>
                  <a:pt x="6221742" y="94704"/>
                </a:lnTo>
                <a:lnTo>
                  <a:pt x="6221351" y="95299"/>
                </a:lnTo>
                <a:lnTo>
                  <a:pt x="6220856" y="95696"/>
                </a:lnTo>
                <a:lnTo>
                  <a:pt x="6220361" y="95994"/>
                </a:lnTo>
                <a:lnTo>
                  <a:pt x="6219808" y="96143"/>
                </a:lnTo>
                <a:close/>
              </a:path>
              <a:path w="7282815" h="266065">
                <a:moveTo>
                  <a:pt x="6185137" y="214014"/>
                </a:moveTo>
                <a:lnTo>
                  <a:pt x="6172631" y="214014"/>
                </a:lnTo>
                <a:lnTo>
                  <a:pt x="6168069" y="213617"/>
                </a:lnTo>
                <a:lnTo>
                  <a:pt x="6163706" y="212824"/>
                </a:lnTo>
                <a:lnTo>
                  <a:pt x="6159439" y="212129"/>
                </a:lnTo>
                <a:lnTo>
                  <a:pt x="6135131" y="194765"/>
                </a:lnTo>
                <a:lnTo>
                  <a:pt x="6135185" y="191045"/>
                </a:lnTo>
                <a:lnTo>
                  <a:pt x="6137360" y="182165"/>
                </a:lnTo>
                <a:lnTo>
                  <a:pt x="6137960" y="181769"/>
                </a:lnTo>
                <a:lnTo>
                  <a:pt x="6138598" y="181569"/>
                </a:lnTo>
                <a:lnTo>
                  <a:pt x="6140389" y="181569"/>
                </a:lnTo>
                <a:lnTo>
                  <a:pt x="6141970" y="182264"/>
                </a:lnTo>
                <a:lnTo>
                  <a:pt x="6144056" y="183654"/>
                </a:lnTo>
                <a:lnTo>
                  <a:pt x="6146237" y="184943"/>
                </a:lnTo>
                <a:lnTo>
                  <a:pt x="6172288" y="194369"/>
                </a:lnTo>
                <a:lnTo>
                  <a:pt x="6223718" y="194369"/>
                </a:lnTo>
                <a:lnTo>
                  <a:pt x="6223580" y="194666"/>
                </a:lnTo>
                <a:lnTo>
                  <a:pt x="6220008" y="199181"/>
                </a:lnTo>
                <a:lnTo>
                  <a:pt x="6210683" y="206523"/>
                </a:lnTo>
                <a:lnTo>
                  <a:pt x="6205130" y="209301"/>
                </a:lnTo>
                <a:lnTo>
                  <a:pt x="6192234" y="213071"/>
                </a:lnTo>
                <a:lnTo>
                  <a:pt x="6185137" y="214014"/>
                </a:lnTo>
                <a:close/>
              </a:path>
              <a:path w="7282815" h="266065">
                <a:moveTo>
                  <a:pt x="6295418" y="69651"/>
                </a:moveTo>
                <a:lnTo>
                  <a:pt x="6270862" y="69651"/>
                </a:lnTo>
                <a:lnTo>
                  <a:pt x="6270862" y="37108"/>
                </a:lnTo>
                <a:lnTo>
                  <a:pt x="6273243" y="34379"/>
                </a:lnTo>
                <a:lnTo>
                  <a:pt x="6274234" y="33883"/>
                </a:lnTo>
                <a:lnTo>
                  <a:pt x="6275520" y="33536"/>
                </a:lnTo>
                <a:lnTo>
                  <a:pt x="6278701" y="33139"/>
                </a:lnTo>
                <a:lnTo>
                  <a:pt x="6280682" y="33040"/>
                </a:lnTo>
                <a:lnTo>
                  <a:pt x="6285540" y="33040"/>
                </a:lnTo>
                <a:lnTo>
                  <a:pt x="6287579" y="33139"/>
                </a:lnTo>
                <a:lnTo>
                  <a:pt x="6290750" y="33536"/>
                </a:lnTo>
                <a:lnTo>
                  <a:pt x="6291989" y="33883"/>
                </a:lnTo>
                <a:lnTo>
                  <a:pt x="6292884" y="34379"/>
                </a:lnTo>
                <a:lnTo>
                  <a:pt x="6293779" y="34776"/>
                </a:lnTo>
                <a:lnTo>
                  <a:pt x="6294427" y="35272"/>
                </a:lnTo>
                <a:lnTo>
                  <a:pt x="6295218" y="36463"/>
                </a:lnTo>
                <a:lnTo>
                  <a:pt x="6295418" y="37108"/>
                </a:lnTo>
                <a:lnTo>
                  <a:pt x="6295418" y="69651"/>
                </a:lnTo>
                <a:close/>
              </a:path>
              <a:path w="7282815" h="266065">
                <a:moveTo>
                  <a:pt x="6331279" y="90041"/>
                </a:moveTo>
                <a:lnTo>
                  <a:pt x="6250622" y="90041"/>
                </a:lnTo>
                <a:lnTo>
                  <a:pt x="6249431" y="89247"/>
                </a:lnTo>
                <a:lnTo>
                  <a:pt x="6247640" y="86072"/>
                </a:lnTo>
                <a:lnTo>
                  <a:pt x="6247193" y="83493"/>
                </a:lnTo>
                <a:lnTo>
                  <a:pt x="6247193" y="78035"/>
                </a:lnTo>
                <a:lnTo>
                  <a:pt x="6248536" y="72032"/>
                </a:lnTo>
                <a:lnTo>
                  <a:pt x="6248936" y="71140"/>
                </a:lnTo>
                <a:lnTo>
                  <a:pt x="6249431" y="70544"/>
                </a:lnTo>
                <a:lnTo>
                  <a:pt x="6250022" y="70246"/>
                </a:lnTo>
                <a:lnTo>
                  <a:pt x="6250717" y="69850"/>
                </a:lnTo>
                <a:lnTo>
                  <a:pt x="6251460" y="69651"/>
                </a:lnTo>
                <a:lnTo>
                  <a:pt x="6330593" y="69651"/>
                </a:lnTo>
                <a:lnTo>
                  <a:pt x="6331279" y="69850"/>
                </a:lnTo>
                <a:lnTo>
                  <a:pt x="6331879" y="70246"/>
                </a:lnTo>
                <a:lnTo>
                  <a:pt x="6332470" y="70544"/>
                </a:lnTo>
                <a:lnTo>
                  <a:pt x="6332975" y="71140"/>
                </a:lnTo>
                <a:lnTo>
                  <a:pt x="6333365" y="72032"/>
                </a:lnTo>
                <a:lnTo>
                  <a:pt x="6333860" y="72827"/>
                </a:lnTo>
                <a:lnTo>
                  <a:pt x="6334213" y="73868"/>
                </a:lnTo>
                <a:lnTo>
                  <a:pt x="6334603" y="76448"/>
                </a:lnTo>
                <a:lnTo>
                  <a:pt x="6334708" y="78035"/>
                </a:lnTo>
                <a:lnTo>
                  <a:pt x="6334708" y="83493"/>
                </a:lnTo>
                <a:lnTo>
                  <a:pt x="6334261" y="86072"/>
                </a:lnTo>
                <a:lnTo>
                  <a:pt x="6332470" y="89247"/>
                </a:lnTo>
                <a:lnTo>
                  <a:pt x="6331279" y="90041"/>
                </a:lnTo>
                <a:close/>
              </a:path>
              <a:path w="7282815" h="266065">
                <a:moveTo>
                  <a:pt x="6312286" y="213716"/>
                </a:moveTo>
                <a:lnTo>
                  <a:pt x="6303057" y="213716"/>
                </a:lnTo>
                <a:lnTo>
                  <a:pt x="6297104" y="212824"/>
                </a:lnTo>
                <a:lnTo>
                  <a:pt x="6271558" y="182810"/>
                </a:lnTo>
                <a:lnTo>
                  <a:pt x="6270862" y="176063"/>
                </a:lnTo>
                <a:lnTo>
                  <a:pt x="6270862" y="90041"/>
                </a:lnTo>
                <a:lnTo>
                  <a:pt x="6295418" y="90041"/>
                </a:lnTo>
                <a:lnTo>
                  <a:pt x="6295418" y="173980"/>
                </a:lnTo>
                <a:lnTo>
                  <a:pt x="6296751" y="180974"/>
                </a:lnTo>
                <a:lnTo>
                  <a:pt x="6299437" y="185737"/>
                </a:lnTo>
                <a:lnTo>
                  <a:pt x="6302209" y="190400"/>
                </a:lnTo>
                <a:lnTo>
                  <a:pt x="6307124" y="192732"/>
                </a:lnTo>
                <a:lnTo>
                  <a:pt x="6334335" y="192732"/>
                </a:lnTo>
                <a:lnTo>
                  <a:pt x="6334603" y="194369"/>
                </a:lnTo>
                <a:lnTo>
                  <a:pt x="6334708" y="195857"/>
                </a:lnTo>
                <a:lnTo>
                  <a:pt x="6334708" y="200520"/>
                </a:lnTo>
                <a:lnTo>
                  <a:pt x="6323250" y="212079"/>
                </a:lnTo>
                <a:lnTo>
                  <a:pt x="6321259" y="212575"/>
                </a:lnTo>
                <a:lnTo>
                  <a:pt x="6319125" y="212972"/>
                </a:lnTo>
                <a:lnTo>
                  <a:pt x="6314563" y="213568"/>
                </a:lnTo>
                <a:lnTo>
                  <a:pt x="6312286" y="213716"/>
                </a:lnTo>
                <a:close/>
              </a:path>
              <a:path w="7282815" h="266065">
                <a:moveTo>
                  <a:pt x="6334335" y="192732"/>
                </a:moveTo>
                <a:lnTo>
                  <a:pt x="6316449" y="192732"/>
                </a:lnTo>
                <a:lnTo>
                  <a:pt x="6318487" y="192534"/>
                </a:lnTo>
                <a:lnTo>
                  <a:pt x="6320268" y="192136"/>
                </a:lnTo>
                <a:lnTo>
                  <a:pt x="6329593" y="188812"/>
                </a:lnTo>
                <a:lnTo>
                  <a:pt x="6330489" y="188565"/>
                </a:lnTo>
                <a:lnTo>
                  <a:pt x="6331784" y="188565"/>
                </a:lnTo>
                <a:lnTo>
                  <a:pt x="6332222" y="188713"/>
                </a:lnTo>
                <a:lnTo>
                  <a:pt x="6332622" y="189011"/>
                </a:lnTo>
                <a:lnTo>
                  <a:pt x="6333118" y="189209"/>
                </a:lnTo>
                <a:lnTo>
                  <a:pt x="6333470" y="189656"/>
                </a:lnTo>
                <a:lnTo>
                  <a:pt x="6333682" y="190400"/>
                </a:lnTo>
                <a:lnTo>
                  <a:pt x="6333965" y="191045"/>
                </a:lnTo>
                <a:lnTo>
                  <a:pt x="6334213" y="191988"/>
                </a:lnTo>
                <a:lnTo>
                  <a:pt x="6334335" y="192732"/>
                </a:lnTo>
                <a:close/>
              </a:path>
              <a:path w="7282815" h="266065">
                <a:moveTo>
                  <a:pt x="6370722" y="100607"/>
                </a:moveTo>
                <a:lnTo>
                  <a:pt x="6368741" y="100607"/>
                </a:lnTo>
                <a:lnTo>
                  <a:pt x="6368046" y="100409"/>
                </a:lnTo>
                <a:lnTo>
                  <a:pt x="6364703" y="87510"/>
                </a:lnTo>
                <a:lnTo>
                  <a:pt x="6364769" y="86667"/>
                </a:lnTo>
                <a:lnTo>
                  <a:pt x="6374589" y="76646"/>
                </a:lnTo>
                <a:lnTo>
                  <a:pt x="6377866" y="74860"/>
                </a:lnTo>
                <a:lnTo>
                  <a:pt x="6381638" y="73272"/>
                </a:lnTo>
                <a:lnTo>
                  <a:pt x="6385905" y="71884"/>
                </a:lnTo>
                <a:lnTo>
                  <a:pt x="6390172" y="70396"/>
                </a:lnTo>
                <a:lnTo>
                  <a:pt x="6394830" y="69205"/>
                </a:lnTo>
                <a:lnTo>
                  <a:pt x="6399897" y="68312"/>
                </a:lnTo>
                <a:lnTo>
                  <a:pt x="6404955" y="67319"/>
                </a:lnTo>
                <a:lnTo>
                  <a:pt x="6410060" y="66824"/>
                </a:lnTo>
                <a:lnTo>
                  <a:pt x="6424843" y="66824"/>
                </a:lnTo>
                <a:lnTo>
                  <a:pt x="6433035" y="67915"/>
                </a:lnTo>
                <a:lnTo>
                  <a:pt x="6446522" y="72281"/>
                </a:lnTo>
                <a:lnTo>
                  <a:pt x="6451980" y="75505"/>
                </a:lnTo>
                <a:lnTo>
                  <a:pt x="6456201" y="79821"/>
                </a:lnTo>
                <a:lnTo>
                  <a:pt x="6460314" y="83938"/>
                </a:lnTo>
                <a:lnTo>
                  <a:pt x="6461958" y="86766"/>
                </a:lnTo>
                <a:lnTo>
                  <a:pt x="6406936" y="86766"/>
                </a:lnTo>
                <a:lnTo>
                  <a:pt x="6401478" y="87510"/>
                </a:lnTo>
                <a:lnTo>
                  <a:pt x="6396621" y="88999"/>
                </a:lnTo>
                <a:lnTo>
                  <a:pt x="6391858" y="90388"/>
                </a:lnTo>
                <a:lnTo>
                  <a:pt x="6387638" y="91976"/>
                </a:lnTo>
                <a:lnTo>
                  <a:pt x="6383971" y="93762"/>
                </a:lnTo>
                <a:lnTo>
                  <a:pt x="6380400" y="95448"/>
                </a:lnTo>
                <a:lnTo>
                  <a:pt x="6377371" y="97035"/>
                </a:lnTo>
                <a:lnTo>
                  <a:pt x="6374894" y="98524"/>
                </a:lnTo>
                <a:lnTo>
                  <a:pt x="6372513" y="99913"/>
                </a:lnTo>
                <a:lnTo>
                  <a:pt x="6370722" y="100607"/>
                </a:lnTo>
                <a:close/>
              </a:path>
              <a:path w="7282815" h="266065">
                <a:moveTo>
                  <a:pt x="6412546" y="214014"/>
                </a:moveTo>
                <a:lnTo>
                  <a:pt x="6397459" y="214014"/>
                </a:lnTo>
                <a:lnTo>
                  <a:pt x="6391067" y="213071"/>
                </a:lnTo>
                <a:lnTo>
                  <a:pt x="6385305" y="211186"/>
                </a:lnTo>
                <a:lnTo>
                  <a:pt x="6379657" y="209400"/>
                </a:lnTo>
                <a:lnTo>
                  <a:pt x="6358073" y="179684"/>
                </a:lnTo>
                <a:lnTo>
                  <a:pt x="6358073" y="165695"/>
                </a:lnTo>
                <a:lnTo>
                  <a:pt x="6388734" y="133349"/>
                </a:lnTo>
                <a:lnTo>
                  <a:pt x="6425195" y="128736"/>
                </a:lnTo>
                <a:lnTo>
                  <a:pt x="6443645" y="128736"/>
                </a:lnTo>
                <a:lnTo>
                  <a:pt x="6443645" y="113158"/>
                </a:lnTo>
                <a:lnTo>
                  <a:pt x="6443102" y="108595"/>
                </a:lnTo>
                <a:lnTo>
                  <a:pt x="6440921" y="100657"/>
                </a:lnTo>
                <a:lnTo>
                  <a:pt x="6439131" y="97383"/>
                </a:lnTo>
                <a:lnTo>
                  <a:pt x="6436654" y="94804"/>
                </a:lnTo>
                <a:lnTo>
                  <a:pt x="6434273" y="92124"/>
                </a:lnTo>
                <a:lnTo>
                  <a:pt x="6431149" y="90140"/>
                </a:lnTo>
                <a:lnTo>
                  <a:pt x="6427281" y="88850"/>
                </a:lnTo>
                <a:lnTo>
                  <a:pt x="6423405" y="87461"/>
                </a:lnTo>
                <a:lnTo>
                  <a:pt x="6418642" y="86766"/>
                </a:lnTo>
                <a:lnTo>
                  <a:pt x="6461958" y="86766"/>
                </a:lnTo>
                <a:lnTo>
                  <a:pt x="6463343" y="89148"/>
                </a:lnTo>
                <a:lnTo>
                  <a:pt x="6467115" y="101649"/>
                </a:lnTo>
                <a:lnTo>
                  <a:pt x="6468013" y="108595"/>
                </a:lnTo>
                <a:lnTo>
                  <a:pt x="6468058" y="146446"/>
                </a:lnTo>
                <a:lnTo>
                  <a:pt x="6415918" y="146446"/>
                </a:lnTo>
                <a:lnTo>
                  <a:pt x="6410060" y="147041"/>
                </a:lnTo>
                <a:lnTo>
                  <a:pt x="6405098" y="148232"/>
                </a:lnTo>
                <a:lnTo>
                  <a:pt x="6400145" y="149324"/>
                </a:lnTo>
                <a:lnTo>
                  <a:pt x="6396020" y="151010"/>
                </a:lnTo>
                <a:lnTo>
                  <a:pt x="6392753" y="153293"/>
                </a:lnTo>
                <a:lnTo>
                  <a:pt x="6389477" y="155475"/>
                </a:lnTo>
                <a:lnTo>
                  <a:pt x="6387048" y="158154"/>
                </a:lnTo>
                <a:lnTo>
                  <a:pt x="6385457" y="161329"/>
                </a:lnTo>
                <a:lnTo>
                  <a:pt x="6383971" y="164404"/>
                </a:lnTo>
                <a:lnTo>
                  <a:pt x="6383228" y="167976"/>
                </a:lnTo>
                <a:lnTo>
                  <a:pt x="6383228" y="178990"/>
                </a:lnTo>
                <a:lnTo>
                  <a:pt x="6385410" y="184546"/>
                </a:lnTo>
                <a:lnTo>
                  <a:pt x="6389772" y="188713"/>
                </a:lnTo>
                <a:lnTo>
                  <a:pt x="6394239" y="192781"/>
                </a:lnTo>
                <a:lnTo>
                  <a:pt x="6400440" y="194815"/>
                </a:lnTo>
                <a:lnTo>
                  <a:pt x="6446366" y="194815"/>
                </a:lnTo>
                <a:lnTo>
                  <a:pt x="6441074" y="200471"/>
                </a:lnTo>
                <a:lnTo>
                  <a:pt x="6434520" y="205332"/>
                </a:lnTo>
                <a:lnTo>
                  <a:pt x="6420138" y="212278"/>
                </a:lnTo>
                <a:lnTo>
                  <a:pt x="6412546" y="214014"/>
                </a:lnTo>
                <a:close/>
              </a:path>
              <a:path w="7282815" h="266065">
                <a:moveTo>
                  <a:pt x="6446366" y="194815"/>
                </a:moveTo>
                <a:lnTo>
                  <a:pt x="6414823" y="194815"/>
                </a:lnTo>
                <a:lnTo>
                  <a:pt x="6420776" y="193178"/>
                </a:lnTo>
                <a:lnTo>
                  <a:pt x="6426234" y="189904"/>
                </a:lnTo>
                <a:lnTo>
                  <a:pt x="6431796" y="186630"/>
                </a:lnTo>
                <a:lnTo>
                  <a:pt x="6437597" y="181619"/>
                </a:lnTo>
                <a:lnTo>
                  <a:pt x="6443645" y="174872"/>
                </a:lnTo>
                <a:lnTo>
                  <a:pt x="6443645" y="146446"/>
                </a:lnTo>
                <a:lnTo>
                  <a:pt x="6468058" y="146446"/>
                </a:lnTo>
                <a:lnTo>
                  <a:pt x="6468058" y="194221"/>
                </a:lnTo>
                <a:lnTo>
                  <a:pt x="6446922" y="194221"/>
                </a:lnTo>
                <a:lnTo>
                  <a:pt x="6446366" y="194815"/>
                </a:lnTo>
                <a:close/>
              </a:path>
              <a:path w="7282815" h="266065">
                <a:moveTo>
                  <a:pt x="6460171" y="212079"/>
                </a:moveTo>
                <a:lnTo>
                  <a:pt x="6454913" y="212079"/>
                </a:lnTo>
                <a:lnTo>
                  <a:pt x="6452827" y="211930"/>
                </a:lnTo>
                <a:lnTo>
                  <a:pt x="6446922" y="208805"/>
                </a:lnTo>
                <a:lnTo>
                  <a:pt x="6446922" y="194221"/>
                </a:lnTo>
                <a:lnTo>
                  <a:pt x="6468058" y="194221"/>
                </a:lnTo>
                <a:lnTo>
                  <a:pt x="6468058" y="208805"/>
                </a:lnTo>
                <a:lnTo>
                  <a:pt x="6460171" y="212079"/>
                </a:lnTo>
                <a:close/>
              </a:path>
              <a:path w="7282815" h="266065">
                <a:moveTo>
                  <a:pt x="6408574" y="48815"/>
                </a:moveTo>
                <a:lnTo>
                  <a:pt x="6402126" y="45243"/>
                </a:lnTo>
                <a:lnTo>
                  <a:pt x="6402326" y="44450"/>
                </a:lnTo>
                <a:lnTo>
                  <a:pt x="6402774" y="43507"/>
                </a:lnTo>
                <a:lnTo>
                  <a:pt x="6425043" y="8037"/>
                </a:lnTo>
                <a:lnTo>
                  <a:pt x="6425643" y="6945"/>
                </a:lnTo>
                <a:lnTo>
                  <a:pt x="6437997" y="2530"/>
                </a:lnTo>
                <a:lnTo>
                  <a:pt x="6443150" y="2530"/>
                </a:lnTo>
                <a:lnTo>
                  <a:pt x="6445388" y="2728"/>
                </a:lnTo>
                <a:lnTo>
                  <a:pt x="6447074" y="3126"/>
                </a:lnTo>
                <a:lnTo>
                  <a:pt x="6448856" y="3423"/>
                </a:lnTo>
                <a:lnTo>
                  <a:pt x="6450094" y="3919"/>
                </a:lnTo>
                <a:lnTo>
                  <a:pt x="6450847" y="4663"/>
                </a:lnTo>
                <a:lnTo>
                  <a:pt x="6451484" y="5209"/>
                </a:lnTo>
                <a:lnTo>
                  <a:pt x="6451789" y="5953"/>
                </a:lnTo>
                <a:lnTo>
                  <a:pt x="6451589" y="7639"/>
                </a:lnTo>
                <a:lnTo>
                  <a:pt x="6451142" y="8483"/>
                </a:lnTo>
                <a:lnTo>
                  <a:pt x="6450341" y="9376"/>
                </a:lnTo>
                <a:lnTo>
                  <a:pt x="6423405" y="44053"/>
                </a:lnTo>
                <a:lnTo>
                  <a:pt x="6422614" y="45045"/>
                </a:lnTo>
                <a:lnTo>
                  <a:pt x="6421871" y="45838"/>
                </a:lnTo>
                <a:lnTo>
                  <a:pt x="6421176" y="46434"/>
                </a:lnTo>
                <a:lnTo>
                  <a:pt x="6420576" y="47029"/>
                </a:lnTo>
                <a:lnTo>
                  <a:pt x="6414375" y="48765"/>
                </a:lnTo>
                <a:lnTo>
                  <a:pt x="6408574" y="48815"/>
                </a:lnTo>
                <a:close/>
              </a:path>
              <a:path w="7282815" h="266065">
                <a:moveTo>
                  <a:pt x="6629883" y="91232"/>
                </a:moveTo>
                <a:lnTo>
                  <a:pt x="6604237" y="91232"/>
                </a:lnTo>
                <a:lnTo>
                  <a:pt x="6609842" y="85334"/>
                </a:lnTo>
                <a:lnTo>
                  <a:pt x="6640451" y="66824"/>
                </a:lnTo>
                <a:lnTo>
                  <a:pt x="6653252" y="66824"/>
                </a:lnTo>
                <a:lnTo>
                  <a:pt x="6658205" y="67469"/>
                </a:lnTo>
                <a:lnTo>
                  <a:pt x="6667035" y="70048"/>
                </a:lnTo>
                <a:lnTo>
                  <a:pt x="6670959" y="71884"/>
                </a:lnTo>
                <a:lnTo>
                  <a:pt x="6674331" y="74265"/>
                </a:lnTo>
                <a:lnTo>
                  <a:pt x="6677703" y="76547"/>
                </a:lnTo>
                <a:lnTo>
                  <a:pt x="6680579" y="79325"/>
                </a:lnTo>
                <a:lnTo>
                  <a:pt x="6682961" y="82599"/>
                </a:lnTo>
                <a:lnTo>
                  <a:pt x="6685342" y="85774"/>
                </a:lnTo>
                <a:lnTo>
                  <a:pt x="6686641" y="88106"/>
                </a:lnTo>
                <a:lnTo>
                  <a:pt x="6636831" y="88106"/>
                </a:lnTo>
                <a:lnTo>
                  <a:pt x="6631126" y="90289"/>
                </a:lnTo>
                <a:lnTo>
                  <a:pt x="6629883" y="91232"/>
                </a:lnTo>
                <a:close/>
              </a:path>
              <a:path w="7282815" h="266065">
                <a:moveTo>
                  <a:pt x="6714196" y="93315"/>
                </a:moveTo>
                <a:lnTo>
                  <a:pt x="6688914" y="93315"/>
                </a:lnTo>
                <a:lnTo>
                  <a:pt x="6693381" y="88453"/>
                </a:lnTo>
                <a:lnTo>
                  <a:pt x="6724042" y="68312"/>
                </a:lnTo>
                <a:lnTo>
                  <a:pt x="6727614" y="67319"/>
                </a:lnTo>
                <a:lnTo>
                  <a:pt x="6731186" y="66824"/>
                </a:lnTo>
                <a:lnTo>
                  <a:pt x="6743387" y="66824"/>
                </a:lnTo>
                <a:lnTo>
                  <a:pt x="6750636" y="68361"/>
                </a:lnTo>
                <a:lnTo>
                  <a:pt x="6756484" y="71437"/>
                </a:lnTo>
                <a:lnTo>
                  <a:pt x="6762342" y="74413"/>
                </a:lnTo>
                <a:lnTo>
                  <a:pt x="6767047" y="78432"/>
                </a:lnTo>
                <a:lnTo>
                  <a:pt x="6770619" y="83493"/>
                </a:lnTo>
                <a:lnTo>
                  <a:pt x="6773971" y="88106"/>
                </a:lnTo>
                <a:lnTo>
                  <a:pt x="6723889" y="88106"/>
                </a:lnTo>
                <a:lnTo>
                  <a:pt x="6718184" y="90289"/>
                </a:lnTo>
                <a:lnTo>
                  <a:pt x="6714196" y="93315"/>
                </a:lnTo>
                <a:close/>
              </a:path>
              <a:path w="7282815" h="266065">
                <a:moveTo>
                  <a:pt x="6596740" y="212079"/>
                </a:moveTo>
                <a:lnTo>
                  <a:pt x="6591883" y="212079"/>
                </a:lnTo>
                <a:lnTo>
                  <a:pt x="6589901" y="211980"/>
                </a:lnTo>
                <a:lnTo>
                  <a:pt x="6582062" y="208259"/>
                </a:lnTo>
                <a:lnTo>
                  <a:pt x="6582062" y="72727"/>
                </a:lnTo>
                <a:lnTo>
                  <a:pt x="6582205" y="72082"/>
                </a:lnTo>
                <a:lnTo>
                  <a:pt x="6582510" y="71586"/>
                </a:lnTo>
                <a:lnTo>
                  <a:pt x="6582805" y="70991"/>
                </a:lnTo>
                <a:lnTo>
                  <a:pt x="6583396" y="70495"/>
                </a:lnTo>
                <a:lnTo>
                  <a:pt x="6584381" y="70048"/>
                </a:lnTo>
                <a:lnTo>
                  <a:pt x="6585187" y="69601"/>
                </a:lnTo>
                <a:lnTo>
                  <a:pt x="6586330" y="69304"/>
                </a:lnTo>
                <a:lnTo>
                  <a:pt x="6587711" y="69205"/>
                </a:lnTo>
                <a:lnTo>
                  <a:pt x="6589101" y="69006"/>
                </a:lnTo>
                <a:lnTo>
                  <a:pt x="6590940" y="68907"/>
                </a:lnTo>
                <a:lnTo>
                  <a:pt x="6595407" y="68907"/>
                </a:lnTo>
                <a:lnTo>
                  <a:pt x="6597188" y="69006"/>
                </a:lnTo>
                <a:lnTo>
                  <a:pt x="6598579" y="69205"/>
                </a:lnTo>
                <a:lnTo>
                  <a:pt x="6600065" y="69304"/>
                </a:lnTo>
                <a:lnTo>
                  <a:pt x="6601208" y="69601"/>
                </a:lnTo>
                <a:lnTo>
                  <a:pt x="6601998" y="70098"/>
                </a:lnTo>
                <a:lnTo>
                  <a:pt x="6602798" y="70495"/>
                </a:lnTo>
                <a:lnTo>
                  <a:pt x="6603341" y="70991"/>
                </a:lnTo>
                <a:lnTo>
                  <a:pt x="6603636" y="71586"/>
                </a:lnTo>
                <a:lnTo>
                  <a:pt x="6604037" y="72082"/>
                </a:lnTo>
                <a:lnTo>
                  <a:pt x="6604237" y="72727"/>
                </a:lnTo>
                <a:lnTo>
                  <a:pt x="6604237" y="91232"/>
                </a:lnTo>
                <a:lnTo>
                  <a:pt x="6629883" y="91232"/>
                </a:lnTo>
                <a:lnTo>
                  <a:pt x="6606618" y="113854"/>
                </a:lnTo>
                <a:lnTo>
                  <a:pt x="6606618" y="208259"/>
                </a:lnTo>
                <a:lnTo>
                  <a:pt x="6606418" y="208954"/>
                </a:lnTo>
                <a:lnTo>
                  <a:pt x="6598779" y="211980"/>
                </a:lnTo>
                <a:lnTo>
                  <a:pt x="6596740" y="212079"/>
                </a:lnTo>
                <a:close/>
              </a:path>
              <a:path w="7282815" h="266065">
                <a:moveTo>
                  <a:pt x="6683703" y="212079"/>
                </a:moveTo>
                <a:lnTo>
                  <a:pt x="6679046" y="212079"/>
                </a:lnTo>
                <a:lnTo>
                  <a:pt x="6677065" y="211980"/>
                </a:lnTo>
                <a:lnTo>
                  <a:pt x="6669121" y="208259"/>
                </a:lnTo>
                <a:lnTo>
                  <a:pt x="6669121" y="120402"/>
                </a:lnTo>
                <a:lnTo>
                  <a:pt x="6668578" y="115242"/>
                </a:lnTo>
                <a:lnTo>
                  <a:pt x="6654243" y="90785"/>
                </a:lnTo>
                <a:lnTo>
                  <a:pt x="6650966" y="88999"/>
                </a:lnTo>
                <a:lnTo>
                  <a:pt x="6647051" y="88106"/>
                </a:lnTo>
                <a:lnTo>
                  <a:pt x="6686641" y="88106"/>
                </a:lnTo>
                <a:lnTo>
                  <a:pt x="6687333" y="89346"/>
                </a:lnTo>
                <a:lnTo>
                  <a:pt x="6688914" y="93315"/>
                </a:lnTo>
                <a:lnTo>
                  <a:pt x="6714196" y="93315"/>
                </a:lnTo>
                <a:lnTo>
                  <a:pt x="6693676" y="113854"/>
                </a:lnTo>
                <a:lnTo>
                  <a:pt x="6693676" y="208259"/>
                </a:lnTo>
                <a:lnTo>
                  <a:pt x="6693486" y="208954"/>
                </a:lnTo>
                <a:lnTo>
                  <a:pt x="6693086" y="209549"/>
                </a:lnTo>
                <a:lnTo>
                  <a:pt x="6692686" y="210045"/>
                </a:lnTo>
                <a:lnTo>
                  <a:pt x="6691990" y="210492"/>
                </a:lnTo>
                <a:lnTo>
                  <a:pt x="6691000" y="210889"/>
                </a:lnTo>
                <a:lnTo>
                  <a:pt x="6690104" y="211285"/>
                </a:lnTo>
                <a:lnTo>
                  <a:pt x="6688866" y="211584"/>
                </a:lnTo>
                <a:lnTo>
                  <a:pt x="6685694" y="211980"/>
                </a:lnTo>
                <a:lnTo>
                  <a:pt x="6683703" y="212079"/>
                </a:lnTo>
                <a:close/>
              </a:path>
              <a:path w="7282815" h="266065">
                <a:moveTo>
                  <a:pt x="6770924" y="212079"/>
                </a:moveTo>
                <a:lnTo>
                  <a:pt x="6766056" y="212079"/>
                </a:lnTo>
                <a:lnTo>
                  <a:pt x="6764028" y="211980"/>
                </a:lnTo>
                <a:lnTo>
                  <a:pt x="6756036" y="208259"/>
                </a:lnTo>
                <a:lnTo>
                  <a:pt x="6756036" y="120402"/>
                </a:lnTo>
                <a:lnTo>
                  <a:pt x="6755541" y="115242"/>
                </a:lnTo>
                <a:lnTo>
                  <a:pt x="6734110" y="88106"/>
                </a:lnTo>
                <a:lnTo>
                  <a:pt x="6773971" y="88106"/>
                </a:lnTo>
                <a:lnTo>
                  <a:pt x="6774296" y="88552"/>
                </a:lnTo>
                <a:lnTo>
                  <a:pt x="6776877" y="94505"/>
                </a:lnTo>
                <a:lnTo>
                  <a:pt x="6778363" y="101352"/>
                </a:lnTo>
                <a:lnTo>
                  <a:pt x="6779953" y="108099"/>
                </a:lnTo>
                <a:lnTo>
                  <a:pt x="6780744" y="115242"/>
                </a:lnTo>
                <a:lnTo>
                  <a:pt x="6780744" y="208259"/>
                </a:lnTo>
                <a:lnTo>
                  <a:pt x="6772905" y="211980"/>
                </a:lnTo>
                <a:lnTo>
                  <a:pt x="6770924" y="212079"/>
                </a:lnTo>
                <a:close/>
              </a:path>
              <a:path w="7282815" h="266065">
                <a:moveTo>
                  <a:pt x="6880356" y="214014"/>
                </a:moveTo>
                <a:lnTo>
                  <a:pt x="6863792" y="214014"/>
                </a:lnTo>
                <a:lnTo>
                  <a:pt x="6856249" y="212526"/>
                </a:lnTo>
                <a:lnTo>
                  <a:pt x="6827178" y="179635"/>
                </a:lnTo>
                <a:lnTo>
                  <a:pt x="6824797" y="164504"/>
                </a:lnTo>
                <a:lnTo>
                  <a:pt x="6824797" y="72727"/>
                </a:lnTo>
                <a:lnTo>
                  <a:pt x="6827331" y="70098"/>
                </a:lnTo>
                <a:lnTo>
                  <a:pt x="6828321" y="69601"/>
                </a:lnTo>
                <a:lnTo>
                  <a:pt x="6829607" y="69304"/>
                </a:lnTo>
                <a:lnTo>
                  <a:pt x="6831198" y="69205"/>
                </a:lnTo>
                <a:lnTo>
                  <a:pt x="6832788" y="69006"/>
                </a:lnTo>
                <a:lnTo>
                  <a:pt x="6834770" y="68907"/>
                </a:lnTo>
                <a:lnTo>
                  <a:pt x="6839532" y="68907"/>
                </a:lnTo>
                <a:lnTo>
                  <a:pt x="6841513" y="69006"/>
                </a:lnTo>
                <a:lnTo>
                  <a:pt x="6843104" y="69205"/>
                </a:lnTo>
                <a:lnTo>
                  <a:pt x="6844695" y="69304"/>
                </a:lnTo>
                <a:lnTo>
                  <a:pt x="6845933" y="69601"/>
                </a:lnTo>
                <a:lnTo>
                  <a:pt x="6846819" y="70098"/>
                </a:lnTo>
                <a:lnTo>
                  <a:pt x="6847819" y="70495"/>
                </a:lnTo>
                <a:lnTo>
                  <a:pt x="6848514" y="70991"/>
                </a:lnTo>
                <a:lnTo>
                  <a:pt x="6848905" y="71586"/>
                </a:lnTo>
                <a:lnTo>
                  <a:pt x="6849305" y="72082"/>
                </a:lnTo>
                <a:lnTo>
                  <a:pt x="6849505" y="72727"/>
                </a:lnTo>
                <a:lnTo>
                  <a:pt x="6849505" y="159345"/>
                </a:lnTo>
                <a:lnTo>
                  <a:pt x="6850048" y="165646"/>
                </a:lnTo>
                <a:lnTo>
                  <a:pt x="6873012" y="192880"/>
                </a:lnTo>
                <a:lnTo>
                  <a:pt x="6914934" y="192880"/>
                </a:lnTo>
                <a:lnTo>
                  <a:pt x="6912250" y="195652"/>
                </a:lnTo>
                <a:lnTo>
                  <a:pt x="6906575" y="200694"/>
                </a:lnTo>
                <a:lnTo>
                  <a:pt x="6900938" y="204880"/>
                </a:lnTo>
                <a:lnTo>
                  <a:pt x="6895244" y="208259"/>
                </a:lnTo>
                <a:lnTo>
                  <a:pt x="6887900" y="212079"/>
                </a:lnTo>
                <a:lnTo>
                  <a:pt x="6880356" y="214014"/>
                </a:lnTo>
                <a:close/>
              </a:path>
              <a:path w="7282815" h="266065">
                <a:moveTo>
                  <a:pt x="6914934" y="192880"/>
                </a:moveTo>
                <a:lnTo>
                  <a:pt x="6883928" y="192880"/>
                </a:lnTo>
                <a:lnTo>
                  <a:pt x="6890034" y="190698"/>
                </a:lnTo>
                <a:lnTo>
                  <a:pt x="6896082" y="186332"/>
                </a:lnTo>
                <a:lnTo>
                  <a:pt x="6900761" y="182677"/>
                </a:lnTo>
                <a:lnTo>
                  <a:pt x="6905570" y="178258"/>
                </a:lnTo>
                <a:lnTo>
                  <a:pt x="6910509" y="173077"/>
                </a:lnTo>
                <a:lnTo>
                  <a:pt x="6915580" y="167133"/>
                </a:lnTo>
                <a:lnTo>
                  <a:pt x="6915580" y="72727"/>
                </a:lnTo>
                <a:lnTo>
                  <a:pt x="6915732" y="72082"/>
                </a:lnTo>
                <a:lnTo>
                  <a:pt x="6916027" y="71586"/>
                </a:lnTo>
                <a:lnTo>
                  <a:pt x="6916427" y="70991"/>
                </a:lnTo>
                <a:lnTo>
                  <a:pt x="6917123" y="70495"/>
                </a:lnTo>
                <a:lnTo>
                  <a:pt x="6918113" y="70098"/>
                </a:lnTo>
                <a:lnTo>
                  <a:pt x="6919104" y="69601"/>
                </a:lnTo>
                <a:lnTo>
                  <a:pt x="6920342" y="69304"/>
                </a:lnTo>
                <a:lnTo>
                  <a:pt x="6921828" y="69205"/>
                </a:lnTo>
                <a:lnTo>
                  <a:pt x="6923419" y="69006"/>
                </a:lnTo>
                <a:lnTo>
                  <a:pt x="6925457" y="68907"/>
                </a:lnTo>
                <a:lnTo>
                  <a:pt x="6930315" y="68907"/>
                </a:lnTo>
                <a:lnTo>
                  <a:pt x="6932296" y="69006"/>
                </a:lnTo>
                <a:lnTo>
                  <a:pt x="6933887" y="69205"/>
                </a:lnTo>
                <a:lnTo>
                  <a:pt x="6935477" y="69304"/>
                </a:lnTo>
                <a:lnTo>
                  <a:pt x="6936716" y="69601"/>
                </a:lnTo>
                <a:lnTo>
                  <a:pt x="6937611" y="70098"/>
                </a:lnTo>
                <a:lnTo>
                  <a:pt x="6938497" y="70495"/>
                </a:lnTo>
                <a:lnTo>
                  <a:pt x="6939144" y="70991"/>
                </a:lnTo>
                <a:lnTo>
                  <a:pt x="6939544" y="71586"/>
                </a:lnTo>
                <a:lnTo>
                  <a:pt x="6940040" y="72082"/>
                </a:lnTo>
                <a:lnTo>
                  <a:pt x="6940287" y="72727"/>
                </a:lnTo>
                <a:lnTo>
                  <a:pt x="6940287" y="189755"/>
                </a:lnTo>
                <a:lnTo>
                  <a:pt x="6917961" y="189755"/>
                </a:lnTo>
                <a:lnTo>
                  <a:pt x="6914934" y="192880"/>
                </a:lnTo>
                <a:close/>
              </a:path>
              <a:path w="7282815" h="266065">
                <a:moveTo>
                  <a:pt x="6931210" y="212079"/>
                </a:moveTo>
                <a:lnTo>
                  <a:pt x="6926848" y="212079"/>
                </a:lnTo>
                <a:lnTo>
                  <a:pt x="6924962" y="211980"/>
                </a:lnTo>
                <a:lnTo>
                  <a:pt x="6917961" y="208259"/>
                </a:lnTo>
                <a:lnTo>
                  <a:pt x="6917961" y="189755"/>
                </a:lnTo>
                <a:lnTo>
                  <a:pt x="6940287" y="189755"/>
                </a:lnTo>
                <a:lnTo>
                  <a:pt x="6940287" y="208259"/>
                </a:lnTo>
                <a:lnTo>
                  <a:pt x="6940087" y="208954"/>
                </a:lnTo>
                <a:lnTo>
                  <a:pt x="6939697" y="209549"/>
                </a:lnTo>
                <a:lnTo>
                  <a:pt x="6939392" y="210045"/>
                </a:lnTo>
                <a:lnTo>
                  <a:pt x="6938802" y="210492"/>
                </a:lnTo>
                <a:lnTo>
                  <a:pt x="6937011" y="211285"/>
                </a:lnTo>
                <a:lnTo>
                  <a:pt x="6935820" y="211584"/>
                </a:lnTo>
                <a:lnTo>
                  <a:pt x="6932944" y="211980"/>
                </a:lnTo>
                <a:lnTo>
                  <a:pt x="6931210" y="212079"/>
                </a:lnTo>
                <a:close/>
              </a:path>
              <a:path w="7282815" h="266065">
                <a:moveTo>
                  <a:pt x="7000361" y="212079"/>
                </a:moveTo>
                <a:lnTo>
                  <a:pt x="6995504" y="212079"/>
                </a:lnTo>
                <a:lnTo>
                  <a:pt x="6993523" y="211980"/>
                </a:lnTo>
                <a:lnTo>
                  <a:pt x="6985683" y="208259"/>
                </a:lnTo>
                <a:lnTo>
                  <a:pt x="6985683" y="72827"/>
                </a:lnTo>
                <a:lnTo>
                  <a:pt x="6995504" y="68907"/>
                </a:lnTo>
                <a:lnTo>
                  <a:pt x="7000361" y="68907"/>
                </a:lnTo>
                <a:lnTo>
                  <a:pt x="7010239" y="72827"/>
                </a:lnTo>
                <a:lnTo>
                  <a:pt x="7010239" y="208259"/>
                </a:lnTo>
                <a:lnTo>
                  <a:pt x="7000361" y="212079"/>
                </a:lnTo>
                <a:close/>
              </a:path>
              <a:path w="7282815" h="266065">
                <a:moveTo>
                  <a:pt x="7003590" y="43160"/>
                </a:moveTo>
                <a:lnTo>
                  <a:pt x="6991979" y="43160"/>
                </a:lnTo>
                <a:lnTo>
                  <a:pt x="6988008" y="42168"/>
                </a:lnTo>
                <a:lnTo>
                  <a:pt x="6985826" y="40183"/>
                </a:lnTo>
                <a:lnTo>
                  <a:pt x="6983740" y="38099"/>
                </a:lnTo>
                <a:lnTo>
                  <a:pt x="6982702" y="34230"/>
                </a:lnTo>
                <a:lnTo>
                  <a:pt x="6982758" y="22621"/>
                </a:lnTo>
                <a:lnTo>
                  <a:pt x="6983798" y="18901"/>
                </a:lnTo>
                <a:lnTo>
                  <a:pt x="6988160" y="14734"/>
                </a:lnTo>
                <a:lnTo>
                  <a:pt x="6992180" y="13692"/>
                </a:lnTo>
                <a:lnTo>
                  <a:pt x="7003790" y="13692"/>
                </a:lnTo>
                <a:lnTo>
                  <a:pt x="7007705" y="14734"/>
                </a:lnTo>
                <a:lnTo>
                  <a:pt x="7009791" y="16818"/>
                </a:lnTo>
                <a:lnTo>
                  <a:pt x="7011972" y="18802"/>
                </a:lnTo>
                <a:lnTo>
                  <a:pt x="7013068" y="22621"/>
                </a:lnTo>
                <a:lnTo>
                  <a:pt x="7013012" y="34230"/>
                </a:lnTo>
                <a:lnTo>
                  <a:pt x="7011972" y="37951"/>
                </a:lnTo>
                <a:lnTo>
                  <a:pt x="7007610" y="42118"/>
                </a:lnTo>
                <a:lnTo>
                  <a:pt x="7003590" y="43160"/>
                </a:lnTo>
                <a:close/>
              </a:path>
              <a:path w="7282815" h="266065">
                <a:moveTo>
                  <a:pt x="7085991" y="69651"/>
                </a:moveTo>
                <a:lnTo>
                  <a:pt x="7061436" y="69651"/>
                </a:lnTo>
                <a:lnTo>
                  <a:pt x="7061436" y="37108"/>
                </a:lnTo>
                <a:lnTo>
                  <a:pt x="7063817" y="34379"/>
                </a:lnTo>
                <a:lnTo>
                  <a:pt x="7064808" y="33883"/>
                </a:lnTo>
                <a:lnTo>
                  <a:pt x="7066093" y="33536"/>
                </a:lnTo>
                <a:lnTo>
                  <a:pt x="7069275" y="33139"/>
                </a:lnTo>
                <a:lnTo>
                  <a:pt x="7071256" y="33040"/>
                </a:lnTo>
                <a:lnTo>
                  <a:pt x="7076114" y="33040"/>
                </a:lnTo>
                <a:lnTo>
                  <a:pt x="7078152" y="33139"/>
                </a:lnTo>
                <a:lnTo>
                  <a:pt x="7081324" y="33536"/>
                </a:lnTo>
                <a:lnTo>
                  <a:pt x="7082572" y="33883"/>
                </a:lnTo>
                <a:lnTo>
                  <a:pt x="7083457" y="34379"/>
                </a:lnTo>
                <a:lnTo>
                  <a:pt x="7084353" y="34776"/>
                </a:lnTo>
                <a:lnTo>
                  <a:pt x="7085000" y="35272"/>
                </a:lnTo>
                <a:lnTo>
                  <a:pt x="7085791" y="36463"/>
                </a:lnTo>
                <a:lnTo>
                  <a:pt x="7085991" y="37108"/>
                </a:lnTo>
                <a:lnTo>
                  <a:pt x="7085991" y="69651"/>
                </a:lnTo>
                <a:close/>
              </a:path>
              <a:path w="7282815" h="266065">
                <a:moveTo>
                  <a:pt x="7121853" y="90041"/>
                </a:moveTo>
                <a:lnTo>
                  <a:pt x="7041195" y="90041"/>
                </a:lnTo>
                <a:lnTo>
                  <a:pt x="7040004" y="89247"/>
                </a:lnTo>
                <a:lnTo>
                  <a:pt x="7038214" y="86072"/>
                </a:lnTo>
                <a:lnTo>
                  <a:pt x="7037766" y="83493"/>
                </a:lnTo>
                <a:lnTo>
                  <a:pt x="7037766" y="78035"/>
                </a:lnTo>
                <a:lnTo>
                  <a:pt x="7039109" y="72032"/>
                </a:lnTo>
                <a:lnTo>
                  <a:pt x="7039509" y="71140"/>
                </a:lnTo>
                <a:lnTo>
                  <a:pt x="7040004" y="70544"/>
                </a:lnTo>
                <a:lnTo>
                  <a:pt x="7040595" y="70246"/>
                </a:lnTo>
                <a:lnTo>
                  <a:pt x="7041290" y="69850"/>
                </a:lnTo>
                <a:lnTo>
                  <a:pt x="7042033" y="69651"/>
                </a:lnTo>
                <a:lnTo>
                  <a:pt x="7121167" y="69651"/>
                </a:lnTo>
                <a:lnTo>
                  <a:pt x="7121853" y="69850"/>
                </a:lnTo>
                <a:lnTo>
                  <a:pt x="7122453" y="70246"/>
                </a:lnTo>
                <a:lnTo>
                  <a:pt x="7123043" y="70544"/>
                </a:lnTo>
                <a:lnTo>
                  <a:pt x="7123548" y="71140"/>
                </a:lnTo>
                <a:lnTo>
                  <a:pt x="7123939" y="72032"/>
                </a:lnTo>
                <a:lnTo>
                  <a:pt x="7124434" y="72827"/>
                </a:lnTo>
                <a:lnTo>
                  <a:pt x="7124786" y="73868"/>
                </a:lnTo>
                <a:lnTo>
                  <a:pt x="7125177" y="76448"/>
                </a:lnTo>
                <a:lnTo>
                  <a:pt x="7125282" y="78035"/>
                </a:lnTo>
                <a:lnTo>
                  <a:pt x="7125282" y="83493"/>
                </a:lnTo>
                <a:lnTo>
                  <a:pt x="7124834" y="86072"/>
                </a:lnTo>
                <a:lnTo>
                  <a:pt x="7123043" y="89247"/>
                </a:lnTo>
                <a:lnTo>
                  <a:pt x="7121853" y="90041"/>
                </a:lnTo>
                <a:close/>
              </a:path>
              <a:path w="7282815" h="266065">
                <a:moveTo>
                  <a:pt x="7102860" y="213716"/>
                </a:moveTo>
                <a:lnTo>
                  <a:pt x="7093630" y="213716"/>
                </a:lnTo>
                <a:lnTo>
                  <a:pt x="7087677" y="212824"/>
                </a:lnTo>
                <a:lnTo>
                  <a:pt x="7062131" y="182810"/>
                </a:lnTo>
                <a:lnTo>
                  <a:pt x="7061436" y="176063"/>
                </a:lnTo>
                <a:lnTo>
                  <a:pt x="7061436" y="90041"/>
                </a:lnTo>
                <a:lnTo>
                  <a:pt x="7085991" y="90041"/>
                </a:lnTo>
                <a:lnTo>
                  <a:pt x="7085991" y="173980"/>
                </a:lnTo>
                <a:lnTo>
                  <a:pt x="7087325" y="180974"/>
                </a:lnTo>
                <a:lnTo>
                  <a:pt x="7090011" y="185737"/>
                </a:lnTo>
                <a:lnTo>
                  <a:pt x="7092782" y="190400"/>
                </a:lnTo>
                <a:lnTo>
                  <a:pt x="7097697" y="192732"/>
                </a:lnTo>
                <a:lnTo>
                  <a:pt x="7124908" y="192732"/>
                </a:lnTo>
                <a:lnTo>
                  <a:pt x="7125177" y="194369"/>
                </a:lnTo>
                <a:lnTo>
                  <a:pt x="7125282" y="195857"/>
                </a:lnTo>
                <a:lnTo>
                  <a:pt x="7125282" y="200520"/>
                </a:lnTo>
                <a:lnTo>
                  <a:pt x="7113823" y="212079"/>
                </a:lnTo>
                <a:lnTo>
                  <a:pt x="7111832" y="212575"/>
                </a:lnTo>
                <a:lnTo>
                  <a:pt x="7109699" y="212972"/>
                </a:lnTo>
                <a:lnTo>
                  <a:pt x="7105136" y="213568"/>
                </a:lnTo>
                <a:lnTo>
                  <a:pt x="7102860" y="213716"/>
                </a:lnTo>
                <a:close/>
              </a:path>
              <a:path w="7282815" h="266065">
                <a:moveTo>
                  <a:pt x="7124908" y="192732"/>
                </a:moveTo>
                <a:lnTo>
                  <a:pt x="7107022" y="192732"/>
                </a:lnTo>
                <a:lnTo>
                  <a:pt x="7109061" y="192534"/>
                </a:lnTo>
                <a:lnTo>
                  <a:pt x="7110842" y="192136"/>
                </a:lnTo>
                <a:lnTo>
                  <a:pt x="7120167" y="188812"/>
                </a:lnTo>
                <a:lnTo>
                  <a:pt x="7121062" y="188565"/>
                </a:lnTo>
                <a:lnTo>
                  <a:pt x="7122357" y="188565"/>
                </a:lnTo>
                <a:lnTo>
                  <a:pt x="7122796" y="188713"/>
                </a:lnTo>
                <a:lnTo>
                  <a:pt x="7123196" y="189011"/>
                </a:lnTo>
                <a:lnTo>
                  <a:pt x="7123691" y="189209"/>
                </a:lnTo>
                <a:lnTo>
                  <a:pt x="7124043" y="189656"/>
                </a:lnTo>
                <a:lnTo>
                  <a:pt x="7124256" y="190400"/>
                </a:lnTo>
                <a:lnTo>
                  <a:pt x="7124539" y="191045"/>
                </a:lnTo>
                <a:lnTo>
                  <a:pt x="7124786" y="191988"/>
                </a:lnTo>
                <a:lnTo>
                  <a:pt x="7124908" y="192732"/>
                </a:lnTo>
                <a:close/>
              </a:path>
              <a:path w="7282815" h="266065">
                <a:moveTo>
                  <a:pt x="7213835" y="214014"/>
                </a:moveTo>
                <a:lnTo>
                  <a:pt x="7170030" y="201066"/>
                </a:lnTo>
                <a:lnTo>
                  <a:pt x="7150609" y="165124"/>
                </a:lnTo>
                <a:lnTo>
                  <a:pt x="7148438" y="139005"/>
                </a:lnTo>
                <a:lnTo>
                  <a:pt x="7148612" y="133666"/>
                </a:lnTo>
                <a:lnTo>
                  <a:pt x="7161332" y="93036"/>
                </a:lnTo>
                <a:lnTo>
                  <a:pt x="7193417" y="69921"/>
                </a:lnTo>
                <a:lnTo>
                  <a:pt x="7216664" y="66824"/>
                </a:lnTo>
                <a:lnTo>
                  <a:pt x="7224653" y="67131"/>
                </a:lnTo>
                <a:lnTo>
                  <a:pt x="7265918" y="86022"/>
                </a:lnTo>
                <a:lnTo>
                  <a:pt x="7266957" y="87362"/>
                </a:lnTo>
                <a:lnTo>
                  <a:pt x="7208378" y="87362"/>
                </a:lnTo>
                <a:lnTo>
                  <a:pt x="7202129" y="88651"/>
                </a:lnTo>
                <a:lnTo>
                  <a:pt x="7196862" y="91232"/>
                </a:lnTo>
                <a:lnTo>
                  <a:pt x="7191709" y="93811"/>
                </a:lnTo>
                <a:lnTo>
                  <a:pt x="7187442" y="97482"/>
                </a:lnTo>
                <a:lnTo>
                  <a:pt x="7183996" y="102347"/>
                </a:lnTo>
                <a:lnTo>
                  <a:pt x="7180698" y="106908"/>
                </a:lnTo>
                <a:lnTo>
                  <a:pt x="7178164" y="112464"/>
                </a:lnTo>
                <a:lnTo>
                  <a:pt x="7176478" y="118913"/>
                </a:lnTo>
                <a:lnTo>
                  <a:pt x="7174888" y="125363"/>
                </a:lnTo>
                <a:lnTo>
                  <a:pt x="7174097" y="132407"/>
                </a:lnTo>
                <a:lnTo>
                  <a:pt x="7174190" y="148382"/>
                </a:lnTo>
                <a:lnTo>
                  <a:pt x="7190118" y="186282"/>
                </a:lnTo>
                <a:lnTo>
                  <a:pt x="7207187" y="193327"/>
                </a:lnTo>
                <a:lnTo>
                  <a:pt x="7264604" y="193327"/>
                </a:lnTo>
                <a:lnTo>
                  <a:pt x="7260510" y="197596"/>
                </a:lnTo>
                <a:lnTo>
                  <a:pt x="7222056" y="213670"/>
                </a:lnTo>
                <a:lnTo>
                  <a:pt x="7213835" y="214014"/>
                </a:lnTo>
                <a:close/>
              </a:path>
              <a:path w="7282815" h="266065">
                <a:moveTo>
                  <a:pt x="7264604" y="193327"/>
                </a:moveTo>
                <a:lnTo>
                  <a:pt x="7222170" y="193327"/>
                </a:lnTo>
                <a:lnTo>
                  <a:pt x="7228370" y="192037"/>
                </a:lnTo>
                <a:lnTo>
                  <a:pt x="7238886" y="186878"/>
                </a:lnTo>
                <a:lnTo>
                  <a:pt x="7256393" y="148382"/>
                </a:lnTo>
                <a:lnTo>
                  <a:pt x="7256393" y="133399"/>
                </a:lnTo>
                <a:lnTo>
                  <a:pt x="7255707" y="126553"/>
                </a:lnTo>
                <a:lnTo>
                  <a:pt x="7254317" y="120104"/>
                </a:lnTo>
                <a:lnTo>
                  <a:pt x="7253021" y="113654"/>
                </a:lnTo>
                <a:lnTo>
                  <a:pt x="7250840" y="107999"/>
                </a:lnTo>
                <a:lnTo>
                  <a:pt x="7244687" y="98275"/>
                </a:lnTo>
                <a:lnTo>
                  <a:pt x="7240524" y="94456"/>
                </a:lnTo>
                <a:lnTo>
                  <a:pt x="7235267" y="91677"/>
                </a:lnTo>
                <a:lnTo>
                  <a:pt x="7230009" y="88800"/>
                </a:lnTo>
                <a:lnTo>
                  <a:pt x="7223456" y="87362"/>
                </a:lnTo>
                <a:lnTo>
                  <a:pt x="7266957" y="87362"/>
                </a:lnTo>
                <a:lnTo>
                  <a:pt x="7281250" y="123043"/>
                </a:lnTo>
                <a:lnTo>
                  <a:pt x="7282291" y="139005"/>
                </a:lnTo>
                <a:lnTo>
                  <a:pt x="7282022" y="147032"/>
                </a:lnTo>
                <a:lnTo>
                  <a:pt x="7269077" y="187662"/>
                </a:lnTo>
                <a:lnTo>
                  <a:pt x="7265032" y="192880"/>
                </a:lnTo>
                <a:lnTo>
                  <a:pt x="7264604" y="193327"/>
                </a:lnTo>
                <a:close/>
              </a:path>
            </a:pathLst>
          </a:custGeom>
          <a:solidFill>
            <a:srgbClr val="000000"/>
          </a:solidFill>
        </p:spPr>
        <p:txBody>
          <a:bodyPr wrap="square" lIns="0" tIns="0" rIns="0" bIns="0" rtlCol="0"/>
          <a:lstStyle/>
          <a:p>
            <a:endParaRPr/>
          </a:p>
        </p:txBody>
      </p:sp>
      <p:sp>
        <p:nvSpPr>
          <p:cNvPr id="14" name="object 14"/>
          <p:cNvSpPr/>
          <p:nvPr/>
        </p:nvSpPr>
        <p:spPr>
          <a:xfrm>
            <a:off x="855610" y="1506698"/>
            <a:ext cx="2675890" cy="261620"/>
          </a:xfrm>
          <a:custGeom>
            <a:avLst/>
            <a:gdLst/>
            <a:ahLst/>
            <a:cxnLst/>
            <a:rect l="l" t="t" r="r" b="b"/>
            <a:pathLst>
              <a:path w="2675890" h="261619">
                <a:moveTo>
                  <a:pt x="60126" y="261043"/>
                </a:moveTo>
                <a:lnTo>
                  <a:pt x="18703" y="253949"/>
                </a:lnTo>
                <a:lnTo>
                  <a:pt x="3274" y="239315"/>
                </a:lnTo>
                <a:lnTo>
                  <a:pt x="1091" y="234948"/>
                </a:lnTo>
                <a:lnTo>
                  <a:pt x="0" y="230186"/>
                </a:lnTo>
                <a:lnTo>
                  <a:pt x="49" y="221356"/>
                </a:lnTo>
                <a:lnTo>
                  <a:pt x="409" y="218528"/>
                </a:lnTo>
                <a:lnTo>
                  <a:pt x="19348" y="191243"/>
                </a:lnTo>
                <a:lnTo>
                  <a:pt x="14486" y="188763"/>
                </a:lnTo>
                <a:lnTo>
                  <a:pt x="10865" y="185638"/>
                </a:lnTo>
                <a:lnTo>
                  <a:pt x="8393" y="181718"/>
                </a:lnTo>
                <a:lnTo>
                  <a:pt x="6201" y="178097"/>
                </a:lnTo>
                <a:lnTo>
                  <a:pt x="5060" y="174029"/>
                </a:lnTo>
                <a:lnTo>
                  <a:pt x="5060" y="163611"/>
                </a:lnTo>
                <a:lnTo>
                  <a:pt x="6300" y="158204"/>
                </a:lnTo>
                <a:lnTo>
                  <a:pt x="11261" y="148679"/>
                </a:lnTo>
                <a:lnTo>
                  <a:pt x="14337" y="144412"/>
                </a:lnTo>
                <a:lnTo>
                  <a:pt x="18008" y="140642"/>
                </a:lnTo>
                <a:lnTo>
                  <a:pt x="14932" y="136971"/>
                </a:lnTo>
                <a:lnTo>
                  <a:pt x="12501" y="132853"/>
                </a:lnTo>
                <a:lnTo>
                  <a:pt x="10715" y="128289"/>
                </a:lnTo>
                <a:lnTo>
                  <a:pt x="8929" y="123625"/>
                </a:lnTo>
                <a:lnTo>
                  <a:pt x="8037" y="118020"/>
                </a:lnTo>
                <a:lnTo>
                  <a:pt x="8083" y="103584"/>
                </a:lnTo>
                <a:lnTo>
                  <a:pt x="32643" y="68261"/>
                </a:lnTo>
                <a:lnTo>
                  <a:pt x="38993" y="66079"/>
                </a:lnTo>
                <a:lnTo>
                  <a:pt x="45442" y="63797"/>
                </a:lnTo>
                <a:lnTo>
                  <a:pt x="52436" y="62656"/>
                </a:lnTo>
                <a:lnTo>
                  <a:pt x="64045" y="62656"/>
                </a:lnTo>
                <a:lnTo>
                  <a:pt x="67815" y="62903"/>
                </a:lnTo>
                <a:lnTo>
                  <a:pt x="71288" y="63400"/>
                </a:lnTo>
                <a:lnTo>
                  <a:pt x="74860" y="63797"/>
                </a:lnTo>
                <a:lnTo>
                  <a:pt x="78184" y="64392"/>
                </a:lnTo>
                <a:lnTo>
                  <a:pt x="81260" y="65186"/>
                </a:lnTo>
                <a:lnTo>
                  <a:pt x="123428" y="65186"/>
                </a:lnTo>
                <a:lnTo>
                  <a:pt x="124668" y="66030"/>
                </a:lnTo>
                <a:lnTo>
                  <a:pt x="125462" y="67716"/>
                </a:lnTo>
                <a:lnTo>
                  <a:pt x="126354" y="69303"/>
                </a:lnTo>
                <a:lnTo>
                  <a:pt x="126738" y="71437"/>
                </a:lnTo>
                <a:lnTo>
                  <a:pt x="126801" y="78630"/>
                </a:lnTo>
                <a:lnTo>
                  <a:pt x="126305" y="81160"/>
                </a:lnTo>
                <a:lnTo>
                  <a:pt x="126149" y="81409"/>
                </a:lnTo>
                <a:lnTo>
                  <a:pt x="54768" y="81409"/>
                </a:lnTo>
                <a:lnTo>
                  <a:pt x="50601" y="82202"/>
                </a:lnTo>
                <a:lnTo>
                  <a:pt x="31402" y="107354"/>
                </a:lnTo>
                <a:lnTo>
                  <a:pt x="31402" y="120153"/>
                </a:lnTo>
                <a:lnTo>
                  <a:pt x="33883" y="127098"/>
                </a:lnTo>
                <a:lnTo>
                  <a:pt x="38843" y="132159"/>
                </a:lnTo>
                <a:lnTo>
                  <a:pt x="43904" y="137218"/>
                </a:lnTo>
                <a:lnTo>
                  <a:pt x="50949" y="139749"/>
                </a:lnTo>
                <a:lnTo>
                  <a:pt x="103616" y="139749"/>
                </a:lnTo>
                <a:lnTo>
                  <a:pt x="102145" y="141832"/>
                </a:lnTo>
                <a:lnTo>
                  <a:pt x="92918" y="150067"/>
                </a:lnTo>
                <a:lnTo>
                  <a:pt x="91186" y="151059"/>
                </a:lnTo>
                <a:lnTo>
                  <a:pt x="33040" y="151059"/>
                </a:lnTo>
                <a:lnTo>
                  <a:pt x="31254" y="152846"/>
                </a:lnTo>
                <a:lnTo>
                  <a:pt x="29765" y="154880"/>
                </a:lnTo>
                <a:lnTo>
                  <a:pt x="28574" y="157162"/>
                </a:lnTo>
                <a:lnTo>
                  <a:pt x="27483" y="159444"/>
                </a:lnTo>
                <a:lnTo>
                  <a:pt x="26937" y="162073"/>
                </a:lnTo>
                <a:lnTo>
                  <a:pt x="26937" y="168522"/>
                </a:lnTo>
                <a:lnTo>
                  <a:pt x="79623" y="178890"/>
                </a:lnTo>
                <a:lnTo>
                  <a:pt x="86270" y="179089"/>
                </a:lnTo>
                <a:lnTo>
                  <a:pt x="92372" y="180031"/>
                </a:lnTo>
                <a:lnTo>
                  <a:pt x="97929" y="181718"/>
                </a:lnTo>
                <a:lnTo>
                  <a:pt x="103485" y="183306"/>
                </a:lnTo>
                <a:lnTo>
                  <a:pt x="108297" y="185638"/>
                </a:lnTo>
                <a:lnTo>
                  <a:pt x="112432" y="188763"/>
                </a:lnTo>
                <a:lnTo>
                  <a:pt x="116433" y="191690"/>
                </a:lnTo>
                <a:lnTo>
                  <a:pt x="119608" y="195410"/>
                </a:lnTo>
                <a:lnTo>
                  <a:pt x="120444" y="197048"/>
                </a:lnTo>
                <a:lnTo>
                  <a:pt x="39885" y="197048"/>
                </a:lnTo>
                <a:lnTo>
                  <a:pt x="36711" y="199528"/>
                </a:lnTo>
                <a:lnTo>
                  <a:pt x="24110" y="229095"/>
                </a:lnTo>
                <a:lnTo>
                  <a:pt x="27384" y="233957"/>
                </a:lnTo>
                <a:lnTo>
                  <a:pt x="61317" y="242291"/>
                </a:lnTo>
                <a:lnTo>
                  <a:pt x="115623" y="242291"/>
                </a:lnTo>
                <a:lnTo>
                  <a:pt x="114895" y="243184"/>
                </a:lnTo>
                <a:lnTo>
                  <a:pt x="109537" y="247351"/>
                </a:lnTo>
                <a:lnTo>
                  <a:pt x="104278" y="251617"/>
                </a:lnTo>
                <a:lnTo>
                  <a:pt x="97531" y="254941"/>
                </a:lnTo>
                <a:lnTo>
                  <a:pt x="89296" y="257323"/>
                </a:lnTo>
                <a:lnTo>
                  <a:pt x="82841" y="258950"/>
                </a:lnTo>
                <a:lnTo>
                  <a:pt x="75827" y="260113"/>
                </a:lnTo>
                <a:lnTo>
                  <a:pt x="68256" y="260811"/>
                </a:lnTo>
                <a:lnTo>
                  <a:pt x="60126" y="261043"/>
                </a:lnTo>
                <a:close/>
              </a:path>
              <a:path w="2675890" h="261619">
                <a:moveTo>
                  <a:pt x="103616" y="139749"/>
                </a:moveTo>
                <a:lnTo>
                  <a:pt x="64839" y="139749"/>
                </a:lnTo>
                <a:lnTo>
                  <a:pt x="69056" y="139004"/>
                </a:lnTo>
                <a:lnTo>
                  <a:pt x="72627" y="137516"/>
                </a:lnTo>
                <a:lnTo>
                  <a:pt x="86618" y="121592"/>
                </a:lnTo>
                <a:lnTo>
                  <a:pt x="87808" y="118020"/>
                </a:lnTo>
                <a:lnTo>
                  <a:pt x="88404" y="114299"/>
                </a:lnTo>
                <a:lnTo>
                  <a:pt x="88351" y="101153"/>
                </a:lnTo>
                <a:lnTo>
                  <a:pt x="85873" y="94207"/>
                </a:lnTo>
                <a:lnTo>
                  <a:pt x="80813" y="89147"/>
                </a:lnTo>
                <a:lnTo>
                  <a:pt x="75853" y="83988"/>
                </a:lnTo>
                <a:lnTo>
                  <a:pt x="68758" y="81409"/>
                </a:lnTo>
                <a:lnTo>
                  <a:pt x="126149" y="81409"/>
                </a:lnTo>
                <a:lnTo>
                  <a:pt x="125313" y="82748"/>
                </a:lnTo>
                <a:lnTo>
                  <a:pt x="124420" y="84236"/>
                </a:lnTo>
                <a:lnTo>
                  <a:pt x="123229" y="84980"/>
                </a:lnTo>
                <a:lnTo>
                  <a:pt x="102542" y="84980"/>
                </a:lnTo>
                <a:lnTo>
                  <a:pt x="106014" y="88551"/>
                </a:lnTo>
                <a:lnTo>
                  <a:pt x="108446" y="92520"/>
                </a:lnTo>
                <a:lnTo>
                  <a:pt x="109867" y="96986"/>
                </a:lnTo>
                <a:lnTo>
                  <a:pt x="111224" y="101153"/>
                </a:lnTo>
                <a:lnTo>
                  <a:pt x="111918" y="105617"/>
                </a:lnTo>
                <a:lnTo>
                  <a:pt x="111918" y="118020"/>
                </a:lnTo>
                <a:lnTo>
                  <a:pt x="110678" y="124866"/>
                </a:lnTo>
                <a:lnTo>
                  <a:pt x="105717" y="136772"/>
                </a:lnTo>
                <a:lnTo>
                  <a:pt x="103616" y="139749"/>
                </a:lnTo>
                <a:close/>
              </a:path>
              <a:path w="2675890" h="261619">
                <a:moveTo>
                  <a:pt x="67716" y="158649"/>
                </a:moveTo>
                <a:lnTo>
                  <a:pt x="54520" y="158649"/>
                </a:lnTo>
                <a:lnTo>
                  <a:pt x="49311" y="157955"/>
                </a:lnTo>
                <a:lnTo>
                  <a:pt x="44351" y="156566"/>
                </a:lnTo>
                <a:lnTo>
                  <a:pt x="39489" y="155078"/>
                </a:lnTo>
                <a:lnTo>
                  <a:pt x="35718" y="153242"/>
                </a:lnTo>
                <a:lnTo>
                  <a:pt x="33040" y="151059"/>
                </a:lnTo>
                <a:lnTo>
                  <a:pt x="91186" y="151059"/>
                </a:lnTo>
                <a:lnTo>
                  <a:pt x="87461" y="153193"/>
                </a:lnTo>
                <a:lnTo>
                  <a:pt x="74761" y="157558"/>
                </a:lnTo>
                <a:lnTo>
                  <a:pt x="67716" y="158649"/>
                </a:lnTo>
                <a:close/>
              </a:path>
              <a:path w="2675890" h="261619">
                <a:moveTo>
                  <a:pt x="115623" y="242291"/>
                </a:moveTo>
                <a:lnTo>
                  <a:pt x="68758" y="242291"/>
                </a:lnTo>
                <a:lnTo>
                  <a:pt x="74959" y="241547"/>
                </a:lnTo>
                <a:lnTo>
                  <a:pt x="79920" y="240059"/>
                </a:lnTo>
                <a:lnTo>
                  <a:pt x="98673" y="226218"/>
                </a:lnTo>
                <a:lnTo>
                  <a:pt x="100061" y="223142"/>
                </a:lnTo>
                <a:lnTo>
                  <a:pt x="100757" y="219917"/>
                </a:lnTo>
                <a:lnTo>
                  <a:pt x="100757" y="210789"/>
                </a:lnTo>
                <a:lnTo>
                  <a:pt x="98374" y="206373"/>
                </a:lnTo>
                <a:lnTo>
                  <a:pt x="93612" y="203298"/>
                </a:lnTo>
                <a:lnTo>
                  <a:pt x="88949" y="200123"/>
                </a:lnTo>
                <a:lnTo>
                  <a:pt x="82599" y="198436"/>
                </a:lnTo>
                <a:lnTo>
                  <a:pt x="39885" y="197048"/>
                </a:lnTo>
                <a:lnTo>
                  <a:pt x="120444" y="197048"/>
                </a:lnTo>
                <a:lnTo>
                  <a:pt x="121890" y="199876"/>
                </a:lnTo>
                <a:lnTo>
                  <a:pt x="124172" y="204241"/>
                </a:lnTo>
                <a:lnTo>
                  <a:pt x="125313" y="209350"/>
                </a:lnTo>
                <a:lnTo>
                  <a:pt x="125226" y="221752"/>
                </a:lnTo>
                <a:lnTo>
                  <a:pt x="124023" y="227209"/>
                </a:lnTo>
                <a:lnTo>
                  <a:pt x="118864" y="238322"/>
                </a:lnTo>
                <a:lnTo>
                  <a:pt x="115623" y="242291"/>
                </a:lnTo>
                <a:close/>
              </a:path>
              <a:path w="2675890" h="261619">
                <a:moveTo>
                  <a:pt x="205063" y="88551"/>
                </a:moveTo>
                <a:lnTo>
                  <a:pt x="180528" y="88551"/>
                </a:lnTo>
                <a:lnTo>
                  <a:pt x="184199" y="83194"/>
                </a:lnTo>
                <a:lnTo>
                  <a:pt x="200024" y="67567"/>
                </a:lnTo>
                <a:lnTo>
                  <a:pt x="202902" y="65583"/>
                </a:lnTo>
                <a:lnTo>
                  <a:pt x="205730" y="64244"/>
                </a:lnTo>
                <a:lnTo>
                  <a:pt x="208507" y="63549"/>
                </a:lnTo>
                <a:lnTo>
                  <a:pt x="211385" y="62755"/>
                </a:lnTo>
                <a:lnTo>
                  <a:pt x="214262" y="62359"/>
                </a:lnTo>
                <a:lnTo>
                  <a:pt x="218429" y="62359"/>
                </a:lnTo>
                <a:lnTo>
                  <a:pt x="219868" y="62458"/>
                </a:lnTo>
                <a:lnTo>
                  <a:pt x="221455" y="62656"/>
                </a:lnTo>
                <a:lnTo>
                  <a:pt x="223142" y="62755"/>
                </a:lnTo>
                <a:lnTo>
                  <a:pt x="224879" y="63003"/>
                </a:lnTo>
                <a:lnTo>
                  <a:pt x="228450" y="63797"/>
                </a:lnTo>
                <a:lnTo>
                  <a:pt x="230038" y="64244"/>
                </a:lnTo>
                <a:lnTo>
                  <a:pt x="231427" y="64739"/>
                </a:lnTo>
                <a:lnTo>
                  <a:pt x="232916" y="65235"/>
                </a:lnTo>
                <a:lnTo>
                  <a:pt x="233957" y="65731"/>
                </a:lnTo>
                <a:lnTo>
                  <a:pt x="235147" y="66724"/>
                </a:lnTo>
                <a:lnTo>
                  <a:pt x="235545" y="67220"/>
                </a:lnTo>
                <a:lnTo>
                  <a:pt x="235743" y="67716"/>
                </a:lnTo>
                <a:lnTo>
                  <a:pt x="235942" y="68113"/>
                </a:lnTo>
                <a:lnTo>
                  <a:pt x="236090" y="68658"/>
                </a:lnTo>
                <a:lnTo>
                  <a:pt x="236190" y="69353"/>
                </a:lnTo>
                <a:lnTo>
                  <a:pt x="236388" y="70047"/>
                </a:lnTo>
                <a:lnTo>
                  <a:pt x="236487" y="71089"/>
                </a:lnTo>
                <a:lnTo>
                  <a:pt x="236487" y="72479"/>
                </a:lnTo>
                <a:lnTo>
                  <a:pt x="236587" y="73769"/>
                </a:lnTo>
                <a:lnTo>
                  <a:pt x="236497" y="83194"/>
                </a:lnTo>
                <a:lnTo>
                  <a:pt x="236388" y="84831"/>
                </a:lnTo>
                <a:lnTo>
                  <a:pt x="236264" y="85575"/>
                </a:lnTo>
                <a:lnTo>
                  <a:pt x="213022" y="85575"/>
                </a:lnTo>
                <a:lnTo>
                  <a:pt x="210591" y="86071"/>
                </a:lnTo>
                <a:lnTo>
                  <a:pt x="205829" y="88056"/>
                </a:lnTo>
                <a:lnTo>
                  <a:pt x="205063" y="88551"/>
                </a:lnTo>
                <a:close/>
              </a:path>
              <a:path w="2675890" h="261619">
                <a:moveTo>
                  <a:pt x="173037" y="207614"/>
                </a:moveTo>
                <a:lnTo>
                  <a:pt x="168175" y="207614"/>
                </a:lnTo>
                <a:lnTo>
                  <a:pt x="166190" y="207515"/>
                </a:lnTo>
                <a:lnTo>
                  <a:pt x="158352" y="203794"/>
                </a:lnTo>
                <a:lnTo>
                  <a:pt x="158387" y="68113"/>
                </a:lnTo>
                <a:lnTo>
                  <a:pt x="158479" y="67716"/>
                </a:lnTo>
                <a:lnTo>
                  <a:pt x="158532" y="67567"/>
                </a:lnTo>
                <a:lnTo>
                  <a:pt x="158799" y="67121"/>
                </a:lnTo>
                <a:lnTo>
                  <a:pt x="159097" y="66525"/>
                </a:lnTo>
                <a:lnTo>
                  <a:pt x="159692" y="66030"/>
                </a:lnTo>
                <a:lnTo>
                  <a:pt x="160674" y="65583"/>
                </a:lnTo>
                <a:lnTo>
                  <a:pt x="161478" y="65136"/>
                </a:lnTo>
                <a:lnTo>
                  <a:pt x="162619" y="64839"/>
                </a:lnTo>
                <a:lnTo>
                  <a:pt x="164008" y="64739"/>
                </a:lnTo>
                <a:lnTo>
                  <a:pt x="165397" y="64541"/>
                </a:lnTo>
                <a:lnTo>
                  <a:pt x="167232" y="64442"/>
                </a:lnTo>
                <a:lnTo>
                  <a:pt x="171698" y="64442"/>
                </a:lnTo>
                <a:lnTo>
                  <a:pt x="173484" y="64541"/>
                </a:lnTo>
                <a:lnTo>
                  <a:pt x="174872" y="64739"/>
                </a:lnTo>
                <a:lnTo>
                  <a:pt x="176361" y="64839"/>
                </a:lnTo>
                <a:lnTo>
                  <a:pt x="177501" y="65136"/>
                </a:lnTo>
                <a:lnTo>
                  <a:pt x="178296" y="65632"/>
                </a:lnTo>
                <a:lnTo>
                  <a:pt x="179089" y="66030"/>
                </a:lnTo>
                <a:lnTo>
                  <a:pt x="179635" y="66525"/>
                </a:lnTo>
                <a:lnTo>
                  <a:pt x="179932" y="67121"/>
                </a:lnTo>
                <a:lnTo>
                  <a:pt x="180290" y="67567"/>
                </a:lnTo>
                <a:lnTo>
                  <a:pt x="180360" y="67716"/>
                </a:lnTo>
                <a:lnTo>
                  <a:pt x="180482" y="68113"/>
                </a:lnTo>
                <a:lnTo>
                  <a:pt x="180528" y="88551"/>
                </a:lnTo>
                <a:lnTo>
                  <a:pt x="205063" y="88551"/>
                </a:lnTo>
                <a:lnTo>
                  <a:pt x="182910" y="114895"/>
                </a:lnTo>
                <a:lnTo>
                  <a:pt x="182910" y="203794"/>
                </a:lnTo>
                <a:lnTo>
                  <a:pt x="182711" y="204488"/>
                </a:lnTo>
                <a:lnTo>
                  <a:pt x="175071" y="207515"/>
                </a:lnTo>
                <a:lnTo>
                  <a:pt x="173037" y="207614"/>
                </a:lnTo>
                <a:close/>
              </a:path>
              <a:path w="2675890" h="261619">
                <a:moveTo>
                  <a:pt x="233709" y="89445"/>
                </a:moveTo>
                <a:lnTo>
                  <a:pt x="232121" y="89445"/>
                </a:lnTo>
                <a:lnTo>
                  <a:pt x="231129" y="89247"/>
                </a:lnTo>
                <a:lnTo>
                  <a:pt x="229939" y="88849"/>
                </a:lnTo>
                <a:lnTo>
                  <a:pt x="228848" y="88353"/>
                </a:lnTo>
                <a:lnTo>
                  <a:pt x="227557" y="87907"/>
                </a:lnTo>
                <a:lnTo>
                  <a:pt x="226069" y="87510"/>
                </a:lnTo>
                <a:lnTo>
                  <a:pt x="224680" y="87014"/>
                </a:lnTo>
                <a:lnTo>
                  <a:pt x="223093" y="86567"/>
                </a:lnTo>
                <a:lnTo>
                  <a:pt x="219521" y="85774"/>
                </a:lnTo>
                <a:lnTo>
                  <a:pt x="217586" y="85575"/>
                </a:lnTo>
                <a:lnTo>
                  <a:pt x="236264" y="85575"/>
                </a:lnTo>
                <a:lnTo>
                  <a:pt x="234305" y="89247"/>
                </a:lnTo>
                <a:lnTo>
                  <a:pt x="233709" y="89445"/>
                </a:lnTo>
                <a:close/>
              </a:path>
              <a:path w="2675890" h="261619">
                <a:moveTo>
                  <a:pt x="268188" y="96142"/>
                </a:moveTo>
                <a:lnTo>
                  <a:pt x="266203" y="96142"/>
                </a:lnTo>
                <a:lnTo>
                  <a:pt x="265508" y="95944"/>
                </a:lnTo>
                <a:lnTo>
                  <a:pt x="262170" y="83045"/>
                </a:lnTo>
                <a:lnTo>
                  <a:pt x="262235" y="82202"/>
                </a:lnTo>
                <a:lnTo>
                  <a:pt x="272057" y="72181"/>
                </a:lnTo>
                <a:lnTo>
                  <a:pt x="275331" y="70395"/>
                </a:lnTo>
                <a:lnTo>
                  <a:pt x="279101" y="68807"/>
                </a:lnTo>
                <a:lnTo>
                  <a:pt x="283368" y="67418"/>
                </a:lnTo>
                <a:lnTo>
                  <a:pt x="287634" y="65930"/>
                </a:lnTo>
                <a:lnTo>
                  <a:pt x="292297" y="64739"/>
                </a:lnTo>
                <a:lnTo>
                  <a:pt x="297358" y="63846"/>
                </a:lnTo>
                <a:lnTo>
                  <a:pt x="302418" y="62854"/>
                </a:lnTo>
                <a:lnTo>
                  <a:pt x="307528" y="62359"/>
                </a:lnTo>
                <a:lnTo>
                  <a:pt x="322312" y="62359"/>
                </a:lnTo>
                <a:lnTo>
                  <a:pt x="330496" y="63449"/>
                </a:lnTo>
                <a:lnTo>
                  <a:pt x="343990" y="67815"/>
                </a:lnTo>
                <a:lnTo>
                  <a:pt x="349447" y="71040"/>
                </a:lnTo>
                <a:lnTo>
                  <a:pt x="353664" y="75355"/>
                </a:lnTo>
                <a:lnTo>
                  <a:pt x="357782" y="79473"/>
                </a:lnTo>
                <a:lnTo>
                  <a:pt x="359424" y="82301"/>
                </a:lnTo>
                <a:lnTo>
                  <a:pt x="304403" y="82301"/>
                </a:lnTo>
                <a:lnTo>
                  <a:pt x="298946" y="83045"/>
                </a:lnTo>
                <a:lnTo>
                  <a:pt x="294083" y="84534"/>
                </a:lnTo>
                <a:lnTo>
                  <a:pt x="289321" y="85922"/>
                </a:lnTo>
                <a:lnTo>
                  <a:pt x="285104" y="87510"/>
                </a:lnTo>
                <a:lnTo>
                  <a:pt x="281433" y="89296"/>
                </a:lnTo>
                <a:lnTo>
                  <a:pt x="277861" y="90983"/>
                </a:lnTo>
                <a:lnTo>
                  <a:pt x="274835" y="92570"/>
                </a:lnTo>
                <a:lnTo>
                  <a:pt x="272355" y="94059"/>
                </a:lnTo>
                <a:lnTo>
                  <a:pt x="269974" y="95447"/>
                </a:lnTo>
                <a:lnTo>
                  <a:pt x="268188" y="96142"/>
                </a:lnTo>
                <a:close/>
              </a:path>
              <a:path w="2675890" h="261619">
                <a:moveTo>
                  <a:pt x="310008" y="209549"/>
                </a:moveTo>
                <a:lnTo>
                  <a:pt x="294927" y="209549"/>
                </a:lnTo>
                <a:lnTo>
                  <a:pt x="288527" y="208606"/>
                </a:lnTo>
                <a:lnTo>
                  <a:pt x="282772" y="206721"/>
                </a:lnTo>
                <a:lnTo>
                  <a:pt x="277117" y="204935"/>
                </a:lnTo>
                <a:lnTo>
                  <a:pt x="255537" y="175219"/>
                </a:lnTo>
                <a:lnTo>
                  <a:pt x="255537" y="161230"/>
                </a:lnTo>
                <a:lnTo>
                  <a:pt x="286196" y="128884"/>
                </a:lnTo>
                <a:lnTo>
                  <a:pt x="322658" y="124271"/>
                </a:lnTo>
                <a:lnTo>
                  <a:pt x="341113" y="124271"/>
                </a:lnTo>
                <a:lnTo>
                  <a:pt x="341113" y="108693"/>
                </a:lnTo>
                <a:lnTo>
                  <a:pt x="340567" y="104129"/>
                </a:lnTo>
                <a:lnTo>
                  <a:pt x="338385" y="96191"/>
                </a:lnTo>
                <a:lnTo>
                  <a:pt x="336599" y="92918"/>
                </a:lnTo>
                <a:lnTo>
                  <a:pt x="334119" y="90337"/>
                </a:lnTo>
                <a:lnTo>
                  <a:pt x="331736" y="87659"/>
                </a:lnTo>
                <a:lnTo>
                  <a:pt x="328611" y="85675"/>
                </a:lnTo>
                <a:lnTo>
                  <a:pt x="324742" y="84384"/>
                </a:lnTo>
                <a:lnTo>
                  <a:pt x="320872" y="82995"/>
                </a:lnTo>
                <a:lnTo>
                  <a:pt x="316110" y="82301"/>
                </a:lnTo>
                <a:lnTo>
                  <a:pt x="359424" y="82301"/>
                </a:lnTo>
                <a:lnTo>
                  <a:pt x="360808" y="84682"/>
                </a:lnTo>
                <a:lnTo>
                  <a:pt x="364579" y="97184"/>
                </a:lnTo>
                <a:lnTo>
                  <a:pt x="365476" y="104129"/>
                </a:lnTo>
                <a:lnTo>
                  <a:pt x="365521" y="141981"/>
                </a:lnTo>
                <a:lnTo>
                  <a:pt x="313382" y="141981"/>
                </a:lnTo>
                <a:lnTo>
                  <a:pt x="307528" y="142576"/>
                </a:lnTo>
                <a:lnTo>
                  <a:pt x="302566" y="143767"/>
                </a:lnTo>
                <a:lnTo>
                  <a:pt x="297606" y="144858"/>
                </a:lnTo>
                <a:lnTo>
                  <a:pt x="293488" y="146545"/>
                </a:lnTo>
                <a:lnTo>
                  <a:pt x="290214" y="148827"/>
                </a:lnTo>
                <a:lnTo>
                  <a:pt x="286940" y="151010"/>
                </a:lnTo>
                <a:lnTo>
                  <a:pt x="284509" y="153689"/>
                </a:lnTo>
                <a:lnTo>
                  <a:pt x="282922" y="156864"/>
                </a:lnTo>
                <a:lnTo>
                  <a:pt x="281433" y="159939"/>
                </a:lnTo>
                <a:lnTo>
                  <a:pt x="280689" y="163511"/>
                </a:lnTo>
                <a:lnTo>
                  <a:pt x="280689" y="174525"/>
                </a:lnTo>
                <a:lnTo>
                  <a:pt x="282871" y="180081"/>
                </a:lnTo>
                <a:lnTo>
                  <a:pt x="287238" y="184248"/>
                </a:lnTo>
                <a:lnTo>
                  <a:pt x="291702" y="188316"/>
                </a:lnTo>
                <a:lnTo>
                  <a:pt x="297904" y="190350"/>
                </a:lnTo>
                <a:lnTo>
                  <a:pt x="343831" y="190350"/>
                </a:lnTo>
                <a:lnTo>
                  <a:pt x="338534" y="196006"/>
                </a:lnTo>
                <a:lnTo>
                  <a:pt x="331985" y="200867"/>
                </a:lnTo>
                <a:lnTo>
                  <a:pt x="317599" y="207813"/>
                </a:lnTo>
                <a:lnTo>
                  <a:pt x="310008" y="209549"/>
                </a:lnTo>
                <a:close/>
              </a:path>
              <a:path w="2675890" h="261619">
                <a:moveTo>
                  <a:pt x="343831" y="190350"/>
                </a:moveTo>
                <a:lnTo>
                  <a:pt x="312290" y="190350"/>
                </a:lnTo>
                <a:lnTo>
                  <a:pt x="318243" y="188713"/>
                </a:lnTo>
                <a:lnTo>
                  <a:pt x="323700" y="185438"/>
                </a:lnTo>
                <a:lnTo>
                  <a:pt x="329256" y="182165"/>
                </a:lnTo>
                <a:lnTo>
                  <a:pt x="335061" y="177154"/>
                </a:lnTo>
                <a:lnTo>
                  <a:pt x="341113" y="170407"/>
                </a:lnTo>
                <a:lnTo>
                  <a:pt x="341113" y="141981"/>
                </a:lnTo>
                <a:lnTo>
                  <a:pt x="365521" y="141981"/>
                </a:lnTo>
                <a:lnTo>
                  <a:pt x="365521" y="189755"/>
                </a:lnTo>
                <a:lnTo>
                  <a:pt x="344388" y="189755"/>
                </a:lnTo>
                <a:lnTo>
                  <a:pt x="343831" y="190350"/>
                </a:lnTo>
                <a:close/>
              </a:path>
              <a:path w="2675890" h="261619">
                <a:moveTo>
                  <a:pt x="357633" y="207614"/>
                </a:moveTo>
                <a:lnTo>
                  <a:pt x="352374" y="207614"/>
                </a:lnTo>
                <a:lnTo>
                  <a:pt x="350291" y="207465"/>
                </a:lnTo>
                <a:lnTo>
                  <a:pt x="344388" y="204340"/>
                </a:lnTo>
                <a:lnTo>
                  <a:pt x="344388" y="189755"/>
                </a:lnTo>
                <a:lnTo>
                  <a:pt x="365521" y="189755"/>
                </a:lnTo>
                <a:lnTo>
                  <a:pt x="365521" y="204340"/>
                </a:lnTo>
                <a:lnTo>
                  <a:pt x="357633" y="207614"/>
                </a:lnTo>
                <a:close/>
              </a:path>
              <a:path w="2675890" h="261619">
                <a:moveTo>
                  <a:pt x="459345" y="86766"/>
                </a:moveTo>
                <a:lnTo>
                  <a:pt x="432795" y="86766"/>
                </a:lnTo>
                <a:lnTo>
                  <a:pt x="438438" y="80869"/>
                </a:lnTo>
                <a:lnTo>
                  <a:pt x="470399" y="62359"/>
                </a:lnTo>
                <a:lnTo>
                  <a:pt x="486963" y="62359"/>
                </a:lnTo>
                <a:lnTo>
                  <a:pt x="494459" y="63896"/>
                </a:lnTo>
                <a:lnTo>
                  <a:pt x="500508" y="66972"/>
                </a:lnTo>
                <a:lnTo>
                  <a:pt x="506661" y="69948"/>
                </a:lnTo>
                <a:lnTo>
                  <a:pt x="511623" y="73967"/>
                </a:lnTo>
                <a:lnTo>
                  <a:pt x="518825" y="83640"/>
                </a:lnTo>
                <a:lnTo>
                  <a:pt x="466827" y="83640"/>
                </a:lnTo>
                <a:lnTo>
                  <a:pt x="460674" y="85823"/>
                </a:lnTo>
                <a:lnTo>
                  <a:pt x="459345" y="86766"/>
                </a:lnTo>
                <a:close/>
              </a:path>
              <a:path w="2675890" h="261619">
                <a:moveTo>
                  <a:pt x="425298" y="207614"/>
                </a:moveTo>
                <a:lnTo>
                  <a:pt x="420441" y="207614"/>
                </a:lnTo>
                <a:lnTo>
                  <a:pt x="418450" y="207515"/>
                </a:lnTo>
                <a:lnTo>
                  <a:pt x="410620" y="203794"/>
                </a:lnTo>
                <a:lnTo>
                  <a:pt x="410620" y="68261"/>
                </a:lnTo>
                <a:lnTo>
                  <a:pt x="410763" y="67616"/>
                </a:lnTo>
                <a:lnTo>
                  <a:pt x="411135" y="66972"/>
                </a:lnTo>
                <a:lnTo>
                  <a:pt x="411363" y="66525"/>
                </a:lnTo>
                <a:lnTo>
                  <a:pt x="411954" y="66030"/>
                </a:lnTo>
                <a:lnTo>
                  <a:pt x="412849" y="65632"/>
                </a:lnTo>
                <a:lnTo>
                  <a:pt x="413745" y="65136"/>
                </a:lnTo>
                <a:lnTo>
                  <a:pt x="414878" y="64839"/>
                </a:lnTo>
                <a:lnTo>
                  <a:pt x="416269" y="64739"/>
                </a:lnTo>
                <a:lnTo>
                  <a:pt x="417659" y="64541"/>
                </a:lnTo>
                <a:lnTo>
                  <a:pt x="419498" y="64442"/>
                </a:lnTo>
                <a:lnTo>
                  <a:pt x="423965" y="64442"/>
                </a:lnTo>
                <a:lnTo>
                  <a:pt x="425746" y="64541"/>
                </a:lnTo>
                <a:lnTo>
                  <a:pt x="427137" y="64739"/>
                </a:lnTo>
                <a:lnTo>
                  <a:pt x="428623" y="64839"/>
                </a:lnTo>
                <a:lnTo>
                  <a:pt x="429766" y="65136"/>
                </a:lnTo>
                <a:lnTo>
                  <a:pt x="430556" y="65632"/>
                </a:lnTo>
                <a:lnTo>
                  <a:pt x="431356" y="66030"/>
                </a:lnTo>
                <a:lnTo>
                  <a:pt x="431899" y="66525"/>
                </a:lnTo>
                <a:lnTo>
                  <a:pt x="432195" y="67121"/>
                </a:lnTo>
                <a:lnTo>
                  <a:pt x="432595" y="67616"/>
                </a:lnTo>
                <a:lnTo>
                  <a:pt x="432795" y="68261"/>
                </a:lnTo>
                <a:lnTo>
                  <a:pt x="432795" y="86766"/>
                </a:lnTo>
                <a:lnTo>
                  <a:pt x="459345" y="86766"/>
                </a:lnTo>
                <a:lnTo>
                  <a:pt x="435176" y="109387"/>
                </a:lnTo>
                <a:lnTo>
                  <a:pt x="435176" y="203794"/>
                </a:lnTo>
                <a:lnTo>
                  <a:pt x="434976" y="204488"/>
                </a:lnTo>
                <a:lnTo>
                  <a:pt x="427337" y="207515"/>
                </a:lnTo>
                <a:lnTo>
                  <a:pt x="425298" y="207614"/>
                </a:lnTo>
                <a:close/>
              </a:path>
              <a:path w="2675890" h="261619">
                <a:moveTo>
                  <a:pt x="516138" y="207614"/>
                </a:moveTo>
                <a:lnTo>
                  <a:pt x="511271" y="207614"/>
                </a:lnTo>
                <a:lnTo>
                  <a:pt x="509242" y="207515"/>
                </a:lnTo>
                <a:lnTo>
                  <a:pt x="501403" y="203794"/>
                </a:lnTo>
                <a:lnTo>
                  <a:pt x="501403" y="116928"/>
                </a:lnTo>
                <a:lnTo>
                  <a:pt x="500803" y="110777"/>
                </a:lnTo>
                <a:lnTo>
                  <a:pt x="485477" y="86320"/>
                </a:lnTo>
                <a:lnTo>
                  <a:pt x="481905" y="84534"/>
                </a:lnTo>
                <a:lnTo>
                  <a:pt x="477733" y="83640"/>
                </a:lnTo>
                <a:lnTo>
                  <a:pt x="518825" y="83640"/>
                </a:lnTo>
                <a:lnTo>
                  <a:pt x="519158" y="84087"/>
                </a:lnTo>
                <a:lnTo>
                  <a:pt x="521844" y="90040"/>
                </a:lnTo>
                <a:lnTo>
                  <a:pt x="523425" y="96887"/>
                </a:lnTo>
                <a:lnTo>
                  <a:pt x="525111" y="103633"/>
                </a:lnTo>
                <a:lnTo>
                  <a:pt x="525958" y="111768"/>
                </a:lnTo>
                <a:lnTo>
                  <a:pt x="525958" y="203794"/>
                </a:lnTo>
                <a:lnTo>
                  <a:pt x="518119" y="207515"/>
                </a:lnTo>
                <a:lnTo>
                  <a:pt x="516138" y="207614"/>
                </a:lnTo>
                <a:close/>
              </a:path>
              <a:path w="2675890" h="261619">
                <a:moveTo>
                  <a:pt x="685502" y="82599"/>
                </a:moveTo>
                <a:lnTo>
                  <a:pt x="660794" y="82599"/>
                </a:lnTo>
                <a:lnTo>
                  <a:pt x="660794" y="4068"/>
                </a:lnTo>
                <a:lnTo>
                  <a:pt x="663328" y="1339"/>
                </a:lnTo>
                <a:lnTo>
                  <a:pt x="664318" y="942"/>
                </a:lnTo>
                <a:lnTo>
                  <a:pt x="665557" y="644"/>
                </a:lnTo>
                <a:lnTo>
                  <a:pt x="667042" y="446"/>
                </a:lnTo>
                <a:lnTo>
                  <a:pt x="668633" y="148"/>
                </a:lnTo>
                <a:lnTo>
                  <a:pt x="670614" y="0"/>
                </a:lnTo>
                <a:lnTo>
                  <a:pt x="675482" y="0"/>
                </a:lnTo>
                <a:lnTo>
                  <a:pt x="677510" y="148"/>
                </a:lnTo>
                <a:lnTo>
                  <a:pt x="679101" y="446"/>
                </a:lnTo>
                <a:lnTo>
                  <a:pt x="680692" y="644"/>
                </a:lnTo>
                <a:lnTo>
                  <a:pt x="681930" y="942"/>
                </a:lnTo>
                <a:lnTo>
                  <a:pt x="682825" y="1339"/>
                </a:lnTo>
                <a:lnTo>
                  <a:pt x="683711" y="1637"/>
                </a:lnTo>
                <a:lnTo>
                  <a:pt x="684359" y="2132"/>
                </a:lnTo>
                <a:lnTo>
                  <a:pt x="684759" y="2827"/>
                </a:lnTo>
                <a:lnTo>
                  <a:pt x="685254" y="3423"/>
                </a:lnTo>
                <a:lnTo>
                  <a:pt x="685502" y="4068"/>
                </a:lnTo>
                <a:lnTo>
                  <a:pt x="685502" y="82599"/>
                </a:lnTo>
                <a:close/>
              </a:path>
              <a:path w="2675890" h="261619">
                <a:moveTo>
                  <a:pt x="616741" y="209549"/>
                </a:moveTo>
                <a:lnTo>
                  <a:pt x="578994" y="194864"/>
                </a:lnTo>
                <a:lnTo>
                  <a:pt x="563947" y="158789"/>
                </a:lnTo>
                <a:lnTo>
                  <a:pt x="562268" y="137665"/>
                </a:lnTo>
                <a:lnTo>
                  <a:pt x="562501" y="129247"/>
                </a:lnTo>
                <a:lnTo>
                  <a:pt x="573581" y="87919"/>
                </a:lnTo>
                <a:lnTo>
                  <a:pt x="606695" y="63698"/>
                </a:lnTo>
                <a:lnTo>
                  <a:pt x="620018" y="62359"/>
                </a:lnTo>
                <a:lnTo>
                  <a:pt x="627857" y="62359"/>
                </a:lnTo>
                <a:lnTo>
                  <a:pt x="635000" y="64094"/>
                </a:lnTo>
                <a:lnTo>
                  <a:pt x="641449" y="67567"/>
                </a:lnTo>
                <a:lnTo>
                  <a:pt x="647993" y="70941"/>
                </a:lnTo>
                <a:lnTo>
                  <a:pt x="654441" y="75951"/>
                </a:lnTo>
                <a:lnTo>
                  <a:pt x="660794" y="82599"/>
                </a:lnTo>
                <a:lnTo>
                  <a:pt x="685502" y="82599"/>
                </a:lnTo>
                <a:lnTo>
                  <a:pt x="685502" y="83492"/>
                </a:lnTo>
                <a:lnTo>
                  <a:pt x="615846" y="83492"/>
                </a:lnTo>
                <a:lnTo>
                  <a:pt x="610540" y="84980"/>
                </a:lnTo>
                <a:lnTo>
                  <a:pt x="588319" y="122385"/>
                </a:lnTo>
                <a:lnTo>
                  <a:pt x="587718" y="128636"/>
                </a:lnTo>
                <a:lnTo>
                  <a:pt x="587718" y="141733"/>
                </a:lnTo>
                <a:lnTo>
                  <a:pt x="600720" y="181024"/>
                </a:lnTo>
                <a:lnTo>
                  <a:pt x="614607" y="188564"/>
                </a:lnTo>
                <a:lnTo>
                  <a:pt x="660394" y="188564"/>
                </a:lnTo>
                <a:lnTo>
                  <a:pt x="658283" y="190704"/>
                </a:lnTo>
                <a:lnTo>
                  <a:pt x="623374" y="209149"/>
                </a:lnTo>
                <a:lnTo>
                  <a:pt x="616741" y="209549"/>
                </a:lnTo>
                <a:close/>
              </a:path>
              <a:path w="2675890" h="261619">
                <a:moveTo>
                  <a:pt x="660394" y="188564"/>
                </a:moveTo>
                <a:lnTo>
                  <a:pt x="624332" y="188564"/>
                </a:lnTo>
                <a:lnTo>
                  <a:pt x="627457" y="188118"/>
                </a:lnTo>
                <a:lnTo>
                  <a:pt x="633515" y="186332"/>
                </a:lnTo>
                <a:lnTo>
                  <a:pt x="660794" y="162371"/>
                </a:lnTo>
                <a:lnTo>
                  <a:pt x="660794" y="108793"/>
                </a:lnTo>
                <a:lnTo>
                  <a:pt x="628847" y="83492"/>
                </a:lnTo>
                <a:lnTo>
                  <a:pt x="685502" y="83492"/>
                </a:lnTo>
                <a:lnTo>
                  <a:pt x="685502" y="185290"/>
                </a:lnTo>
                <a:lnTo>
                  <a:pt x="663623" y="185290"/>
                </a:lnTo>
                <a:lnTo>
                  <a:pt x="660394" y="188564"/>
                </a:lnTo>
                <a:close/>
              </a:path>
              <a:path w="2675890" h="261619">
                <a:moveTo>
                  <a:pt x="676768" y="207614"/>
                </a:moveTo>
                <a:lnTo>
                  <a:pt x="672700" y="207614"/>
                </a:lnTo>
                <a:lnTo>
                  <a:pt x="670967" y="207515"/>
                </a:lnTo>
                <a:lnTo>
                  <a:pt x="663623" y="185290"/>
                </a:lnTo>
                <a:lnTo>
                  <a:pt x="685502" y="185290"/>
                </a:lnTo>
                <a:lnTo>
                  <a:pt x="685473" y="203893"/>
                </a:lnTo>
                <a:lnTo>
                  <a:pt x="685302" y="204488"/>
                </a:lnTo>
                <a:lnTo>
                  <a:pt x="684902" y="205084"/>
                </a:lnTo>
                <a:lnTo>
                  <a:pt x="684607" y="205679"/>
                </a:lnTo>
                <a:lnTo>
                  <a:pt x="678453" y="207515"/>
                </a:lnTo>
                <a:lnTo>
                  <a:pt x="676768" y="207614"/>
                </a:lnTo>
                <a:close/>
              </a:path>
              <a:path w="2675890" h="261619">
                <a:moveTo>
                  <a:pt x="795287" y="209549"/>
                </a:moveTo>
                <a:lnTo>
                  <a:pt x="788934" y="209549"/>
                </a:lnTo>
                <a:lnTo>
                  <a:pt x="780926" y="209261"/>
                </a:lnTo>
                <a:lnTo>
                  <a:pt x="744738" y="197295"/>
                </a:lnTo>
                <a:lnTo>
                  <a:pt x="724391" y="161347"/>
                </a:lnTo>
                <a:lnTo>
                  <a:pt x="722047" y="134093"/>
                </a:lnTo>
                <a:lnTo>
                  <a:pt x="722242" y="128214"/>
                </a:lnTo>
                <a:lnTo>
                  <a:pt x="735303" y="87333"/>
                </a:lnTo>
                <a:lnTo>
                  <a:pt x="772229" y="63660"/>
                </a:lnTo>
                <a:lnTo>
                  <a:pt x="786257" y="62359"/>
                </a:lnTo>
                <a:lnTo>
                  <a:pt x="793916" y="62684"/>
                </a:lnTo>
                <a:lnTo>
                  <a:pt x="831725" y="81557"/>
                </a:lnTo>
                <a:lnTo>
                  <a:pt x="779161" y="81557"/>
                </a:lnTo>
                <a:lnTo>
                  <a:pt x="773856" y="82698"/>
                </a:lnTo>
                <a:lnTo>
                  <a:pt x="750691" y="107304"/>
                </a:lnTo>
                <a:lnTo>
                  <a:pt x="749005" y="112265"/>
                </a:lnTo>
                <a:lnTo>
                  <a:pt x="748062" y="117474"/>
                </a:lnTo>
                <a:lnTo>
                  <a:pt x="747862" y="122931"/>
                </a:lnTo>
                <a:lnTo>
                  <a:pt x="845188" y="122931"/>
                </a:lnTo>
                <a:lnTo>
                  <a:pt x="845188" y="134093"/>
                </a:lnTo>
                <a:lnTo>
                  <a:pt x="844198" y="136872"/>
                </a:lnTo>
                <a:lnTo>
                  <a:pt x="840330" y="140145"/>
                </a:lnTo>
                <a:lnTo>
                  <a:pt x="838149" y="140939"/>
                </a:lnTo>
                <a:lnTo>
                  <a:pt x="747862" y="140939"/>
                </a:lnTo>
                <a:lnTo>
                  <a:pt x="747862" y="148381"/>
                </a:lnTo>
                <a:lnTo>
                  <a:pt x="765521" y="183901"/>
                </a:lnTo>
                <a:lnTo>
                  <a:pt x="783428" y="189606"/>
                </a:lnTo>
                <a:lnTo>
                  <a:pt x="839513" y="189606"/>
                </a:lnTo>
                <a:lnTo>
                  <a:pt x="839492" y="191441"/>
                </a:lnTo>
                <a:lnTo>
                  <a:pt x="839292" y="193326"/>
                </a:lnTo>
                <a:lnTo>
                  <a:pt x="839140" y="194170"/>
                </a:lnTo>
                <a:lnTo>
                  <a:pt x="838940" y="194963"/>
                </a:lnTo>
                <a:lnTo>
                  <a:pt x="838845" y="195658"/>
                </a:lnTo>
                <a:lnTo>
                  <a:pt x="838597" y="196304"/>
                </a:lnTo>
                <a:lnTo>
                  <a:pt x="838197" y="196899"/>
                </a:lnTo>
                <a:lnTo>
                  <a:pt x="837902" y="197493"/>
                </a:lnTo>
                <a:lnTo>
                  <a:pt x="806793" y="208060"/>
                </a:lnTo>
                <a:lnTo>
                  <a:pt x="801240" y="209053"/>
                </a:lnTo>
                <a:lnTo>
                  <a:pt x="795287" y="209549"/>
                </a:lnTo>
                <a:close/>
              </a:path>
              <a:path w="2675890" h="261619">
                <a:moveTo>
                  <a:pt x="845188" y="122931"/>
                </a:moveTo>
                <a:lnTo>
                  <a:pt x="820490" y="122931"/>
                </a:lnTo>
                <a:lnTo>
                  <a:pt x="820117" y="113778"/>
                </a:lnTo>
                <a:lnTo>
                  <a:pt x="818554" y="105667"/>
                </a:lnTo>
                <a:lnTo>
                  <a:pt x="785219" y="81557"/>
                </a:lnTo>
                <a:lnTo>
                  <a:pt x="831725" y="81557"/>
                </a:lnTo>
                <a:lnTo>
                  <a:pt x="836111" y="86766"/>
                </a:lnTo>
                <a:lnTo>
                  <a:pt x="839588" y="93463"/>
                </a:lnTo>
                <a:lnTo>
                  <a:pt x="841769" y="101202"/>
                </a:lnTo>
                <a:lnTo>
                  <a:pt x="844055" y="108842"/>
                </a:lnTo>
                <a:lnTo>
                  <a:pt x="845188" y="117027"/>
                </a:lnTo>
                <a:lnTo>
                  <a:pt x="845188" y="122931"/>
                </a:lnTo>
                <a:close/>
              </a:path>
              <a:path w="2675890" h="261619">
                <a:moveTo>
                  <a:pt x="839513" y="189606"/>
                </a:moveTo>
                <a:lnTo>
                  <a:pt x="797820" y="189606"/>
                </a:lnTo>
                <a:lnTo>
                  <a:pt x="803469" y="189109"/>
                </a:lnTo>
                <a:lnTo>
                  <a:pt x="808431" y="188118"/>
                </a:lnTo>
                <a:lnTo>
                  <a:pt x="832539" y="180031"/>
                </a:lnTo>
                <a:lnTo>
                  <a:pt x="834330" y="179485"/>
                </a:lnTo>
                <a:lnTo>
                  <a:pt x="836216" y="179485"/>
                </a:lnTo>
                <a:lnTo>
                  <a:pt x="836806" y="179684"/>
                </a:lnTo>
                <a:lnTo>
                  <a:pt x="837302" y="180081"/>
                </a:lnTo>
                <a:lnTo>
                  <a:pt x="837902" y="180379"/>
                </a:lnTo>
                <a:lnTo>
                  <a:pt x="838349" y="180875"/>
                </a:lnTo>
                <a:lnTo>
                  <a:pt x="838940" y="182264"/>
                </a:lnTo>
                <a:lnTo>
                  <a:pt x="839140" y="183256"/>
                </a:lnTo>
                <a:lnTo>
                  <a:pt x="839245" y="184546"/>
                </a:lnTo>
                <a:lnTo>
                  <a:pt x="839435" y="185737"/>
                </a:lnTo>
                <a:lnTo>
                  <a:pt x="839526" y="187026"/>
                </a:lnTo>
                <a:lnTo>
                  <a:pt x="839513" y="189606"/>
                </a:lnTo>
                <a:close/>
              </a:path>
              <a:path w="2675890" h="261619">
                <a:moveTo>
                  <a:pt x="1084761" y="209549"/>
                </a:moveTo>
                <a:lnTo>
                  <a:pt x="1078407" y="209549"/>
                </a:lnTo>
                <a:lnTo>
                  <a:pt x="1070399" y="209261"/>
                </a:lnTo>
                <a:lnTo>
                  <a:pt x="1034202" y="197295"/>
                </a:lnTo>
                <a:lnTo>
                  <a:pt x="1013864" y="161347"/>
                </a:lnTo>
                <a:lnTo>
                  <a:pt x="1011521" y="134093"/>
                </a:lnTo>
                <a:lnTo>
                  <a:pt x="1011716" y="128214"/>
                </a:lnTo>
                <a:lnTo>
                  <a:pt x="1024773" y="87333"/>
                </a:lnTo>
                <a:lnTo>
                  <a:pt x="1061699" y="63660"/>
                </a:lnTo>
                <a:lnTo>
                  <a:pt x="1075731" y="62359"/>
                </a:lnTo>
                <a:lnTo>
                  <a:pt x="1083388" y="62684"/>
                </a:lnTo>
                <a:lnTo>
                  <a:pt x="1121198" y="81557"/>
                </a:lnTo>
                <a:lnTo>
                  <a:pt x="1068635" y="81557"/>
                </a:lnTo>
                <a:lnTo>
                  <a:pt x="1063329" y="82698"/>
                </a:lnTo>
                <a:lnTo>
                  <a:pt x="1040155" y="107304"/>
                </a:lnTo>
                <a:lnTo>
                  <a:pt x="1038469" y="112265"/>
                </a:lnTo>
                <a:lnTo>
                  <a:pt x="1037526" y="117474"/>
                </a:lnTo>
                <a:lnTo>
                  <a:pt x="1037326" y="122931"/>
                </a:lnTo>
                <a:lnTo>
                  <a:pt x="1134662" y="122931"/>
                </a:lnTo>
                <a:lnTo>
                  <a:pt x="1134662" y="134093"/>
                </a:lnTo>
                <a:lnTo>
                  <a:pt x="1133671" y="136872"/>
                </a:lnTo>
                <a:lnTo>
                  <a:pt x="1129804" y="140145"/>
                </a:lnTo>
                <a:lnTo>
                  <a:pt x="1127623" y="140939"/>
                </a:lnTo>
                <a:lnTo>
                  <a:pt x="1037326" y="140939"/>
                </a:lnTo>
                <a:lnTo>
                  <a:pt x="1037326" y="148381"/>
                </a:lnTo>
                <a:lnTo>
                  <a:pt x="1054995" y="183901"/>
                </a:lnTo>
                <a:lnTo>
                  <a:pt x="1072902" y="189606"/>
                </a:lnTo>
                <a:lnTo>
                  <a:pt x="1128977" y="189606"/>
                </a:lnTo>
                <a:lnTo>
                  <a:pt x="1128956" y="191441"/>
                </a:lnTo>
                <a:lnTo>
                  <a:pt x="1128861" y="192434"/>
                </a:lnTo>
                <a:lnTo>
                  <a:pt x="1128756" y="193326"/>
                </a:lnTo>
                <a:lnTo>
                  <a:pt x="1128614" y="194170"/>
                </a:lnTo>
                <a:lnTo>
                  <a:pt x="1128414" y="194963"/>
                </a:lnTo>
                <a:lnTo>
                  <a:pt x="1128309" y="195658"/>
                </a:lnTo>
                <a:lnTo>
                  <a:pt x="1128061" y="196304"/>
                </a:lnTo>
                <a:lnTo>
                  <a:pt x="1127671" y="196899"/>
                </a:lnTo>
                <a:lnTo>
                  <a:pt x="1127375" y="197493"/>
                </a:lnTo>
                <a:lnTo>
                  <a:pt x="1096267" y="208060"/>
                </a:lnTo>
                <a:lnTo>
                  <a:pt x="1090714" y="209053"/>
                </a:lnTo>
                <a:lnTo>
                  <a:pt x="1084761" y="209549"/>
                </a:lnTo>
                <a:close/>
              </a:path>
              <a:path w="2675890" h="261619">
                <a:moveTo>
                  <a:pt x="1134662" y="122931"/>
                </a:moveTo>
                <a:lnTo>
                  <a:pt x="1109954" y="122931"/>
                </a:lnTo>
                <a:lnTo>
                  <a:pt x="1109586" y="113778"/>
                </a:lnTo>
                <a:lnTo>
                  <a:pt x="1108025" y="105667"/>
                </a:lnTo>
                <a:lnTo>
                  <a:pt x="1074683" y="81557"/>
                </a:lnTo>
                <a:lnTo>
                  <a:pt x="1121198" y="81557"/>
                </a:lnTo>
                <a:lnTo>
                  <a:pt x="1125585" y="86766"/>
                </a:lnTo>
                <a:lnTo>
                  <a:pt x="1129061" y="93463"/>
                </a:lnTo>
                <a:lnTo>
                  <a:pt x="1131242" y="101202"/>
                </a:lnTo>
                <a:lnTo>
                  <a:pt x="1133519" y="108842"/>
                </a:lnTo>
                <a:lnTo>
                  <a:pt x="1134662" y="117027"/>
                </a:lnTo>
                <a:lnTo>
                  <a:pt x="1134662" y="122931"/>
                </a:lnTo>
                <a:close/>
              </a:path>
              <a:path w="2675890" h="261619">
                <a:moveTo>
                  <a:pt x="1128977" y="189606"/>
                </a:moveTo>
                <a:lnTo>
                  <a:pt x="1087285" y="189606"/>
                </a:lnTo>
                <a:lnTo>
                  <a:pt x="1092943" y="189109"/>
                </a:lnTo>
                <a:lnTo>
                  <a:pt x="1097905" y="188118"/>
                </a:lnTo>
                <a:lnTo>
                  <a:pt x="1122013" y="180031"/>
                </a:lnTo>
                <a:lnTo>
                  <a:pt x="1123794" y="179485"/>
                </a:lnTo>
                <a:lnTo>
                  <a:pt x="1125680" y="179485"/>
                </a:lnTo>
                <a:lnTo>
                  <a:pt x="1126280" y="179684"/>
                </a:lnTo>
                <a:lnTo>
                  <a:pt x="1126775" y="180081"/>
                </a:lnTo>
                <a:lnTo>
                  <a:pt x="1127375" y="180379"/>
                </a:lnTo>
                <a:lnTo>
                  <a:pt x="1127813" y="180875"/>
                </a:lnTo>
                <a:lnTo>
                  <a:pt x="1128414" y="182264"/>
                </a:lnTo>
                <a:lnTo>
                  <a:pt x="1128614" y="183256"/>
                </a:lnTo>
                <a:lnTo>
                  <a:pt x="1128709" y="184546"/>
                </a:lnTo>
                <a:lnTo>
                  <a:pt x="1128909" y="185737"/>
                </a:lnTo>
                <a:lnTo>
                  <a:pt x="1128991" y="187026"/>
                </a:lnTo>
                <a:lnTo>
                  <a:pt x="1128977" y="189606"/>
                </a:lnTo>
                <a:close/>
              </a:path>
              <a:path w="2675890" h="261619">
                <a:moveTo>
                  <a:pt x="1290043" y="207614"/>
                </a:moveTo>
                <a:lnTo>
                  <a:pt x="1284090" y="207614"/>
                </a:lnTo>
                <a:lnTo>
                  <a:pt x="1281604" y="207515"/>
                </a:lnTo>
                <a:lnTo>
                  <a:pt x="1224702" y="75009"/>
                </a:lnTo>
                <a:lnTo>
                  <a:pt x="1223216" y="67964"/>
                </a:lnTo>
                <a:lnTo>
                  <a:pt x="1223416" y="67270"/>
                </a:lnTo>
                <a:lnTo>
                  <a:pt x="1224206" y="66079"/>
                </a:lnTo>
                <a:lnTo>
                  <a:pt x="1224854" y="65632"/>
                </a:lnTo>
                <a:lnTo>
                  <a:pt x="1225749" y="65334"/>
                </a:lnTo>
                <a:lnTo>
                  <a:pt x="1226740" y="64938"/>
                </a:lnTo>
                <a:lnTo>
                  <a:pt x="1227978" y="64689"/>
                </a:lnTo>
                <a:lnTo>
                  <a:pt x="1231055" y="64491"/>
                </a:lnTo>
                <a:lnTo>
                  <a:pt x="1238151" y="64442"/>
                </a:lnTo>
                <a:lnTo>
                  <a:pt x="1240427" y="64541"/>
                </a:lnTo>
                <a:lnTo>
                  <a:pt x="1242113" y="64739"/>
                </a:lnTo>
                <a:lnTo>
                  <a:pt x="1243904" y="64839"/>
                </a:lnTo>
                <a:lnTo>
                  <a:pt x="1245247" y="65087"/>
                </a:lnTo>
                <a:lnTo>
                  <a:pt x="1246133" y="65484"/>
                </a:lnTo>
                <a:lnTo>
                  <a:pt x="1247123" y="65880"/>
                </a:lnTo>
                <a:lnTo>
                  <a:pt x="1247819" y="66376"/>
                </a:lnTo>
                <a:lnTo>
                  <a:pt x="1248219" y="66972"/>
                </a:lnTo>
                <a:lnTo>
                  <a:pt x="1248714" y="67567"/>
                </a:lnTo>
                <a:lnTo>
                  <a:pt x="1249162" y="68312"/>
                </a:lnTo>
                <a:lnTo>
                  <a:pt x="1249562" y="69204"/>
                </a:lnTo>
                <a:lnTo>
                  <a:pt x="1287357" y="179634"/>
                </a:lnTo>
                <a:lnTo>
                  <a:pt x="1287957" y="181421"/>
                </a:lnTo>
                <a:lnTo>
                  <a:pt x="1311357" y="181421"/>
                </a:lnTo>
                <a:lnTo>
                  <a:pt x="1303483" y="203347"/>
                </a:lnTo>
                <a:lnTo>
                  <a:pt x="1302940" y="204241"/>
                </a:lnTo>
                <a:lnTo>
                  <a:pt x="1302244" y="204935"/>
                </a:lnTo>
                <a:lnTo>
                  <a:pt x="1301644" y="205630"/>
                </a:lnTo>
                <a:lnTo>
                  <a:pt x="1300701" y="206175"/>
                </a:lnTo>
                <a:lnTo>
                  <a:pt x="1298130" y="206969"/>
                </a:lnTo>
                <a:lnTo>
                  <a:pt x="1296491" y="207217"/>
                </a:lnTo>
                <a:lnTo>
                  <a:pt x="1294501" y="207316"/>
                </a:lnTo>
                <a:lnTo>
                  <a:pt x="1292519" y="207515"/>
                </a:lnTo>
                <a:lnTo>
                  <a:pt x="1290043" y="207614"/>
                </a:lnTo>
                <a:close/>
              </a:path>
              <a:path w="2675890" h="261619">
                <a:moveTo>
                  <a:pt x="1311357" y="181421"/>
                </a:moveTo>
                <a:lnTo>
                  <a:pt x="1287957" y="181421"/>
                </a:lnTo>
                <a:lnTo>
                  <a:pt x="1288405" y="179634"/>
                </a:lnTo>
                <a:lnTo>
                  <a:pt x="1325762" y="69204"/>
                </a:lnTo>
                <a:lnTo>
                  <a:pt x="1325952" y="68312"/>
                </a:lnTo>
                <a:lnTo>
                  <a:pt x="1332753" y="64739"/>
                </a:lnTo>
                <a:lnTo>
                  <a:pt x="1334439" y="64541"/>
                </a:lnTo>
                <a:lnTo>
                  <a:pt x="1336620" y="64442"/>
                </a:lnTo>
                <a:lnTo>
                  <a:pt x="1343469" y="64491"/>
                </a:lnTo>
                <a:lnTo>
                  <a:pt x="1346450" y="64689"/>
                </a:lnTo>
                <a:lnTo>
                  <a:pt x="1347583" y="64938"/>
                </a:lnTo>
                <a:lnTo>
                  <a:pt x="1348383" y="65334"/>
                </a:lnTo>
                <a:lnTo>
                  <a:pt x="1349269" y="65731"/>
                </a:lnTo>
                <a:lnTo>
                  <a:pt x="1349869" y="66228"/>
                </a:lnTo>
                <a:lnTo>
                  <a:pt x="1350165" y="66823"/>
                </a:lnTo>
                <a:lnTo>
                  <a:pt x="1350565" y="67319"/>
                </a:lnTo>
                <a:lnTo>
                  <a:pt x="1350765" y="67964"/>
                </a:lnTo>
                <a:lnTo>
                  <a:pt x="1350714" y="69204"/>
                </a:lnTo>
                <a:lnTo>
                  <a:pt x="1350612" y="70097"/>
                </a:lnTo>
                <a:lnTo>
                  <a:pt x="1350565" y="70941"/>
                </a:lnTo>
                <a:lnTo>
                  <a:pt x="1350365" y="71933"/>
                </a:lnTo>
                <a:lnTo>
                  <a:pt x="1350212" y="72479"/>
                </a:lnTo>
                <a:lnTo>
                  <a:pt x="1350022" y="73074"/>
                </a:lnTo>
                <a:lnTo>
                  <a:pt x="1349917" y="73669"/>
                </a:lnTo>
                <a:lnTo>
                  <a:pt x="1349765" y="74314"/>
                </a:lnTo>
                <a:lnTo>
                  <a:pt x="1349574" y="75009"/>
                </a:lnTo>
                <a:lnTo>
                  <a:pt x="1311357" y="181421"/>
                </a:lnTo>
                <a:close/>
              </a:path>
              <a:path w="2675890" h="261619">
                <a:moveTo>
                  <a:pt x="1382159" y="96142"/>
                </a:moveTo>
                <a:lnTo>
                  <a:pt x="1380178" y="96142"/>
                </a:lnTo>
                <a:lnTo>
                  <a:pt x="1379483" y="95944"/>
                </a:lnTo>
                <a:lnTo>
                  <a:pt x="1376144" y="83045"/>
                </a:lnTo>
                <a:lnTo>
                  <a:pt x="1376206" y="82202"/>
                </a:lnTo>
                <a:lnTo>
                  <a:pt x="1386036" y="72181"/>
                </a:lnTo>
                <a:lnTo>
                  <a:pt x="1389312" y="70395"/>
                </a:lnTo>
                <a:lnTo>
                  <a:pt x="1393075" y="68807"/>
                </a:lnTo>
                <a:lnTo>
                  <a:pt x="1397342" y="67418"/>
                </a:lnTo>
                <a:lnTo>
                  <a:pt x="1401609" y="65930"/>
                </a:lnTo>
                <a:lnTo>
                  <a:pt x="1406276" y="64739"/>
                </a:lnTo>
                <a:lnTo>
                  <a:pt x="1411334" y="63846"/>
                </a:lnTo>
                <a:lnTo>
                  <a:pt x="1416392" y="62854"/>
                </a:lnTo>
                <a:lnTo>
                  <a:pt x="1421507" y="62359"/>
                </a:lnTo>
                <a:lnTo>
                  <a:pt x="1436289" y="62359"/>
                </a:lnTo>
                <a:lnTo>
                  <a:pt x="1444471" y="63449"/>
                </a:lnTo>
                <a:lnTo>
                  <a:pt x="1457968" y="67815"/>
                </a:lnTo>
                <a:lnTo>
                  <a:pt x="1463426" y="71040"/>
                </a:lnTo>
                <a:lnTo>
                  <a:pt x="1467638" y="75355"/>
                </a:lnTo>
                <a:lnTo>
                  <a:pt x="1471761" y="79473"/>
                </a:lnTo>
                <a:lnTo>
                  <a:pt x="1473400" y="82301"/>
                </a:lnTo>
                <a:lnTo>
                  <a:pt x="1418383" y="82301"/>
                </a:lnTo>
                <a:lnTo>
                  <a:pt x="1412925" y="83045"/>
                </a:lnTo>
                <a:lnTo>
                  <a:pt x="1408057" y="84534"/>
                </a:lnTo>
                <a:lnTo>
                  <a:pt x="1403295" y="85922"/>
                </a:lnTo>
                <a:lnTo>
                  <a:pt x="1399085" y="87510"/>
                </a:lnTo>
                <a:lnTo>
                  <a:pt x="1395408" y="89296"/>
                </a:lnTo>
                <a:lnTo>
                  <a:pt x="1391836" y="90983"/>
                </a:lnTo>
                <a:lnTo>
                  <a:pt x="1388807" y="92570"/>
                </a:lnTo>
                <a:lnTo>
                  <a:pt x="1386331" y="94059"/>
                </a:lnTo>
                <a:lnTo>
                  <a:pt x="1383950" y="95447"/>
                </a:lnTo>
                <a:lnTo>
                  <a:pt x="1382159" y="96142"/>
                </a:lnTo>
                <a:close/>
              </a:path>
              <a:path w="2675890" h="261619">
                <a:moveTo>
                  <a:pt x="1423983" y="209549"/>
                </a:moveTo>
                <a:lnTo>
                  <a:pt x="1408905" y="209549"/>
                </a:lnTo>
                <a:lnTo>
                  <a:pt x="1402504" y="208606"/>
                </a:lnTo>
                <a:lnTo>
                  <a:pt x="1396751" y="206721"/>
                </a:lnTo>
                <a:lnTo>
                  <a:pt x="1391093" y="204935"/>
                </a:lnTo>
                <a:lnTo>
                  <a:pt x="1369510" y="175219"/>
                </a:lnTo>
                <a:lnTo>
                  <a:pt x="1369510" y="161230"/>
                </a:lnTo>
                <a:lnTo>
                  <a:pt x="1400171" y="128884"/>
                </a:lnTo>
                <a:lnTo>
                  <a:pt x="1436632" y="124271"/>
                </a:lnTo>
                <a:lnTo>
                  <a:pt x="1455092" y="124271"/>
                </a:lnTo>
                <a:lnTo>
                  <a:pt x="1455092" y="108693"/>
                </a:lnTo>
                <a:lnTo>
                  <a:pt x="1454539" y="104129"/>
                </a:lnTo>
                <a:lnTo>
                  <a:pt x="1452358" y="96191"/>
                </a:lnTo>
                <a:lnTo>
                  <a:pt x="1450577" y="92918"/>
                </a:lnTo>
                <a:lnTo>
                  <a:pt x="1448091" y="90337"/>
                </a:lnTo>
                <a:lnTo>
                  <a:pt x="1445710" y="87659"/>
                </a:lnTo>
                <a:lnTo>
                  <a:pt x="1442586" y="85675"/>
                </a:lnTo>
                <a:lnTo>
                  <a:pt x="1438718" y="84384"/>
                </a:lnTo>
                <a:lnTo>
                  <a:pt x="1434851" y="82995"/>
                </a:lnTo>
                <a:lnTo>
                  <a:pt x="1430089" y="82301"/>
                </a:lnTo>
                <a:lnTo>
                  <a:pt x="1473400" y="82301"/>
                </a:lnTo>
                <a:lnTo>
                  <a:pt x="1474780" y="84682"/>
                </a:lnTo>
                <a:lnTo>
                  <a:pt x="1478552" y="97184"/>
                </a:lnTo>
                <a:lnTo>
                  <a:pt x="1479450" y="104129"/>
                </a:lnTo>
                <a:lnTo>
                  <a:pt x="1479495" y="141981"/>
                </a:lnTo>
                <a:lnTo>
                  <a:pt x="1427355" y="141981"/>
                </a:lnTo>
                <a:lnTo>
                  <a:pt x="1421507" y="142576"/>
                </a:lnTo>
                <a:lnTo>
                  <a:pt x="1416544" y="143767"/>
                </a:lnTo>
                <a:lnTo>
                  <a:pt x="1411582" y="144858"/>
                </a:lnTo>
                <a:lnTo>
                  <a:pt x="1407467" y="146545"/>
                </a:lnTo>
                <a:lnTo>
                  <a:pt x="1404190" y="148827"/>
                </a:lnTo>
                <a:lnTo>
                  <a:pt x="1400914" y="151010"/>
                </a:lnTo>
                <a:lnTo>
                  <a:pt x="1398485" y="153689"/>
                </a:lnTo>
                <a:lnTo>
                  <a:pt x="1396894" y="156864"/>
                </a:lnTo>
                <a:lnTo>
                  <a:pt x="1395408" y="159939"/>
                </a:lnTo>
                <a:lnTo>
                  <a:pt x="1394665" y="163511"/>
                </a:lnTo>
                <a:lnTo>
                  <a:pt x="1394665" y="174525"/>
                </a:lnTo>
                <a:lnTo>
                  <a:pt x="1396847" y="180081"/>
                </a:lnTo>
                <a:lnTo>
                  <a:pt x="1401209" y="184248"/>
                </a:lnTo>
                <a:lnTo>
                  <a:pt x="1405676" y="188316"/>
                </a:lnTo>
                <a:lnTo>
                  <a:pt x="1411877" y="190350"/>
                </a:lnTo>
                <a:lnTo>
                  <a:pt x="1457803" y="190350"/>
                </a:lnTo>
                <a:lnTo>
                  <a:pt x="1452511" y="196006"/>
                </a:lnTo>
                <a:lnTo>
                  <a:pt x="1445957" y="200867"/>
                </a:lnTo>
                <a:lnTo>
                  <a:pt x="1431575" y="207813"/>
                </a:lnTo>
                <a:lnTo>
                  <a:pt x="1423983" y="209549"/>
                </a:lnTo>
                <a:close/>
              </a:path>
              <a:path w="2675890" h="261619">
                <a:moveTo>
                  <a:pt x="1457803" y="190350"/>
                </a:moveTo>
                <a:lnTo>
                  <a:pt x="1426269" y="190350"/>
                </a:lnTo>
                <a:lnTo>
                  <a:pt x="1432222" y="188713"/>
                </a:lnTo>
                <a:lnTo>
                  <a:pt x="1437680" y="185438"/>
                </a:lnTo>
                <a:lnTo>
                  <a:pt x="1443233" y="182165"/>
                </a:lnTo>
                <a:lnTo>
                  <a:pt x="1449034" y="177154"/>
                </a:lnTo>
                <a:lnTo>
                  <a:pt x="1455092" y="170407"/>
                </a:lnTo>
                <a:lnTo>
                  <a:pt x="1455092" y="141981"/>
                </a:lnTo>
                <a:lnTo>
                  <a:pt x="1479495" y="141981"/>
                </a:lnTo>
                <a:lnTo>
                  <a:pt x="1479495" y="189755"/>
                </a:lnTo>
                <a:lnTo>
                  <a:pt x="1458359" y="189755"/>
                </a:lnTo>
                <a:lnTo>
                  <a:pt x="1457803" y="190350"/>
                </a:lnTo>
                <a:close/>
              </a:path>
              <a:path w="2675890" h="261619">
                <a:moveTo>
                  <a:pt x="1471608" y="207614"/>
                </a:moveTo>
                <a:lnTo>
                  <a:pt x="1466350" y="207614"/>
                </a:lnTo>
                <a:lnTo>
                  <a:pt x="1464264" y="207465"/>
                </a:lnTo>
                <a:lnTo>
                  <a:pt x="1461188" y="206870"/>
                </a:lnTo>
                <a:lnTo>
                  <a:pt x="1460102" y="206424"/>
                </a:lnTo>
                <a:lnTo>
                  <a:pt x="1458711" y="205233"/>
                </a:lnTo>
                <a:lnTo>
                  <a:pt x="1458359" y="204340"/>
                </a:lnTo>
                <a:lnTo>
                  <a:pt x="1458359" y="189755"/>
                </a:lnTo>
                <a:lnTo>
                  <a:pt x="1479495" y="189755"/>
                </a:lnTo>
                <a:lnTo>
                  <a:pt x="1479495" y="204340"/>
                </a:lnTo>
                <a:lnTo>
                  <a:pt x="1471608" y="207614"/>
                </a:lnTo>
                <a:close/>
              </a:path>
              <a:path w="2675890" h="261619">
                <a:moveTo>
                  <a:pt x="1539274" y="207614"/>
                </a:moveTo>
                <a:lnTo>
                  <a:pt x="1534416" y="207614"/>
                </a:lnTo>
                <a:lnTo>
                  <a:pt x="1532435" y="207515"/>
                </a:lnTo>
                <a:lnTo>
                  <a:pt x="1524596" y="203794"/>
                </a:lnTo>
                <a:lnTo>
                  <a:pt x="1524596" y="68361"/>
                </a:lnTo>
                <a:lnTo>
                  <a:pt x="1534416" y="64442"/>
                </a:lnTo>
                <a:lnTo>
                  <a:pt x="1539274" y="64442"/>
                </a:lnTo>
                <a:lnTo>
                  <a:pt x="1549151" y="68361"/>
                </a:lnTo>
                <a:lnTo>
                  <a:pt x="1549151" y="203794"/>
                </a:lnTo>
                <a:lnTo>
                  <a:pt x="1539274" y="207614"/>
                </a:lnTo>
                <a:close/>
              </a:path>
              <a:path w="2675890" h="261619">
                <a:moveTo>
                  <a:pt x="1542503" y="38695"/>
                </a:moveTo>
                <a:lnTo>
                  <a:pt x="1530892" y="38695"/>
                </a:lnTo>
                <a:lnTo>
                  <a:pt x="1526920" y="37702"/>
                </a:lnTo>
                <a:lnTo>
                  <a:pt x="1524738" y="35718"/>
                </a:lnTo>
                <a:lnTo>
                  <a:pt x="1522652" y="33634"/>
                </a:lnTo>
                <a:lnTo>
                  <a:pt x="1521614" y="29765"/>
                </a:lnTo>
                <a:lnTo>
                  <a:pt x="1521670" y="18156"/>
                </a:lnTo>
                <a:lnTo>
                  <a:pt x="1522710" y="14436"/>
                </a:lnTo>
                <a:lnTo>
                  <a:pt x="1527072" y="10268"/>
                </a:lnTo>
                <a:lnTo>
                  <a:pt x="1531092" y="9226"/>
                </a:lnTo>
                <a:lnTo>
                  <a:pt x="1542703" y="9226"/>
                </a:lnTo>
                <a:lnTo>
                  <a:pt x="1546617" y="10268"/>
                </a:lnTo>
                <a:lnTo>
                  <a:pt x="1548703" y="12352"/>
                </a:lnTo>
                <a:lnTo>
                  <a:pt x="1550885" y="14337"/>
                </a:lnTo>
                <a:lnTo>
                  <a:pt x="1551980" y="18156"/>
                </a:lnTo>
                <a:lnTo>
                  <a:pt x="1551924" y="29765"/>
                </a:lnTo>
                <a:lnTo>
                  <a:pt x="1550885" y="33486"/>
                </a:lnTo>
                <a:lnTo>
                  <a:pt x="1546522" y="37653"/>
                </a:lnTo>
                <a:lnTo>
                  <a:pt x="1542503" y="38695"/>
                </a:lnTo>
                <a:close/>
              </a:path>
              <a:path w="2675890" h="261619">
                <a:moveTo>
                  <a:pt x="1778198" y="82599"/>
                </a:moveTo>
                <a:lnTo>
                  <a:pt x="1753490" y="82599"/>
                </a:lnTo>
                <a:lnTo>
                  <a:pt x="1753490" y="4068"/>
                </a:lnTo>
                <a:lnTo>
                  <a:pt x="1756015" y="1339"/>
                </a:lnTo>
                <a:lnTo>
                  <a:pt x="1757015" y="942"/>
                </a:lnTo>
                <a:lnTo>
                  <a:pt x="1758253" y="644"/>
                </a:lnTo>
                <a:lnTo>
                  <a:pt x="1759739" y="446"/>
                </a:lnTo>
                <a:lnTo>
                  <a:pt x="1761329" y="148"/>
                </a:lnTo>
                <a:lnTo>
                  <a:pt x="1763311" y="0"/>
                </a:lnTo>
                <a:lnTo>
                  <a:pt x="1768178" y="0"/>
                </a:lnTo>
                <a:lnTo>
                  <a:pt x="1770207" y="148"/>
                </a:lnTo>
                <a:lnTo>
                  <a:pt x="1771797" y="446"/>
                </a:lnTo>
                <a:lnTo>
                  <a:pt x="1773379" y="644"/>
                </a:lnTo>
                <a:lnTo>
                  <a:pt x="1774626" y="942"/>
                </a:lnTo>
                <a:lnTo>
                  <a:pt x="1775512" y="1339"/>
                </a:lnTo>
                <a:lnTo>
                  <a:pt x="1776408" y="1637"/>
                </a:lnTo>
                <a:lnTo>
                  <a:pt x="1777055" y="2132"/>
                </a:lnTo>
                <a:lnTo>
                  <a:pt x="1777446" y="2827"/>
                </a:lnTo>
                <a:lnTo>
                  <a:pt x="1777951" y="3423"/>
                </a:lnTo>
                <a:lnTo>
                  <a:pt x="1778198" y="4068"/>
                </a:lnTo>
                <a:lnTo>
                  <a:pt x="1778198" y="82599"/>
                </a:lnTo>
                <a:close/>
              </a:path>
              <a:path w="2675890" h="261619">
                <a:moveTo>
                  <a:pt x="1709437" y="209549"/>
                </a:moveTo>
                <a:lnTo>
                  <a:pt x="1671680" y="194864"/>
                </a:lnTo>
                <a:lnTo>
                  <a:pt x="1656640" y="158789"/>
                </a:lnTo>
                <a:lnTo>
                  <a:pt x="1654964" y="137665"/>
                </a:lnTo>
                <a:lnTo>
                  <a:pt x="1655196" y="129247"/>
                </a:lnTo>
                <a:lnTo>
                  <a:pt x="1666278" y="87919"/>
                </a:lnTo>
                <a:lnTo>
                  <a:pt x="1699391" y="63698"/>
                </a:lnTo>
                <a:lnTo>
                  <a:pt x="1712714" y="62359"/>
                </a:lnTo>
                <a:lnTo>
                  <a:pt x="1720553" y="62359"/>
                </a:lnTo>
                <a:lnTo>
                  <a:pt x="1727697" y="64094"/>
                </a:lnTo>
                <a:lnTo>
                  <a:pt x="1734145" y="67567"/>
                </a:lnTo>
                <a:lnTo>
                  <a:pt x="1740689" y="70941"/>
                </a:lnTo>
                <a:lnTo>
                  <a:pt x="1747137" y="75951"/>
                </a:lnTo>
                <a:lnTo>
                  <a:pt x="1753490" y="82599"/>
                </a:lnTo>
                <a:lnTo>
                  <a:pt x="1778198" y="82599"/>
                </a:lnTo>
                <a:lnTo>
                  <a:pt x="1778198" y="83492"/>
                </a:lnTo>
                <a:lnTo>
                  <a:pt x="1708542" y="83492"/>
                </a:lnTo>
                <a:lnTo>
                  <a:pt x="1703237" y="84980"/>
                </a:lnTo>
                <a:lnTo>
                  <a:pt x="1681005" y="122385"/>
                </a:lnTo>
                <a:lnTo>
                  <a:pt x="1680415" y="128636"/>
                </a:lnTo>
                <a:lnTo>
                  <a:pt x="1680415" y="141733"/>
                </a:lnTo>
                <a:lnTo>
                  <a:pt x="1693416" y="181024"/>
                </a:lnTo>
                <a:lnTo>
                  <a:pt x="1707304" y="188564"/>
                </a:lnTo>
                <a:lnTo>
                  <a:pt x="1753089" y="188564"/>
                </a:lnTo>
                <a:lnTo>
                  <a:pt x="1750978" y="190704"/>
                </a:lnTo>
                <a:lnTo>
                  <a:pt x="1716070" y="209149"/>
                </a:lnTo>
                <a:lnTo>
                  <a:pt x="1709437" y="209549"/>
                </a:lnTo>
                <a:close/>
              </a:path>
              <a:path w="2675890" h="261619">
                <a:moveTo>
                  <a:pt x="1753089" y="188564"/>
                </a:moveTo>
                <a:lnTo>
                  <a:pt x="1717029" y="188564"/>
                </a:lnTo>
                <a:lnTo>
                  <a:pt x="1720153" y="188118"/>
                </a:lnTo>
                <a:lnTo>
                  <a:pt x="1723125" y="187224"/>
                </a:lnTo>
                <a:lnTo>
                  <a:pt x="1753490" y="162371"/>
                </a:lnTo>
                <a:lnTo>
                  <a:pt x="1753490" y="108793"/>
                </a:lnTo>
                <a:lnTo>
                  <a:pt x="1721544" y="83492"/>
                </a:lnTo>
                <a:lnTo>
                  <a:pt x="1778198" y="83492"/>
                </a:lnTo>
                <a:lnTo>
                  <a:pt x="1778198" y="185290"/>
                </a:lnTo>
                <a:lnTo>
                  <a:pt x="1756319" y="185290"/>
                </a:lnTo>
                <a:lnTo>
                  <a:pt x="1753089" y="188564"/>
                </a:lnTo>
                <a:close/>
              </a:path>
              <a:path w="2675890" h="261619">
                <a:moveTo>
                  <a:pt x="1769464" y="207614"/>
                </a:moveTo>
                <a:lnTo>
                  <a:pt x="1765397" y="207614"/>
                </a:lnTo>
                <a:lnTo>
                  <a:pt x="1763663" y="207515"/>
                </a:lnTo>
                <a:lnTo>
                  <a:pt x="1756319" y="185290"/>
                </a:lnTo>
                <a:lnTo>
                  <a:pt x="1778198" y="185290"/>
                </a:lnTo>
                <a:lnTo>
                  <a:pt x="1778170" y="203893"/>
                </a:lnTo>
                <a:lnTo>
                  <a:pt x="1777998" y="204488"/>
                </a:lnTo>
                <a:lnTo>
                  <a:pt x="1777598" y="205084"/>
                </a:lnTo>
                <a:lnTo>
                  <a:pt x="1777303" y="205679"/>
                </a:lnTo>
                <a:lnTo>
                  <a:pt x="1771150" y="207515"/>
                </a:lnTo>
                <a:lnTo>
                  <a:pt x="1769464" y="207614"/>
                </a:lnTo>
                <a:close/>
              </a:path>
              <a:path w="2675890" h="261619">
                <a:moveTo>
                  <a:pt x="1838272" y="207614"/>
                </a:moveTo>
                <a:lnTo>
                  <a:pt x="1833405" y="207614"/>
                </a:lnTo>
                <a:lnTo>
                  <a:pt x="1831424" y="207515"/>
                </a:lnTo>
                <a:lnTo>
                  <a:pt x="1823585" y="203794"/>
                </a:lnTo>
                <a:lnTo>
                  <a:pt x="1823585" y="68361"/>
                </a:lnTo>
                <a:lnTo>
                  <a:pt x="1833405" y="64442"/>
                </a:lnTo>
                <a:lnTo>
                  <a:pt x="1838272" y="64442"/>
                </a:lnTo>
                <a:lnTo>
                  <a:pt x="1848140" y="68361"/>
                </a:lnTo>
                <a:lnTo>
                  <a:pt x="1848140" y="203794"/>
                </a:lnTo>
                <a:lnTo>
                  <a:pt x="1838272" y="207614"/>
                </a:lnTo>
                <a:close/>
              </a:path>
              <a:path w="2675890" h="261619">
                <a:moveTo>
                  <a:pt x="1841492" y="38695"/>
                </a:moveTo>
                <a:lnTo>
                  <a:pt x="1829890" y="38695"/>
                </a:lnTo>
                <a:lnTo>
                  <a:pt x="1825918" y="37702"/>
                </a:lnTo>
                <a:lnTo>
                  <a:pt x="1823737" y="35718"/>
                </a:lnTo>
                <a:lnTo>
                  <a:pt x="1821651" y="33634"/>
                </a:lnTo>
                <a:lnTo>
                  <a:pt x="1820613" y="29765"/>
                </a:lnTo>
                <a:lnTo>
                  <a:pt x="1820668" y="18156"/>
                </a:lnTo>
                <a:lnTo>
                  <a:pt x="1821699" y="14436"/>
                </a:lnTo>
                <a:lnTo>
                  <a:pt x="1826071" y="10268"/>
                </a:lnTo>
                <a:lnTo>
                  <a:pt x="1830090" y="9226"/>
                </a:lnTo>
                <a:lnTo>
                  <a:pt x="1841692" y="9226"/>
                </a:lnTo>
                <a:lnTo>
                  <a:pt x="1845616" y="10268"/>
                </a:lnTo>
                <a:lnTo>
                  <a:pt x="1847692" y="12352"/>
                </a:lnTo>
                <a:lnTo>
                  <a:pt x="1849883" y="14337"/>
                </a:lnTo>
                <a:lnTo>
                  <a:pt x="1850969" y="18156"/>
                </a:lnTo>
                <a:lnTo>
                  <a:pt x="1850914" y="29765"/>
                </a:lnTo>
                <a:lnTo>
                  <a:pt x="1849883" y="33486"/>
                </a:lnTo>
                <a:lnTo>
                  <a:pt x="1845511" y="37653"/>
                </a:lnTo>
                <a:lnTo>
                  <a:pt x="1841492" y="38695"/>
                </a:lnTo>
                <a:close/>
              </a:path>
              <a:path w="2675890" h="261619">
                <a:moveTo>
                  <a:pt x="1941357" y="86766"/>
                </a:moveTo>
                <a:lnTo>
                  <a:pt x="1915710" y="86766"/>
                </a:lnTo>
                <a:lnTo>
                  <a:pt x="1921320" y="80869"/>
                </a:lnTo>
                <a:lnTo>
                  <a:pt x="1951924" y="62359"/>
                </a:lnTo>
                <a:lnTo>
                  <a:pt x="1964726" y="62359"/>
                </a:lnTo>
                <a:lnTo>
                  <a:pt x="1969688" y="63003"/>
                </a:lnTo>
                <a:lnTo>
                  <a:pt x="1978518" y="65583"/>
                </a:lnTo>
                <a:lnTo>
                  <a:pt x="1982433" y="67418"/>
                </a:lnTo>
                <a:lnTo>
                  <a:pt x="1985805" y="69800"/>
                </a:lnTo>
                <a:lnTo>
                  <a:pt x="1989186" y="72082"/>
                </a:lnTo>
                <a:lnTo>
                  <a:pt x="1992063" y="74860"/>
                </a:lnTo>
                <a:lnTo>
                  <a:pt x="1994444" y="78134"/>
                </a:lnTo>
                <a:lnTo>
                  <a:pt x="1996825" y="81309"/>
                </a:lnTo>
                <a:lnTo>
                  <a:pt x="1998118" y="83640"/>
                </a:lnTo>
                <a:lnTo>
                  <a:pt x="1948305" y="83640"/>
                </a:lnTo>
                <a:lnTo>
                  <a:pt x="1942599" y="85823"/>
                </a:lnTo>
                <a:lnTo>
                  <a:pt x="1941357" y="86766"/>
                </a:lnTo>
                <a:close/>
              </a:path>
              <a:path w="2675890" h="261619">
                <a:moveTo>
                  <a:pt x="2025673" y="88849"/>
                </a:moveTo>
                <a:lnTo>
                  <a:pt x="2000397" y="88849"/>
                </a:lnTo>
                <a:lnTo>
                  <a:pt x="2004855" y="83988"/>
                </a:lnTo>
                <a:lnTo>
                  <a:pt x="2035516" y="63846"/>
                </a:lnTo>
                <a:lnTo>
                  <a:pt x="2039087" y="62854"/>
                </a:lnTo>
                <a:lnTo>
                  <a:pt x="2042659" y="62359"/>
                </a:lnTo>
                <a:lnTo>
                  <a:pt x="2054870" y="62359"/>
                </a:lnTo>
                <a:lnTo>
                  <a:pt x="2062109" y="63896"/>
                </a:lnTo>
                <a:lnTo>
                  <a:pt x="2067958" y="66972"/>
                </a:lnTo>
                <a:lnTo>
                  <a:pt x="2073816" y="69948"/>
                </a:lnTo>
                <a:lnTo>
                  <a:pt x="2078530" y="73967"/>
                </a:lnTo>
                <a:lnTo>
                  <a:pt x="2082102" y="79026"/>
                </a:lnTo>
                <a:lnTo>
                  <a:pt x="2085446" y="83640"/>
                </a:lnTo>
                <a:lnTo>
                  <a:pt x="2035373" y="83640"/>
                </a:lnTo>
                <a:lnTo>
                  <a:pt x="2029667" y="85823"/>
                </a:lnTo>
                <a:lnTo>
                  <a:pt x="2025673" y="88849"/>
                </a:lnTo>
                <a:close/>
              </a:path>
              <a:path w="2675890" h="261619">
                <a:moveTo>
                  <a:pt x="1908224" y="207614"/>
                </a:moveTo>
                <a:lnTo>
                  <a:pt x="1903356" y="207614"/>
                </a:lnTo>
                <a:lnTo>
                  <a:pt x="1901375" y="207515"/>
                </a:lnTo>
                <a:lnTo>
                  <a:pt x="1893536" y="203794"/>
                </a:lnTo>
                <a:lnTo>
                  <a:pt x="1893536" y="68261"/>
                </a:lnTo>
                <a:lnTo>
                  <a:pt x="1893689" y="67616"/>
                </a:lnTo>
                <a:lnTo>
                  <a:pt x="1893984" y="67121"/>
                </a:lnTo>
                <a:lnTo>
                  <a:pt x="1894279" y="66525"/>
                </a:lnTo>
                <a:lnTo>
                  <a:pt x="1894879" y="66030"/>
                </a:lnTo>
                <a:lnTo>
                  <a:pt x="1895854" y="65583"/>
                </a:lnTo>
                <a:lnTo>
                  <a:pt x="1896660" y="65136"/>
                </a:lnTo>
                <a:lnTo>
                  <a:pt x="1897803" y="64839"/>
                </a:lnTo>
                <a:lnTo>
                  <a:pt x="1899194" y="64739"/>
                </a:lnTo>
                <a:lnTo>
                  <a:pt x="1900585" y="64541"/>
                </a:lnTo>
                <a:lnTo>
                  <a:pt x="1902413" y="64442"/>
                </a:lnTo>
                <a:lnTo>
                  <a:pt x="1906881" y="64442"/>
                </a:lnTo>
                <a:lnTo>
                  <a:pt x="1908671" y="64541"/>
                </a:lnTo>
                <a:lnTo>
                  <a:pt x="1910053" y="64739"/>
                </a:lnTo>
                <a:lnTo>
                  <a:pt x="1911548" y="64839"/>
                </a:lnTo>
                <a:lnTo>
                  <a:pt x="1912681" y="65136"/>
                </a:lnTo>
                <a:lnTo>
                  <a:pt x="1913482" y="65632"/>
                </a:lnTo>
                <a:lnTo>
                  <a:pt x="1914272" y="66030"/>
                </a:lnTo>
                <a:lnTo>
                  <a:pt x="1914815" y="66525"/>
                </a:lnTo>
                <a:lnTo>
                  <a:pt x="1915120" y="67121"/>
                </a:lnTo>
                <a:lnTo>
                  <a:pt x="1915510" y="67616"/>
                </a:lnTo>
                <a:lnTo>
                  <a:pt x="1915710" y="68261"/>
                </a:lnTo>
                <a:lnTo>
                  <a:pt x="1915710" y="86766"/>
                </a:lnTo>
                <a:lnTo>
                  <a:pt x="1941357" y="86766"/>
                </a:lnTo>
                <a:lnTo>
                  <a:pt x="1918092" y="109387"/>
                </a:lnTo>
                <a:lnTo>
                  <a:pt x="1918092" y="203794"/>
                </a:lnTo>
                <a:lnTo>
                  <a:pt x="1917892" y="204488"/>
                </a:lnTo>
                <a:lnTo>
                  <a:pt x="1910253" y="207515"/>
                </a:lnTo>
                <a:lnTo>
                  <a:pt x="1908224" y="207614"/>
                </a:lnTo>
                <a:close/>
              </a:path>
              <a:path w="2675890" h="261619">
                <a:moveTo>
                  <a:pt x="1995187" y="207614"/>
                </a:moveTo>
                <a:lnTo>
                  <a:pt x="1990520" y="207614"/>
                </a:lnTo>
                <a:lnTo>
                  <a:pt x="1988538" y="207515"/>
                </a:lnTo>
                <a:lnTo>
                  <a:pt x="1980604" y="203794"/>
                </a:lnTo>
                <a:lnTo>
                  <a:pt x="1980604" y="115937"/>
                </a:lnTo>
                <a:lnTo>
                  <a:pt x="1980052" y="110777"/>
                </a:lnTo>
                <a:lnTo>
                  <a:pt x="1965717" y="86320"/>
                </a:lnTo>
                <a:lnTo>
                  <a:pt x="1962440" y="84534"/>
                </a:lnTo>
                <a:lnTo>
                  <a:pt x="1958525" y="83640"/>
                </a:lnTo>
                <a:lnTo>
                  <a:pt x="1998118" y="83640"/>
                </a:lnTo>
                <a:lnTo>
                  <a:pt x="1998806" y="84880"/>
                </a:lnTo>
                <a:lnTo>
                  <a:pt x="2000397" y="88849"/>
                </a:lnTo>
                <a:lnTo>
                  <a:pt x="2025673" y="88849"/>
                </a:lnTo>
                <a:lnTo>
                  <a:pt x="2005159" y="109387"/>
                </a:lnTo>
                <a:lnTo>
                  <a:pt x="2005159" y="203794"/>
                </a:lnTo>
                <a:lnTo>
                  <a:pt x="2004959" y="204488"/>
                </a:lnTo>
                <a:lnTo>
                  <a:pt x="2004559" y="205084"/>
                </a:lnTo>
                <a:lnTo>
                  <a:pt x="2004169" y="205580"/>
                </a:lnTo>
                <a:lnTo>
                  <a:pt x="2003474" y="206027"/>
                </a:lnTo>
                <a:lnTo>
                  <a:pt x="2002473" y="206424"/>
                </a:lnTo>
                <a:lnTo>
                  <a:pt x="2001588" y="206820"/>
                </a:lnTo>
                <a:lnTo>
                  <a:pt x="2000349" y="207118"/>
                </a:lnTo>
                <a:lnTo>
                  <a:pt x="1997168" y="207515"/>
                </a:lnTo>
                <a:lnTo>
                  <a:pt x="1995187" y="207614"/>
                </a:lnTo>
                <a:close/>
              </a:path>
              <a:path w="2675890" h="261619">
                <a:moveTo>
                  <a:pt x="2082398" y="207614"/>
                </a:moveTo>
                <a:lnTo>
                  <a:pt x="2077540" y="207614"/>
                </a:lnTo>
                <a:lnTo>
                  <a:pt x="2075501" y="207515"/>
                </a:lnTo>
                <a:lnTo>
                  <a:pt x="2067520" y="203794"/>
                </a:lnTo>
                <a:lnTo>
                  <a:pt x="2067520" y="115937"/>
                </a:lnTo>
                <a:lnTo>
                  <a:pt x="2067024" y="110777"/>
                </a:lnTo>
                <a:lnTo>
                  <a:pt x="2045593" y="83640"/>
                </a:lnTo>
                <a:lnTo>
                  <a:pt x="2085446" y="83640"/>
                </a:lnTo>
                <a:lnTo>
                  <a:pt x="2085769" y="84087"/>
                </a:lnTo>
                <a:lnTo>
                  <a:pt x="2088351" y="90040"/>
                </a:lnTo>
                <a:lnTo>
                  <a:pt x="2089837" y="96887"/>
                </a:lnTo>
                <a:lnTo>
                  <a:pt x="2091427" y="103633"/>
                </a:lnTo>
                <a:lnTo>
                  <a:pt x="2092218" y="110777"/>
                </a:lnTo>
                <a:lnTo>
                  <a:pt x="2092218" y="203794"/>
                </a:lnTo>
                <a:lnTo>
                  <a:pt x="2084379" y="207515"/>
                </a:lnTo>
                <a:lnTo>
                  <a:pt x="2082398" y="207614"/>
                </a:lnTo>
                <a:close/>
              </a:path>
              <a:path w="2675890" h="261619">
                <a:moveTo>
                  <a:pt x="2151701" y="207614"/>
                </a:moveTo>
                <a:lnTo>
                  <a:pt x="2146844" y="207614"/>
                </a:lnTo>
                <a:lnTo>
                  <a:pt x="2144853" y="207515"/>
                </a:lnTo>
                <a:lnTo>
                  <a:pt x="2137014" y="203794"/>
                </a:lnTo>
                <a:lnTo>
                  <a:pt x="2137014" y="68361"/>
                </a:lnTo>
                <a:lnTo>
                  <a:pt x="2146844" y="64442"/>
                </a:lnTo>
                <a:lnTo>
                  <a:pt x="2151701" y="64442"/>
                </a:lnTo>
                <a:lnTo>
                  <a:pt x="2161579" y="68361"/>
                </a:lnTo>
                <a:lnTo>
                  <a:pt x="2161579" y="203794"/>
                </a:lnTo>
                <a:lnTo>
                  <a:pt x="2151701" y="207614"/>
                </a:lnTo>
                <a:close/>
              </a:path>
              <a:path w="2675890" h="261619">
                <a:moveTo>
                  <a:pt x="2154930" y="38695"/>
                </a:moveTo>
                <a:lnTo>
                  <a:pt x="2143319" y="38695"/>
                </a:lnTo>
                <a:lnTo>
                  <a:pt x="2139347" y="37702"/>
                </a:lnTo>
                <a:lnTo>
                  <a:pt x="2137166" y="35718"/>
                </a:lnTo>
                <a:lnTo>
                  <a:pt x="2135080" y="33634"/>
                </a:lnTo>
                <a:lnTo>
                  <a:pt x="2134042" y="29765"/>
                </a:lnTo>
                <a:lnTo>
                  <a:pt x="2134098" y="18156"/>
                </a:lnTo>
                <a:lnTo>
                  <a:pt x="2135137" y="14436"/>
                </a:lnTo>
                <a:lnTo>
                  <a:pt x="2139500" y="10268"/>
                </a:lnTo>
                <a:lnTo>
                  <a:pt x="2143519" y="9226"/>
                </a:lnTo>
                <a:lnTo>
                  <a:pt x="2155130" y="9226"/>
                </a:lnTo>
                <a:lnTo>
                  <a:pt x="2159045" y="10268"/>
                </a:lnTo>
                <a:lnTo>
                  <a:pt x="2161131" y="12352"/>
                </a:lnTo>
                <a:lnTo>
                  <a:pt x="2163312" y="14337"/>
                </a:lnTo>
                <a:lnTo>
                  <a:pt x="2164398" y="18156"/>
                </a:lnTo>
                <a:lnTo>
                  <a:pt x="2164343" y="29765"/>
                </a:lnTo>
                <a:lnTo>
                  <a:pt x="2163312" y="33486"/>
                </a:lnTo>
                <a:lnTo>
                  <a:pt x="2158950" y="37653"/>
                </a:lnTo>
                <a:lnTo>
                  <a:pt x="2154930" y="38695"/>
                </a:lnTo>
                <a:close/>
              </a:path>
              <a:path w="2675890" h="261619">
                <a:moveTo>
                  <a:pt x="2255692" y="86766"/>
                </a:moveTo>
                <a:lnTo>
                  <a:pt x="2229139" y="86766"/>
                </a:lnTo>
                <a:lnTo>
                  <a:pt x="2234787" y="80869"/>
                </a:lnTo>
                <a:lnTo>
                  <a:pt x="2266744" y="62359"/>
                </a:lnTo>
                <a:lnTo>
                  <a:pt x="2283317" y="62359"/>
                </a:lnTo>
                <a:lnTo>
                  <a:pt x="2290804" y="63896"/>
                </a:lnTo>
                <a:lnTo>
                  <a:pt x="2296862" y="66972"/>
                </a:lnTo>
                <a:lnTo>
                  <a:pt x="2303015" y="69948"/>
                </a:lnTo>
                <a:lnTo>
                  <a:pt x="2307968" y="73967"/>
                </a:lnTo>
                <a:lnTo>
                  <a:pt x="2315179" y="83640"/>
                </a:lnTo>
                <a:lnTo>
                  <a:pt x="2263172" y="83640"/>
                </a:lnTo>
                <a:lnTo>
                  <a:pt x="2257019" y="85823"/>
                </a:lnTo>
                <a:lnTo>
                  <a:pt x="2255692" y="86766"/>
                </a:lnTo>
                <a:close/>
              </a:path>
              <a:path w="2675890" h="261619">
                <a:moveTo>
                  <a:pt x="2221653" y="207614"/>
                </a:moveTo>
                <a:lnTo>
                  <a:pt x="2216795" y="207614"/>
                </a:lnTo>
                <a:lnTo>
                  <a:pt x="2214804" y="207515"/>
                </a:lnTo>
                <a:lnTo>
                  <a:pt x="2206965" y="203794"/>
                </a:lnTo>
                <a:lnTo>
                  <a:pt x="2206965" y="68261"/>
                </a:lnTo>
                <a:lnTo>
                  <a:pt x="2207118" y="67616"/>
                </a:lnTo>
                <a:lnTo>
                  <a:pt x="2207413" y="67121"/>
                </a:lnTo>
                <a:lnTo>
                  <a:pt x="2207708" y="66525"/>
                </a:lnTo>
                <a:lnTo>
                  <a:pt x="2208308" y="66030"/>
                </a:lnTo>
                <a:lnTo>
                  <a:pt x="2209204" y="65632"/>
                </a:lnTo>
                <a:lnTo>
                  <a:pt x="2210089" y="65136"/>
                </a:lnTo>
                <a:lnTo>
                  <a:pt x="2211232" y="64839"/>
                </a:lnTo>
                <a:lnTo>
                  <a:pt x="2212623" y="64739"/>
                </a:lnTo>
                <a:lnTo>
                  <a:pt x="2214014" y="64541"/>
                </a:lnTo>
                <a:lnTo>
                  <a:pt x="2215852" y="64442"/>
                </a:lnTo>
                <a:lnTo>
                  <a:pt x="2220310" y="64442"/>
                </a:lnTo>
                <a:lnTo>
                  <a:pt x="2222100" y="64541"/>
                </a:lnTo>
                <a:lnTo>
                  <a:pt x="2223491" y="64739"/>
                </a:lnTo>
                <a:lnTo>
                  <a:pt x="2224977" y="64839"/>
                </a:lnTo>
                <a:lnTo>
                  <a:pt x="2226120" y="65136"/>
                </a:lnTo>
                <a:lnTo>
                  <a:pt x="2226911" y="65632"/>
                </a:lnTo>
                <a:lnTo>
                  <a:pt x="2227701" y="66030"/>
                </a:lnTo>
                <a:lnTo>
                  <a:pt x="2228254" y="66525"/>
                </a:lnTo>
                <a:lnTo>
                  <a:pt x="2228549" y="67121"/>
                </a:lnTo>
                <a:lnTo>
                  <a:pt x="2228949" y="67616"/>
                </a:lnTo>
                <a:lnTo>
                  <a:pt x="2229139" y="68261"/>
                </a:lnTo>
                <a:lnTo>
                  <a:pt x="2229139" y="86766"/>
                </a:lnTo>
                <a:lnTo>
                  <a:pt x="2255692" y="86766"/>
                </a:lnTo>
                <a:lnTo>
                  <a:pt x="2231521" y="109387"/>
                </a:lnTo>
                <a:lnTo>
                  <a:pt x="2231521" y="203794"/>
                </a:lnTo>
                <a:lnTo>
                  <a:pt x="2231330" y="204488"/>
                </a:lnTo>
                <a:lnTo>
                  <a:pt x="2223682" y="207515"/>
                </a:lnTo>
                <a:lnTo>
                  <a:pt x="2221653" y="207614"/>
                </a:lnTo>
                <a:close/>
              </a:path>
              <a:path w="2675890" h="261619">
                <a:moveTo>
                  <a:pt x="2312483" y="207614"/>
                </a:moveTo>
                <a:lnTo>
                  <a:pt x="2307625" y="207614"/>
                </a:lnTo>
                <a:lnTo>
                  <a:pt x="2305587" y="207515"/>
                </a:lnTo>
                <a:lnTo>
                  <a:pt x="2297748" y="203794"/>
                </a:lnTo>
                <a:lnTo>
                  <a:pt x="2297748" y="116928"/>
                </a:lnTo>
                <a:lnTo>
                  <a:pt x="2297157" y="110777"/>
                </a:lnTo>
                <a:lnTo>
                  <a:pt x="2281832" y="86320"/>
                </a:lnTo>
                <a:lnTo>
                  <a:pt x="2278260" y="84534"/>
                </a:lnTo>
                <a:lnTo>
                  <a:pt x="2274088" y="83640"/>
                </a:lnTo>
                <a:lnTo>
                  <a:pt x="2315179" y="83640"/>
                </a:lnTo>
                <a:lnTo>
                  <a:pt x="2315512" y="84087"/>
                </a:lnTo>
                <a:lnTo>
                  <a:pt x="2318188" y="90040"/>
                </a:lnTo>
                <a:lnTo>
                  <a:pt x="2319779" y="96887"/>
                </a:lnTo>
                <a:lnTo>
                  <a:pt x="2321465" y="103633"/>
                </a:lnTo>
                <a:lnTo>
                  <a:pt x="2322313" y="111768"/>
                </a:lnTo>
                <a:lnTo>
                  <a:pt x="2322313" y="203794"/>
                </a:lnTo>
                <a:lnTo>
                  <a:pt x="2314474" y="207515"/>
                </a:lnTo>
                <a:lnTo>
                  <a:pt x="2312483" y="207614"/>
                </a:lnTo>
                <a:close/>
              </a:path>
              <a:path w="2675890" h="261619">
                <a:moveTo>
                  <a:pt x="2421925" y="209549"/>
                </a:moveTo>
                <a:lnTo>
                  <a:pt x="2405352" y="209549"/>
                </a:lnTo>
                <a:lnTo>
                  <a:pt x="2397817" y="208060"/>
                </a:lnTo>
                <a:lnTo>
                  <a:pt x="2368747" y="175170"/>
                </a:lnTo>
                <a:lnTo>
                  <a:pt x="2366366" y="160039"/>
                </a:lnTo>
                <a:lnTo>
                  <a:pt x="2366366" y="68261"/>
                </a:lnTo>
                <a:lnTo>
                  <a:pt x="2368890" y="65632"/>
                </a:lnTo>
                <a:lnTo>
                  <a:pt x="2369881" y="65136"/>
                </a:lnTo>
                <a:lnTo>
                  <a:pt x="2371176" y="64839"/>
                </a:lnTo>
                <a:lnTo>
                  <a:pt x="2372757" y="64739"/>
                </a:lnTo>
                <a:lnTo>
                  <a:pt x="2374348" y="64541"/>
                </a:lnTo>
                <a:lnTo>
                  <a:pt x="2376329" y="64442"/>
                </a:lnTo>
                <a:lnTo>
                  <a:pt x="2381091" y="64442"/>
                </a:lnTo>
                <a:lnTo>
                  <a:pt x="2383082" y="64541"/>
                </a:lnTo>
                <a:lnTo>
                  <a:pt x="2384663" y="64739"/>
                </a:lnTo>
                <a:lnTo>
                  <a:pt x="2386254" y="64839"/>
                </a:lnTo>
                <a:lnTo>
                  <a:pt x="2387492" y="65136"/>
                </a:lnTo>
                <a:lnTo>
                  <a:pt x="2388388" y="65632"/>
                </a:lnTo>
                <a:lnTo>
                  <a:pt x="2389378" y="66030"/>
                </a:lnTo>
                <a:lnTo>
                  <a:pt x="2390073" y="66525"/>
                </a:lnTo>
                <a:lnTo>
                  <a:pt x="2390474" y="67121"/>
                </a:lnTo>
                <a:lnTo>
                  <a:pt x="2390874" y="67616"/>
                </a:lnTo>
                <a:lnTo>
                  <a:pt x="2391064" y="68261"/>
                </a:lnTo>
                <a:lnTo>
                  <a:pt x="2391064" y="154880"/>
                </a:lnTo>
                <a:lnTo>
                  <a:pt x="2391617" y="161180"/>
                </a:lnTo>
                <a:lnTo>
                  <a:pt x="2414581" y="188415"/>
                </a:lnTo>
                <a:lnTo>
                  <a:pt x="2456503" y="188415"/>
                </a:lnTo>
                <a:lnTo>
                  <a:pt x="2453818" y="191187"/>
                </a:lnTo>
                <a:lnTo>
                  <a:pt x="2448144" y="196229"/>
                </a:lnTo>
                <a:lnTo>
                  <a:pt x="2442507" y="200415"/>
                </a:lnTo>
                <a:lnTo>
                  <a:pt x="2436813" y="203794"/>
                </a:lnTo>
                <a:lnTo>
                  <a:pt x="2429469" y="207614"/>
                </a:lnTo>
                <a:lnTo>
                  <a:pt x="2421925" y="209549"/>
                </a:lnTo>
                <a:close/>
              </a:path>
              <a:path w="2675890" h="261619">
                <a:moveTo>
                  <a:pt x="2456503" y="188415"/>
                </a:moveTo>
                <a:lnTo>
                  <a:pt x="2425497" y="188415"/>
                </a:lnTo>
                <a:lnTo>
                  <a:pt x="2431602" y="186233"/>
                </a:lnTo>
                <a:lnTo>
                  <a:pt x="2437651" y="181867"/>
                </a:lnTo>
                <a:lnTo>
                  <a:pt x="2442330" y="178211"/>
                </a:lnTo>
                <a:lnTo>
                  <a:pt x="2447139" y="173793"/>
                </a:lnTo>
                <a:lnTo>
                  <a:pt x="2452078" y="168612"/>
                </a:lnTo>
                <a:lnTo>
                  <a:pt x="2457148" y="162668"/>
                </a:lnTo>
                <a:lnTo>
                  <a:pt x="2457148" y="68261"/>
                </a:lnTo>
                <a:lnTo>
                  <a:pt x="2457291" y="67616"/>
                </a:lnTo>
                <a:lnTo>
                  <a:pt x="2457987" y="66525"/>
                </a:lnTo>
                <a:lnTo>
                  <a:pt x="2458682" y="66030"/>
                </a:lnTo>
                <a:lnTo>
                  <a:pt x="2459673" y="65632"/>
                </a:lnTo>
                <a:lnTo>
                  <a:pt x="2460673" y="65136"/>
                </a:lnTo>
                <a:lnTo>
                  <a:pt x="2461911" y="64839"/>
                </a:lnTo>
                <a:lnTo>
                  <a:pt x="2463397" y="64739"/>
                </a:lnTo>
                <a:lnTo>
                  <a:pt x="2464987" y="64541"/>
                </a:lnTo>
                <a:lnTo>
                  <a:pt x="2467016" y="64442"/>
                </a:lnTo>
                <a:lnTo>
                  <a:pt x="2471884" y="64442"/>
                </a:lnTo>
                <a:lnTo>
                  <a:pt x="2473865" y="64541"/>
                </a:lnTo>
                <a:lnTo>
                  <a:pt x="2475455" y="64739"/>
                </a:lnTo>
                <a:lnTo>
                  <a:pt x="2477037" y="64839"/>
                </a:lnTo>
                <a:lnTo>
                  <a:pt x="2478284" y="65136"/>
                </a:lnTo>
                <a:lnTo>
                  <a:pt x="2479170" y="65632"/>
                </a:lnTo>
                <a:lnTo>
                  <a:pt x="2480065" y="66030"/>
                </a:lnTo>
                <a:lnTo>
                  <a:pt x="2480713" y="66525"/>
                </a:lnTo>
                <a:lnTo>
                  <a:pt x="2481104" y="67121"/>
                </a:lnTo>
                <a:lnTo>
                  <a:pt x="2481609" y="67616"/>
                </a:lnTo>
                <a:lnTo>
                  <a:pt x="2481856" y="68261"/>
                </a:lnTo>
                <a:lnTo>
                  <a:pt x="2481856" y="185290"/>
                </a:lnTo>
                <a:lnTo>
                  <a:pt x="2459530" y="185290"/>
                </a:lnTo>
                <a:lnTo>
                  <a:pt x="2456503" y="188415"/>
                </a:lnTo>
                <a:close/>
              </a:path>
              <a:path w="2675890" h="261619">
                <a:moveTo>
                  <a:pt x="2472769" y="207614"/>
                </a:moveTo>
                <a:lnTo>
                  <a:pt x="2468407" y="207614"/>
                </a:lnTo>
                <a:lnTo>
                  <a:pt x="2466521" y="207515"/>
                </a:lnTo>
                <a:lnTo>
                  <a:pt x="2459530" y="203794"/>
                </a:lnTo>
                <a:lnTo>
                  <a:pt x="2459530" y="185290"/>
                </a:lnTo>
                <a:lnTo>
                  <a:pt x="2481856" y="185290"/>
                </a:lnTo>
                <a:lnTo>
                  <a:pt x="2481856" y="203794"/>
                </a:lnTo>
                <a:lnTo>
                  <a:pt x="2481656" y="204488"/>
                </a:lnTo>
                <a:lnTo>
                  <a:pt x="2481256" y="205084"/>
                </a:lnTo>
                <a:lnTo>
                  <a:pt x="2480961" y="205580"/>
                </a:lnTo>
                <a:lnTo>
                  <a:pt x="2480361" y="206027"/>
                </a:lnTo>
                <a:lnTo>
                  <a:pt x="2478580" y="206820"/>
                </a:lnTo>
                <a:lnTo>
                  <a:pt x="2477389" y="207118"/>
                </a:lnTo>
                <a:lnTo>
                  <a:pt x="2474512" y="207515"/>
                </a:lnTo>
                <a:lnTo>
                  <a:pt x="2472769" y="207614"/>
                </a:lnTo>
                <a:close/>
              </a:path>
              <a:path w="2675890" h="261619">
                <a:moveTo>
                  <a:pt x="2541930" y="207614"/>
                </a:moveTo>
                <a:lnTo>
                  <a:pt x="2537063" y="207614"/>
                </a:lnTo>
                <a:lnTo>
                  <a:pt x="2535082" y="207515"/>
                </a:lnTo>
                <a:lnTo>
                  <a:pt x="2527243" y="203794"/>
                </a:lnTo>
                <a:lnTo>
                  <a:pt x="2527243" y="68361"/>
                </a:lnTo>
                <a:lnTo>
                  <a:pt x="2537063" y="64442"/>
                </a:lnTo>
                <a:lnTo>
                  <a:pt x="2541930" y="64442"/>
                </a:lnTo>
                <a:lnTo>
                  <a:pt x="2551798" y="68361"/>
                </a:lnTo>
                <a:lnTo>
                  <a:pt x="2551798" y="203794"/>
                </a:lnTo>
                <a:lnTo>
                  <a:pt x="2541930" y="207614"/>
                </a:lnTo>
                <a:close/>
              </a:path>
              <a:path w="2675890" h="261619">
                <a:moveTo>
                  <a:pt x="2545150" y="38695"/>
                </a:moveTo>
                <a:lnTo>
                  <a:pt x="2533548" y="38695"/>
                </a:lnTo>
                <a:lnTo>
                  <a:pt x="2529576" y="37702"/>
                </a:lnTo>
                <a:lnTo>
                  <a:pt x="2527395" y="35718"/>
                </a:lnTo>
                <a:lnTo>
                  <a:pt x="2525309" y="33634"/>
                </a:lnTo>
                <a:lnTo>
                  <a:pt x="2524271" y="29765"/>
                </a:lnTo>
                <a:lnTo>
                  <a:pt x="2524326" y="18156"/>
                </a:lnTo>
                <a:lnTo>
                  <a:pt x="2525357" y="14436"/>
                </a:lnTo>
                <a:lnTo>
                  <a:pt x="2529729" y="10268"/>
                </a:lnTo>
                <a:lnTo>
                  <a:pt x="2533748" y="9226"/>
                </a:lnTo>
                <a:lnTo>
                  <a:pt x="2545350" y="9226"/>
                </a:lnTo>
                <a:lnTo>
                  <a:pt x="2549274" y="10268"/>
                </a:lnTo>
                <a:lnTo>
                  <a:pt x="2551350" y="12352"/>
                </a:lnTo>
                <a:lnTo>
                  <a:pt x="2553541" y="14337"/>
                </a:lnTo>
                <a:lnTo>
                  <a:pt x="2554627" y="18156"/>
                </a:lnTo>
                <a:lnTo>
                  <a:pt x="2554572" y="29765"/>
                </a:lnTo>
                <a:lnTo>
                  <a:pt x="2553541" y="33486"/>
                </a:lnTo>
                <a:lnTo>
                  <a:pt x="2549169" y="37653"/>
                </a:lnTo>
                <a:lnTo>
                  <a:pt x="2545150" y="38695"/>
                </a:lnTo>
                <a:close/>
              </a:path>
              <a:path w="2675890" h="261619">
                <a:moveTo>
                  <a:pt x="2643903" y="88551"/>
                </a:moveTo>
                <a:lnTo>
                  <a:pt x="2619368" y="88551"/>
                </a:lnTo>
                <a:lnTo>
                  <a:pt x="2623045" y="83194"/>
                </a:lnTo>
                <a:lnTo>
                  <a:pt x="2638866" y="67567"/>
                </a:lnTo>
                <a:lnTo>
                  <a:pt x="2641743" y="65583"/>
                </a:lnTo>
                <a:lnTo>
                  <a:pt x="2644571" y="64244"/>
                </a:lnTo>
                <a:lnTo>
                  <a:pt x="2647353" y="63549"/>
                </a:lnTo>
                <a:lnTo>
                  <a:pt x="2650229" y="62755"/>
                </a:lnTo>
                <a:lnTo>
                  <a:pt x="2653106" y="62359"/>
                </a:lnTo>
                <a:lnTo>
                  <a:pt x="2657268" y="62359"/>
                </a:lnTo>
                <a:lnTo>
                  <a:pt x="2658707" y="62458"/>
                </a:lnTo>
                <a:lnTo>
                  <a:pt x="2660297" y="62656"/>
                </a:lnTo>
                <a:lnTo>
                  <a:pt x="2661983" y="62755"/>
                </a:lnTo>
                <a:lnTo>
                  <a:pt x="2663717" y="63003"/>
                </a:lnTo>
                <a:lnTo>
                  <a:pt x="2667289" y="63797"/>
                </a:lnTo>
                <a:lnTo>
                  <a:pt x="2668879" y="64244"/>
                </a:lnTo>
                <a:lnTo>
                  <a:pt x="2670270" y="64739"/>
                </a:lnTo>
                <a:lnTo>
                  <a:pt x="2671756" y="65235"/>
                </a:lnTo>
                <a:lnTo>
                  <a:pt x="2672794" y="65731"/>
                </a:lnTo>
                <a:lnTo>
                  <a:pt x="2673985" y="66724"/>
                </a:lnTo>
                <a:lnTo>
                  <a:pt x="2674385" y="67220"/>
                </a:lnTo>
                <a:lnTo>
                  <a:pt x="2674585" y="67716"/>
                </a:lnTo>
                <a:lnTo>
                  <a:pt x="2674785" y="68113"/>
                </a:lnTo>
                <a:lnTo>
                  <a:pt x="2674928" y="68658"/>
                </a:lnTo>
                <a:lnTo>
                  <a:pt x="2675032" y="69353"/>
                </a:lnTo>
                <a:lnTo>
                  <a:pt x="2675232" y="70047"/>
                </a:lnTo>
                <a:lnTo>
                  <a:pt x="2675328" y="72479"/>
                </a:lnTo>
                <a:lnTo>
                  <a:pt x="2675432" y="73769"/>
                </a:lnTo>
                <a:lnTo>
                  <a:pt x="2675342" y="83194"/>
                </a:lnTo>
                <a:lnTo>
                  <a:pt x="2675232" y="84831"/>
                </a:lnTo>
                <a:lnTo>
                  <a:pt x="2675107" y="85575"/>
                </a:lnTo>
                <a:lnTo>
                  <a:pt x="2651868" y="85575"/>
                </a:lnTo>
                <a:lnTo>
                  <a:pt x="2649429" y="86071"/>
                </a:lnTo>
                <a:lnTo>
                  <a:pt x="2644667" y="88056"/>
                </a:lnTo>
                <a:lnTo>
                  <a:pt x="2643903" y="88551"/>
                </a:lnTo>
                <a:close/>
              </a:path>
              <a:path w="2675890" h="261619">
                <a:moveTo>
                  <a:pt x="2611882" y="207614"/>
                </a:moveTo>
                <a:lnTo>
                  <a:pt x="2607014" y="207614"/>
                </a:lnTo>
                <a:lnTo>
                  <a:pt x="2605033" y="207515"/>
                </a:lnTo>
                <a:lnTo>
                  <a:pt x="2597194" y="203794"/>
                </a:lnTo>
                <a:lnTo>
                  <a:pt x="2597229" y="68113"/>
                </a:lnTo>
                <a:lnTo>
                  <a:pt x="2597323" y="67716"/>
                </a:lnTo>
                <a:lnTo>
                  <a:pt x="2597376" y="67567"/>
                </a:lnTo>
                <a:lnTo>
                  <a:pt x="2597642" y="67121"/>
                </a:lnTo>
                <a:lnTo>
                  <a:pt x="2597937" y="66525"/>
                </a:lnTo>
                <a:lnTo>
                  <a:pt x="2598537" y="66030"/>
                </a:lnTo>
                <a:lnTo>
                  <a:pt x="2599512" y="65583"/>
                </a:lnTo>
                <a:lnTo>
                  <a:pt x="2600318" y="65136"/>
                </a:lnTo>
                <a:lnTo>
                  <a:pt x="2601461" y="64839"/>
                </a:lnTo>
                <a:lnTo>
                  <a:pt x="2602852" y="64739"/>
                </a:lnTo>
                <a:lnTo>
                  <a:pt x="2604243" y="64541"/>
                </a:lnTo>
                <a:lnTo>
                  <a:pt x="2606071" y="64442"/>
                </a:lnTo>
                <a:lnTo>
                  <a:pt x="2610539" y="64442"/>
                </a:lnTo>
                <a:lnTo>
                  <a:pt x="2612329" y="64541"/>
                </a:lnTo>
                <a:lnTo>
                  <a:pt x="2613711" y="64739"/>
                </a:lnTo>
                <a:lnTo>
                  <a:pt x="2615206" y="64839"/>
                </a:lnTo>
                <a:lnTo>
                  <a:pt x="2616339" y="65136"/>
                </a:lnTo>
                <a:lnTo>
                  <a:pt x="2617139" y="65632"/>
                </a:lnTo>
                <a:lnTo>
                  <a:pt x="2617930" y="66030"/>
                </a:lnTo>
                <a:lnTo>
                  <a:pt x="2618473" y="66525"/>
                </a:lnTo>
                <a:lnTo>
                  <a:pt x="2618778" y="67121"/>
                </a:lnTo>
                <a:lnTo>
                  <a:pt x="2619129" y="67567"/>
                </a:lnTo>
                <a:lnTo>
                  <a:pt x="2619199" y="67716"/>
                </a:lnTo>
                <a:lnTo>
                  <a:pt x="2619322" y="68113"/>
                </a:lnTo>
                <a:lnTo>
                  <a:pt x="2619368" y="88551"/>
                </a:lnTo>
                <a:lnTo>
                  <a:pt x="2643903" y="88551"/>
                </a:lnTo>
                <a:lnTo>
                  <a:pt x="2621750" y="114895"/>
                </a:lnTo>
                <a:lnTo>
                  <a:pt x="2621750" y="203794"/>
                </a:lnTo>
                <a:lnTo>
                  <a:pt x="2621550" y="204488"/>
                </a:lnTo>
                <a:lnTo>
                  <a:pt x="2613911" y="207515"/>
                </a:lnTo>
                <a:lnTo>
                  <a:pt x="2611882" y="207614"/>
                </a:lnTo>
                <a:close/>
              </a:path>
              <a:path w="2675890" h="261619">
                <a:moveTo>
                  <a:pt x="2672546" y="89445"/>
                </a:moveTo>
                <a:lnTo>
                  <a:pt x="2670965" y="89445"/>
                </a:lnTo>
                <a:lnTo>
                  <a:pt x="2669975" y="89247"/>
                </a:lnTo>
                <a:lnTo>
                  <a:pt x="2668784" y="88849"/>
                </a:lnTo>
                <a:lnTo>
                  <a:pt x="2667689" y="88353"/>
                </a:lnTo>
                <a:lnTo>
                  <a:pt x="2666403" y="87907"/>
                </a:lnTo>
                <a:lnTo>
                  <a:pt x="2664907" y="87510"/>
                </a:lnTo>
                <a:lnTo>
                  <a:pt x="2663526" y="87014"/>
                </a:lnTo>
                <a:lnTo>
                  <a:pt x="2661935" y="86567"/>
                </a:lnTo>
                <a:lnTo>
                  <a:pt x="2658364" y="85774"/>
                </a:lnTo>
                <a:lnTo>
                  <a:pt x="2656430" y="85575"/>
                </a:lnTo>
                <a:lnTo>
                  <a:pt x="2675107" y="85575"/>
                </a:lnTo>
                <a:lnTo>
                  <a:pt x="2673146" y="89247"/>
                </a:lnTo>
                <a:lnTo>
                  <a:pt x="2672546" y="89445"/>
                </a:lnTo>
                <a:close/>
              </a:path>
            </a:pathLst>
          </a:custGeom>
          <a:solidFill>
            <a:srgbClr val="000000"/>
          </a:solidFill>
        </p:spPr>
        <p:txBody>
          <a:bodyPr wrap="square" lIns="0" tIns="0" rIns="0" bIns="0" rtlCol="0"/>
          <a:lstStyle/>
          <a:p>
            <a:endParaRPr/>
          </a:p>
        </p:txBody>
      </p:sp>
      <p:sp>
        <p:nvSpPr>
          <p:cNvPr id="15" name="object 15"/>
          <p:cNvSpPr/>
          <p:nvPr/>
        </p:nvSpPr>
        <p:spPr>
          <a:xfrm>
            <a:off x="1304179" y="1871874"/>
            <a:ext cx="116205" cy="16510"/>
          </a:xfrm>
          <a:custGeom>
            <a:avLst/>
            <a:gdLst/>
            <a:ahLst/>
            <a:cxnLst/>
            <a:rect l="l" t="t" r="r" b="b"/>
            <a:pathLst>
              <a:path w="116205" h="16510">
                <a:moveTo>
                  <a:pt x="112861" y="16221"/>
                </a:moveTo>
                <a:lnTo>
                  <a:pt x="2781" y="16221"/>
                </a:lnTo>
                <a:lnTo>
                  <a:pt x="1733" y="15577"/>
                </a:lnTo>
                <a:lnTo>
                  <a:pt x="342" y="12997"/>
                </a:lnTo>
                <a:lnTo>
                  <a:pt x="0" y="10914"/>
                </a:lnTo>
                <a:lnTo>
                  <a:pt x="0" y="5357"/>
                </a:lnTo>
                <a:lnTo>
                  <a:pt x="342" y="3373"/>
                </a:lnTo>
                <a:lnTo>
                  <a:pt x="1038" y="2084"/>
                </a:lnTo>
                <a:lnTo>
                  <a:pt x="1733" y="694"/>
                </a:lnTo>
                <a:lnTo>
                  <a:pt x="2781" y="0"/>
                </a:lnTo>
                <a:lnTo>
                  <a:pt x="112166" y="0"/>
                </a:lnTo>
                <a:lnTo>
                  <a:pt x="112756" y="199"/>
                </a:lnTo>
                <a:lnTo>
                  <a:pt x="113261" y="595"/>
                </a:lnTo>
                <a:lnTo>
                  <a:pt x="113852" y="893"/>
                </a:lnTo>
                <a:lnTo>
                  <a:pt x="114299" y="1389"/>
                </a:lnTo>
                <a:lnTo>
                  <a:pt x="114595" y="2084"/>
                </a:lnTo>
                <a:lnTo>
                  <a:pt x="114995" y="2679"/>
                </a:lnTo>
                <a:lnTo>
                  <a:pt x="115290" y="3472"/>
                </a:lnTo>
                <a:lnTo>
                  <a:pt x="115690" y="5456"/>
                </a:lnTo>
                <a:lnTo>
                  <a:pt x="115785" y="6647"/>
                </a:lnTo>
                <a:lnTo>
                  <a:pt x="115785" y="10914"/>
                </a:lnTo>
                <a:lnTo>
                  <a:pt x="115385" y="12997"/>
                </a:lnTo>
                <a:lnTo>
                  <a:pt x="114595" y="14287"/>
                </a:lnTo>
                <a:lnTo>
                  <a:pt x="113899" y="15577"/>
                </a:lnTo>
                <a:lnTo>
                  <a:pt x="112861" y="16221"/>
                </a:lnTo>
                <a:close/>
              </a:path>
            </a:pathLst>
          </a:custGeom>
          <a:solidFill>
            <a:srgbClr val="000000"/>
          </a:solidFill>
        </p:spPr>
        <p:txBody>
          <a:bodyPr wrap="square" lIns="0" tIns="0" rIns="0" bIns="0" rtlCol="0"/>
          <a:lstStyle/>
          <a:p>
            <a:endParaRPr/>
          </a:p>
        </p:txBody>
      </p:sp>
      <p:sp>
        <p:nvSpPr>
          <p:cNvPr id="16" name="object 16"/>
          <p:cNvSpPr/>
          <p:nvPr/>
        </p:nvSpPr>
        <p:spPr>
          <a:xfrm>
            <a:off x="1429347" y="1786595"/>
            <a:ext cx="6970395" cy="197485"/>
          </a:xfrm>
          <a:custGeom>
            <a:avLst/>
            <a:gdLst/>
            <a:ahLst/>
            <a:cxnLst/>
            <a:rect l="l" t="t" r="r" b="b"/>
            <a:pathLst>
              <a:path w="6970395" h="197485">
                <a:moveTo>
                  <a:pt x="48215" y="158649"/>
                </a:moveTo>
                <a:lnTo>
                  <a:pt x="37499" y="158649"/>
                </a:lnTo>
                <a:lnTo>
                  <a:pt x="31099" y="157459"/>
                </a:lnTo>
                <a:lnTo>
                  <a:pt x="2819" y="127843"/>
                </a:lnTo>
                <a:lnTo>
                  <a:pt x="0" y="113506"/>
                </a:lnTo>
                <a:lnTo>
                  <a:pt x="32" y="103732"/>
                </a:lnTo>
                <a:lnTo>
                  <a:pt x="9220" y="66327"/>
                </a:lnTo>
                <a:lnTo>
                  <a:pt x="40223" y="48368"/>
                </a:lnTo>
                <a:lnTo>
                  <a:pt x="50053" y="48368"/>
                </a:lnTo>
                <a:lnTo>
                  <a:pt x="53130" y="48666"/>
                </a:lnTo>
                <a:lnTo>
                  <a:pt x="59178" y="49857"/>
                </a:lnTo>
                <a:lnTo>
                  <a:pt x="61960" y="50650"/>
                </a:lnTo>
                <a:lnTo>
                  <a:pt x="64436" y="51643"/>
                </a:lnTo>
                <a:lnTo>
                  <a:pt x="67017" y="52635"/>
                </a:lnTo>
                <a:lnTo>
                  <a:pt x="69246" y="53776"/>
                </a:lnTo>
                <a:lnTo>
                  <a:pt x="71132" y="55065"/>
                </a:lnTo>
                <a:lnTo>
                  <a:pt x="73123" y="56256"/>
                </a:lnTo>
                <a:lnTo>
                  <a:pt x="74561" y="57298"/>
                </a:lnTo>
                <a:lnTo>
                  <a:pt x="76342" y="59084"/>
                </a:lnTo>
                <a:lnTo>
                  <a:pt x="76942" y="59828"/>
                </a:lnTo>
                <a:lnTo>
                  <a:pt x="77238" y="60424"/>
                </a:lnTo>
                <a:lnTo>
                  <a:pt x="77638" y="60919"/>
                </a:lnTo>
                <a:lnTo>
                  <a:pt x="77933" y="61515"/>
                </a:lnTo>
                <a:lnTo>
                  <a:pt x="78133" y="62209"/>
                </a:lnTo>
                <a:lnTo>
                  <a:pt x="78428" y="62904"/>
                </a:lnTo>
                <a:lnTo>
                  <a:pt x="78581" y="63698"/>
                </a:lnTo>
                <a:lnTo>
                  <a:pt x="78588" y="63846"/>
                </a:lnTo>
                <a:lnTo>
                  <a:pt x="37747" y="63846"/>
                </a:lnTo>
                <a:lnTo>
                  <a:pt x="30956" y="67270"/>
                </a:lnTo>
                <a:lnTo>
                  <a:pt x="19192" y="103732"/>
                </a:lnTo>
                <a:lnTo>
                  <a:pt x="19192" y="110182"/>
                </a:lnTo>
                <a:lnTo>
                  <a:pt x="42557" y="142726"/>
                </a:lnTo>
                <a:lnTo>
                  <a:pt x="78968" y="142726"/>
                </a:lnTo>
                <a:lnTo>
                  <a:pt x="78923" y="143519"/>
                </a:lnTo>
                <a:lnTo>
                  <a:pt x="78723" y="144213"/>
                </a:lnTo>
                <a:lnTo>
                  <a:pt x="78523" y="144809"/>
                </a:lnTo>
                <a:lnTo>
                  <a:pt x="78276" y="145355"/>
                </a:lnTo>
                <a:lnTo>
                  <a:pt x="77981" y="145851"/>
                </a:lnTo>
                <a:lnTo>
                  <a:pt x="77780" y="146248"/>
                </a:lnTo>
                <a:lnTo>
                  <a:pt x="77190" y="146942"/>
                </a:lnTo>
                <a:lnTo>
                  <a:pt x="75304" y="148827"/>
                </a:lnTo>
                <a:lnTo>
                  <a:pt x="73713" y="149968"/>
                </a:lnTo>
                <a:lnTo>
                  <a:pt x="71437" y="151357"/>
                </a:lnTo>
                <a:lnTo>
                  <a:pt x="69246" y="152747"/>
                </a:lnTo>
                <a:lnTo>
                  <a:pt x="66770" y="153987"/>
                </a:lnTo>
                <a:lnTo>
                  <a:pt x="61217" y="156169"/>
                </a:lnTo>
                <a:lnTo>
                  <a:pt x="58188" y="157013"/>
                </a:lnTo>
                <a:lnTo>
                  <a:pt x="54911" y="157608"/>
                </a:lnTo>
                <a:lnTo>
                  <a:pt x="51634" y="158303"/>
                </a:lnTo>
                <a:lnTo>
                  <a:pt x="48215" y="158649"/>
                </a:lnTo>
                <a:close/>
              </a:path>
              <a:path w="6970395" h="197485">
                <a:moveTo>
                  <a:pt x="76295" y="75753"/>
                </a:moveTo>
                <a:lnTo>
                  <a:pt x="74209" y="75753"/>
                </a:lnTo>
                <a:lnTo>
                  <a:pt x="72923" y="75157"/>
                </a:lnTo>
                <a:lnTo>
                  <a:pt x="71437" y="73967"/>
                </a:lnTo>
                <a:lnTo>
                  <a:pt x="69941" y="72677"/>
                </a:lnTo>
                <a:lnTo>
                  <a:pt x="68055" y="71288"/>
                </a:lnTo>
                <a:lnTo>
                  <a:pt x="65779" y="69800"/>
                </a:lnTo>
                <a:lnTo>
                  <a:pt x="63598" y="68312"/>
                </a:lnTo>
                <a:lnTo>
                  <a:pt x="60912" y="66972"/>
                </a:lnTo>
                <a:lnTo>
                  <a:pt x="57740" y="65781"/>
                </a:lnTo>
                <a:lnTo>
                  <a:pt x="54663" y="64491"/>
                </a:lnTo>
                <a:lnTo>
                  <a:pt x="50939" y="63846"/>
                </a:lnTo>
                <a:lnTo>
                  <a:pt x="78588" y="63846"/>
                </a:lnTo>
                <a:lnTo>
                  <a:pt x="78711" y="66327"/>
                </a:lnTo>
                <a:lnTo>
                  <a:pt x="78650" y="71288"/>
                </a:lnTo>
                <a:lnTo>
                  <a:pt x="78381" y="72925"/>
                </a:lnTo>
                <a:lnTo>
                  <a:pt x="77685" y="74115"/>
                </a:lnTo>
                <a:lnTo>
                  <a:pt x="77085" y="75207"/>
                </a:lnTo>
                <a:lnTo>
                  <a:pt x="76295" y="75753"/>
                </a:lnTo>
                <a:close/>
              </a:path>
              <a:path w="6970395" h="197485">
                <a:moveTo>
                  <a:pt x="78968" y="142726"/>
                </a:moveTo>
                <a:lnTo>
                  <a:pt x="51292" y="142726"/>
                </a:lnTo>
                <a:lnTo>
                  <a:pt x="55016" y="142081"/>
                </a:lnTo>
                <a:lnTo>
                  <a:pt x="58188" y="140790"/>
                </a:lnTo>
                <a:lnTo>
                  <a:pt x="74066" y="130620"/>
                </a:lnTo>
                <a:lnTo>
                  <a:pt x="75304" y="129926"/>
                </a:lnTo>
                <a:lnTo>
                  <a:pt x="76695" y="129926"/>
                </a:lnTo>
                <a:lnTo>
                  <a:pt x="77133" y="130075"/>
                </a:lnTo>
                <a:lnTo>
                  <a:pt x="77933" y="130670"/>
                </a:lnTo>
                <a:lnTo>
                  <a:pt x="78228" y="131216"/>
                </a:lnTo>
                <a:lnTo>
                  <a:pt x="78428" y="132010"/>
                </a:lnTo>
                <a:lnTo>
                  <a:pt x="78723" y="132704"/>
                </a:lnTo>
                <a:lnTo>
                  <a:pt x="78923" y="133597"/>
                </a:lnTo>
                <a:lnTo>
                  <a:pt x="79124" y="135681"/>
                </a:lnTo>
                <a:lnTo>
                  <a:pt x="79124" y="140840"/>
                </a:lnTo>
                <a:lnTo>
                  <a:pt x="79019" y="141832"/>
                </a:lnTo>
                <a:lnTo>
                  <a:pt x="78968" y="142726"/>
                </a:lnTo>
                <a:close/>
              </a:path>
              <a:path w="6970395" h="197485">
                <a:moveTo>
                  <a:pt x="154209" y="158649"/>
                </a:moveTo>
                <a:lnTo>
                  <a:pt x="137435" y="158649"/>
                </a:lnTo>
                <a:lnTo>
                  <a:pt x="130196" y="157459"/>
                </a:lnTo>
                <a:lnTo>
                  <a:pt x="99631" y="127248"/>
                </a:lnTo>
                <a:lnTo>
                  <a:pt x="96659" y="112911"/>
                </a:lnTo>
                <a:lnTo>
                  <a:pt x="96659" y="96242"/>
                </a:lnTo>
                <a:lnTo>
                  <a:pt x="97697" y="88701"/>
                </a:lnTo>
                <a:lnTo>
                  <a:pt x="99783" y="81855"/>
                </a:lnTo>
                <a:lnTo>
                  <a:pt x="101869" y="74910"/>
                </a:lnTo>
                <a:lnTo>
                  <a:pt x="131835" y="49608"/>
                </a:lnTo>
                <a:lnTo>
                  <a:pt x="139321" y="48220"/>
                </a:lnTo>
                <a:lnTo>
                  <a:pt x="156095" y="48220"/>
                </a:lnTo>
                <a:lnTo>
                  <a:pt x="163286" y="49460"/>
                </a:lnTo>
                <a:lnTo>
                  <a:pt x="175583" y="54420"/>
                </a:lnTo>
                <a:lnTo>
                  <a:pt x="180698" y="57992"/>
                </a:lnTo>
                <a:lnTo>
                  <a:pt x="185674" y="63698"/>
                </a:lnTo>
                <a:lnTo>
                  <a:pt x="141655" y="63698"/>
                </a:lnTo>
                <a:lnTo>
                  <a:pt x="136940" y="64690"/>
                </a:lnTo>
                <a:lnTo>
                  <a:pt x="132968" y="66674"/>
                </a:lnTo>
                <a:lnTo>
                  <a:pt x="129101" y="68559"/>
                </a:lnTo>
                <a:lnTo>
                  <a:pt x="125882" y="71288"/>
                </a:lnTo>
                <a:lnTo>
                  <a:pt x="115861" y="97482"/>
                </a:lnTo>
                <a:lnTo>
                  <a:pt x="115932" y="109438"/>
                </a:lnTo>
                <a:lnTo>
                  <a:pt x="135750" y="142130"/>
                </a:lnTo>
                <a:lnTo>
                  <a:pt x="140712" y="143171"/>
                </a:lnTo>
                <a:lnTo>
                  <a:pt x="183910" y="143171"/>
                </a:lnTo>
                <a:lnTo>
                  <a:pt x="179907" y="147835"/>
                </a:lnTo>
                <a:lnTo>
                  <a:pt x="174545" y="151705"/>
                </a:lnTo>
                <a:lnTo>
                  <a:pt x="161648" y="157261"/>
                </a:lnTo>
                <a:lnTo>
                  <a:pt x="154209" y="158649"/>
                </a:lnTo>
                <a:close/>
              </a:path>
              <a:path w="6970395" h="197485">
                <a:moveTo>
                  <a:pt x="183910" y="143171"/>
                </a:moveTo>
                <a:lnTo>
                  <a:pt x="152018" y="143171"/>
                </a:lnTo>
                <a:lnTo>
                  <a:pt x="156638" y="142229"/>
                </a:lnTo>
                <a:lnTo>
                  <a:pt x="160505" y="140344"/>
                </a:lnTo>
                <a:lnTo>
                  <a:pt x="164477" y="138359"/>
                </a:lnTo>
                <a:lnTo>
                  <a:pt x="167696" y="135631"/>
                </a:lnTo>
                <a:lnTo>
                  <a:pt x="170182" y="132159"/>
                </a:lnTo>
                <a:lnTo>
                  <a:pt x="172764" y="128587"/>
                </a:lnTo>
                <a:lnTo>
                  <a:pt x="177549" y="97482"/>
                </a:lnTo>
                <a:lnTo>
                  <a:pt x="177126" y="93116"/>
                </a:lnTo>
                <a:lnTo>
                  <a:pt x="175145" y="83393"/>
                </a:lnTo>
                <a:lnTo>
                  <a:pt x="173449" y="79176"/>
                </a:lnTo>
                <a:lnTo>
                  <a:pt x="171068" y="75604"/>
                </a:lnTo>
                <a:lnTo>
                  <a:pt x="168792" y="71933"/>
                </a:lnTo>
                <a:lnTo>
                  <a:pt x="165667" y="69056"/>
                </a:lnTo>
                <a:lnTo>
                  <a:pt x="161696" y="66972"/>
                </a:lnTo>
                <a:lnTo>
                  <a:pt x="157828" y="64789"/>
                </a:lnTo>
                <a:lnTo>
                  <a:pt x="152961" y="63698"/>
                </a:lnTo>
                <a:lnTo>
                  <a:pt x="185674" y="63698"/>
                </a:lnTo>
                <a:lnTo>
                  <a:pt x="188832" y="67319"/>
                </a:lnTo>
                <a:lnTo>
                  <a:pt x="191909" y="73025"/>
                </a:lnTo>
                <a:lnTo>
                  <a:pt x="193995" y="79771"/>
                </a:lnTo>
                <a:lnTo>
                  <a:pt x="196071" y="86419"/>
                </a:lnTo>
                <a:lnTo>
                  <a:pt x="197119" y="93960"/>
                </a:lnTo>
                <a:lnTo>
                  <a:pt x="197119" y="110628"/>
                </a:lnTo>
                <a:lnTo>
                  <a:pt x="196024" y="118168"/>
                </a:lnTo>
                <a:lnTo>
                  <a:pt x="191661" y="131861"/>
                </a:lnTo>
                <a:lnTo>
                  <a:pt x="188432" y="137815"/>
                </a:lnTo>
                <a:lnTo>
                  <a:pt x="183910" y="143171"/>
                </a:lnTo>
                <a:close/>
              </a:path>
              <a:path w="6970395" h="197485">
                <a:moveTo>
                  <a:pt x="260219" y="66526"/>
                </a:moveTo>
                <a:lnTo>
                  <a:pt x="240877" y="66526"/>
                </a:lnTo>
                <a:lnTo>
                  <a:pt x="246525" y="60275"/>
                </a:lnTo>
                <a:lnTo>
                  <a:pt x="251983" y="55662"/>
                </a:lnTo>
                <a:lnTo>
                  <a:pt x="257241" y="52685"/>
                </a:lnTo>
                <a:lnTo>
                  <a:pt x="262603" y="49708"/>
                </a:lnTo>
                <a:lnTo>
                  <a:pt x="268013" y="48220"/>
                </a:lnTo>
                <a:lnTo>
                  <a:pt x="277634" y="48220"/>
                </a:lnTo>
                <a:lnTo>
                  <a:pt x="281358" y="48716"/>
                </a:lnTo>
                <a:lnTo>
                  <a:pt x="287902" y="50700"/>
                </a:lnTo>
                <a:lnTo>
                  <a:pt x="290778" y="52090"/>
                </a:lnTo>
                <a:lnTo>
                  <a:pt x="293341" y="53925"/>
                </a:lnTo>
                <a:lnTo>
                  <a:pt x="295836" y="55562"/>
                </a:lnTo>
                <a:lnTo>
                  <a:pt x="298027" y="57646"/>
                </a:lnTo>
                <a:lnTo>
                  <a:pt x="299808" y="60126"/>
                </a:lnTo>
                <a:lnTo>
                  <a:pt x="301599" y="62507"/>
                </a:lnTo>
                <a:lnTo>
                  <a:pt x="302589" y="64293"/>
                </a:lnTo>
                <a:lnTo>
                  <a:pt x="265280" y="64293"/>
                </a:lnTo>
                <a:lnTo>
                  <a:pt x="261013" y="65930"/>
                </a:lnTo>
                <a:lnTo>
                  <a:pt x="260219" y="66526"/>
                </a:lnTo>
                <a:close/>
              </a:path>
              <a:path w="6970395" h="197485">
                <a:moveTo>
                  <a:pt x="323341" y="68162"/>
                </a:moveTo>
                <a:lnTo>
                  <a:pt x="304275" y="68162"/>
                </a:lnTo>
                <a:lnTo>
                  <a:pt x="307647" y="64491"/>
                </a:lnTo>
                <a:lnTo>
                  <a:pt x="310819" y="61416"/>
                </a:lnTo>
                <a:lnTo>
                  <a:pt x="316877" y="56356"/>
                </a:lnTo>
                <a:lnTo>
                  <a:pt x="319801" y="54321"/>
                </a:lnTo>
                <a:lnTo>
                  <a:pt x="322582" y="52834"/>
                </a:lnTo>
                <a:lnTo>
                  <a:pt x="325354" y="51246"/>
                </a:lnTo>
                <a:lnTo>
                  <a:pt x="328040" y="50105"/>
                </a:lnTo>
                <a:lnTo>
                  <a:pt x="330612" y="49410"/>
                </a:lnTo>
                <a:lnTo>
                  <a:pt x="333298" y="48617"/>
                </a:lnTo>
                <a:lnTo>
                  <a:pt x="335974" y="48220"/>
                </a:lnTo>
                <a:lnTo>
                  <a:pt x="345204" y="48220"/>
                </a:lnTo>
                <a:lnTo>
                  <a:pt x="350662" y="49361"/>
                </a:lnTo>
                <a:lnTo>
                  <a:pt x="359387" y="53925"/>
                </a:lnTo>
                <a:lnTo>
                  <a:pt x="362911" y="57001"/>
                </a:lnTo>
                <a:lnTo>
                  <a:pt x="365587" y="60870"/>
                </a:lnTo>
                <a:lnTo>
                  <a:pt x="368112" y="64293"/>
                </a:lnTo>
                <a:lnTo>
                  <a:pt x="330516" y="64293"/>
                </a:lnTo>
                <a:lnTo>
                  <a:pt x="326249" y="65930"/>
                </a:lnTo>
                <a:lnTo>
                  <a:pt x="323341" y="68162"/>
                </a:lnTo>
                <a:close/>
              </a:path>
              <a:path w="6970395" h="197485">
                <a:moveTo>
                  <a:pt x="235171" y="157310"/>
                </a:moveTo>
                <a:lnTo>
                  <a:pt x="231495" y="157310"/>
                </a:lnTo>
                <a:lnTo>
                  <a:pt x="230009" y="157211"/>
                </a:lnTo>
                <a:lnTo>
                  <a:pt x="228818" y="157013"/>
                </a:lnTo>
                <a:lnTo>
                  <a:pt x="227627" y="156914"/>
                </a:lnTo>
                <a:lnTo>
                  <a:pt x="224303" y="154830"/>
                </a:lnTo>
                <a:lnTo>
                  <a:pt x="224353" y="52090"/>
                </a:lnTo>
                <a:lnTo>
                  <a:pt x="224703" y="51394"/>
                </a:lnTo>
                <a:lnTo>
                  <a:pt x="225151" y="51048"/>
                </a:lnTo>
                <a:lnTo>
                  <a:pt x="225924" y="50700"/>
                </a:lnTo>
                <a:lnTo>
                  <a:pt x="226535" y="50352"/>
                </a:lnTo>
                <a:lnTo>
                  <a:pt x="227380" y="50105"/>
                </a:lnTo>
                <a:lnTo>
                  <a:pt x="229466" y="49907"/>
                </a:lnTo>
                <a:lnTo>
                  <a:pt x="235562" y="49907"/>
                </a:lnTo>
                <a:lnTo>
                  <a:pt x="237648" y="50105"/>
                </a:lnTo>
                <a:lnTo>
                  <a:pt x="238497" y="50353"/>
                </a:lnTo>
                <a:lnTo>
                  <a:pt x="239086" y="50750"/>
                </a:lnTo>
                <a:lnTo>
                  <a:pt x="239686" y="51048"/>
                </a:lnTo>
                <a:lnTo>
                  <a:pt x="240124" y="51394"/>
                </a:lnTo>
                <a:lnTo>
                  <a:pt x="240724" y="52189"/>
                </a:lnTo>
                <a:lnTo>
                  <a:pt x="240877" y="52685"/>
                </a:lnTo>
                <a:lnTo>
                  <a:pt x="240877" y="66526"/>
                </a:lnTo>
                <a:lnTo>
                  <a:pt x="260219" y="66526"/>
                </a:lnTo>
                <a:lnTo>
                  <a:pt x="256650" y="69204"/>
                </a:lnTo>
                <a:lnTo>
                  <a:pt x="252383" y="72479"/>
                </a:lnTo>
                <a:lnTo>
                  <a:pt x="247716" y="77241"/>
                </a:lnTo>
                <a:lnTo>
                  <a:pt x="242658" y="83492"/>
                </a:lnTo>
                <a:lnTo>
                  <a:pt x="242658" y="154334"/>
                </a:lnTo>
                <a:lnTo>
                  <a:pt x="242506" y="154830"/>
                </a:lnTo>
                <a:lnTo>
                  <a:pt x="237895" y="157013"/>
                </a:lnTo>
                <a:lnTo>
                  <a:pt x="236705" y="157211"/>
                </a:lnTo>
                <a:lnTo>
                  <a:pt x="235171" y="157310"/>
                </a:lnTo>
                <a:close/>
              </a:path>
              <a:path w="6970395" h="197485">
                <a:moveTo>
                  <a:pt x="300408" y="157310"/>
                </a:moveTo>
                <a:lnTo>
                  <a:pt x="296931" y="157310"/>
                </a:lnTo>
                <a:lnTo>
                  <a:pt x="295445" y="157211"/>
                </a:lnTo>
                <a:lnTo>
                  <a:pt x="294150" y="157013"/>
                </a:lnTo>
                <a:lnTo>
                  <a:pt x="292959" y="156914"/>
                </a:lnTo>
                <a:lnTo>
                  <a:pt x="289540" y="88453"/>
                </a:lnTo>
                <a:lnTo>
                  <a:pt x="289079" y="84534"/>
                </a:lnTo>
                <a:lnTo>
                  <a:pt x="288197" y="81110"/>
                </a:lnTo>
                <a:lnTo>
                  <a:pt x="287406" y="77638"/>
                </a:lnTo>
                <a:lnTo>
                  <a:pt x="286168" y="74661"/>
                </a:lnTo>
                <a:lnTo>
                  <a:pt x="284482" y="72181"/>
                </a:lnTo>
                <a:lnTo>
                  <a:pt x="282891" y="69601"/>
                </a:lnTo>
                <a:lnTo>
                  <a:pt x="280853" y="67667"/>
                </a:lnTo>
                <a:lnTo>
                  <a:pt x="278377" y="66376"/>
                </a:lnTo>
                <a:lnTo>
                  <a:pt x="275900" y="64987"/>
                </a:lnTo>
                <a:lnTo>
                  <a:pt x="272919" y="64293"/>
                </a:lnTo>
                <a:lnTo>
                  <a:pt x="302589" y="64293"/>
                </a:lnTo>
                <a:lnTo>
                  <a:pt x="303084" y="65187"/>
                </a:lnTo>
                <a:lnTo>
                  <a:pt x="304275" y="68162"/>
                </a:lnTo>
                <a:lnTo>
                  <a:pt x="323341" y="68162"/>
                </a:lnTo>
                <a:lnTo>
                  <a:pt x="317715" y="72479"/>
                </a:lnTo>
                <a:lnTo>
                  <a:pt x="313000" y="77241"/>
                </a:lnTo>
                <a:lnTo>
                  <a:pt x="307847" y="83492"/>
                </a:lnTo>
                <a:lnTo>
                  <a:pt x="307847" y="154334"/>
                </a:lnTo>
                <a:lnTo>
                  <a:pt x="307694" y="154830"/>
                </a:lnTo>
                <a:lnTo>
                  <a:pt x="303084" y="157013"/>
                </a:lnTo>
                <a:lnTo>
                  <a:pt x="301894" y="157211"/>
                </a:lnTo>
                <a:lnTo>
                  <a:pt x="300408" y="157310"/>
                </a:lnTo>
                <a:close/>
              </a:path>
              <a:path w="6970395" h="197485">
                <a:moveTo>
                  <a:pt x="365892" y="157310"/>
                </a:moveTo>
                <a:lnTo>
                  <a:pt x="362215" y="157310"/>
                </a:lnTo>
                <a:lnTo>
                  <a:pt x="360682" y="157211"/>
                </a:lnTo>
                <a:lnTo>
                  <a:pt x="359491" y="157013"/>
                </a:lnTo>
                <a:lnTo>
                  <a:pt x="358301" y="156914"/>
                </a:lnTo>
                <a:lnTo>
                  <a:pt x="354729" y="154334"/>
                </a:lnTo>
                <a:lnTo>
                  <a:pt x="354729" y="88453"/>
                </a:lnTo>
                <a:lnTo>
                  <a:pt x="354318" y="84534"/>
                </a:lnTo>
                <a:lnTo>
                  <a:pt x="353538" y="81110"/>
                </a:lnTo>
                <a:lnTo>
                  <a:pt x="352843" y="77638"/>
                </a:lnTo>
                <a:lnTo>
                  <a:pt x="351652" y="74661"/>
                </a:lnTo>
                <a:lnTo>
                  <a:pt x="349966" y="72181"/>
                </a:lnTo>
                <a:lnTo>
                  <a:pt x="348376" y="69601"/>
                </a:lnTo>
                <a:lnTo>
                  <a:pt x="346290" y="67667"/>
                </a:lnTo>
                <a:lnTo>
                  <a:pt x="343708" y="66376"/>
                </a:lnTo>
                <a:lnTo>
                  <a:pt x="341232" y="64987"/>
                </a:lnTo>
                <a:lnTo>
                  <a:pt x="338260" y="64293"/>
                </a:lnTo>
                <a:lnTo>
                  <a:pt x="368112" y="64293"/>
                </a:lnTo>
                <a:lnTo>
                  <a:pt x="368369" y="64641"/>
                </a:lnTo>
                <a:lnTo>
                  <a:pt x="370302" y="69056"/>
                </a:lnTo>
                <a:lnTo>
                  <a:pt x="371398" y="74115"/>
                </a:lnTo>
                <a:lnTo>
                  <a:pt x="372588" y="79176"/>
                </a:lnTo>
                <a:lnTo>
                  <a:pt x="373179" y="84534"/>
                </a:lnTo>
                <a:lnTo>
                  <a:pt x="373179" y="154334"/>
                </a:lnTo>
                <a:lnTo>
                  <a:pt x="368569" y="157013"/>
                </a:lnTo>
                <a:lnTo>
                  <a:pt x="367378" y="157211"/>
                </a:lnTo>
                <a:lnTo>
                  <a:pt x="365892" y="157310"/>
                </a:lnTo>
                <a:close/>
              </a:path>
              <a:path w="6970395" h="197485">
                <a:moveTo>
                  <a:pt x="457370" y="158649"/>
                </a:moveTo>
                <a:lnTo>
                  <a:pt x="440597" y="158649"/>
                </a:lnTo>
                <a:lnTo>
                  <a:pt x="433358" y="157459"/>
                </a:lnTo>
                <a:lnTo>
                  <a:pt x="402801" y="127248"/>
                </a:lnTo>
                <a:lnTo>
                  <a:pt x="399820" y="112911"/>
                </a:lnTo>
                <a:lnTo>
                  <a:pt x="399820" y="96242"/>
                </a:lnTo>
                <a:lnTo>
                  <a:pt x="400858" y="88701"/>
                </a:lnTo>
                <a:lnTo>
                  <a:pt x="402944" y="81855"/>
                </a:lnTo>
                <a:lnTo>
                  <a:pt x="405030" y="74910"/>
                </a:lnTo>
                <a:lnTo>
                  <a:pt x="434996" y="49608"/>
                </a:lnTo>
                <a:lnTo>
                  <a:pt x="442482" y="48220"/>
                </a:lnTo>
                <a:lnTo>
                  <a:pt x="459256" y="48220"/>
                </a:lnTo>
                <a:lnTo>
                  <a:pt x="466447" y="49460"/>
                </a:lnTo>
                <a:lnTo>
                  <a:pt x="478754" y="54420"/>
                </a:lnTo>
                <a:lnTo>
                  <a:pt x="483859" y="57992"/>
                </a:lnTo>
                <a:lnTo>
                  <a:pt x="488835" y="63698"/>
                </a:lnTo>
                <a:lnTo>
                  <a:pt x="444816" y="63698"/>
                </a:lnTo>
                <a:lnTo>
                  <a:pt x="440101" y="64690"/>
                </a:lnTo>
                <a:lnTo>
                  <a:pt x="436139" y="66674"/>
                </a:lnTo>
                <a:lnTo>
                  <a:pt x="432262" y="68559"/>
                </a:lnTo>
                <a:lnTo>
                  <a:pt x="429043" y="71288"/>
                </a:lnTo>
                <a:lnTo>
                  <a:pt x="419022" y="97482"/>
                </a:lnTo>
                <a:lnTo>
                  <a:pt x="419093" y="109438"/>
                </a:lnTo>
                <a:lnTo>
                  <a:pt x="438911" y="142130"/>
                </a:lnTo>
                <a:lnTo>
                  <a:pt x="443873" y="143171"/>
                </a:lnTo>
                <a:lnTo>
                  <a:pt x="487080" y="143171"/>
                </a:lnTo>
                <a:lnTo>
                  <a:pt x="483068" y="147835"/>
                </a:lnTo>
                <a:lnTo>
                  <a:pt x="477706" y="151705"/>
                </a:lnTo>
                <a:lnTo>
                  <a:pt x="464809" y="157261"/>
                </a:lnTo>
                <a:lnTo>
                  <a:pt x="457370" y="158649"/>
                </a:lnTo>
                <a:close/>
              </a:path>
              <a:path w="6970395" h="197485">
                <a:moveTo>
                  <a:pt x="487080" y="143171"/>
                </a:moveTo>
                <a:lnTo>
                  <a:pt x="455189" y="143171"/>
                </a:lnTo>
                <a:lnTo>
                  <a:pt x="459799" y="142229"/>
                </a:lnTo>
                <a:lnTo>
                  <a:pt x="463666" y="140344"/>
                </a:lnTo>
                <a:lnTo>
                  <a:pt x="467638" y="138359"/>
                </a:lnTo>
                <a:lnTo>
                  <a:pt x="470857" y="135631"/>
                </a:lnTo>
                <a:lnTo>
                  <a:pt x="473343" y="132159"/>
                </a:lnTo>
                <a:lnTo>
                  <a:pt x="475925" y="128587"/>
                </a:lnTo>
                <a:lnTo>
                  <a:pt x="480710" y="97482"/>
                </a:lnTo>
                <a:lnTo>
                  <a:pt x="480287" y="93116"/>
                </a:lnTo>
                <a:lnTo>
                  <a:pt x="478306" y="83393"/>
                </a:lnTo>
                <a:lnTo>
                  <a:pt x="476620" y="79176"/>
                </a:lnTo>
                <a:lnTo>
                  <a:pt x="474239" y="75604"/>
                </a:lnTo>
                <a:lnTo>
                  <a:pt x="471953" y="71933"/>
                </a:lnTo>
                <a:lnTo>
                  <a:pt x="468829" y="69056"/>
                </a:lnTo>
                <a:lnTo>
                  <a:pt x="464857" y="66972"/>
                </a:lnTo>
                <a:lnTo>
                  <a:pt x="460990" y="64789"/>
                </a:lnTo>
                <a:lnTo>
                  <a:pt x="456132" y="63698"/>
                </a:lnTo>
                <a:lnTo>
                  <a:pt x="488835" y="63698"/>
                </a:lnTo>
                <a:lnTo>
                  <a:pt x="491993" y="67319"/>
                </a:lnTo>
                <a:lnTo>
                  <a:pt x="495070" y="73025"/>
                </a:lnTo>
                <a:lnTo>
                  <a:pt x="497156" y="79771"/>
                </a:lnTo>
                <a:lnTo>
                  <a:pt x="499242" y="86419"/>
                </a:lnTo>
                <a:lnTo>
                  <a:pt x="500280" y="93960"/>
                </a:lnTo>
                <a:lnTo>
                  <a:pt x="500280" y="110628"/>
                </a:lnTo>
                <a:lnTo>
                  <a:pt x="499185" y="118168"/>
                </a:lnTo>
                <a:lnTo>
                  <a:pt x="494822" y="131861"/>
                </a:lnTo>
                <a:lnTo>
                  <a:pt x="491593" y="137815"/>
                </a:lnTo>
                <a:lnTo>
                  <a:pt x="487080" y="143171"/>
                </a:lnTo>
                <a:close/>
              </a:path>
              <a:path w="6970395" h="197485">
                <a:moveTo>
                  <a:pt x="590015" y="157310"/>
                </a:moveTo>
                <a:lnTo>
                  <a:pt x="586338" y="157310"/>
                </a:lnTo>
                <a:lnTo>
                  <a:pt x="584852" y="157211"/>
                </a:lnTo>
                <a:lnTo>
                  <a:pt x="583662" y="157013"/>
                </a:lnTo>
                <a:lnTo>
                  <a:pt x="582471" y="156914"/>
                </a:lnTo>
                <a:lnTo>
                  <a:pt x="579042" y="154334"/>
                </a:lnTo>
                <a:lnTo>
                  <a:pt x="579042" y="52784"/>
                </a:lnTo>
                <a:lnTo>
                  <a:pt x="583662" y="50154"/>
                </a:lnTo>
                <a:lnTo>
                  <a:pt x="584852" y="49956"/>
                </a:lnTo>
                <a:lnTo>
                  <a:pt x="586338" y="49857"/>
                </a:lnTo>
                <a:lnTo>
                  <a:pt x="590015" y="49857"/>
                </a:lnTo>
                <a:lnTo>
                  <a:pt x="591548" y="49956"/>
                </a:lnTo>
                <a:lnTo>
                  <a:pt x="592739" y="50154"/>
                </a:lnTo>
                <a:lnTo>
                  <a:pt x="593930" y="50253"/>
                </a:lnTo>
                <a:lnTo>
                  <a:pt x="594873" y="50452"/>
                </a:lnTo>
                <a:lnTo>
                  <a:pt x="596263" y="51048"/>
                </a:lnTo>
                <a:lnTo>
                  <a:pt x="596759" y="51444"/>
                </a:lnTo>
                <a:lnTo>
                  <a:pt x="597054" y="51940"/>
                </a:lnTo>
                <a:lnTo>
                  <a:pt x="597349" y="52337"/>
                </a:lnTo>
                <a:lnTo>
                  <a:pt x="597502" y="52784"/>
                </a:lnTo>
                <a:lnTo>
                  <a:pt x="597502" y="154334"/>
                </a:lnTo>
                <a:lnTo>
                  <a:pt x="592739" y="157013"/>
                </a:lnTo>
                <a:lnTo>
                  <a:pt x="591548" y="157211"/>
                </a:lnTo>
                <a:lnTo>
                  <a:pt x="590015" y="157310"/>
                </a:lnTo>
                <a:close/>
              </a:path>
              <a:path w="6970395" h="197485">
                <a:moveTo>
                  <a:pt x="592491" y="30509"/>
                </a:moveTo>
                <a:lnTo>
                  <a:pt x="583757" y="30509"/>
                </a:lnTo>
                <a:lnTo>
                  <a:pt x="580785" y="29765"/>
                </a:lnTo>
                <a:lnTo>
                  <a:pt x="579195" y="28277"/>
                </a:lnTo>
                <a:lnTo>
                  <a:pt x="577604" y="26689"/>
                </a:lnTo>
                <a:lnTo>
                  <a:pt x="576813" y="23812"/>
                </a:lnTo>
                <a:lnTo>
                  <a:pt x="576867" y="15080"/>
                </a:lnTo>
                <a:lnTo>
                  <a:pt x="577604" y="12352"/>
                </a:lnTo>
                <a:lnTo>
                  <a:pt x="580880" y="9277"/>
                </a:lnTo>
                <a:lnTo>
                  <a:pt x="583909" y="8482"/>
                </a:lnTo>
                <a:lnTo>
                  <a:pt x="592644" y="8482"/>
                </a:lnTo>
                <a:lnTo>
                  <a:pt x="595616" y="9227"/>
                </a:lnTo>
                <a:lnTo>
                  <a:pt x="598787" y="12203"/>
                </a:lnTo>
                <a:lnTo>
                  <a:pt x="599588" y="15080"/>
                </a:lnTo>
                <a:lnTo>
                  <a:pt x="599559" y="23812"/>
                </a:lnTo>
                <a:lnTo>
                  <a:pt x="598740" y="26689"/>
                </a:lnTo>
                <a:lnTo>
                  <a:pt x="595463" y="29765"/>
                </a:lnTo>
                <a:lnTo>
                  <a:pt x="592491" y="30509"/>
                </a:lnTo>
                <a:close/>
              </a:path>
              <a:path w="6970395" h="197485">
                <a:moveTo>
                  <a:pt x="689869" y="143916"/>
                </a:moveTo>
                <a:lnTo>
                  <a:pt x="658642" y="143916"/>
                </a:lnTo>
                <a:lnTo>
                  <a:pt x="661471" y="143618"/>
                </a:lnTo>
                <a:lnTo>
                  <a:pt x="663957" y="143023"/>
                </a:lnTo>
                <a:lnTo>
                  <a:pt x="676302" y="130620"/>
                </a:lnTo>
                <a:lnTo>
                  <a:pt x="676302" y="125064"/>
                </a:lnTo>
                <a:lnTo>
                  <a:pt x="675559" y="122733"/>
                </a:lnTo>
                <a:lnTo>
                  <a:pt x="674073" y="120848"/>
                </a:lnTo>
                <a:lnTo>
                  <a:pt x="672682" y="118864"/>
                </a:lnTo>
                <a:lnTo>
                  <a:pt x="651156" y="108049"/>
                </a:lnTo>
                <a:lnTo>
                  <a:pt x="647974" y="106758"/>
                </a:lnTo>
                <a:lnTo>
                  <a:pt x="625857" y="82599"/>
                </a:lnTo>
                <a:lnTo>
                  <a:pt x="625857" y="74166"/>
                </a:lnTo>
                <a:lnTo>
                  <a:pt x="635078" y="57298"/>
                </a:lnTo>
                <a:lnTo>
                  <a:pt x="638154" y="54520"/>
                </a:lnTo>
                <a:lnTo>
                  <a:pt x="641974" y="52337"/>
                </a:lnTo>
                <a:lnTo>
                  <a:pt x="646536" y="50750"/>
                </a:lnTo>
                <a:lnTo>
                  <a:pt x="651108" y="49063"/>
                </a:lnTo>
                <a:lnTo>
                  <a:pt x="656414" y="48220"/>
                </a:lnTo>
                <a:lnTo>
                  <a:pt x="665148" y="48220"/>
                </a:lnTo>
                <a:lnTo>
                  <a:pt x="667824" y="48467"/>
                </a:lnTo>
                <a:lnTo>
                  <a:pt x="670501" y="48964"/>
                </a:lnTo>
                <a:lnTo>
                  <a:pt x="673178" y="49361"/>
                </a:lnTo>
                <a:lnTo>
                  <a:pt x="675606" y="49907"/>
                </a:lnTo>
                <a:lnTo>
                  <a:pt x="679978" y="51295"/>
                </a:lnTo>
                <a:lnTo>
                  <a:pt x="681817" y="52039"/>
                </a:lnTo>
                <a:lnTo>
                  <a:pt x="683303" y="52834"/>
                </a:lnTo>
                <a:lnTo>
                  <a:pt x="684884" y="53627"/>
                </a:lnTo>
                <a:lnTo>
                  <a:pt x="686027" y="54321"/>
                </a:lnTo>
                <a:lnTo>
                  <a:pt x="686722" y="54917"/>
                </a:lnTo>
                <a:lnTo>
                  <a:pt x="687513" y="55512"/>
                </a:lnTo>
                <a:lnTo>
                  <a:pt x="688065" y="56058"/>
                </a:lnTo>
                <a:lnTo>
                  <a:pt x="688360" y="56554"/>
                </a:lnTo>
                <a:lnTo>
                  <a:pt x="688656" y="56951"/>
                </a:lnTo>
                <a:lnTo>
                  <a:pt x="688856" y="57447"/>
                </a:lnTo>
                <a:lnTo>
                  <a:pt x="689151" y="59183"/>
                </a:lnTo>
                <a:lnTo>
                  <a:pt x="689351" y="60771"/>
                </a:lnTo>
                <a:lnTo>
                  <a:pt x="689351" y="62507"/>
                </a:lnTo>
                <a:lnTo>
                  <a:pt x="659138" y="62507"/>
                </a:lnTo>
                <a:lnTo>
                  <a:pt x="656366" y="62904"/>
                </a:lnTo>
                <a:lnTo>
                  <a:pt x="653985" y="63698"/>
                </a:lnTo>
                <a:lnTo>
                  <a:pt x="651603" y="64392"/>
                </a:lnTo>
                <a:lnTo>
                  <a:pt x="649670" y="65385"/>
                </a:lnTo>
                <a:lnTo>
                  <a:pt x="646689" y="67964"/>
                </a:lnTo>
                <a:lnTo>
                  <a:pt x="645546" y="69502"/>
                </a:lnTo>
                <a:lnTo>
                  <a:pt x="643964" y="73074"/>
                </a:lnTo>
                <a:lnTo>
                  <a:pt x="643564" y="75009"/>
                </a:lnTo>
                <a:lnTo>
                  <a:pt x="643564" y="79969"/>
                </a:lnTo>
                <a:lnTo>
                  <a:pt x="665834" y="96043"/>
                </a:lnTo>
                <a:lnTo>
                  <a:pt x="669015" y="97333"/>
                </a:lnTo>
                <a:lnTo>
                  <a:pt x="686579" y="107304"/>
                </a:lnTo>
                <a:lnTo>
                  <a:pt x="688960" y="109487"/>
                </a:lnTo>
                <a:lnTo>
                  <a:pt x="690894" y="112166"/>
                </a:lnTo>
                <a:lnTo>
                  <a:pt x="692380" y="115341"/>
                </a:lnTo>
                <a:lnTo>
                  <a:pt x="693866" y="118417"/>
                </a:lnTo>
                <a:lnTo>
                  <a:pt x="694609" y="122088"/>
                </a:lnTo>
                <a:lnTo>
                  <a:pt x="694609" y="131514"/>
                </a:lnTo>
                <a:lnTo>
                  <a:pt x="693618" y="136128"/>
                </a:lnTo>
                <a:lnTo>
                  <a:pt x="691047" y="141436"/>
                </a:lnTo>
                <a:lnTo>
                  <a:pt x="689869" y="143916"/>
                </a:lnTo>
                <a:close/>
              </a:path>
              <a:path w="6970395" h="197485">
                <a:moveTo>
                  <a:pt x="686970" y="70246"/>
                </a:moveTo>
                <a:lnTo>
                  <a:pt x="685884" y="70246"/>
                </a:lnTo>
                <a:lnTo>
                  <a:pt x="684884" y="69849"/>
                </a:lnTo>
                <a:lnTo>
                  <a:pt x="682312" y="68262"/>
                </a:lnTo>
                <a:lnTo>
                  <a:pt x="680674" y="67418"/>
                </a:lnTo>
                <a:lnTo>
                  <a:pt x="678683" y="66526"/>
                </a:lnTo>
                <a:lnTo>
                  <a:pt x="676702" y="65533"/>
                </a:lnTo>
                <a:lnTo>
                  <a:pt x="674321" y="64641"/>
                </a:lnTo>
                <a:lnTo>
                  <a:pt x="671539" y="63846"/>
                </a:lnTo>
                <a:lnTo>
                  <a:pt x="668863" y="62954"/>
                </a:lnTo>
                <a:lnTo>
                  <a:pt x="665786" y="62507"/>
                </a:lnTo>
                <a:lnTo>
                  <a:pt x="689351" y="62507"/>
                </a:lnTo>
                <a:lnTo>
                  <a:pt x="689337" y="65533"/>
                </a:lnTo>
                <a:lnTo>
                  <a:pt x="689203" y="66823"/>
                </a:lnTo>
                <a:lnTo>
                  <a:pt x="689113" y="67418"/>
                </a:lnTo>
                <a:lnTo>
                  <a:pt x="688960" y="68014"/>
                </a:lnTo>
                <a:lnTo>
                  <a:pt x="688656" y="68609"/>
                </a:lnTo>
                <a:lnTo>
                  <a:pt x="688456" y="69204"/>
                </a:lnTo>
                <a:lnTo>
                  <a:pt x="688160" y="69651"/>
                </a:lnTo>
                <a:lnTo>
                  <a:pt x="687770" y="69949"/>
                </a:lnTo>
                <a:lnTo>
                  <a:pt x="687370" y="70147"/>
                </a:lnTo>
                <a:lnTo>
                  <a:pt x="686970" y="70246"/>
                </a:lnTo>
                <a:close/>
              </a:path>
              <a:path w="6970395" h="197485">
                <a:moveTo>
                  <a:pt x="660928" y="158649"/>
                </a:moveTo>
                <a:lnTo>
                  <a:pt x="651603" y="158649"/>
                </a:lnTo>
                <a:lnTo>
                  <a:pt x="648174" y="158352"/>
                </a:lnTo>
                <a:lnTo>
                  <a:pt x="644907" y="157757"/>
                </a:lnTo>
                <a:lnTo>
                  <a:pt x="641726" y="157261"/>
                </a:lnTo>
                <a:lnTo>
                  <a:pt x="623545" y="141436"/>
                </a:lnTo>
                <a:lnTo>
                  <a:pt x="623619" y="138410"/>
                </a:lnTo>
                <a:lnTo>
                  <a:pt x="625105" y="134837"/>
                </a:lnTo>
                <a:lnTo>
                  <a:pt x="625600" y="134540"/>
                </a:lnTo>
                <a:lnTo>
                  <a:pt x="626105" y="134391"/>
                </a:lnTo>
                <a:lnTo>
                  <a:pt x="627391" y="134391"/>
                </a:lnTo>
                <a:lnTo>
                  <a:pt x="628582" y="134888"/>
                </a:lnTo>
                <a:lnTo>
                  <a:pt x="631753" y="136872"/>
                </a:lnTo>
                <a:lnTo>
                  <a:pt x="633744" y="137963"/>
                </a:lnTo>
                <a:lnTo>
                  <a:pt x="638507" y="140344"/>
                </a:lnTo>
                <a:lnTo>
                  <a:pt x="641278" y="141436"/>
                </a:lnTo>
                <a:lnTo>
                  <a:pt x="647632" y="143420"/>
                </a:lnTo>
                <a:lnTo>
                  <a:pt x="651299" y="143916"/>
                </a:lnTo>
                <a:lnTo>
                  <a:pt x="689869" y="143916"/>
                </a:lnTo>
                <a:lnTo>
                  <a:pt x="689751" y="144164"/>
                </a:lnTo>
                <a:lnTo>
                  <a:pt x="687074" y="147538"/>
                </a:lnTo>
                <a:lnTo>
                  <a:pt x="680121" y="153094"/>
                </a:lnTo>
                <a:lnTo>
                  <a:pt x="675959" y="155178"/>
                </a:lnTo>
                <a:lnTo>
                  <a:pt x="666234" y="157955"/>
                </a:lnTo>
                <a:lnTo>
                  <a:pt x="660928" y="158649"/>
                </a:lnTo>
                <a:close/>
              </a:path>
              <a:path w="6970395" h="197485">
                <a:moveTo>
                  <a:pt x="743691" y="50452"/>
                </a:moveTo>
                <a:lnTo>
                  <a:pt x="725232" y="50452"/>
                </a:lnTo>
                <a:lnTo>
                  <a:pt x="725232" y="25995"/>
                </a:lnTo>
                <a:lnTo>
                  <a:pt x="727022" y="23961"/>
                </a:lnTo>
                <a:lnTo>
                  <a:pt x="727817" y="23563"/>
                </a:lnTo>
                <a:lnTo>
                  <a:pt x="728803" y="23316"/>
                </a:lnTo>
                <a:lnTo>
                  <a:pt x="729994" y="23217"/>
                </a:lnTo>
                <a:lnTo>
                  <a:pt x="731185" y="23019"/>
                </a:lnTo>
                <a:lnTo>
                  <a:pt x="732671" y="22919"/>
                </a:lnTo>
                <a:lnTo>
                  <a:pt x="736242" y="22919"/>
                </a:lnTo>
                <a:lnTo>
                  <a:pt x="737738" y="23019"/>
                </a:lnTo>
                <a:lnTo>
                  <a:pt x="738928" y="23217"/>
                </a:lnTo>
                <a:lnTo>
                  <a:pt x="740119" y="23316"/>
                </a:lnTo>
                <a:lnTo>
                  <a:pt x="741064" y="23564"/>
                </a:lnTo>
                <a:lnTo>
                  <a:pt x="741757" y="23961"/>
                </a:lnTo>
                <a:lnTo>
                  <a:pt x="742443" y="24259"/>
                </a:lnTo>
                <a:lnTo>
                  <a:pt x="742948" y="24655"/>
                </a:lnTo>
                <a:lnTo>
                  <a:pt x="743243" y="25151"/>
                </a:lnTo>
                <a:lnTo>
                  <a:pt x="743539" y="25548"/>
                </a:lnTo>
                <a:lnTo>
                  <a:pt x="743691" y="25995"/>
                </a:lnTo>
                <a:lnTo>
                  <a:pt x="743691" y="50452"/>
                </a:lnTo>
                <a:close/>
              </a:path>
              <a:path w="6970395" h="197485">
                <a:moveTo>
                  <a:pt x="770523" y="65632"/>
                </a:moveTo>
                <a:lnTo>
                  <a:pt x="710049" y="65632"/>
                </a:lnTo>
                <a:lnTo>
                  <a:pt x="709106" y="65037"/>
                </a:lnTo>
                <a:lnTo>
                  <a:pt x="708420" y="63846"/>
                </a:lnTo>
                <a:lnTo>
                  <a:pt x="707820" y="62656"/>
                </a:lnTo>
                <a:lnTo>
                  <a:pt x="707525" y="60721"/>
                </a:lnTo>
                <a:lnTo>
                  <a:pt x="707525" y="56653"/>
                </a:lnTo>
                <a:lnTo>
                  <a:pt x="707620" y="55512"/>
                </a:lnTo>
                <a:lnTo>
                  <a:pt x="707820" y="54620"/>
                </a:lnTo>
                <a:lnTo>
                  <a:pt x="708020" y="53627"/>
                </a:lnTo>
                <a:lnTo>
                  <a:pt x="708268" y="52834"/>
                </a:lnTo>
                <a:lnTo>
                  <a:pt x="708563" y="52238"/>
                </a:lnTo>
                <a:lnTo>
                  <a:pt x="708858" y="51544"/>
                </a:lnTo>
                <a:lnTo>
                  <a:pt x="709211" y="51097"/>
                </a:lnTo>
                <a:lnTo>
                  <a:pt x="709601" y="50899"/>
                </a:lnTo>
                <a:lnTo>
                  <a:pt x="710106" y="50601"/>
                </a:lnTo>
                <a:lnTo>
                  <a:pt x="710649" y="50452"/>
                </a:lnTo>
                <a:lnTo>
                  <a:pt x="770028" y="50452"/>
                </a:lnTo>
                <a:lnTo>
                  <a:pt x="770523" y="50601"/>
                </a:lnTo>
                <a:lnTo>
                  <a:pt x="770923" y="50899"/>
                </a:lnTo>
                <a:lnTo>
                  <a:pt x="771418" y="51097"/>
                </a:lnTo>
                <a:lnTo>
                  <a:pt x="771818" y="51544"/>
                </a:lnTo>
                <a:lnTo>
                  <a:pt x="772114" y="52238"/>
                </a:lnTo>
                <a:lnTo>
                  <a:pt x="772514" y="52834"/>
                </a:lnTo>
                <a:lnTo>
                  <a:pt x="772761" y="53627"/>
                </a:lnTo>
                <a:lnTo>
                  <a:pt x="772856" y="54620"/>
                </a:lnTo>
                <a:lnTo>
                  <a:pt x="773056" y="55512"/>
                </a:lnTo>
                <a:lnTo>
                  <a:pt x="773152" y="56653"/>
                </a:lnTo>
                <a:lnTo>
                  <a:pt x="773152" y="60721"/>
                </a:lnTo>
                <a:lnTo>
                  <a:pt x="772809" y="62656"/>
                </a:lnTo>
                <a:lnTo>
                  <a:pt x="771418" y="65037"/>
                </a:lnTo>
                <a:lnTo>
                  <a:pt x="770523" y="65632"/>
                </a:lnTo>
                <a:close/>
              </a:path>
              <a:path w="6970395" h="197485">
                <a:moveTo>
                  <a:pt x="756340" y="158501"/>
                </a:moveTo>
                <a:lnTo>
                  <a:pt x="749396" y="158501"/>
                </a:lnTo>
                <a:lnTo>
                  <a:pt x="744929" y="157807"/>
                </a:lnTo>
                <a:lnTo>
                  <a:pt x="725232" y="130175"/>
                </a:lnTo>
                <a:lnTo>
                  <a:pt x="725232" y="65632"/>
                </a:lnTo>
                <a:lnTo>
                  <a:pt x="743691" y="65632"/>
                </a:lnTo>
                <a:lnTo>
                  <a:pt x="743691" y="128686"/>
                </a:lnTo>
                <a:lnTo>
                  <a:pt x="744682" y="133945"/>
                </a:lnTo>
                <a:lnTo>
                  <a:pt x="746663" y="137516"/>
                </a:lnTo>
                <a:lnTo>
                  <a:pt x="748749" y="140989"/>
                </a:lnTo>
                <a:lnTo>
                  <a:pt x="752416" y="142726"/>
                </a:lnTo>
                <a:lnTo>
                  <a:pt x="772825" y="142726"/>
                </a:lnTo>
                <a:lnTo>
                  <a:pt x="772856" y="143023"/>
                </a:lnTo>
                <a:lnTo>
                  <a:pt x="773056" y="143916"/>
                </a:lnTo>
                <a:lnTo>
                  <a:pt x="773152" y="145057"/>
                </a:lnTo>
                <a:lnTo>
                  <a:pt x="773152" y="148530"/>
                </a:lnTo>
                <a:lnTo>
                  <a:pt x="764522" y="157310"/>
                </a:lnTo>
                <a:lnTo>
                  <a:pt x="763036" y="157608"/>
                </a:lnTo>
                <a:lnTo>
                  <a:pt x="761446" y="157856"/>
                </a:lnTo>
                <a:lnTo>
                  <a:pt x="759760" y="158055"/>
                </a:lnTo>
                <a:lnTo>
                  <a:pt x="758074" y="158352"/>
                </a:lnTo>
                <a:lnTo>
                  <a:pt x="756340" y="158501"/>
                </a:lnTo>
                <a:close/>
              </a:path>
              <a:path w="6970395" h="197485">
                <a:moveTo>
                  <a:pt x="772825" y="142726"/>
                </a:moveTo>
                <a:lnTo>
                  <a:pt x="759464" y="142726"/>
                </a:lnTo>
                <a:lnTo>
                  <a:pt x="760998" y="142576"/>
                </a:lnTo>
                <a:lnTo>
                  <a:pt x="762293" y="142279"/>
                </a:lnTo>
                <a:lnTo>
                  <a:pt x="769332" y="139799"/>
                </a:lnTo>
                <a:lnTo>
                  <a:pt x="770028" y="139600"/>
                </a:lnTo>
                <a:lnTo>
                  <a:pt x="770923" y="139600"/>
                </a:lnTo>
                <a:lnTo>
                  <a:pt x="771218" y="139700"/>
                </a:lnTo>
                <a:lnTo>
                  <a:pt x="771523" y="139898"/>
                </a:lnTo>
                <a:lnTo>
                  <a:pt x="771913" y="140096"/>
                </a:lnTo>
                <a:lnTo>
                  <a:pt x="772209" y="140443"/>
                </a:lnTo>
                <a:lnTo>
                  <a:pt x="772609" y="141436"/>
                </a:lnTo>
                <a:lnTo>
                  <a:pt x="772761" y="142130"/>
                </a:lnTo>
                <a:lnTo>
                  <a:pt x="772825" y="142726"/>
                </a:lnTo>
                <a:close/>
              </a:path>
              <a:path w="6970395" h="197485">
                <a:moveTo>
                  <a:pt x="848037" y="158649"/>
                </a:moveTo>
                <a:lnTo>
                  <a:pt x="831273" y="158649"/>
                </a:lnTo>
                <a:lnTo>
                  <a:pt x="824034" y="157459"/>
                </a:lnTo>
                <a:lnTo>
                  <a:pt x="793469" y="127248"/>
                </a:lnTo>
                <a:lnTo>
                  <a:pt x="790497" y="112911"/>
                </a:lnTo>
                <a:lnTo>
                  <a:pt x="790497" y="96242"/>
                </a:lnTo>
                <a:lnTo>
                  <a:pt x="791535" y="88701"/>
                </a:lnTo>
                <a:lnTo>
                  <a:pt x="793621" y="81855"/>
                </a:lnTo>
                <a:lnTo>
                  <a:pt x="795707" y="74910"/>
                </a:lnTo>
                <a:lnTo>
                  <a:pt x="825663" y="49608"/>
                </a:lnTo>
                <a:lnTo>
                  <a:pt x="833159" y="48220"/>
                </a:lnTo>
                <a:lnTo>
                  <a:pt x="849923" y="48220"/>
                </a:lnTo>
                <a:lnTo>
                  <a:pt x="857114" y="49460"/>
                </a:lnTo>
                <a:lnTo>
                  <a:pt x="869421" y="54420"/>
                </a:lnTo>
                <a:lnTo>
                  <a:pt x="874536" y="57992"/>
                </a:lnTo>
                <a:lnTo>
                  <a:pt x="879512" y="63698"/>
                </a:lnTo>
                <a:lnTo>
                  <a:pt x="835493" y="63698"/>
                </a:lnTo>
                <a:lnTo>
                  <a:pt x="830778" y="64690"/>
                </a:lnTo>
                <a:lnTo>
                  <a:pt x="826806" y="66674"/>
                </a:lnTo>
                <a:lnTo>
                  <a:pt x="822939" y="68559"/>
                </a:lnTo>
                <a:lnTo>
                  <a:pt x="819710" y="71288"/>
                </a:lnTo>
                <a:lnTo>
                  <a:pt x="809690" y="97482"/>
                </a:lnTo>
                <a:lnTo>
                  <a:pt x="809760" y="109438"/>
                </a:lnTo>
                <a:lnTo>
                  <a:pt x="829587" y="142130"/>
                </a:lnTo>
                <a:lnTo>
                  <a:pt x="834550" y="143171"/>
                </a:lnTo>
                <a:lnTo>
                  <a:pt x="877747" y="143171"/>
                </a:lnTo>
                <a:lnTo>
                  <a:pt x="873736" y="147835"/>
                </a:lnTo>
                <a:lnTo>
                  <a:pt x="868382" y="151705"/>
                </a:lnTo>
                <a:lnTo>
                  <a:pt x="855486" y="157261"/>
                </a:lnTo>
                <a:lnTo>
                  <a:pt x="848037" y="158649"/>
                </a:lnTo>
                <a:close/>
              </a:path>
              <a:path w="6970395" h="197485">
                <a:moveTo>
                  <a:pt x="877747" y="143171"/>
                </a:moveTo>
                <a:lnTo>
                  <a:pt x="845856" y="143171"/>
                </a:lnTo>
                <a:lnTo>
                  <a:pt x="850476" y="142229"/>
                </a:lnTo>
                <a:lnTo>
                  <a:pt x="854343" y="140344"/>
                </a:lnTo>
                <a:lnTo>
                  <a:pt x="858305" y="138359"/>
                </a:lnTo>
                <a:lnTo>
                  <a:pt x="861534" y="135631"/>
                </a:lnTo>
                <a:lnTo>
                  <a:pt x="864011" y="132159"/>
                </a:lnTo>
                <a:lnTo>
                  <a:pt x="866592" y="128587"/>
                </a:lnTo>
                <a:lnTo>
                  <a:pt x="871387" y="97482"/>
                </a:lnTo>
                <a:lnTo>
                  <a:pt x="870964" y="93116"/>
                </a:lnTo>
                <a:lnTo>
                  <a:pt x="868973" y="83393"/>
                </a:lnTo>
                <a:lnTo>
                  <a:pt x="867287" y="79176"/>
                </a:lnTo>
                <a:lnTo>
                  <a:pt x="864906" y="75604"/>
                </a:lnTo>
                <a:lnTo>
                  <a:pt x="862629" y="71933"/>
                </a:lnTo>
                <a:lnTo>
                  <a:pt x="859496" y="69056"/>
                </a:lnTo>
                <a:lnTo>
                  <a:pt x="855533" y="66972"/>
                </a:lnTo>
                <a:lnTo>
                  <a:pt x="851666" y="64789"/>
                </a:lnTo>
                <a:lnTo>
                  <a:pt x="846799" y="63698"/>
                </a:lnTo>
                <a:lnTo>
                  <a:pt x="879512" y="63698"/>
                </a:lnTo>
                <a:lnTo>
                  <a:pt x="882670" y="67319"/>
                </a:lnTo>
                <a:lnTo>
                  <a:pt x="885747" y="73025"/>
                </a:lnTo>
                <a:lnTo>
                  <a:pt x="887823" y="79771"/>
                </a:lnTo>
                <a:lnTo>
                  <a:pt x="889909" y="86419"/>
                </a:lnTo>
                <a:lnTo>
                  <a:pt x="890957" y="93960"/>
                </a:lnTo>
                <a:lnTo>
                  <a:pt x="890957" y="110628"/>
                </a:lnTo>
                <a:lnTo>
                  <a:pt x="889861" y="118168"/>
                </a:lnTo>
                <a:lnTo>
                  <a:pt x="885499" y="131861"/>
                </a:lnTo>
                <a:lnTo>
                  <a:pt x="882270" y="137815"/>
                </a:lnTo>
                <a:lnTo>
                  <a:pt x="877747" y="143171"/>
                </a:lnTo>
                <a:close/>
              </a:path>
              <a:path w="6970395" h="197485">
                <a:moveTo>
                  <a:pt x="1006588" y="66823"/>
                </a:moveTo>
                <a:lnTo>
                  <a:pt x="985940" y="66823"/>
                </a:lnTo>
                <a:lnTo>
                  <a:pt x="988921" y="63648"/>
                </a:lnTo>
                <a:lnTo>
                  <a:pt x="1003209" y="52982"/>
                </a:lnTo>
                <a:lnTo>
                  <a:pt x="1006085" y="51394"/>
                </a:lnTo>
                <a:lnTo>
                  <a:pt x="1009009" y="50204"/>
                </a:lnTo>
                <a:lnTo>
                  <a:pt x="1015067" y="48617"/>
                </a:lnTo>
                <a:lnTo>
                  <a:pt x="1018287" y="48220"/>
                </a:lnTo>
                <a:lnTo>
                  <a:pt x="1028907" y="48220"/>
                </a:lnTo>
                <a:lnTo>
                  <a:pt x="1035108" y="49658"/>
                </a:lnTo>
                <a:lnTo>
                  <a:pt x="1040353" y="52585"/>
                </a:lnTo>
                <a:lnTo>
                  <a:pt x="1045423" y="55314"/>
                </a:lnTo>
                <a:lnTo>
                  <a:pt x="1049595" y="59183"/>
                </a:lnTo>
                <a:lnTo>
                  <a:pt x="1052767" y="64145"/>
                </a:lnTo>
                <a:lnTo>
                  <a:pt x="1015563" y="64145"/>
                </a:lnTo>
                <a:lnTo>
                  <a:pt x="1013181" y="64491"/>
                </a:lnTo>
                <a:lnTo>
                  <a:pt x="1010800" y="65187"/>
                </a:lnTo>
                <a:lnTo>
                  <a:pt x="1008514" y="65881"/>
                </a:lnTo>
                <a:lnTo>
                  <a:pt x="1006588" y="66823"/>
                </a:lnTo>
                <a:close/>
              </a:path>
              <a:path w="6970395" h="197485">
                <a:moveTo>
                  <a:pt x="980682" y="197196"/>
                </a:moveTo>
                <a:lnTo>
                  <a:pt x="977015" y="197196"/>
                </a:lnTo>
                <a:lnTo>
                  <a:pt x="975519" y="197097"/>
                </a:lnTo>
                <a:lnTo>
                  <a:pt x="974329" y="196899"/>
                </a:lnTo>
                <a:lnTo>
                  <a:pt x="973138" y="196800"/>
                </a:lnTo>
                <a:lnTo>
                  <a:pt x="969719" y="194220"/>
                </a:lnTo>
                <a:lnTo>
                  <a:pt x="969728" y="52535"/>
                </a:lnTo>
                <a:lnTo>
                  <a:pt x="974977" y="49907"/>
                </a:lnTo>
                <a:lnTo>
                  <a:pt x="980634" y="49907"/>
                </a:lnTo>
                <a:lnTo>
                  <a:pt x="982616" y="50105"/>
                </a:lnTo>
                <a:lnTo>
                  <a:pt x="983416" y="50303"/>
                </a:lnTo>
                <a:lnTo>
                  <a:pt x="984006" y="50601"/>
                </a:lnTo>
                <a:lnTo>
                  <a:pt x="984702" y="50899"/>
                </a:lnTo>
                <a:lnTo>
                  <a:pt x="985197" y="51246"/>
                </a:lnTo>
                <a:lnTo>
                  <a:pt x="985797" y="52039"/>
                </a:lnTo>
                <a:lnTo>
                  <a:pt x="985927" y="52535"/>
                </a:lnTo>
                <a:lnTo>
                  <a:pt x="985940" y="66823"/>
                </a:lnTo>
                <a:lnTo>
                  <a:pt x="1006588" y="66823"/>
                </a:lnTo>
                <a:lnTo>
                  <a:pt x="1006180" y="67022"/>
                </a:lnTo>
                <a:lnTo>
                  <a:pt x="1003799" y="68609"/>
                </a:lnTo>
                <a:lnTo>
                  <a:pt x="1001418" y="70098"/>
                </a:lnTo>
                <a:lnTo>
                  <a:pt x="998941" y="72082"/>
                </a:lnTo>
                <a:lnTo>
                  <a:pt x="993779" y="77042"/>
                </a:lnTo>
                <a:lnTo>
                  <a:pt x="991016" y="80168"/>
                </a:lnTo>
                <a:lnTo>
                  <a:pt x="988178" y="83790"/>
                </a:lnTo>
                <a:lnTo>
                  <a:pt x="988178" y="123676"/>
                </a:lnTo>
                <a:lnTo>
                  <a:pt x="1011791" y="142874"/>
                </a:lnTo>
                <a:lnTo>
                  <a:pt x="1051295" y="142874"/>
                </a:lnTo>
                <a:lnTo>
                  <a:pt x="1050949" y="143321"/>
                </a:lnTo>
                <a:lnTo>
                  <a:pt x="988178" y="143321"/>
                </a:lnTo>
                <a:lnTo>
                  <a:pt x="988178" y="194220"/>
                </a:lnTo>
                <a:lnTo>
                  <a:pt x="988026" y="194716"/>
                </a:lnTo>
                <a:lnTo>
                  <a:pt x="987731" y="195113"/>
                </a:lnTo>
                <a:lnTo>
                  <a:pt x="987426" y="195609"/>
                </a:lnTo>
                <a:lnTo>
                  <a:pt x="986930" y="196006"/>
                </a:lnTo>
                <a:lnTo>
                  <a:pt x="985549" y="196601"/>
                </a:lnTo>
                <a:lnTo>
                  <a:pt x="984606" y="196800"/>
                </a:lnTo>
                <a:lnTo>
                  <a:pt x="983416" y="196899"/>
                </a:lnTo>
                <a:lnTo>
                  <a:pt x="982225" y="197097"/>
                </a:lnTo>
                <a:lnTo>
                  <a:pt x="980682" y="197196"/>
                </a:lnTo>
                <a:close/>
              </a:path>
              <a:path w="6970395" h="197485">
                <a:moveTo>
                  <a:pt x="1051295" y="142874"/>
                </a:moveTo>
                <a:lnTo>
                  <a:pt x="1021411" y="142874"/>
                </a:lnTo>
                <a:lnTo>
                  <a:pt x="1025383" y="141783"/>
                </a:lnTo>
                <a:lnTo>
                  <a:pt x="1028659" y="139600"/>
                </a:lnTo>
                <a:lnTo>
                  <a:pt x="1032031" y="137318"/>
                </a:lnTo>
                <a:lnTo>
                  <a:pt x="1034708" y="134342"/>
                </a:lnTo>
                <a:lnTo>
                  <a:pt x="1036689" y="130670"/>
                </a:lnTo>
                <a:lnTo>
                  <a:pt x="1038775" y="126900"/>
                </a:lnTo>
                <a:lnTo>
                  <a:pt x="1040261" y="122733"/>
                </a:lnTo>
                <a:lnTo>
                  <a:pt x="1041156" y="118168"/>
                </a:lnTo>
                <a:lnTo>
                  <a:pt x="1042147" y="113506"/>
                </a:lnTo>
                <a:lnTo>
                  <a:pt x="1042642" y="108793"/>
                </a:lnTo>
                <a:lnTo>
                  <a:pt x="1042642" y="98970"/>
                </a:lnTo>
                <a:lnTo>
                  <a:pt x="1042252" y="94059"/>
                </a:lnTo>
                <a:lnTo>
                  <a:pt x="1041451" y="89296"/>
                </a:lnTo>
                <a:lnTo>
                  <a:pt x="1040756" y="84435"/>
                </a:lnTo>
                <a:lnTo>
                  <a:pt x="1039423" y="80168"/>
                </a:lnTo>
                <a:lnTo>
                  <a:pt x="1037432" y="76497"/>
                </a:lnTo>
                <a:lnTo>
                  <a:pt x="1035555" y="72727"/>
                </a:lnTo>
                <a:lnTo>
                  <a:pt x="1033022" y="69750"/>
                </a:lnTo>
                <a:lnTo>
                  <a:pt x="1029850" y="67568"/>
                </a:lnTo>
                <a:lnTo>
                  <a:pt x="1026669" y="65286"/>
                </a:lnTo>
                <a:lnTo>
                  <a:pt x="1022706" y="64145"/>
                </a:lnTo>
                <a:lnTo>
                  <a:pt x="1052767" y="64145"/>
                </a:lnTo>
                <a:lnTo>
                  <a:pt x="1062140" y="110777"/>
                </a:lnTo>
                <a:lnTo>
                  <a:pt x="1061197" y="118714"/>
                </a:lnTo>
                <a:lnTo>
                  <a:pt x="1059311" y="125759"/>
                </a:lnTo>
                <a:lnTo>
                  <a:pt x="1057425" y="132704"/>
                </a:lnTo>
                <a:lnTo>
                  <a:pt x="1054605" y="138608"/>
                </a:lnTo>
                <a:lnTo>
                  <a:pt x="1051295" y="142874"/>
                </a:lnTo>
                <a:close/>
              </a:path>
              <a:path w="6970395" h="197485">
                <a:moveTo>
                  <a:pt x="1025583" y="158649"/>
                </a:moveTo>
                <a:lnTo>
                  <a:pt x="1015563" y="158649"/>
                </a:lnTo>
                <a:lnTo>
                  <a:pt x="1012781" y="158352"/>
                </a:lnTo>
                <a:lnTo>
                  <a:pt x="988178" y="143321"/>
                </a:lnTo>
                <a:lnTo>
                  <a:pt x="1050949" y="143321"/>
                </a:lnTo>
                <a:lnTo>
                  <a:pt x="1047157" y="148331"/>
                </a:lnTo>
                <a:lnTo>
                  <a:pt x="1042594" y="152101"/>
                </a:lnTo>
                <a:lnTo>
                  <a:pt x="1031784" y="157360"/>
                </a:lnTo>
                <a:lnTo>
                  <a:pt x="1025583" y="158649"/>
                </a:lnTo>
                <a:close/>
              </a:path>
              <a:path w="6970395" h="197485">
                <a:moveTo>
                  <a:pt x="1140378" y="158649"/>
                </a:moveTo>
                <a:lnTo>
                  <a:pt x="1123604" y="158649"/>
                </a:lnTo>
                <a:lnTo>
                  <a:pt x="1116365" y="157459"/>
                </a:lnTo>
                <a:lnTo>
                  <a:pt x="1085809" y="127248"/>
                </a:lnTo>
                <a:lnTo>
                  <a:pt x="1082828" y="112911"/>
                </a:lnTo>
                <a:lnTo>
                  <a:pt x="1082828" y="96242"/>
                </a:lnTo>
                <a:lnTo>
                  <a:pt x="1083866" y="88701"/>
                </a:lnTo>
                <a:lnTo>
                  <a:pt x="1085952" y="81855"/>
                </a:lnTo>
                <a:lnTo>
                  <a:pt x="1088038" y="74910"/>
                </a:lnTo>
                <a:lnTo>
                  <a:pt x="1118004" y="49608"/>
                </a:lnTo>
                <a:lnTo>
                  <a:pt x="1125490" y="48220"/>
                </a:lnTo>
                <a:lnTo>
                  <a:pt x="1142264" y="48220"/>
                </a:lnTo>
                <a:lnTo>
                  <a:pt x="1149455" y="49460"/>
                </a:lnTo>
                <a:lnTo>
                  <a:pt x="1161761" y="54420"/>
                </a:lnTo>
                <a:lnTo>
                  <a:pt x="1166867" y="57992"/>
                </a:lnTo>
                <a:lnTo>
                  <a:pt x="1171843" y="63698"/>
                </a:lnTo>
                <a:lnTo>
                  <a:pt x="1127824" y="63698"/>
                </a:lnTo>
                <a:lnTo>
                  <a:pt x="1123109" y="64690"/>
                </a:lnTo>
                <a:lnTo>
                  <a:pt x="1119147" y="66674"/>
                </a:lnTo>
                <a:lnTo>
                  <a:pt x="1115270" y="68559"/>
                </a:lnTo>
                <a:lnTo>
                  <a:pt x="1112051" y="71288"/>
                </a:lnTo>
                <a:lnTo>
                  <a:pt x="1102030" y="97482"/>
                </a:lnTo>
                <a:lnTo>
                  <a:pt x="1102101" y="109438"/>
                </a:lnTo>
                <a:lnTo>
                  <a:pt x="1121918" y="142130"/>
                </a:lnTo>
                <a:lnTo>
                  <a:pt x="1126881" y="143171"/>
                </a:lnTo>
                <a:lnTo>
                  <a:pt x="1170088" y="143171"/>
                </a:lnTo>
                <a:lnTo>
                  <a:pt x="1166076" y="147835"/>
                </a:lnTo>
                <a:lnTo>
                  <a:pt x="1160714" y="151705"/>
                </a:lnTo>
                <a:lnTo>
                  <a:pt x="1147817" y="157261"/>
                </a:lnTo>
                <a:lnTo>
                  <a:pt x="1140378" y="158649"/>
                </a:lnTo>
                <a:close/>
              </a:path>
              <a:path w="6970395" h="197485">
                <a:moveTo>
                  <a:pt x="1170088" y="143171"/>
                </a:moveTo>
                <a:lnTo>
                  <a:pt x="1138197" y="143171"/>
                </a:lnTo>
                <a:lnTo>
                  <a:pt x="1142807" y="142229"/>
                </a:lnTo>
                <a:lnTo>
                  <a:pt x="1146674" y="140344"/>
                </a:lnTo>
                <a:lnTo>
                  <a:pt x="1150646" y="138359"/>
                </a:lnTo>
                <a:lnTo>
                  <a:pt x="1153865" y="135631"/>
                </a:lnTo>
                <a:lnTo>
                  <a:pt x="1156351" y="132159"/>
                </a:lnTo>
                <a:lnTo>
                  <a:pt x="1158933" y="128587"/>
                </a:lnTo>
                <a:lnTo>
                  <a:pt x="1163718" y="97482"/>
                </a:lnTo>
                <a:lnTo>
                  <a:pt x="1163295" y="93116"/>
                </a:lnTo>
                <a:lnTo>
                  <a:pt x="1161314" y="83393"/>
                </a:lnTo>
                <a:lnTo>
                  <a:pt x="1159628" y="79176"/>
                </a:lnTo>
                <a:lnTo>
                  <a:pt x="1157247" y="75604"/>
                </a:lnTo>
                <a:lnTo>
                  <a:pt x="1154961" y="71933"/>
                </a:lnTo>
                <a:lnTo>
                  <a:pt x="1151836" y="69056"/>
                </a:lnTo>
                <a:lnTo>
                  <a:pt x="1147864" y="66972"/>
                </a:lnTo>
                <a:lnTo>
                  <a:pt x="1143997" y="64789"/>
                </a:lnTo>
                <a:lnTo>
                  <a:pt x="1139140" y="63698"/>
                </a:lnTo>
                <a:lnTo>
                  <a:pt x="1171843" y="63698"/>
                </a:lnTo>
                <a:lnTo>
                  <a:pt x="1175001" y="67319"/>
                </a:lnTo>
                <a:lnTo>
                  <a:pt x="1178078" y="73025"/>
                </a:lnTo>
                <a:lnTo>
                  <a:pt x="1180164" y="79771"/>
                </a:lnTo>
                <a:lnTo>
                  <a:pt x="1182250" y="86419"/>
                </a:lnTo>
                <a:lnTo>
                  <a:pt x="1183288" y="93960"/>
                </a:lnTo>
                <a:lnTo>
                  <a:pt x="1183288" y="110628"/>
                </a:lnTo>
                <a:lnTo>
                  <a:pt x="1182193" y="118168"/>
                </a:lnTo>
                <a:lnTo>
                  <a:pt x="1177830" y="131861"/>
                </a:lnTo>
                <a:lnTo>
                  <a:pt x="1174601" y="137815"/>
                </a:lnTo>
                <a:lnTo>
                  <a:pt x="1170088" y="143171"/>
                </a:lnTo>
                <a:close/>
              </a:path>
              <a:path w="6970395" h="197485">
                <a:moveTo>
                  <a:pt x="1296397" y="63400"/>
                </a:moveTo>
                <a:lnTo>
                  <a:pt x="1277938" y="63400"/>
                </a:lnTo>
                <a:lnTo>
                  <a:pt x="1277938" y="4564"/>
                </a:lnTo>
                <a:lnTo>
                  <a:pt x="1279728" y="2529"/>
                </a:lnTo>
                <a:lnTo>
                  <a:pt x="1280519" y="2232"/>
                </a:lnTo>
                <a:lnTo>
                  <a:pt x="1281462" y="1984"/>
                </a:lnTo>
                <a:lnTo>
                  <a:pt x="1283748" y="1587"/>
                </a:lnTo>
                <a:lnTo>
                  <a:pt x="1285234" y="1487"/>
                </a:lnTo>
                <a:lnTo>
                  <a:pt x="1288910" y="1487"/>
                </a:lnTo>
                <a:lnTo>
                  <a:pt x="1290444" y="1587"/>
                </a:lnTo>
                <a:lnTo>
                  <a:pt x="1292825" y="1984"/>
                </a:lnTo>
                <a:lnTo>
                  <a:pt x="1293721" y="2232"/>
                </a:lnTo>
                <a:lnTo>
                  <a:pt x="1294311" y="2529"/>
                </a:lnTo>
                <a:lnTo>
                  <a:pt x="1295006" y="2728"/>
                </a:lnTo>
                <a:lnTo>
                  <a:pt x="1295502" y="3075"/>
                </a:lnTo>
                <a:lnTo>
                  <a:pt x="1295797" y="3571"/>
                </a:lnTo>
                <a:lnTo>
                  <a:pt x="1296197" y="4068"/>
                </a:lnTo>
                <a:lnTo>
                  <a:pt x="1296397" y="4564"/>
                </a:lnTo>
                <a:lnTo>
                  <a:pt x="1296397" y="63400"/>
                </a:lnTo>
                <a:close/>
              </a:path>
              <a:path w="6970395" h="197485">
                <a:moveTo>
                  <a:pt x="1251649" y="158649"/>
                </a:moveTo>
                <a:lnTo>
                  <a:pt x="1237456" y="158649"/>
                </a:lnTo>
                <a:lnTo>
                  <a:pt x="1231113" y="157211"/>
                </a:lnTo>
                <a:lnTo>
                  <a:pt x="1206205" y="125610"/>
                </a:lnTo>
                <a:lnTo>
                  <a:pt x="1203976" y="96143"/>
                </a:lnTo>
                <a:lnTo>
                  <a:pt x="1204919" y="88353"/>
                </a:lnTo>
                <a:lnTo>
                  <a:pt x="1233989" y="49559"/>
                </a:lnTo>
                <a:lnTo>
                  <a:pt x="1240238" y="48220"/>
                </a:lnTo>
                <a:lnTo>
                  <a:pt x="1253135" y="48220"/>
                </a:lnTo>
                <a:lnTo>
                  <a:pt x="1258497" y="49509"/>
                </a:lnTo>
                <a:lnTo>
                  <a:pt x="1263355" y="52090"/>
                </a:lnTo>
                <a:lnTo>
                  <a:pt x="1268317" y="54669"/>
                </a:lnTo>
                <a:lnTo>
                  <a:pt x="1273175" y="58439"/>
                </a:lnTo>
                <a:lnTo>
                  <a:pt x="1277938" y="63400"/>
                </a:lnTo>
                <a:lnTo>
                  <a:pt x="1296397" y="63400"/>
                </a:lnTo>
                <a:lnTo>
                  <a:pt x="1296397" y="64145"/>
                </a:lnTo>
                <a:lnTo>
                  <a:pt x="1244162" y="64145"/>
                </a:lnTo>
                <a:lnTo>
                  <a:pt x="1240143" y="65286"/>
                </a:lnTo>
                <a:lnTo>
                  <a:pt x="1236866" y="67568"/>
                </a:lnTo>
                <a:lnTo>
                  <a:pt x="1233589" y="69750"/>
                </a:lnTo>
                <a:lnTo>
                  <a:pt x="1230913" y="72677"/>
                </a:lnTo>
                <a:lnTo>
                  <a:pt x="1223026" y="97928"/>
                </a:lnTo>
                <a:lnTo>
                  <a:pt x="1223026" y="107751"/>
                </a:lnTo>
                <a:lnTo>
                  <a:pt x="1243267" y="142874"/>
                </a:lnTo>
                <a:lnTo>
                  <a:pt x="1277848" y="142874"/>
                </a:lnTo>
                <a:lnTo>
                  <a:pt x="1274766" y="146248"/>
                </a:lnTo>
                <a:lnTo>
                  <a:pt x="1269260" y="150712"/>
                </a:lnTo>
                <a:lnTo>
                  <a:pt x="1257849" y="157063"/>
                </a:lnTo>
                <a:lnTo>
                  <a:pt x="1251649" y="158649"/>
                </a:lnTo>
                <a:close/>
              </a:path>
              <a:path w="6970395" h="197485">
                <a:moveTo>
                  <a:pt x="1277848" y="142874"/>
                </a:moveTo>
                <a:lnTo>
                  <a:pt x="1250506" y="142874"/>
                </a:lnTo>
                <a:lnTo>
                  <a:pt x="1252887" y="142576"/>
                </a:lnTo>
                <a:lnTo>
                  <a:pt x="1255173" y="141981"/>
                </a:lnTo>
                <a:lnTo>
                  <a:pt x="1277938" y="123229"/>
                </a:lnTo>
                <a:lnTo>
                  <a:pt x="1277938" y="83045"/>
                </a:lnTo>
                <a:lnTo>
                  <a:pt x="1272880" y="76894"/>
                </a:lnTo>
                <a:lnTo>
                  <a:pt x="1268022" y="72230"/>
                </a:lnTo>
                <a:lnTo>
                  <a:pt x="1263355" y="69056"/>
                </a:lnTo>
                <a:lnTo>
                  <a:pt x="1258792" y="65781"/>
                </a:lnTo>
                <a:lnTo>
                  <a:pt x="1253982" y="64145"/>
                </a:lnTo>
                <a:lnTo>
                  <a:pt x="1296397" y="64145"/>
                </a:lnTo>
                <a:lnTo>
                  <a:pt x="1296397" y="140493"/>
                </a:lnTo>
                <a:lnTo>
                  <a:pt x="1280024" y="140493"/>
                </a:lnTo>
                <a:lnTo>
                  <a:pt x="1277848" y="142874"/>
                </a:lnTo>
                <a:close/>
              </a:path>
              <a:path w="6970395" h="197485">
                <a:moveTo>
                  <a:pt x="1289844" y="157310"/>
                </a:moveTo>
                <a:lnTo>
                  <a:pt x="1286777" y="157310"/>
                </a:lnTo>
                <a:lnTo>
                  <a:pt x="1285434" y="157211"/>
                </a:lnTo>
                <a:lnTo>
                  <a:pt x="1284338" y="157013"/>
                </a:lnTo>
                <a:lnTo>
                  <a:pt x="1283348" y="156914"/>
                </a:lnTo>
                <a:lnTo>
                  <a:pt x="1280024" y="154334"/>
                </a:lnTo>
                <a:lnTo>
                  <a:pt x="1280024" y="140493"/>
                </a:lnTo>
                <a:lnTo>
                  <a:pt x="1296397" y="140493"/>
                </a:lnTo>
                <a:lnTo>
                  <a:pt x="1296397" y="154334"/>
                </a:lnTo>
                <a:lnTo>
                  <a:pt x="1296245" y="154880"/>
                </a:lnTo>
                <a:lnTo>
                  <a:pt x="1295949" y="155376"/>
                </a:lnTo>
                <a:lnTo>
                  <a:pt x="1295749" y="155773"/>
                </a:lnTo>
                <a:lnTo>
                  <a:pt x="1295302" y="156120"/>
                </a:lnTo>
                <a:lnTo>
                  <a:pt x="1294606" y="156418"/>
                </a:lnTo>
                <a:lnTo>
                  <a:pt x="1294016" y="156715"/>
                </a:lnTo>
                <a:lnTo>
                  <a:pt x="1293168" y="156914"/>
                </a:lnTo>
                <a:lnTo>
                  <a:pt x="1292082" y="157013"/>
                </a:lnTo>
                <a:lnTo>
                  <a:pt x="1291092" y="157211"/>
                </a:lnTo>
                <a:lnTo>
                  <a:pt x="1289844" y="157310"/>
                </a:lnTo>
                <a:close/>
              </a:path>
              <a:path w="6970395" h="197485">
                <a:moveTo>
                  <a:pt x="1378702" y="158649"/>
                </a:moveTo>
                <a:lnTo>
                  <a:pt x="1365701" y="158649"/>
                </a:lnTo>
                <a:lnTo>
                  <a:pt x="1358462" y="157509"/>
                </a:lnTo>
                <a:lnTo>
                  <a:pt x="1326906" y="127843"/>
                </a:lnTo>
                <a:lnTo>
                  <a:pt x="1323781" y="113059"/>
                </a:lnTo>
                <a:lnTo>
                  <a:pt x="1323781" y="95398"/>
                </a:lnTo>
                <a:lnTo>
                  <a:pt x="1340993" y="58390"/>
                </a:lnTo>
                <a:lnTo>
                  <a:pt x="1364663" y="48220"/>
                </a:lnTo>
                <a:lnTo>
                  <a:pt x="1379836" y="48220"/>
                </a:lnTo>
                <a:lnTo>
                  <a:pt x="1386532" y="49509"/>
                </a:lnTo>
                <a:lnTo>
                  <a:pt x="1392095" y="52090"/>
                </a:lnTo>
                <a:lnTo>
                  <a:pt x="1397648" y="54570"/>
                </a:lnTo>
                <a:lnTo>
                  <a:pt x="1402210" y="57992"/>
                </a:lnTo>
                <a:lnTo>
                  <a:pt x="1406031" y="62656"/>
                </a:lnTo>
                <a:lnTo>
                  <a:pt x="1366691" y="62656"/>
                </a:lnTo>
                <a:lnTo>
                  <a:pt x="1362672" y="63549"/>
                </a:lnTo>
                <a:lnTo>
                  <a:pt x="1359205" y="65335"/>
                </a:lnTo>
                <a:lnTo>
                  <a:pt x="1355833" y="67022"/>
                </a:lnTo>
                <a:lnTo>
                  <a:pt x="1352947" y="69303"/>
                </a:lnTo>
                <a:lnTo>
                  <a:pt x="1343127" y="93762"/>
                </a:lnTo>
                <a:lnTo>
                  <a:pt x="1416202" y="93762"/>
                </a:lnTo>
                <a:lnTo>
                  <a:pt x="1416202" y="102096"/>
                </a:lnTo>
                <a:lnTo>
                  <a:pt x="1415459" y="104179"/>
                </a:lnTo>
                <a:lnTo>
                  <a:pt x="1413973" y="105370"/>
                </a:lnTo>
                <a:lnTo>
                  <a:pt x="1412583" y="106560"/>
                </a:lnTo>
                <a:lnTo>
                  <a:pt x="1410944" y="107156"/>
                </a:lnTo>
                <a:lnTo>
                  <a:pt x="1343127" y="107156"/>
                </a:lnTo>
                <a:lnTo>
                  <a:pt x="1343153" y="113059"/>
                </a:lnTo>
                <a:lnTo>
                  <a:pt x="1369816" y="143768"/>
                </a:lnTo>
                <a:lnTo>
                  <a:pt x="1411840" y="143768"/>
                </a:lnTo>
                <a:lnTo>
                  <a:pt x="1411840" y="145057"/>
                </a:lnTo>
                <a:lnTo>
                  <a:pt x="1411735" y="145851"/>
                </a:lnTo>
                <a:lnTo>
                  <a:pt x="1411592" y="147785"/>
                </a:lnTo>
                <a:lnTo>
                  <a:pt x="1411487" y="148282"/>
                </a:lnTo>
                <a:lnTo>
                  <a:pt x="1383160" y="158303"/>
                </a:lnTo>
                <a:lnTo>
                  <a:pt x="1378702" y="158649"/>
                </a:lnTo>
                <a:close/>
              </a:path>
              <a:path w="6970395" h="197485">
                <a:moveTo>
                  <a:pt x="1416202" y="93762"/>
                </a:moveTo>
                <a:lnTo>
                  <a:pt x="1397600" y="93762"/>
                </a:lnTo>
                <a:lnTo>
                  <a:pt x="1397895" y="84037"/>
                </a:lnTo>
                <a:lnTo>
                  <a:pt x="1395762" y="76447"/>
                </a:lnTo>
                <a:lnTo>
                  <a:pt x="1391199" y="70990"/>
                </a:lnTo>
                <a:lnTo>
                  <a:pt x="1386732" y="65434"/>
                </a:lnTo>
                <a:lnTo>
                  <a:pt x="1380084" y="62656"/>
                </a:lnTo>
                <a:lnTo>
                  <a:pt x="1406031" y="62656"/>
                </a:lnTo>
                <a:lnTo>
                  <a:pt x="1409354" y="66625"/>
                </a:lnTo>
                <a:lnTo>
                  <a:pt x="1411983" y="71635"/>
                </a:lnTo>
                <a:lnTo>
                  <a:pt x="1415364" y="83145"/>
                </a:lnTo>
                <a:lnTo>
                  <a:pt x="1416202" y="89296"/>
                </a:lnTo>
                <a:lnTo>
                  <a:pt x="1416202" y="93762"/>
                </a:lnTo>
                <a:close/>
              </a:path>
              <a:path w="6970395" h="197485">
                <a:moveTo>
                  <a:pt x="1411840" y="143768"/>
                </a:moveTo>
                <a:lnTo>
                  <a:pt x="1380636" y="143768"/>
                </a:lnTo>
                <a:lnTo>
                  <a:pt x="1384846" y="143370"/>
                </a:lnTo>
                <a:lnTo>
                  <a:pt x="1392295" y="141783"/>
                </a:lnTo>
                <a:lnTo>
                  <a:pt x="1395514" y="140890"/>
                </a:lnTo>
                <a:lnTo>
                  <a:pt x="1398191" y="139898"/>
                </a:lnTo>
                <a:lnTo>
                  <a:pt x="1400972" y="138905"/>
                </a:lnTo>
                <a:lnTo>
                  <a:pt x="1403201" y="138062"/>
                </a:lnTo>
                <a:lnTo>
                  <a:pt x="1404896" y="137368"/>
                </a:lnTo>
                <a:lnTo>
                  <a:pt x="1406677" y="136573"/>
                </a:lnTo>
                <a:lnTo>
                  <a:pt x="1408020" y="136177"/>
                </a:lnTo>
                <a:lnTo>
                  <a:pt x="1409411" y="136177"/>
                </a:lnTo>
                <a:lnTo>
                  <a:pt x="1409849" y="136326"/>
                </a:lnTo>
                <a:lnTo>
                  <a:pt x="1410249" y="136624"/>
                </a:lnTo>
                <a:lnTo>
                  <a:pt x="1410744" y="136822"/>
                </a:lnTo>
                <a:lnTo>
                  <a:pt x="1411097" y="137169"/>
                </a:lnTo>
                <a:lnTo>
                  <a:pt x="1411487" y="138161"/>
                </a:lnTo>
                <a:lnTo>
                  <a:pt x="1411640" y="138905"/>
                </a:lnTo>
                <a:lnTo>
                  <a:pt x="1411793" y="140394"/>
                </a:lnTo>
                <a:lnTo>
                  <a:pt x="1411840" y="143768"/>
                </a:lnTo>
                <a:close/>
              </a:path>
              <a:path w="6970395" h="197485">
                <a:moveTo>
                  <a:pt x="1498584" y="73670"/>
                </a:moveTo>
                <a:lnTo>
                  <a:pt x="1497088" y="73670"/>
                </a:lnTo>
                <a:lnTo>
                  <a:pt x="1496545" y="73521"/>
                </a:lnTo>
                <a:lnTo>
                  <a:pt x="1494024" y="63797"/>
                </a:lnTo>
                <a:lnTo>
                  <a:pt x="1494069" y="63152"/>
                </a:lnTo>
                <a:lnTo>
                  <a:pt x="1501403" y="55662"/>
                </a:lnTo>
                <a:lnTo>
                  <a:pt x="1503889" y="54272"/>
                </a:lnTo>
                <a:lnTo>
                  <a:pt x="1506718" y="53081"/>
                </a:lnTo>
                <a:lnTo>
                  <a:pt x="1509890" y="52090"/>
                </a:lnTo>
                <a:lnTo>
                  <a:pt x="1513167" y="50998"/>
                </a:lnTo>
                <a:lnTo>
                  <a:pt x="1516691" y="50105"/>
                </a:lnTo>
                <a:lnTo>
                  <a:pt x="1520453" y="49410"/>
                </a:lnTo>
                <a:lnTo>
                  <a:pt x="1524225" y="48617"/>
                </a:lnTo>
                <a:lnTo>
                  <a:pt x="1528045" y="48220"/>
                </a:lnTo>
                <a:lnTo>
                  <a:pt x="1539160" y="48220"/>
                </a:lnTo>
                <a:lnTo>
                  <a:pt x="1545313" y="49063"/>
                </a:lnTo>
                <a:lnTo>
                  <a:pt x="1550371" y="50750"/>
                </a:lnTo>
                <a:lnTo>
                  <a:pt x="1555429" y="52337"/>
                </a:lnTo>
                <a:lnTo>
                  <a:pt x="1559496" y="54719"/>
                </a:lnTo>
                <a:lnTo>
                  <a:pt x="1562573" y="57893"/>
                </a:lnTo>
                <a:lnTo>
                  <a:pt x="1565754" y="61069"/>
                </a:lnTo>
                <a:lnTo>
                  <a:pt x="1567006" y="63251"/>
                </a:lnTo>
                <a:lnTo>
                  <a:pt x="1525711" y="63251"/>
                </a:lnTo>
                <a:lnTo>
                  <a:pt x="1521596" y="63797"/>
                </a:lnTo>
                <a:lnTo>
                  <a:pt x="1499917" y="73124"/>
                </a:lnTo>
                <a:lnTo>
                  <a:pt x="1498584" y="73670"/>
                </a:lnTo>
                <a:close/>
              </a:path>
              <a:path w="6970395" h="197485">
                <a:moveTo>
                  <a:pt x="1529931" y="158649"/>
                </a:moveTo>
                <a:lnTo>
                  <a:pt x="1518624" y="158649"/>
                </a:lnTo>
                <a:lnTo>
                  <a:pt x="1513862" y="157955"/>
                </a:lnTo>
                <a:lnTo>
                  <a:pt x="1489059" y="132903"/>
                </a:lnTo>
                <a:lnTo>
                  <a:pt x="1489059" y="122485"/>
                </a:lnTo>
                <a:lnTo>
                  <a:pt x="1524625" y="95348"/>
                </a:lnTo>
                <a:lnTo>
                  <a:pt x="1531616" y="94654"/>
                </a:lnTo>
                <a:lnTo>
                  <a:pt x="1553200" y="94654"/>
                </a:lnTo>
                <a:lnTo>
                  <a:pt x="1553200" y="83045"/>
                </a:lnTo>
                <a:lnTo>
                  <a:pt x="1552800" y="79623"/>
                </a:lnTo>
                <a:lnTo>
                  <a:pt x="1551219" y="73670"/>
                </a:lnTo>
                <a:lnTo>
                  <a:pt x="1549876" y="71189"/>
                </a:lnTo>
                <a:lnTo>
                  <a:pt x="1547990" y="69204"/>
                </a:lnTo>
                <a:lnTo>
                  <a:pt x="1546209" y="67220"/>
                </a:lnTo>
                <a:lnTo>
                  <a:pt x="1543875" y="65731"/>
                </a:lnTo>
                <a:lnTo>
                  <a:pt x="1538122" y="63747"/>
                </a:lnTo>
                <a:lnTo>
                  <a:pt x="1534550" y="63251"/>
                </a:lnTo>
                <a:lnTo>
                  <a:pt x="1567006" y="63251"/>
                </a:lnTo>
                <a:lnTo>
                  <a:pt x="1568030" y="65037"/>
                </a:lnTo>
                <a:lnTo>
                  <a:pt x="1570812" y="74463"/>
                </a:lnTo>
                <a:lnTo>
                  <a:pt x="1571469" y="79623"/>
                </a:lnTo>
                <a:lnTo>
                  <a:pt x="1571507" y="108049"/>
                </a:lnTo>
                <a:lnTo>
                  <a:pt x="1532512" y="108049"/>
                </a:lnTo>
                <a:lnTo>
                  <a:pt x="1528092" y="108495"/>
                </a:lnTo>
                <a:lnTo>
                  <a:pt x="1524330" y="109388"/>
                </a:lnTo>
                <a:lnTo>
                  <a:pt x="1520653" y="110182"/>
                </a:lnTo>
                <a:lnTo>
                  <a:pt x="1517577" y="111422"/>
                </a:lnTo>
                <a:lnTo>
                  <a:pt x="1507956" y="124172"/>
                </a:lnTo>
                <a:lnTo>
                  <a:pt x="1507956" y="132406"/>
                </a:lnTo>
                <a:lnTo>
                  <a:pt x="1509595" y="136524"/>
                </a:lnTo>
                <a:lnTo>
                  <a:pt x="1512871" y="139600"/>
                </a:lnTo>
                <a:lnTo>
                  <a:pt x="1516243" y="142676"/>
                </a:lnTo>
                <a:lnTo>
                  <a:pt x="1520901" y="144213"/>
                </a:lnTo>
                <a:lnTo>
                  <a:pt x="1555324" y="144213"/>
                </a:lnTo>
                <a:lnTo>
                  <a:pt x="1551362" y="148530"/>
                </a:lnTo>
                <a:lnTo>
                  <a:pt x="1546456" y="152201"/>
                </a:lnTo>
                <a:lnTo>
                  <a:pt x="1535636" y="157360"/>
                </a:lnTo>
                <a:lnTo>
                  <a:pt x="1529931" y="158649"/>
                </a:lnTo>
                <a:close/>
              </a:path>
              <a:path w="6970395" h="197485">
                <a:moveTo>
                  <a:pt x="1555324" y="144213"/>
                </a:moveTo>
                <a:lnTo>
                  <a:pt x="1531616" y="144213"/>
                </a:lnTo>
                <a:lnTo>
                  <a:pt x="1536084" y="143023"/>
                </a:lnTo>
                <a:lnTo>
                  <a:pt x="1540256" y="140642"/>
                </a:lnTo>
                <a:lnTo>
                  <a:pt x="1544418" y="138161"/>
                </a:lnTo>
                <a:lnTo>
                  <a:pt x="1548733" y="134391"/>
                </a:lnTo>
                <a:lnTo>
                  <a:pt x="1553200" y="129331"/>
                </a:lnTo>
                <a:lnTo>
                  <a:pt x="1553200" y="108049"/>
                </a:lnTo>
                <a:lnTo>
                  <a:pt x="1571507" y="108049"/>
                </a:lnTo>
                <a:lnTo>
                  <a:pt x="1571507" y="143768"/>
                </a:lnTo>
                <a:lnTo>
                  <a:pt x="1555734" y="143768"/>
                </a:lnTo>
                <a:lnTo>
                  <a:pt x="1555324" y="144213"/>
                </a:lnTo>
                <a:close/>
              </a:path>
              <a:path w="6970395" h="197485">
                <a:moveTo>
                  <a:pt x="1565602" y="157310"/>
                </a:moveTo>
                <a:lnTo>
                  <a:pt x="1561734" y="157310"/>
                </a:lnTo>
                <a:lnTo>
                  <a:pt x="1560191" y="157162"/>
                </a:lnTo>
                <a:lnTo>
                  <a:pt x="1559001" y="156865"/>
                </a:lnTo>
                <a:lnTo>
                  <a:pt x="1557810" y="156665"/>
                </a:lnTo>
                <a:lnTo>
                  <a:pt x="1556972" y="156368"/>
                </a:lnTo>
                <a:lnTo>
                  <a:pt x="1556477" y="155971"/>
                </a:lnTo>
                <a:lnTo>
                  <a:pt x="1555981" y="155475"/>
                </a:lnTo>
                <a:lnTo>
                  <a:pt x="1555734" y="154780"/>
                </a:lnTo>
                <a:lnTo>
                  <a:pt x="1555734" y="143768"/>
                </a:lnTo>
                <a:lnTo>
                  <a:pt x="1571507" y="143768"/>
                </a:lnTo>
                <a:lnTo>
                  <a:pt x="1571507" y="154780"/>
                </a:lnTo>
                <a:lnTo>
                  <a:pt x="1568078" y="156865"/>
                </a:lnTo>
                <a:lnTo>
                  <a:pt x="1567087" y="157162"/>
                </a:lnTo>
                <a:lnTo>
                  <a:pt x="1565602" y="157310"/>
                </a:lnTo>
                <a:close/>
              </a:path>
              <a:path w="6970395" h="197485">
                <a:moveTo>
                  <a:pt x="1646621" y="158649"/>
                </a:moveTo>
                <a:lnTo>
                  <a:pt x="1635905" y="158649"/>
                </a:lnTo>
                <a:lnTo>
                  <a:pt x="1629514" y="157459"/>
                </a:lnTo>
                <a:lnTo>
                  <a:pt x="1601235" y="127843"/>
                </a:lnTo>
                <a:lnTo>
                  <a:pt x="1598406" y="113506"/>
                </a:lnTo>
                <a:lnTo>
                  <a:pt x="1598438" y="103732"/>
                </a:lnTo>
                <a:lnTo>
                  <a:pt x="1607635" y="66327"/>
                </a:lnTo>
                <a:lnTo>
                  <a:pt x="1638639" y="48368"/>
                </a:lnTo>
                <a:lnTo>
                  <a:pt x="1648459" y="48368"/>
                </a:lnTo>
                <a:lnTo>
                  <a:pt x="1651536" y="48666"/>
                </a:lnTo>
                <a:lnTo>
                  <a:pt x="1657594" y="49857"/>
                </a:lnTo>
                <a:lnTo>
                  <a:pt x="1660366" y="50650"/>
                </a:lnTo>
                <a:lnTo>
                  <a:pt x="1662852" y="51643"/>
                </a:lnTo>
                <a:lnTo>
                  <a:pt x="1665423" y="52635"/>
                </a:lnTo>
                <a:lnTo>
                  <a:pt x="1667662" y="53776"/>
                </a:lnTo>
                <a:lnTo>
                  <a:pt x="1669548" y="55065"/>
                </a:lnTo>
                <a:lnTo>
                  <a:pt x="1671529" y="56256"/>
                </a:lnTo>
                <a:lnTo>
                  <a:pt x="1672967" y="57298"/>
                </a:lnTo>
                <a:lnTo>
                  <a:pt x="1674758" y="59084"/>
                </a:lnTo>
                <a:lnTo>
                  <a:pt x="1675348" y="59828"/>
                </a:lnTo>
                <a:lnTo>
                  <a:pt x="1675644" y="60424"/>
                </a:lnTo>
                <a:lnTo>
                  <a:pt x="1676044" y="60919"/>
                </a:lnTo>
                <a:lnTo>
                  <a:pt x="1676339" y="61515"/>
                </a:lnTo>
                <a:lnTo>
                  <a:pt x="1676539" y="62209"/>
                </a:lnTo>
                <a:lnTo>
                  <a:pt x="1676834" y="62904"/>
                </a:lnTo>
                <a:lnTo>
                  <a:pt x="1676987" y="63698"/>
                </a:lnTo>
                <a:lnTo>
                  <a:pt x="1676995" y="63846"/>
                </a:lnTo>
                <a:lnTo>
                  <a:pt x="1636163" y="63846"/>
                </a:lnTo>
                <a:lnTo>
                  <a:pt x="1629362" y="67270"/>
                </a:lnTo>
                <a:lnTo>
                  <a:pt x="1617608" y="103732"/>
                </a:lnTo>
                <a:lnTo>
                  <a:pt x="1617608" y="110182"/>
                </a:lnTo>
                <a:lnTo>
                  <a:pt x="1640973" y="142726"/>
                </a:lnTo>
                <a:lnTo>
                  <a:pt x="1677434" y="142726"/>
                </a:lnTo>
                <a:lnTo>
                  <a:pt x="1677330" y="143519"/>
                </a:lnTo>
                <a:lnTo>
                  <a:pt x="1677139" y="144213"/>
                </a:lnTo>
                <a:lnTo>
                  <a:pt x="1676939" y="144809"/>
                </a:lnTo>
                <a:lnTo>
                  <a:pt x="1676691" y="145355"/>
                </a:lnTo>
                <a:lnTo>
                  <a:pt x="1676387" y="145851"/>
                </a:lnTo>
                <a:lnTo>
                  <a:pt x="1676196" y="146248"/>
                </a:lnTo>
                <a:lnTo>
                  <a:pt x="1675596" y="146942"/>
                </a:lnTo>
                <a:lnTo>
                  <a:pt x="1673710" y="148827"/>
                </a:lnTo>
                <a:lnTo>
                  <a:pt x="1672129" y="149968"/>
                </a:lnTo>
                <a:lnTo>
                  <a:pt x="1669843" y="151357"/>
                </a:lnTo>
                <a:lnTo>
                  <a:pt x="1667662" y="152747"/>
                </a:lnTo>
                <a:lnTo>
                  <a:pt x="1665176" y="153987"/>
                </a:lnTo>
                <a:lnTo>
                  <a:pt x="1659623" y="156169"/>
                </a:lnTo>
                <a:lnTo>
                  <a:pt x="1656594" y="157013"/>
                </a:lnTo>
                <a:lnTo>
                  <a:pt x="1653327" y="157608"/>
                </a:lnTo>
                <a:lnTo>
                  <a:pt x="1650050" y="158303"/>
                </a:lnTo>
                <a:lnTo>
                  <a:pt x="1646621" y="158649"/>
                </a:lnTo>
                <a:close/>
              </a:path>
              <a:path w="6970395" h="197485">
                <a:moveTo>
                  <a:pt x="1674701" y="75753"/>
                </a:moveTo>
                <a:lnTo>
                  <a:pt x="1672624" y="75753"/>
                </a:lnTo>
                <a:lnTo>
                  <a:pt x="1671329" y="75157"/>
                </a:lnTo>
                <a:lnTo>
                  <a:pt x="1669843" y="73967"/>
                </a:lnTo>
                <a:lnTo>
                  <a:pt x="1668357" y="72677"/>
                </a:lnTo>
                <a:lnTo>
                  <a:pt x="1666471" y="71288"/>
                </a:lnTo>
                <a:lnTo>
                  <a:pt x="1664185" y="69800"/>
                </a:lnTo>
                <a:lnTo>
                  <a:pt x="1662004" y="68312"/>
                </a:lnTo>
                <a:lnTo>
                  <a:pt x="1659327" y="66972"/>
                </a:lnTo>
                <a:lnTo>
                  <a:pt x="1656146" y="65781"/>
                </a:lnTo>
                <a:lnTo>
                  <a:pt x="1653079" y="64491"/>
                </a:lnTo>
                <a:lnTo>
                  <a:pt x="1649355" y="63846"/>
                </a:lnTo>
                <a:lnTo>
                  <a:pt x="1676995" y="63846"/>
                </a:lnTo>
                <a:lnTo>
                  <a:pt x="1677097" y="65781"/>
                </a:lnTo>
                <a:lnTo>
                  <a:pt x="1677064" y="71288"/>
                </a:lnTo>
                <a:lnTo>
                  <a:pt x="1676787" y="72925"/>
                </a:lnTo>
                <a:lnTo>
                  <a:pt x="1676091" y="74115"/>
                </a:lnTo>
                <a:lnTo>
                  <a:pt x="1675501" y="75207"/>
                </a:lnTo>
                <a:lnTo>
                  <a:pt x="1674701" y="75753"/>
                </a:lnTo>
                <a:close/>
              </a:path>
              <a:path w="6970395" h="197485">
                <a:moveTo>
                  <a:pt x="1677434" y="142726"/>
                </a:moveTo>
                <a:lnTo>
                  <a:pt x="1649698" y="142726"/>
                </a:lnTo>
                <a:lnTo>
                  <a:pt x="1653422" y="142081"/>
                </a:lnTo>
                <a:lnTo>
                  <a:pt x="1656594" y="140790"/>
                </a:lnTo>
                <a:lnTo>
                  <a:pt x="1672472" y="130620"/>
                </a:lnTo>
                <a:lnTo>
                  <a:pt x="1673710" y="129926"/>
                </a:lnTo>
                <a:lnTo>
                  <a:pt x="1675101" y="129926"/>
                </a:lnTo>
                <a:lnTo>
                  <a:pt x="1675548" y="130075"/>
                </a:lnTo>
                <a:lnTo>
                  <a:pt x="1676339" y="130670"/>
                </a:lnTo>
                <a:lnTo>
                  <a:pt x="1676644" y="131216"/>
                </a:lnTo>
                <a:lnTo>
                  <a:pt x="1676834" y="132010"/>
                </a:lnTo>
                <a:lnTo>
                  <a:pt x="1677139" y="132704"/>
                </a:lnTo>
                <a:lnTo>
                  <a:pt x="1677330" y="133597"/>
                </a:lnTo>
                <a:lnTo>
                  <a:pt x="1677438" y="134738"/>
                </a:lnTo>
                <a:lnTo>
                  <a:pt x="1677539" y="136326"/>
                </a:lnTo>
                <a:lnTo>
                  <a:pt x="1677478" y="140790"/>
                </a:lnTo>
                <a:lnTo>
                  <a:pt x="1677434" y="142726"/>
                </a:lnTo>
                <a:close/>
              </a:path>
              <a:path w="6970395" h="197485">
                <a:moveTo>
                  <a:pt x="1752615" y="158649"/>
                </a:moveTo>
                <a:lnTo>
                  <a:pt x="1735851" y="158649"/>
                </a:lnTo>
                <a:lnTo>
                  <a:pt x="1728603" y="157459"/>
                </a:lnTo>
                <a:lnTo>
                  <a:pt x="1698046" y="127248"/>
                </a:lnTo>
                <a:lnTo>
                  <a:pt x="1695065" y="112911"/>
                </a:lnTo>
                <a:lnTo>
                  <a:pt x="1695065" y="96242"/>
                </a:lnTo>
                <a:lnTo>
                  <a:pt x="1696113" y="88701"/>
                </a:lnTo>
                <a:lnTo>
                  <a:pt x="1698199" y="81855"/>
                </a:lnTo>
                <a:lnTo>
                  <a:pt x="1700275" y="74910"/>
                </a:lnTo>
                <a:lnTo>
                  <a:pt x="1730241" y="49608"/>
                </a:lnTo>
                <a:lnTo>
                  <a:pt x="1737737" y="48220"/>
                </a:lnTo>
                <a:lnTo>
                  <a:pt x="1754501" y="48220"/>
                </a:lnTo>
                <a:lnTo>
                  <a:pt x="1761692" y="49460"/>
                </a:lnTo>
                <a:lnTo>
                  <a:pt x="1773999" y="54420"/>
                </a:lnTo>
                <a:lnTo>
                  <a:pt x="1779104" y="57992"/>
                </a:lnTo>
                <a:lnTo>
                  <a:pt x="1784086" y="63698"/>
                </a:lnTo>
                <a:lnTo>
                  <a:pt x="1740061" y="63698"/>
                </a:lnTo>
                <a:lnTo>
                  <a:pt x="1735356" y="64690"/>
                </a:lnTo>
                <a:lnTo>
                  <a:pt x="1731384" y="66674"/>
                </a:lnTo>
                <a:lnTo>
                  <a:pt x="1727517" y="68559"/>
                </a:lnTo>
                <a:lnTo>
                  <a:pt x="1724288" y="71288"/>
                </a:lnTo>
                <a:lnTo>
                  <a:pt x="1714267" y="97482"/>
                </a:lnTo>
                <a:lnTo>
                  <a:pt x="1714338" y="109438"/>
                </a:lnTo>
                <a:lnTo>
                  <a:pt x="1734165" y="142130"/>
                </a:lnTo>
                <a:lnTo>
                  <a:pt x="1739118" y="143171"/>
                </a:lnTo>
                <a:lnTo>
                  <a:pt x="1782325" y="143171"/>
                </a:lnTo>
                <a:lnTo>
                  <a:pt x="1778313" y="147835"/>
                </a:lnTo>
                <a:lnTo>
                  <a:pt x="1772960" y="151705"/>
                </a:lnTo>
                <a:lnTo>
                  <a:pt x="1760054" y="157261"/>
                </a:lnTo>
                <a:lnTo>
                  <a:pt x="1752615" y="158649"/>
                </a:lnTo>
                <a:close/>
              </a:path>
              <a:path w="6970395" h="197485">
                <a:moveTo>
                  <a:pt x="1782325" y="143171"/>
                </a:moveTo>
                <a:lnTo>
                  <a:pt x="1750434" y="143171"/>
                </a:lnTo>
                <a:lnTo>
                  <a:pt x="1755044" y="142229"/>
                </a:lnTo>
                <a:lnTo>
                  <a:pt x="1758921" y="140344"/>
                </a:lnTo>
                <a:lnTo>
                  <a:pt x="1762883" y="138359"/>
                </a:lnTo>
                <a:lnTo>
                  <a:pt x="1766112" y="135631"/>
                </a:lnTo>
                <a:lnTo>
                  <a:pt x="1768588" y="132159"/>
                </a:lnTo>
                <a:lnTo>
                  <a:pt x="1771170" y="128587"/>
                </a:lnTo>
                <a:lnTo>
                  <a:pt x="1775955" y="97482"/>
                </a:lnTo>
                <a:lnTo>
                  <a:pt x="1775532" y="93116"/>
                </a:lnTo>
                <a:lnTo>
                  <a:pt x="1773551" y="83393"/>
                </a:lnTo>
                <a:lnTo>
                  <a:pt x="1771865" y="79176"/>
                </a:lnTo>
                <a:lnTo>
                  <a:pt x="1769484" y="75604"/>
                </a:lnTo>
                <a:lnTo>
                  <a:pt x="1767198" y="71933"/>
                </a:lnTo>
                <a:lnTo>
                  <a:pt x="1764074" y="69056"/>
                </a:lnTo>
                <a:lnTo>
                  <a:pt x="1760111" y="66972"/>
                </a:lnTo>
                <a:lnTo>
                  <a:pt x="1756235" y="64789"/>
                </a:lnTo>
                <a:lnTo>
                  <a:pt x="1751377" y="63698"/>
                </a:lnTo>
                <a:lnTo>
                  <a:pt x="1784086" y="63698"/>
                </a:lnTo>
                <a:lnTo>
                  <a:pt x="1787248" y="67319"/>
                </a:lnTo>
                <a:lnTo>
                  <a:pt x="1790315" y="73025"/>
                </a:lnTo>
                <a:lnTo>
                  <a:pt x="1792401" y="79771"/>
                </a:lnTo>
                <a:lnTo>
                  <a:pt x="1794487" y="86419"/>
                </a:lnTo>
                <a:lnTo>
                  <a:pt x="1795525" y="93960"/>
                </a:lnTo>
                <a:lnTo>
                  <a:pt x="1795525" y="110628"/>
                </a:lnTo>
                <a:lnTo>
                  <a:pt x="1794439" y="118168"/>
                </a:lnTo>
                <a:lnTo>
                  <a:pt x="1790067" y="131861"/>
                </a:lnTo>
                <a:lnTo>
                  <a:pt x="1786848" y="137815"/>
                </a:lnTo>
                <a:lnTo>
                  <a:pt x="1782325" y="143171"/>
                </a:lnTo>
                <a:close/>
              </a:path>
              <a:path w="6970395" h="197485">
                <a:moveTo>
                  <a:pt x="1859322" y="66526"/>
                </a:moveTo>
                <a:lnTo>
                  <a:pt x="1839283" y="66526"/>
                </a:lnTo>
                <a:lnTo>
                  <a:pt x="1844941" y="60275"/>
                </a:lnTo>
                <a:lnTo>
                  <a:pt x="1850541" y="55662"/>
                </a:lnTo>
                <a:lnTo>
                  <a:pt x="1861752" y="49708"/>
                </a:lnTo>
                <a:lnTo>
                  <a:pt x="1867458" y="48220"/>
                </a:lnTo>
                <a:lnTo>
                  <a:pt x="1879859" y="48220"/>
                </a:lnTo>
                <a:lnTo>
                  <a:pt x="1885470" y="49361"/>
                </a:lnTo>
                <a:lnTo>
                  <a:pt x="1894594" y="53925"/>
                </a:lnTo>
                <a:lnTo>
                  <a:pt x="1898271" y="57001"/>
                </a:lnTo>
                <a:lnTo>
                  <a:pt x="1901043" y="60870"/>
                </a:lnTo>
                <a:lnTo>
                  <a:pt x="1903663" y="64293"/>
                </a:lnTo>
                <a:lnTo>
                  <a:pt x="1864781" y="64293"/>
                </a:lnTo>
                <a:lnTo>
                  <a:pt x="1860171" y="65930"/>
                </a:lnTo>
                <a:lnTo>
                  <a:pt x="1859322" y="66526"/>
                </a:lnTo>
                <a:close/>
              </a:path>
              <a:path w="6970395" h="197485">
                <a:moveTo>
                  <a:pt x="1833577" y="157310"/>
                </a:moveTo>
                <a:lnTo>
                  <a:pt x="1829910" y="157310"/>
                </a:lnTo>
                <a:lnTo>
                  <a:pt x="1828415" y="157211"/>
                </a:lnTo>
                <a:lnTo>
                  <a:pt x="1827224" y="157013"/>
                </a:lnTo>
                <a:lnTo>
                  <a:pt x="1826034" y="156914"/>
                </a:lnTo>
                <a:lnTo>
                  <a:pt x="1822709" y="154830"/>
                </a:lnTo>
                <a:lnTo>
                  <a:pt x="1822709" y="52189"/>
                </a:lnTo>
                <a:lnTo>
                  <a:pt x="1823109" y="51394"/>
                </a:lnTo>
                <a:lnTo>
                  <a:pt x="1823557" y="51048"/>
                </a:lnTo>
                <a:lnTo>
                  <a:pt x="1824252" y="50750"/>
                </a:lnTo>
                <a:lnTo>
                  <a:pt x="1824951" y="50352"/>
                </a:lnTo>
                <a:lnTo>
                  <a:pt x="1825786" y="50105"/>
                </a:lnTo>
                <a:lnTo>
                  <a:pt x="1827872" y="49907"/>
                </a:lnTo>
                <a:lnTo>
                  <a:pt x="1833977" y="49907"/>
                </a:lnTo>
                <a:lnTo>
                  <a:pt x="1836063" y="50105"/>
                </a:lnTo>
                <a:lnTo>
                  <a:pt x="1836903" y="50353"/>
                </a:lnTo>
                <a:lnTo>
                  <a:pt x="1837502" y="50750"/>
                </a:lnTo>
                <a:lnTo>
                  <a:pt x="1838092" y="51048"/>
                </a:lnTo>
                <a:lnTo>
                  <a:pt x="1838540" y="51394"/>
                </a:lnTo>
                <a:lnTo>
                  <a:pt x="1839130" y="52189"/>
                </a:lnTo>
                <a:lnTo>
                  <a:pt x="1839283" y="52685"/>
                </a:lnTo>
                <a:lnTo>
                  <a:pt x="1839283" y="66526"/>
                </a:lnTo>
                <a:lnTo>
                  <a:pt x="1859322" y="66526"/>
                </a:lnTo>
                <a:lnTo>
                  <a:pt x="1855504" y="69204"/>
                </a:lnTo>
                <a:lnTo>
                  <a:pt x="1850941" y="72479"/>
                </a:lnTo>
                <a:lnTo>
                  <a:pt x="1846131" y="77241"/>
                </a:lnTo>
                <a:lnTo>
                  <a:pt x="1841074" y="83492"/>
                </a:lnTo>
                <a:lnTo>
                  <a:pt x="1841074" y="154334"/>
                </a:lnTo>
                <a:lnTo>
                  <a:pt x="1840921" y="154830"/>
                </a:lnTo>
                <a:lnTo>
                  <a:pt x="1836311" y="157013"/>
                </a:lnTo>
                <a:lnTo>
                  <a:pt x="1835120" y="157211"/>
                </a:lnTo>
                <a:lnTo>
                  <a:pt x="1833577" y="157310"/>
                </a:lnTo>
                <a:close/>
              </a:path>
              <a:path w="6970395" h="197485">
                <a:moveTo>
                  <a:pt x="1901795" y="157310"/>
                </a:moveTo>
                <a:lnTo>
                  <a:pt x="1898119" y="157310"/>
                </a:lnTo>
                <a:lnTo>
                  <a:pt x="1896585" y="157211"/>
                </a:lnTo>
                <a:lnTo>
                  <a:pt x="1895395" y="157013"/>
                </a:lnTo>
                <a:lnTo>
                  <a:pt x="1894204" y="156914"/>
                </a:lnTo>
                <a:lnTo>
                  <a:pt x="1890632" y="154334"/>
                </a:lnTo>
                <a:lnTo>
                  <a:pt x="1890632" y="89197"/>
                </a:lnTo>
                <a:lnTo>
                  <a:pt x="1890184" y="84583"/>
                </a:lnTo>
                <a:lnTo>
                  <a:pt x="1888394" y="77638"/>
                </a:lnTo>
                <a:lnTo>
                  <a:pt x="1887108" y="74661"/>
                </a:lnTo>
                <a:lnTo>
                  <a:pt x="1885422" y="72181"/>
                </a:lnTo>
                <a:lnTo>
                  <a:pt x="1883736" y="69601"/>
                </a:lnTo>
                <a:lnTo>
                  <a:pt x="1881498" y="67667"/>
                </a:lnTo>
                <a:lnTo>
                  <a:pt x="1878726" y="66376"/>
                </a:lnTo>
                <a:lnTo>
                  <a:pt x="1876040" y="64987"/>
                </a:lnTo>
                <a:lnTo>
                  <a:pt x="1872916" y="64293"/>
                </a:lnTo>
                <a:lnTo>
                  <a:pt x="1903663" y="64293"/>
                </a:lnTo>
                <a:lnTo>
                  <a:pt x="1903929" y="64641"/>
                </a:lnTo>
                <a:lnTo>
                  <a:pt x="1905958" y="69056"/>
                </a:lnTo>
                <a:lnTo>
                  <a:pt x="1907148" y="74115"/>
                </a:lnTo>
                <a:lnTo>
                  <a:pt x="1908434" y="79176"/>
                </a:lnTo>
                <a:lnTo>
                  <a:pt x="1909008" y="84583"/>
                </a:lnTo>
                <a:lnTo>
                  <a:pt x="1909082" y="154334"/>
                </a:lnTo>
                <a:lnTo>
                  <a:pt x="1908939" y="154830"/>
                </a:lnTo>
                <a:lnTo>
                  <a:pt x="1904472" y="157013"/>
                </a:lnTo>
                <a:lnTo>
                  <a:pt x="1903281" y="157211"/>
                </a:lnTo>
                <a:lnTo>
                  <a:pt x="1901795" y="157310"/>
                </a:lnTo>
                <a:close/>
              </a:path>
              <a:path w="6970395" h="197485">
                <a:moveTo>
                  <a:pt x="1965489" y="50452"/>
                </a:moveTo>
                <a:lnTo>
                  <a:pt x="1947039" y="50452"/>
                </a:lnTo>
                <a:lnTo>
                  <a:pt x="1947039" y="25995"/>
                </a:lnTo>
                <a:lnTo>
                  <a:pt x="1948820" y="23961"/>
                </a:lnTo>
                <a:lnTo>
                  <a:pt x="1949615" y="23563"/>
                </a:lnTo>
                <a:lnTo>
                  <a:pt x="1950611" y="23316"/>
                </a:lnTo>
                <a:lnTo>
                  <a:pt x="1951801" y="23217"/>
                </a:lnTo>
                <a:lnTo>
                  <a:pt x="1952992" y="23019"/>
                </a:lnTo>
                <a:lnTo>
                  <a:pt x="1954478" y="22919"/>
                </a:lnTo>
                <a:lnTo>
                  <a:pt x="1958050" y="22919"/>
                </a:lnTo>
                <a:lnTo>
                  <a:pt x="1959536" y="23019"/>
                </a:lnTo>
                <a:lnTo>
                  <a:pt x="1960726" y="23217"/>
                </a:lnTo>
                <a:lnTo>
                  <a:pt x="1961917" y="23316"/>
                </a:lnTo>
                <a:lnTo>
                  <a:pt x="1962862" y="23564"/>
                </a:lnTo>
                <a:lnTo>
                  <a:pt x="1963555" y="23961"/>
                </a:lnTo>
                <a:lnTo>
                  <a:pt x="1964251" y="24259"/>
                </a:lnTo>
                <a:lnTo>
                  <a:pt x="1964746" y="24655"/>
                </a:lnTo>
                <a:lnTo>
                  <a:pt x="1965041" y="25151"/>
                </a:lnTo>
                <a:lnTo>
                  <a:pt x="1965336" y="25548"/>
                </a:lnTo>
                <a:lnTo>
                  <a:pt x="1965489" y="25995"/>
                </a:lnTo>
                <a:lnTo>
                  <a:pt x="1965489" y="50452"/>
                </a:lnTo>
                <a:close/>
              </a:path>
              <a:path w="6970395" h="197485">
                <a:moveTo>
                  <a:pt x="1992330" y="65632"/>
                </a:moveTo>
                <a:lnTo>
                  <a:pt x="1931856" y="65632"/>
                </a:lnTo>
                <a:lnTo>
                  <a:pt x="1930913" y="65037"/>
                </a:lnTo>
                <a:lnTo>
                  <a:pt x="1930218" y="63846"/>
                </a:lnTo>
                <a:lnTo>
                  <a:pt x="1929618" y="62656"/>
                </a:lnTo>
                <a:lnTo>
                  <a:pt x="1929323" y="60721"/>
                </a:lnTo>
                <a:lnTo>
                  <a:pt x="1929323" y="56653"/>
                </a:lnTo>
                <a:lnTo>
                  <a:pt x="1929427" y="55512"/>
                </a:lnTo>
                <a:lnTo>
                  <a:pt x="1929818" y="53627"/>
                </a:lnTo>
                <a:lnTo>
                  <a:pt x="1930065" y="52834"/>
                </a:lnTo>
                <a:lnTo>
                  <a:pt x="1930370" y="52238"/>
                </a:lnTo>
                <a:lnTo>
                  <a:pt x="1930666" y="51544"/>
                </a:lnTo>
                <a:lnTo>
                  <a:pt x="1931008" y="51097"/>
                </a:lnTo>
                <a:lnTo>
                  <a:pt x="1931408" y="50899"/>
                </a:lnTo>
                <a:lnTo>
                  <a:pt x="1931904" y="50601"/>
                </a:lnTo>
                <a:lnTo>
                  <a:pt x="1932447" y="50452"/>
                </a:lnTo>
                <a:lnTo>
                  <a:pt x="1991835" y="50452"/>
                </a:lnTo>
                <a:lnTo>
                  <a:pt x="1992330" y="50601"/>
                </a:lnTo>
                <a:lnTo>
                  <a:pt x="1992721" y="50899"/>
                </a:lnTo>
                <a:lnTo>
                  <a:pt x="1993226" y="51097"/>
                </a:lnTo>
                <a:lnTo>
                  <a:pt x="1993616" y="51544"/>
                </a:lnTo>
                <a:lnTo>
                  <a:pt x="1993911" y="52238"/>
                </a:lnTo>
                <a:lnTo>
                  <a:pt x="1994311" y="52834"/>
                </a:lnTo>
                <a:lnTo>
                  <a:pt x="1994559" y="53627"/>
                </a:lnTo>
                <a:lnTo>
                  <a:pt x="1994664" y="54620"/>
                </a:lnTo>
                <a:lnTo>
                  <a:pt x="1994854" y="55512"/>
                </a:lnTo>
                <a:lnTo>
                  <a:pt x="1994959" y="56653"/>
                </a:lnTo>
                <a:lnTo>
                  <a:pt x="1994959" y="60721"/>
                </a:lnTo>
                <a:lnTo>
                  <a:pt x="1994607" y="62656"/>
                </a:lnTo>
                <a:lnTo>
                  <a:pt x="1993226" y="65037"/>
                </a:lnTo>
                <a:lnTo>
                  <a:pt x="1992330" y="65632"/>
                </a:lnTo>
                <a:close/>
              </a:path>
              <a:path w="6970395" h="197485">
                <a:moveTo>
                  <a:pt x="1978138" y="158501"/>
                </a:moveTo>
                <a:lnTo>
                  <a:pt x="1971194" y="158501"/>
                </a:lnTo>
                <a:lnTo>
                  <a:pt x="1966727" y="157807"/>
                </a:lnTo>
                <a:lnTo>
                  <a:pt x="1947039" y="130175"/>
                </a:lnTo>
                <a:lnTo>
                  <a:pt x="1947039" y="65632"/>
                </a:lnTo>
                <a:lnTo>
                  <a:pt x="1965489" y="65632"/>
                </a:lnTo>
                <a:lnTo>
                  <a:pt x="1965489" y="128686"/>
                </a:lnTo>
                <a:lnTo>
                  <a:pt x="1966479" y="133945"/>
                </a:lnTo>
                <a:lnTo>
                  <a:pt x="1968470" y="137516"/>
                </a:lnTo>
                <a:lnTo>
                  <a:pt x="1970547" y="140989"/>
                </a:lnTo>
                <a:lnTo>
                  <a:pt x="1974223" y="142726"/>
                </a:lnTo>
                <a:lnTo>
                  <a:pt x="1994629" y="142726"/>
                </a:lnTo>
                <a:lnTo>
                  <a:pt x="1994664" y="143023"/>
                </a:lnTo>
                <a:lnTo>
                  <a:pt x="1994854" y="143916"/>
                </a:lnTo>
                <a:lnTo>
                  <a:pt x="1994959" y="145057"/>
                </a:lnTo>
                <a:lnTo>
                  <a:pt x="1994959" y="148530"/>
                </a:lnTo>
                <a:lnTo>
                  <a:pt x="1981567" y="158055"/>
                </a:lnTo>
                <a:lnTo>
                  <a:pt x="1979872" y="158352"/>
                </a:lnTo>
                <a:lnTo>
                  <a:pt x="1978138" y="158501"/>
                </a:lnTo>
                <a:close/>
              </a:path>
              <a:path w="6970395" h="197485">
                <a:moveTo>
                  <a:pt x="1994629" y="142726"/>
                </a:moveTo>
                <a:lnTo>
                  <a:pt x="1981262" y="142726"/>
                </a:lnTo>
                <a:lnTo>
                  <a:pt x="1982805" y="142576"/>
                </a:lnTo>
                <a:lnTo>
                  <a:pt x="1984091" y="142279"/>
                </a:lnTo>
                <a:lnTo>
                  <a:pt x="1991140" y="139799"/>
                </a:lnTo>
                <a:lnTo>
                  <a:pt x="1991835" y="139600"/>
                </a:lnTo>
                <a:lnTo>
                  <a:pt x="1992721" y="139600"/>
                </a:lnTo>
                <a:lnTo>
                  <a:pt x="1993026" y="139700"/>
                </a:lnTo>
                <a:lnTo>
                  <a:pt x="1993321" y="139898"/>
                </a:lnTo>
                <a:lnTo>
                  <a:pt x="1993721" y="140096"/>
                </a:lnTo>
                <a:lnTo>
                  <a:pt x="1994016" y="140443"/>
                </a:lnTo>
                <a:lnTo>
                  <a:pt x="1994416" y="141436"/>
                </a:lnTo>
                <a:lnTo>
                  <a:pt x="1994559" y="142130"/>
                </a:lnTo>
                <a:lnTo>
                  <a:pt x="1994629" y="142726"/>
                </a:lnTo>
                <a:close/>
              </a:path>
              <a:path w="6970395" h="197485">
                <a:moveTo>
                  <a:pt x="2067511" y="158649"/>
                </a:moveTo>
                <a:lnTo>
                  <a:pt x="2054509" y="158649"/>
                </a:lnTo>
                <a:lnTo>
                  <a:pt x="2047270" y="157509"/>
                </a:lnTo>
                <a:lnTo>
                  <a:pt x="2015714" y="127843"/>
                </a:lnTo>
                <a:lnTo>
                  <a:pt x="2012590" y="113059"/>
                </a:lnTo>
                <a:lnTo>
                  <a:pt x="2012590" y="95398"/>
                </a:lnTo>
                <a:lnTo>
                  <a:pt x="2029811" y="58390"/>
                </a:lnTo>
                <a:lnTo>
                  <a:pt x="2053471" y="48220"/>
                </a:lnTo>
                <a:lnTo>
                  <a:pt x="2068654" y="48220"/>
                </a:lnTo>
                <a:lnTo>
                  <a:pt x="2075350" y="49509"/>
                </a:lnTo>
                <a:lnTo>
                  <a:pt x="2080903" y="52090"/>
                </a:lnTo>
                <a:lnTo>
                  <a:pt x="2086466" y="54570"/>
                </a:lnTo>
                <a:lnTo>
                  <a:pt x="2091028" y="57992"/>
                </a:lnTo>
                <a:lnTo>
                  <a:pt x="2094849" y="62656"/>
                </a:lnTo>
                <a:lnTo>
                  <a:pt x="2055509" y="62656"/>
                </a:lnTo>
                <a:lnTo>
                  <a:pt x="2051490" y="63549"/>
                </a:lnTo>
                <a:lnTo>
                  <a:pt x="2048013" y="65335"/>
                </a:lnTo>
                <a:lnTo>
                  <a:pt x="2044641" y="67022"/>
                </a:lnTo>
                <a:lnTo>
                  <a:pt x="2041765" y="69303"/>
                </a:lnTo>
                <a:lnTo>
                  <a:pt x="2031945" y="93762"/>
                </a:lnTo>
                <a:lnTo>
                  <a:pt x="2105011" y="93762"/>
                </a:lnTo>
                <a:lnTo>
                  <a:pt x="2105011" y="102096"/>
                </a:lnTo>
                <a:lnTo>
                  <a:pt x="2104268" y="104179"/>
                </a:lnTo>
                <a:lnTo>
                  <a:pt x="2102782" y="105370"/>
                </a:lnTo>
                <a:lnTo>
                  <a:pt x="2101391" y="106560"/>
                </a:lnTo>
                <a:lnTo>
                  <a:pt x="2099753" y="107156"/>
                </a:lnTo>
                <a:lnTo>
                  <a:pt x="2031945" y="107156"/>
                </a:lnTo>
                <a:lnTo>
                  <a:pt x="2031971" y="113059"/>
                </a:lnTo>
                <a:lnTo>
                  <a:pt x="2058634" y="143768"/>
                </a:lnTo>
                <a:lnTo>
                  <a:pt x="2100629" y="143768"/>
                </a:lnTo>
                <a:lnTo>
                  <a:pt x="2100505" y="147190"/>
                </a:lnTo>
                <a:lnTo>
                  <a:pt x="2071978" y="158303"/>
                </a:lnTo>
                <a:lnTo>
                  <a:pt x="2067511" y="158649"/>
                </a:lnTo>
                <a:close/>
              </a:path>
              <a:path w="6970395" h="197485">
                <a:moveTo>
                  <a:pt x="2105011" y="93762"/>
                </a:moveTo>
                <a:lnTo>
                  <a:pt x="2086409" y="93762"/>
                </a:lnTo>
                <a:lnTo>
                  <a:pt x="2086713" y="84037"/>
                </a:lnTo>
                <a:lnTo>
                  <a:pt x="2084580" y="76447"/>
                </a:lnTo>
                <a:lnTo>
                  <a:pt x="2080008" y="70990"/>
                </a:lnTo>
                <a:lnTo>
                  <a:pt x="2075550" y="65434"/>
                </a:lnTo>
                <a:lnTo>
                  <a:pt x="2068902" y="62656"/>
                </a:lnTo>
                <a:lnTo>
                  <a:pt x="2094849" y="62656"/>
                </a:lnTo>
                <a:lnTo>
                  <a:pt x="2098172" y="66625"/>
                </a:lnTo>
                <a:lnTo>
                  <a:pt x="2100801" y="71635"/>
                </a:lnTo>
                <a:lnTo>
                  <a:pt x="2104173" y="83145"/>
                </a:lnTo>
                <a:lnTo>
                  <a:pt x="2105011" y="89296"/>
                </a:lnTo>
                <a:lnTo>
                  <a:pt x="2105011" y="93762"/>
                </a:lnTo>
                <a:close/>
              </a:path>
              <a:path w="6970395" h="197485">
                <a:moveTo>
                  <a:pt x="2100629" y="143768"/>
                </a:moveTo>
                <a:lnTo>
                  <a:pt x="2069445" y="143768"/>
                </a:lnTo>
                <a:lnTo>
                  <a:pt x="2073664" y="143370"/>
                </a:lnTo>
                <a:lnTo>
                  <a:pt x="2081103" y="141783"/>
                </a:lnTo>
                <a:lnTo>
                  <a:pt x="2084332" y="140890"/>
                </a:lnTo>
                <a:lnTo>
                  <a:pt x="2087009" y="139898"/>
                </a:lnTo>
                <a:lnTo>
                  <a:pt x="2089790" y="138905"/>
                </a:lnTo>
                <a:lnTo>
                  <a:pt x="2092019" y="138062"/>
                </a:lnTo>
                <a:lnTo>
                  <a:pt x="2093705" y="137368"/>
                </a:lnTo>
                <a:lnTo>
                  <a:pt x="2095495" y="136573"/>
                </a:lnTo>
                <a:lnTo>
                  <a:pt x="2096829" y="136177"/>
                </a:lnTo>
                <a:lnTo>
                  <a:pt x="2098219" y="136177"/>
                </a:lnTo>
                <a:lnTo>
                  <a:pt x="2098667" y="136326"/>
                </a:lnTo>
                <a:lnTo>
                  <a:pt x="2099058" y="136624"/>
                </a:lnTo>
                <a:lnTo>
                  <a:pt x="2099563" y="136822"/>
                </a:lnTo>
                <a:lnTo>
                  <a:pt x="2100647" y="141237"/>
                </a:lnTo>
                <a:lnTo>
                  <a:pt x="2100629" y="143768"/>
                </a:lnTo>
                <a:close/>
              </a:path>
              <a:path w="6970395" h="197485">
                <a:moveTo>
                  <a:pt x="2174257" y="158649"/>
                </a:moveTo>
                <a:lnTo>
                  <a:pt x="2163542" y="158649"/>
                </a:lnTo>
                <a:lnTo>
                  <a:pt x="2157141" y="157459"/>
                </a:lnTo>
                <a:lnTo>
                  <a:pt x="2128861" y="127843"/>
                </a:lnTo>
                <a:lnTo>
                  <a:pt x="2126042" y="113506"/>
                </a:lnTo>
                <a:lnTo>
                  <a:pt x="2126074" y="103732"/>
                </a:lnTo>
                <a:lnTo>
                  <a:pt x="2135262" y="66327"/>
                </a:lnTo>
                <a:lnTo>
                  <a:pt x="2166266" y="48368"/>
                </a:lnTo>
                <a:lnTo>
                  <a:pt x="2176096" y="48368"/>
                </a:lnTo>
                <a:lnTo>
                  <a:pt x="2179172" y="48666"/>
                </a:lnTo>
                <a:lnTo>
                  <a:pt x="2185221" y="49857"/>
                </a:lnTo>
                <a:lnTo>
                  <a:pt x="2188002" y="50650"/>
                </a:lnTo>
                <a:lnTo>
                  <a:pt x="2190478" y="51643"/>
                </a:lnTo>
                <a:lnTo>
                  <a:pt x="2193060" y="52635"/>
                </a:lnTo>
                <a:lnTo>
                  <a:pt x="2195289" y="53776"/>
                </a:lnTo>
                <a:lnTo>
                  <a:pt x="2197175" y="55065"/>
                </a:lnTo>
                <a:lnTo>
                  <a:pt x="2199165" y="56256"/>
                </a:lnTo>
                <a:lnTo>
                  <a:pt x="2200604" y="57298"/>
                </a:lnTo>
                <a:lnTo>
                  <a:pt x="2202385" y="59084"/>
                </a:lnTo>
                <a:lnTo>
                  <a:pt x="2202985" y="59828"/>
                </a:lnTo>
                <a:lnTo>
                  <a:pt x="2203280" y="60424"/>
                </a:lnTo>
                <a:lnTo>
                  <a:pt x="2203680" y="60919"/>
                </a:lnTo>
                <a:lnTo>
                  <a:pt x="2203975" y="61515"/>
                </a:lnTo>
                <a:lnTo>
                  <a:pt x="2204175" y="62209"/>
                </a:lnTo>
                <a:lnTo>
                  <a:pt x="2204471" y="62904"/>
                </a:lnTo>
                <a:lnTo>
                  <a:pt x="2204623" y="63698"/>
                </a:lnTo>
                <a:lnTo>
                  <a:pt x="2204630" y="63846"/>
                </a:lnTo>
                <a:lnTo>
                  <a:pt x="2163789" y="63846"/>
                </a:lnTo>
                <a:lnTo>
                  <a:pt x="2156998" y="67270"/>
                </a:lnTo>
                <a:lnTo>
                  <a:pt x="2145235" y="103732"/>
                </a:lnTo>
                <a:lnTo>
                  <a:pt x="2145235" y="110182"/>
                </a:lnTo>
                <a:lnTo>
                  <a:pt x="2168600" y="142726"/>
                </a:lnTo>
                <a:lnTo>
                  <a:pt x="2205011" y="142726"/>
                </a:lnTo>
                <a:lnTo>
                  <a:pt x="2204966" y="143519"/>
                </a:lnTo>
                <a:lnTo>
                  <a:pt x="2204766" y="144213"/>
                </a:lnTo>
                <a:lnTo>
                  <a:pt x="2204566" y="144809"/>
                </a:lnTo>
                <a:lnTo>
                  <a:pt x="2204318" y="145355"/>
                </a:lnTo>
                <a:lnTo>
                  <a:pt x="2204023" y="145851"/>
                </a:lnTo>
                <a:lnTo>
                  <a:pt x="2203823" y="146248"/>
                </a:lnTo>
                <a:lnTo>
                  <a:pt x="2203232" y="146942"/>
                </a:lnTo>
                <a:lnTo>
                  <a:pt x="2201346" y="148827"/>
                </a:lnTo>
                <a:lnTo>
                  <a:pt x="2199756" y="149968"/>
                </a:lnTo>
                <a:lnTo>
                  <a:pt x="2197479" y="151357"/>
                </a:lnTo>
                <a:lnTo>
                  <a:pt x="2195289" y="152747"/>
                </a:lnTo>
                <a:lnTo>
                  <a:pt x="2192812" y="153987"/>
                </a:lnTo>
                <a:lnTo>
                  <a:pt x="2187259" y="156169"/>
                </a:lnTo>
                <a:lnTo>
                  <a:pt x="2184230" y="157013"/>
                </a:lnTo>
                <a:lnTo>
                  <a:pt x="2180953" y="157608"/>
                </a:lnTo>
                <a:lnTo>
                  <a:pt x="2177677" y="158303"/>
                </a:lnTo>
                <a:lnTo>
                  <a:pt x="2174257" y="158649"/>
                </a:lnTo>
                <a:close/>
              </a:path>
              <a:path w="6970395" h="197485">
                <a:moveTo>
                  <a:pt x="2202337" y="75753"/>
                </a:moveTo>
                <a:lnTo>
                  <a:pt x="2200251" y="75753"/>
                </a:lnTo>
                <a:lnTo>
                  <a:pt x="2198965" y="75157"/>
                </a:lnTo>
                <a:lnTo>
                  <a:pt x="2197479" y="73967"/>
                </a:lnTo>
                <a:lnTo>
                  <a:pt x="2195984" y="72677"/>
                </a:lnTo>
                <a:lnTo>
                  <a:pt x="2194098" y="71288"/>
                </a:lnTo>
                <a:lnTo>
                  <a:pt x="2191821" y="69800"/>
                </a:lnTo>
                <a:lnTo>
                  <a:pt x="2189640" y="68312"/>
                </a:lnTo>
                <a:lnTo>
                  <a:pt x="2186954" y="66972"/>
                </a:lnTo>
                <a:lnTo>
                  <a:pt x="2183782" y="65781"/>
                </a:lnTo>
                <a:lnTo>
                  <a:pt x="2180706" y="64491"/>
                </a:lnTo>
                <a:lnTo>
                  <a:pt x="2176982" y="63846"/>
                </a:lnTo>
                <a:lnTo>
                  <a:pt x="2204630" y="63846"/>
                </a:lnTo>
                <a:lnTo>
                  <a:pt x="2204754" y="66327"/>
                </a:lnTo>
                <a:lnTo>
                  <a:pt x="2204692" y="71288"/>
                </a:lnTo>
                <a:lnTo>
                  <a:pt x="2204423" y="72925"/>
                </a:lnTo>
                <a:lnTo>
                  <a:pt x="2203728" y="74115"/>
                </a:lnTo>
                <a:lnTo>
                  <a:pt x="2203128" y="75207"/>
                </a:lnTo>
                <a:lnTo>
                  <a:pt x="2202337" y="75753"/>
                </a:lnTo>
                <a:close/>
              </a:path>
              <a:path w="6970395" h="197485">
                <a:moveTo>
                  <a:pt x="2205011" y="142726"/>
                </a:moveTo>
                <a:lnTo>
                  <a:pt x="2177334" y="142726"/>
                </a:lnTo>
                <a:lnTo>
                  <a:pt x="2181058" y="142081"/>
                </a:lnTo>
                <a:lnTo>
                  <a:pt x="2184230" y="140790"/>
                </a:lnTo>
                <a:lnTo>
                  <a:pt x="2200108" y="130620"/>
                </a:lnTo>
                <a:lnTo>
                  <a:pt x="2201346" y="129926"/>
                </a:lnTo>
                <a:lnTo>
                  <a:pt x="2202737" y="129926"/>
                </a:lnTo>
                <a:lnTo>
                  <a:pt x="2203175" y="130075"/>
                </a:lnTo>
                <a:lnTo>
                  <a:pt x="2203975" y="130670"/>
                </a:lnTo>
                <a:lnTo>
                  <a:pt x="2204271" y="131216"/>
                </a:lnTo>
                <a:lnTo>
                  <a:pt x="2204471" y="132010"/>
                </a:lnTo>
                <a:lnTo>
                  <a:pt x="2204766" y="132704"/>
                </a:lnTo>
                <a:lnTo>
                  <a:pt x="2204966" y="133597"/>
                </a:lnTo>
                <a:lnTo>
                  <a:pt x="2205166" y="135681"/>
                </a:lnTo>
                <a:lnTo>
                  <a:pt x="2205166" y="140840"/>
                </a:lnTo>
                <a:lnTo>
                  <a:pt x="2205061" y="141832"/>
                </a:lnTo>
                <a:lnTo>
                  <a:pt x="2205011" y="142726"/>
                </a:lnTo>
                <a:close/>
              </a:path>
              <a:path w="6970395" h="197485">
                <a:moveTo>
                  <a:pt x="2277918" y="158649"/>
                </a:moveTo>
                <a:lnTo>
                  <a:pt x="2264916" y="158649"/>
                </a:lnTo>
                <a:lnTo>
                  <a:pt x="2257677" y="157509"/>
                </a:lnTo>
                <a:lnTo>
                  <a:pt x="2226121" y="127843"/>
                </a:lnTo>
                <a:lnTo>
                  <a:pt x="2222997" y="113059"/>
                </a:lnTo>
                <a:lnTo>
                  <a:pt x="2222997" y="95398"/>
                </a:lnTo>
                <a:lnTo>
                  <a:pt x="2240208" y="58390"/>
                </a:lnTo>
                <a:lnTo>
                  <a:pt x="2263878" y="48220"/>
                </a:lnTo>
                <a:lnTo>
                  <a:pt x="2279061" y="48220"/>
                </a:lnTo>
                <a:lnTo>
                  <a:pt x="2285757" y="49509"/>
                </a:lnTo>
                <a:lnTo>
                  <a:pt x="2291310" y="52090"/>
                </a:lnTo>
                <a:lnTo>
                  <a:pt x="2296863" y="54570"/>
                </a:lnTo>
                <a:lnTo>
                  <a:pt x="2301435" y="57992"/>
                </a:lnTo>
                <a:lnTo>
                  <a:pt x="2305256" y="62656"/>
                </a:lnTo>
                <a:lnTo>
                  <a:pt x="2265907" y="62656"/>
                </a:lnTo>
                <a:lnTo>
                  <a:pt x="2261897" y="63549"/>
                </a:lnTo>
                <a:lnTo>
                  <a:pt x="2258420" y="65335"/>
                </a:lnTo>
                <a:lnTo>
                  <a:pt x="2255048" y="67022"/>
                </a:lnTo>
                <a:lnTo>
                  <a:pt x="2252172" y="69303"/>
                </a:lnTo>
                <a:lnTo>
                  <a:pt x="2242342" y="93762"/>
                </a:lnTo>
                <a:lnTo>
                  <a:pt x="2315418" y="93762"/>
                </a:lnTo>
                <a:lnTo>
                  <a:pt x="2315418" y="102096"/>
                </a:lnTo>
                <a:lnTo>
                  <a:pt x="2314675" y="104179"/>
                </a:lnTo>
                <a:lnTo>
                  <a:pt x="2313189" y="105370"/>
                </a:lnTo>
                <a:lnTo>
                  <a:pt x="2311798" y="106560"/>
                </a:lnTo>
                <a:lnTo>
                  <a:pt x="2310160" y="107156"/>
                </a:lnTo>
                <a:lnTo>
                  <a:pt x="2242342" y="107156"/>
                </a:lnTo>
                <a:lnTo>
                  <a:pt x="2242369" y="113059"/>
                </a:lnTo>
                <a:lnTo>
                  <a:pt x="2269040" y="143768"/>
                </a:lnTo>
                <a:lnTo>
                  <a:pt x="2311036" y="143768"/>
                </a:lnTo>
                <a:lnTo>
                  <a:pt x="2310960" y="145851"/>
                </a:lnTo>
                <a:lnTo>
                  <a:pt x="2282385" y="158303"/>
                </a:lnTo>
                <a:lnTo>
                  <a:pt x="2277918" y="158649"/>
                </a:lnTo>
                <a:close/>
              </a:path>
              <a:path w="6970395" h="197485">
                <a:moveTo>
                  <a:pt x="2315418" y="93762"/>
                </a:moveTo>
                <a:lnTo>
                  <a:pt x="2296815" y="93762"/>
                </a:lnTo>
                <a:lnTo>
                  <a:pt x="2297111" y="84037"/>
                </a:lnTo>
                <a:lnTo>
                  <a:pt x="2294977" y="76447"/>
                </a:lnTo>
                <a:lnTo>
                  <a:pt x="2290415" y="70990"/>
                </a:lnTo>
                <a:lnTo>
                  <a:pt x="2285957" y="65434"/>
                </a:lnTo>
                <a:lnTo>
                  <a:pt x="2279308" y="62656"/>
                </a:lnTo>
                <a:lnTo>
                  <a:pt x="2305256" y="62656"/>
                </a:lnTo>
                <a:lnTo>
                  <a:pt x="2308579" y="66625"/>
                </a:lnTo>
                <a:lnTo>
                  <a:pt x="2311208" y="71635"/>
                </a:lnTo>
                <a:lnTo>
                  <a:pt x="2314579" y="83145"/>
                </a:lnTo>
                <a:lnTo>
                  <a:pt x="2315418" y="89296"/>
                </a:lnTo>
                <a:lnTo>
                  <a:pt x="2315418" y="93762"/>
                </a:lnTo>
                <a:close/>
              </a:path>
              <a:path w="6970395" h="197485">
                <a:moveTo>
                  <a:pt x="2311036" y="143768"/>
                </a:moveTo>
                <a:lnTo>
                  <a:pt x="2279851" y="143768"/>
                </a:lnTo>
                <a:lnTo>
                  <a:pt x="2284071" y="143370"/>
                </a:lnTo>
                <a:lnTo>
                  <a:pt x="2291510" y="141783"/>
                </a:lnTo>
                <a:lnTo>
                  <a:pt x="2294729" y="140890"/>
                </a:lnTo>
                <a:lnTo>
                  <a:pt x="2297415" y="139898"/>
                </a:lnTo>
                <a:lnTo>
                  <a:pt x="2300187" y="138905"/>
                </a:lnTo>
                <a:lnTo>
                  <a:pt x="2302426" y="138062"/>
                </a:lnTo>
                <a:lnTo>
                  <a:pt x="2304111" y="137368"/>
                </a:lnTo>
                <a:lnTo>
                  <a:pt x="2305893" y="136573"/>
                </a:lnTo>
                <a:lnTo>
                  <a:pt x="2307236" y="136177"/>
                </a:lnTo>
                <a:lnTo>
                  <a:pt x="2308626" y="136177"/>
                </a:lnTo>
                <a:lnTo>
                  <a:pt x="2309074" y="136326"/>
                </a:lnTo>
                <a:lnTo>
                  <a:pt x="2309465" y="136624"/>
                </a:lnTo>
                <a:lnTo>
                  <a:pt x="2309960" y="136822"/>
                </a:lnTo>
                <a:lnTo>
                  <a:pt x="2311054" y="141237"/>
                </a:lnTo>
                <a:lnTo>
                  <a:pt x="2311036" y="143768"/>
                </a:lnTo>
                <a:close/>
              </a:path>
              <a:path w="6970395" h="197485">
                <a:moveTo>
                  <a:pt x="2378478" y="67865"/>
                </a:moveTo>
                <a:lnTo>
                  <a:pt x="2360109" y="67865"/>
                </a:lnTo>
                <a:lnTo>
                  <a:pt x="2362785" y="63896"/>
                </a:lnTo>
                <a:lnTo>
                  <a:pt x="2365319" y="60672"/>
                </a:lnTo>
                <a:lnTo>
                  <a:pt x="2370177" y="55611"/>
                </a:lnTo>
                <a:lnTo>
                  <a:pt x="2372510" y="53627"/>
                </a:lnTo>
                <a:lnTo>
                  <a:pt x="2374764" y="52189"/>
                </a:lnTo>
                <a:lnTo>
                  <a:pt x="2376873" y="50750"/>
                </a:lnTo>
                <a:lnTo>
                  <a:pt x="2379006" y="49708"/>
                </a:lnTo>
                <a:lnTo>
                  <a:pt x="2383178" y="48518"/>
                </a:lnTo>
                <a:lnTo>
                  <a:pt x="2385312" y="48220"/>
                </a:lnTo>
                <a:lnTo>
                  <a:pt x="2388484" y="48220"/>
                </a:lnTo>
                <a:lnTo>
                  <a:pt x="2389570" y="48319"/>
                </a:lnTo>
                <a:lnTo>
                  <a:pt x="2390760" y="48518"/>
                </a:lnTo>
                <a:lnTo>
                  <a:pt x="2392056" y="48617"/>
                </a:lnTo>
                <a:lnTo>
                  <a:pt x="2393341" y="48815"/>
                </a:lnTo>
                <a:lnTo>
                  <a:pt x="2394637" y="49112"/>
                </a:lnTo>
                <a:lnTo>
                  <a:pt x="2396028" y="49410"/>
                </a:lnTo>
                <a:lnTo>
                  <a:pt x="2397218" y="49758"/>
                </a:lnTo>
                <a:lnTo>
                  <a:pt x="2398209" y="50154"/>
                </a:lnTo>
                <a:lnTo>
                  <a:pt x="2399295" y="50452"/>
                </a:lnTo>
                <a:lnTo>
                  <a:pt x="2400038" y="50799"/>
                </a:lnTo>
                <a:lnTo>
                  <a:pt x="2400438" y="51196"/>
                </a:lnTo>
                <a:lnTo>
                  <a:pt x="2400933" y="51593"/>
                </a:lnTo>
                <a:lnTo>
                  <a:pt x="2401228" y="51940"/>
                </a:lnTo>
                <a:lnTo>
                  <a:pt x="2401333" y="52238"/>
                </a:lnTo>
                <a:lnTo>
                  <a:pt x="2401533" y="52535"/>
                </a:lnTo>
                <a:lnTo>
                  <a:pt x="2401676" y="52982"/>
                </a:lnTo>
                <a:lnTo>
                  <a:pt x="2401781" y="53578"/>
                </a:lnTo>
                <a:lnTo>
                  <a:pt x="2401981" y="54074"/>
                </a:lnTo>
                <a:lnTo>
                  <a:pt x="2401924" y="65087"/>
                </a:lnTo>
                <a:lnTo>
                  <a:pt x="2401836" y="65632"/>
                </a:lnTo>
                <a:lnTo>
                  <a:pt x="2384417" y="65632"/>
                </a:lnTo>
                <a:lnTo>
                  <a:pt x="2382578" y="66030"/>
                </a:lnTo>
                <a:lnTo>
                  <a:pt x="2380797" y="66823"/>
                </a:lnTo>
                <a:lnTo>
                  <a:pt x="2379006" y="67517"/>
                </a:lnTo>
                <a:lnTo>
                  <a:pt x="2378478" y="67865"/>
                </a:lnTo>
                <a:close/>
              </a:path>
              <a:path w="6970395" h="197485">
                <a:moveTo>
                  <a:pt x="2354403" y="157310"/>
                </a:moveTo>
                <a:lnTo>
                  <a:pt x="2350727" y="157310"/>
                </a:lnTo>
                <a:lnTo>
                  <a:pt x="2349241" y="157211"/>
                </a:lnTo>
                <a:lnTo>
                  <a:pt x="2348050" y="157013"/>
                </a:lnTo>
                <a:lnTo>
                  <a:pt x="2346860" y="156914"/>
                </a:lnTo>
                <a:lnTo>
                  <a:pt x="2343535" y="154830"/>
                </a:lnTo>
                <a:lnTo>
                  <a:pt x="2343535" y="52189"/>
                </a:lnTo>
                <a:lnTo>
                  <a:pt x="2343935" y="51394"/>
                </a:lnTo>
                <a:lnTo>
                  <a:pt x="2344383" y="51048"/>
                </a:lnTo>
                <a:lnTo>
                  <a:pt x="2345078" y="50750"/>
                </a:lnTo>
                <a:lnTo>
                  <a:pt x="2345777" y="50352"/>
                </a:lnTo>
                <a:lnTo>
                  <a:pt x="2346612" y="50105"/>
                </a:lnTo>
                <a:lnTo>
                  <a:pt x="2348698" y="49907"/>
                </a:lnTo>
                <a:lnTo>
                  <a:pt x="2354794" y="49907"/>
                </a:lnTo>
                <a:lnTo>
                  <a:pt x="2356880" y="50105"/>
                </a:lnTo>
                <a:lnTo>
                  <a:pt x="2357729" y="50353"/>
                </a:lnTo>
                <a:lnTo>
                  <a:pt x="2358318" y="50750"/>
                </a:lnTo>
                <a:lnTo>
                  <a:pt x="2358918" y="51048"/>
                </a:lnTo>
                <a:lnTo>
                  <a:pt x="2359366" y="51394"/>
                </a:lnTo>
                <a:lnTo>
                  <a:pt x="2359956" y="52189"/>
                </a:lnTo>
                <a:lnTo>
                  <a:pt x="2360063" y="52535"/>
                </a:lnTo>
                <a:lnTo>
                  <a:pt x="2360109" y="67865"/>
                </a:lnTo>
                <a:lnTo>
                  <a:pt x="2378478" y="67865"/>
                </a:lnTo>
                <a:lnTo>
                  <a:pt x="2377120" y="68758"/>
                </a:lnTo>
                <a:lnTo>
                  <a:pt x="2375139" y="70543"/>
                </a:lnTo>
                <a:lnTo>
                  <a:pt x="2373158" y="72230"/>
                </a:lnTo>
                <a:lnTo>
                  <a:pt x="2371072" y="74512"/>
                </a:lnTo>
                <a:lnTo>
                  <a:pt x="2366805" y="80168"/>
                </a:lnTo>
                <a:lnTo>
                  <a:pt x="2364471" y="83591"/>
                </a:lnTo>
                <a:lnTo>
                  <a:pt x="2361890" y="87659"/>
                </a:lnTo>
                <a:lnTo>
                  <a:pt x="2361890" y="154334"/>
                </a:lnTo>
                <a:lnTo>
                  <a:pt x="2361747" y="154830"/>
                </a:lnTo>
                <a:lnTo>
                  <a:pt x="2357128" y="157013"/>
                </a:lnTo>
                <a:lnTo>
                  <a:pt x="2355937" y="157211"/>
                </a:lnTo>
                <a:lnTo>
                  <a:pt x="2354403" y="157310"/>
                </a:lnTo>
                <a:close/>
              </a:path>
              <a:path w="6970395" h="197485">
                <a:moveTo>
                  <a:pt x="2399990" y="68609"/>
                </a:moveTo>
                <a:lnTo>
                  <a:pt x="2398799" y="68609"/>
                </a:lnTo>
                <a:lnTo>
                  <a:pt x="2398056" y="68460"/>
                </a:lnTo>
                <a:lnTo>
                  <a:pt x="2397161" y="68162"/>
                </a:lnTo>
                <a:lnTo>
                  <a:pt x="2396275" y="67766"/>
                </a:lnTo>
                <a:lnTo>
                  <a:pt x="2395275" y="67418"/>
                </a:lnTo>
                <a:lnTo>
                  <a:pt x="2394189" y="67121"/>
                </a:lnTo>
                <a:lnTo>
                  <a:pt x="2393199" y="66724"/>
                </a:lnTo>
                <a:lnTo>
                  <a:pt x="2392008" y="66376"/>
                </a:lnTo>
                <a:lnTo>
                  <a:pt x="2390617" y="66079"/>
                </a:lnTo>
                <a:lnTo>
                  <a:pt x="2389322" y="65781"/>
                </a:lnTo>
                <a:lnTo>
                  <a:pt x="2387884" y="65632"/>
                </a:lnTo>
                <a:lnTo>
                  <a:pt x="2401836" y="65632"/>
                </a:lnTo>
                <a:lnTo>
                  <a:pt x="2401759" y="66030"/>
                </a:lnTo>
                <a:lnTo>
                  <a:pt x="2401476" y="66674"/>
                </a:lnTo>
                <a:lnTo>
                  <a:pt x="2401285" y="67270"/>
                </a:lnTo>
                <a:lnTo>
                  <a:pt x="2401038" y="67766"/>
                </a:lnTo>
                <a:lnTo>
                  <a:pt x="2400733" y="68162"/>
                </a:lnTo>
                <a:lnTo>
                  <a:pt x="2400438" y="68460"/>
                </a:lnTo>
                <a:lnTo>
                  <a:pt x="2399990" y="68609"/>
                </a:lnTo>
                <a:close/>
              </a:path>
              <a:path w="6970395" h="197485">
                <a:moveTo>
                  <a:pt x="2440900" y="79920"/>
                </a:moveTo>
                <a:lnTo>
                  <a:pt x="2436232" y="79920"/>
                </a:lnTo>
                <a:lnTo>
                  <a:pt x="2434299" y="79722"/>
                </a:lnTo>
                <a:lnTo>
                  <a:pt x="2426860" y="69651"/>
                </a:lnTo>
                <a:lnTo>
                  <a:pt x="2426860" y="64690"/>
                </a:lnTo>
                <a:lnTo>
                  <a:pt x="2429241" y="57001"/>
                </a:lnTo>
                <a:lnTo>
                  <a:pt x="2430127" y="55909"/>
                </a:lnTo>
                <a:lnTo>
                  <a:pt x="2431318" y="55165"/>
                </a:lnTo>
                <a:lnTo>
                  <a:pt x="2434299" y="54371"/>
                </a:lnTo>
                <a:lnTo>
                  <a:pt x="2436232" y="54173"/>
                </a:lnTo>
                <a:lnTo>
                  <a:pt x="2440900" y="54173"/>
                </a:lnTo>
                <a:lnTo>
                  <a:pt x="2442776" y="54371"/>
                </a:lnTo>
                <a:lnTo>
                  <a:pt x="2445757" y="55165"/>
                </a:lnTo>
                <a:lnTo>
                  <a:pt x="2446948" y="55909"/>
                </a:lnTo>
                <a:lnTo>
                  <a:pt x="2447843" y="57001"/>
                </a:lnTo>
                <a:lnTo>
                  <a:pt x="2448834" y="57992"/>
                </a:lnTo>
                <a:lnTo>
                  <a:pt x="2449482" y="59333"/>
                </a:lnTo>
                <a:lnTo>
                  <a:pt x="2449777" y="61018"/>
                </a:lnTo>
                <a:lnTo>
                  <a:pt x="2450168" y="62606"/>
                </a:lnTo>
                <a:lnTo>
                  <a:pt x="2450368" y="64690"/>
                </a:lnTo>
                <a:lnTo>
                  <a:pt x="2450368" y="69651"/>
                </a:lnTo>
                <a:lnTo>
                  <a:pt x="2450168" y="71685"/>
                </a:lnTo>
                <a:lnTo>
                  <a:pt x="2449777" y="73371"/>
                </a:lnTo>
                <a:lnTo>
                  <a:pt x="2449482" y="74959"/>
                </a:lnTo>
                <a:lnTo>
                  <a:pt x="2448834" y="76249"/>
                </a:lnTo>
                <a:lnTo>
                  <a:pt x="2447843" y="77241"/>
                </a:lnTo>
                <a:lnTo>
                  <a:pt x="2446948" y="78233"/>
                </a:lnTo>
                <a:lnTo>
                  <a:pt x="2445754" y="78928"/>
                </a:lnTo>
                <a:lnTo>
                  <a:pt x="2442776" y="79722"/>
                </a:lnTo>
                <a:lnTo>
                  <a:pt x="2440900" y="79920"/>
                </a:lnTo>
                <a:close/>
              </a:path>
              <a:path w="6970395" h="197485">
                <a:moveTo>
                  <a:pt x="2440900" y="157608"/>
                </a:moveTo>
                <a:lnTo>
                  <a:pt x="2436232" y="157608"/>
                </a:lnTo>
                <a:lnTo>
                  <a:pt x="2434299" y="157360"/>
                </a:lnTo>
                <a:lnTo>
                  <a:pt x="2432813" y="156865"/>
                </a:lnTo>
                <a:lnTo>
                  <a:pt x="2431318" y="156467"/>
                </a:lnTo>
                <a:lnTo>
                  <a:pt x="2426860" y="147140"/>
                </a:lnTo>
                <a:lnTo>
                  <a:pt x="2426860" y="142279"/>
                </a:lnTo>
                <a:lnTo>
                  <a:pt x="2432813" y="132456"/>
                </a:lnTo>
                <a:lnTo>
                  <a:pt x="2434299" y="131960"/>
                </a:lnTo>
                <a:lnTo>
                  <a:pt x="2436232" y="131712"/>
                </a:lnTo>
                <a:lnTo>
                  <a:pt x="2440900" y="131712"/>
                </a:lnTo>
                <a:lnTo>
                  <a:pt x="2442776" y="131960"/>
                </a:lnTo>
                <a:lnTo>
                  <a:pt x="2444272" y="132456"/>
                </a:lnTo>
                <a:lnTo>
                  <a:pt x="2445757" y="132853"/>
                </a:lnTo>
                <a:lnTo>
                  <a:pt x="2446948" y="133547"/>
                </a:lnTo>
                <a:lnTo>
                  <a:pt x="2447843" y="134540"/>
                </a:lnTo>
                <a:lnTo>
                  <a:pt x="2448834" y="135532"/>
                </a:lnTo>
                <a:lnTo>
                  <a:pt x="2449482" y="136872"/>
                </a:lnTo>
                <a:lnTo>
                  <a:pt x="2449777" y="138558"/>
                </a:lnTo>
                <a:lnTo>
                  <a:pt x="2450168" y="140245"/>
                </a:lnTo>
                <a:lnTo>
                  <a:pt x="2450368" y="142279"/>
                </a:lnTo>
                <a:lnTo>
                  <a:pt x="2450368" y="147140"/>
                </a:lnTo>
                <a:lnTo>
                  <a:pt x="2450168" y="149225"/>
                </a:lnTo>
                <a:lnTo>
                  <a:pt x="2449777" y="150911"/>
                </a:lnTo>
                <a:lnTo>
                  <a:pt x="2449482" y="152498"/>
                </a:lnTo>
                <a:lnTo>
                  <a:pt x="2448834" y="153788"/>
                </a:lnTo>
                <a:lnTo>
                  <a:pt x="2447843" y="154780"/>
                </a:lnTo>
                <a:lnTo>
                  <a:pt x="2446948" y="155773"/>
                </a:lnTo>
                <a:lnTo>
                  <a:pt x="2445757" y="156467"/>
                </a:lnTo>
                <a:lnTo>
                  <a:pt x="2444272" y="156865"/>
                </a:lnTo>
                <a:lnTo>
                  <a:pt x="2442776" y="157360"/>
                </a:lnTo>
                <a:lnTo>
                  <a:pt x="2440900" y="157608"/>
                </a:lnTo>
                <a:close/>
              </a:path>
              <a:path w="6970395" h="197485">
                <a:moveTo>
                  <a:pt x="2572855" y="66823"/>
                </a:moveTo>
                <a:lnTo>
                  <a:pt x="2552209" y="66823"/>
                </a:lnTo>
                <a:lnTo>
                  <a:pt x="2555180" y="63648"/>
                </a:lnTo>
                <a:lnTo>
                  <a:pt x="2569468" y="52982"/>
                </a:lnTo>
                <a:lnTo>
                  <a:pt x="2572344" y="51394"/>
                </a:lnTo>
                <a:lnTo>
                  <a:pt x="2575278" y="50204"/>
                </a:lnTo>
                <a:lnTo>
                  <a:pt x="2581327" y="48617"/>
                </a:lnTo>
                <a:lnTo>
                  <a:pt x="2584555" y="48220"/>
                </a:lnTo>
                <a:lnTo>
                  <a:pt x="2595166" y="48220"/>
                </a:lnTo>
                <a:lnTo>
                  <a:pt x="2601367" y="49658"/>
                </a:lnTo>
                <a:lnTo>
                  <a:pt x="2606621" y="52585"/>
                </a:lnTo>
                <a:lnTo>
                  <a:pt x="2611683" y="55314"/>
                </a:lnTo>
                <a:lnTo>
                  <a:pt x="2615855" y="59183"/>
                </a:lnTo>
                <a:lnTo>
                  <a:pt x="2619026" y="64145"/>
                </a:lnTo>
                <a:lnTo>
                  <a:pt x="2581822" y="64145"/>
                </a:lnTo>
                <a:lnTo>
                  <a:pt x="2579441" y="64491"/>
                </a:lnTo>
                <a:lnTo>
                  <a:pt x="2577059" y="65187"/>
                </a:lnTo>
                <a:lnTo>
                  <a:pt x="2574773" y="65881"/>
                </a:lnTo>
                <a:lnTo>
                  <a:pt x="2572855" y="66823"/>
                </a:lnTo>
                <a:close/>
              </a:path>
              <a:path w="6970395" h="197485">
                <a:moveTo>
                  <a:pt x="2546951" y="197196"/>
                </a:moveTo>
                <a:lnTo>
                  <a:pt x="2543274" y="197196"/>
                </a:lnTo>
                <a:lnTo>
                  <a:pt x="2541788" y="197097"/>
                </a:lnTo>
                <a:lnTo>
                  <a:pt x="2540598" y="196899"/>
                </a:lnTo>
                <a:lnTo>
                  <a:pt x="2539407" y="196800"/>
                </a:lnTo>
                <a:lnTo>
                  <a:pt x="2536083" y="194716"/>
                </a:lnTo>
                <a:lnTo>
                  <a:pt x="2536083" y="52039"/>
                </a:lnTo>
                <a:lnTo>
                  <a:pt x="2541245" y="49907"/>
                </a:lnTo>
                <a:lnTo>
                  <a:pt x="2546894" y="49907"/>
                </a:lnTo>
                <a:lnTo>
                  <a:pt x="2548884" y="50105"/>
                </a:lnTo>
                <a:lnTo>
                  <a:pt x="2549675" y="50303"/>
                </a:lnTo>
                <a:lnTo>
                  <a:pt x="2550275" y="50601"/>
                </a:lnTo>
                <a:lnTo>
                  <a:pt x="2550961" y="50899"/>
                </a:lnTo>
                <a:lnTo>
                  <a:pt x="2551466" y="51246"/>
                </a:lnTo>
                <a:lnTo>
                  <a:pt x="2552056" y="52039"/>
                </a:lnTo>
                <a:lnTo>
                  <a:pt x="2552195" y="52535"/>
                </a:lnTo>
                <a:lnTo>
                  <a:pt x="2552209" y="66823"/>
                </a:lnTo>
                <a:lnTo>
                  <a:pt x="2572855" y="66823"/>
                </a:lnTo>
                <a:lnTo>
                  <a:pt x="2572449" y="67022"/>
                </a:lnTo>
                <a:lnTo>
                  <a:pt x="2570068" y="68609"/>
                </a:lnTo>
                <a:lnTo>
                  <a:pt x="2567687" y="70098"/>
                </a:lnTo>
                <a:lnTo>
                  <a:pt x="2565201" y="72082"/>
                </a:lnTo>
                <a:lnTo>
                  <a:pt x="2560048" y="77042"/>
                </a:lnTo>
                <a:lnTo>
                  <a:pt x="2557275" y="80168"/>
                </a:lnTo>
                <a:lnTo>
                  <a:pt x="2554437" y="83790"/>
                </a:lnTo>
                <a:lnTo>
                  <a:pt x="2554437" y="123676"/>
                </a:lnTo>
                <a:lnTo>
                  <a:pt x="2578050" y="142874"/>
                </a:lnTo>
                <a:lnTo>
                  <a:pt x="2617555" y="142874"/>
                </a:lnTo>
                <a:lnTo>
                  <a:pt x="2617208" y="143321"/>
                </a:lnTo>
                <a:lnTo>
                  <a:pt x="2554437" y="143321"/>
                </a:lnTo>
                <a:lnTo>
                  <a:pt x="2554437" y="194220"/>
                </a:lnTo>
                <a:lnTo>
                  <a:pt x="2554285" y="194716"/>
                </a:lnTo>
                <a:lnTo>
                  <a:pt x="2553990" y="195113"/>
                </a:lnTo>
                <a:lnTo>
                  <a:pt x="2553695" y="195609"/>
                </a:lnTo>
                <a:lnTo>
                  <a:pt x="2553199" y="196006"/>
                </a:lnTo>
                <a:lnTo>
                  <a:pt x="2551809" y="196601"/>
                </a:lnTo>
                <a:lnTo>
                  <a:pt x="2550866" y="196800"/>
                </a:lnTo>
                <a:lnTo>
                  <a:pt x="2549675" y="196899"/>
                </a:lnTo>
                <a:lnTo>
                  <a:pt x="2548484" y="197097"/>
                </a:lnTo>
                <a:lnTo>
                  <a:pt x="2546951" y="197196"/>
                </a:lnTo>
                <a:close/>
              </a:path>
              <a:path w="6970395" h="197485">
                <a:moveTo>
                  <a:pt x="2617555" y="142874"/>
                </a:moveTo>
                <a:lnTo>
                  <a:pt x="2587680" y="142874"/>
                </a:lnTo>
                <a:lnTo>
                  <a:pt x="2591642" y="141783"/>
                </a:lnTo>
                <a:lnTo>
                  <a:pt x="2594919" y="139600"/>
                </a:lnTo>
                <a:lnTo>
                  <a:pt x="2598291" y="137318"/>
                </a:lnTo>
                <a:lnTo>
                  <a:pt x="2600967" y="134342"/>
                </a:lnTo>
                <a:lnTo>
                  <a:pt x="2602958" y="130670"/>
                </a:lnTo>
                <a:lnTo>
                  <a:pt x="2605044" y="126900"/>
                </a:lnTo>
                <a:lnTo>
                  <a:pt x="2606530" y="122733"/>
                </a:lnTo>
                <a:lnTo>
                  <a:pt x="2607425" y="118168"/>
                </a:lnTo>
                <a:lnTo>
                  <a:pt x="2608416" y="113506"/>
                </a:lnTo>
                <a:lnTo>
                  <a:pt x="2608911" y="108793"/>
                </a:lnTo>
                <a:lnTo>
                  <a:pt x="2608911" y="98970"/>
                </a:lnTo>
                <a:lnTo>
                  <a:pt x="2608511" y="94059"/>
                </a:lnTo>
                <a:lnTo>
                  <a:pt x="2607720" y="89296"/>
                </a:lnTo>
                <a:lnTo>
                  <a:pt x="2607025" y="84435"/>
                </a:lnTo>
                <a:lnTo>
                  <a:pt x="2605682" y="80168"/>
                </a:lnTo>
                <a:lnTo>
                  <a:pt x="2603701" y="76497"/>
                </a:lnTo>
                <a:lnTo>
                  <a:pt x="2601815" y="72727"/>
                </a:lnTo>
                <a:lnTo>
                  <a:pt x="2599281" y="69750"/>
                </a:lnTo>
                <a:lnTo>
                  <a:pt x="2596109" y="67568"/>
                </a:lnTo>
                <a:lnTo>
                  <a:pt x="2592937" y="65286"/>
                </a:lnTo>
                <a:lnTo>
                  <a:pt x="2588966" y="64145"/>
                </a:lnTo>
                <a:lnTo>
                  <a:pt x="2619026" y="64145"/>
                </a:lnTo>
                <a:lnTo>
                  <a:pt x="2628409" y="110777"/>
                </a:lnTo>
                <a:lnTo>
                  <a:pt x="2627466" y="118714"/>
                </a:lnTo>
                <a:lnTo>
                  <a:pt x="2625580" y="125759"/>
                </a:lnTo>
                <a:lnTo>
                  <a:pt x="2623694" y="132704"/>
                </a:lnTo>
                <a:lnTo>
                  <a:pt x="2620865" y="138608"/>
                </a:lnTo>
                <a:lnTo>
                  <a:pt x="2617555" y="142874"/>
                </a:lnTo>
                <a:close/>
              </a:path>
              <a:path w="6970395" h="197485">
                <a:moveTo>
                  <a:pt x="2591842" y="158649"/>
                </a:moveTo>
                <a:lnTo>
                  <a:pt x="2581822" y="158649"/>
                </a:lnTo>
                <a:lnTo>
                  <a:pt x="2579041" y="158352"/>
                </a:lnTo>
                <a:lnTo>
                  <a:pt x="2554437" y="143321"/>
                </a:lnTo>
                <a:lnTo>
                  <a:pt x="2617208" y="143321"/>
                </a:lnTo>
                <a:lnTo>
                  <a:pt x="2613426" y="148331"/>
                </a:lnTo>
                <a:lnTo>
                  <a:pt x="2608863" y="152101"/>
                </a:lnTo>
                <a:lnTo>
                  <a:pt x="2598043" y="157360"/>
                </a:lnTo>
                <a:lnTo>
                  <a:pt x="2591842" y="158649"/>
                </a:lnTo>
                <a:close/>
              </a:path>
              <a:path w="6970395" h="197485">
                <a:moveTo>
                  <a:pt x="2706637" y="158649"/>
                </a:moveTo>
                <a:lnTo>
                  <a:pt x="2689873" y="158649"/>
                </a:lnTo>
                <a:lnTo>
                  <a:pt x="2682625" y="157459"/>
                </a:lnTo>
                <a:lnTo>
                  <a:pt x="2652069" y="127248"/>
                </a:lnTo>
                <a:lnTo>
                  <a:pt x="2649097" y="112911"/>
                </a:lnTo>
                <a:lnTo>
                  <a:pt x="2649097" y="96242"/>
                </a:lnTo>
                <a:lnTo>
                  <a:pt x="2650135" y="88701"/>
                </a:lnTo>
                <a:lnTo>
                  <a:pt x="2652221" y="81855"/>
                </a:lnTo>
                <a:lnTo>
                  <a:pt x="2654297" y="74910"/>
                </a:lnTo>
                <a:lnTo>
                  <a:pt x="2684263" y="49608"/>
                </a:lnTo>
                <a:lnTo>
                  <a:pt x="2691759" y="48220"/>
                </a:lnTo>
                <a:lnTo>
                  <a:pt x="2708523" y="48220"/>
                </a:lnTo>
                <a:lnTo>
                  <a:pt x="2715714" y="49460"/>
                </a:lnTo>
                <a:lnTo>
                  <a:pt x="2728021" y="54420"/>
                </a:lnTo>
                <a:lnTo>
                  <a:pt x="2733136" y="57992"/>
                </a:lnTo>
                <a:lnTo>
                  <a:pt x="2738112" y="63698"/>
                </a:lnTo>
                <a:lnTo>
                  <a:pt x="2694093" y="63698"/>
                </a:lnTo>
                <a:lnTo>
                  <a:pt x="2689378" y="64690"/>
                </a:lnTo>
                <a:lnTo>
                  <a:pt x="2685406" y="66674"/>
                </a:lnTo>
                <a:lnTo>
                  <a:pt x="2681539" y="68559"/>
                </a:lnTo>
                <a:lnTo>
                  <a:pt x="2678310" y="71288"/>
                </a:lnTo>
                <a:lnTo>
                  <a:pt x="2668290" y="97482"/>
                </a:lnTo>
                <a:lnTo>
                  <a:pt x="2668360" y="109438"/>
                </a:lnTo>
                <a:lnTo>
                  <a:pt x="2688187" y="142130"/>
                </a:lnTo>
                <a:lnTo>
                  <a:pt x="2693150" y="143171"/>
                </a:lnTo>
                <a:lnTo>
                  <a:pt x="2736347" y="143171"/>
                </a:lnTo>
                <a:lnTo>
                  <a:pt x="2732336" y="147835"/>
                </a:lnTo>
                <a:lnTo>
                  <a:pt x="2726983" y="151705"/>
                </a:lnTo>
                <a:lnTo>
                  <a:pt x="2714076" y="157261"/>
                </a:lnTo>
                <a:lnTo>
                  <a:pt x="2706637" y="158649"/>
                </a:lnTo>
                <a:close/>
              </a:path>
              <a:path w="6970395" h="197485">
                <a:moveTo>
                  <a:pt x="2736347" y="143171"/>
                </a:moveTo>
                <a:lnTo>
                  <a:pt x="2704456" y="143171"/>
                </a:lnTo>
                <a:lnTo>
                  <a:pt x="2709066" y="142229"/>
                </a:lnTo>
                <a:lnTo>
                  <a:pt x="2712943" y="140344"/>
                </a:lnTo>
                <a:lnTo>
                  <a:pt x="2716905" y="138359"/>
                </a:lnTo>
                <a:lnTo>
                  <a:pt x="2720134" y="135631"/>
                </a:lnTo>
                <a:lnTo>
                  <a:pt x="2722611" y="132159"/>
                </a:lnTo>
                <a:lnTo>
                  <a:pt x="2725192" y="128587"/>
                </a:lnTo>
                <a:lnTo>
                  <a:pt x="2729986" y="97482"/>
                </a:lnTo>
                <a:lnTo>
                  <a:pt x="2729554" y="93116"/>
                </a:lnTo>
                <a:lnTo>
                  <a:pt x="2727573" y="83393"/>
                </a:lnTo>
                <a:lnTo>
                  <a:pt x="2725887" y="79176"/>
                </a:lnTo>
                <a:lnTo>
                  <a:pt x="2723506" y="75604"/>
                </a:lnTo>
                <a:lnTo>
                  <a:pt x="2721220" y="71933"/>
                </a:lnTo>
                <a:lnTo>
                  <a:pt x="2718096" y="69056"/>
                </a:lnTo>
                <a:lnTo>
                  <a:pt x="2714133" y="66972"/>
                </a:lnTo>
                <a:lnTo>
                  <a:pt x="2710257" y="64789"/>
                </a:lnTo>
                <a:lnTo>
                  <a:pt x="2705399" y="63698"/>
                </a:lnTo>
                <a:lnTo>
                  <a:pt x="2738112" y="63698"/>
                </a:lnTo>
                <a:lnTo>
                  <a:pt x="2741270" y="67319"/>
                </a:lnTo>
                <a:lnTo>
                  <a:pt x="2744347" y="73025"/>
                </a:lnTo>
                <a:lnTo>
                  <a:pt x="2746423" y="79771"/>
                </a:lnTo>
                <a:lnTo>
                  <a:pt x="2748509" y="86419"/>
                </a:lnTo>
                <a:lnTo>
                  <a:pt x="2749547" y="93960"/>
                </a:lnTo>
                <a:lnTo>
                  <a:pt x="2749547" y="110628"/>
                </a:lnTo>
                <a:lnTo>
                  <a:pt x="2748461" y="118168"/>
                </a:lnTo>
                <a:lnTo>
                  <a:pt x="2744099" y="131861"/>
                </a:lnTo>
                <a:lnTo>
                  <a:pt x="2740870" y="137815"/>
                </a:lnTo>
                <a:lnTo>
                  <a:pt x="2736347" y="143171"/>
                </a:lnTo>
                <a:close/>
              </a:path>
              <a:path w="6970395" h="197485">
                <a:moveTo>
                  <a:pt x="2811684" y="67865"/>
                </a:moveTo>
                <a:lnTo>
                  <a:pt x="2793305" y="67865"/>
                </a:lnTo>
                <a:lnTo>
                  <a:pt x="2795981" y="63896"/>
                </a:lnTo>
                <a:lnTo>
                  <a:pt x="2798515" y="60672"/>
                </a:lnTo>
                <a:lnTo>
                  <a:pt x="2803373" y="55611"/>
                </a:lnTo>
                <a:lnTo>
                  <a:pt x="2805707" y="53627"/>
                </a:lnTo>
                <a:lnTo>
                  <a:pt x="2807961" y="52189"/>
                </a:lnTo>
                <a:lnTo>
                  <a:pt x="2810078" y="50750"/>
                </a:lnTo>
                <a:lnTo>
                  <a:pt x="2812212" y="49708"/>
                </a:lnTo>
                <a:lnTo>
                  <a:pt x="2816374" y="48518"/>
                </a:lnTo>
                <a:lnTo>
                  <a:pt x="2818508" y="48220"/>
                </a:lnTo>
                <a:lnTo>
                  <a:pt x="2821680" y="48220"/>
                </a:lnTo>
                <a:lnTo>
                  <a:pt x="2822775" y="48319"/>
                </a:lnTo>
                <a:lnTo>
                  <a:pt x="2823966" y="48518"/>
                </a:lnTo>
                <a:lnTo>
                  <a:pt x="2825252" y="48617"/>
                </a:lnTo>
                <a:lnTo>
                  <a:pt x="2826547" y="48815"/>
                </a:lnTo>
                <a:lnTo>
                  <a:pt x="2827833" y="49112"/>
                </a:lnTo>
                <a:lnTo>
                  <a:pt x="2829224" y="49410"/>
                </a:lnTo>
                <a:lnTo>
                  <a:pt x="2830414" y="49758"/>
                </a:lnTo>
                <a:lnTo>
                  <a:pt x="2831405" y="50154"/>
                </a:lnTo>
                <a:lnTo>
                  <a:pt x="2832500" y="50452"/>
                </a:lnTo>
                <a:lnTo>
                  <a:pt x="2833243" y="50799"/>
                </a:lnTo>
                <a:lnTo>
                  <a:pt x="2833643" y="51196"/>
                </a:lnTo>
                <a:lnTo>
                  <a:pt x="2834139" y="51593"/>
                </a:lnTo>
                <a:lnTo>
                  <a:pt x="2834434" y="51940"/>
                </a:lnTo>
                <a:lnTo>
                  <a:pt x="2834529" y="52238"/>
                </a:lnTo>
                <a:lnTo>
                  <a:pt x="2834729" y="52535"/>
                </a:lnTo>
                <a:lnTo>
                  <a:pt x="2834882" y="52982"/>
                </a:lnTo>
                <a:lnTo>
                  <a:pt x="2834977" y="53578"/>
                </a:lnTo>
                <a:lnTo>
                  <a:pt x="2835177" y="54074"/>
                </a:lnTo>
                <a:lnTo>
                  <a:pt x="2835129" y="65087"/>
                </a:lnTo>
                <a:lnTo>
                  <a:pt x="2835036" y="65632"/>
                </a:lnTo>
                <a:lnTo>
                  <a:pt x="2817613" y="65632"/>
                </a:lnTo>
                <a:lnTo>
                  <a:pt x="2815784" y="66030"/>
                </a:lnTo>
                <a:lnTo>
                  <a:pt x="2813993" y="66823"/>
                </a:lnTo>
                <a:lnTo>
                  <a:pt x="2812212" y="67517"/>
                </a:lnTo>
                <a:lnTo>
                  <a:pt x="2811684" y="67865"/>
                </a:lnTo>
                <a:close/>
              </a:path>
              <a:path w="6970395" h="197485">
                <a:moveTo>
                  <a:pt x="2787600" y="157310"/>
                </a:moveTo>
                <a:lnTo>
                  <a:pt x="2783932" y="157310"/>
                </a:lnTo>
                <a:lnTo>
                  <a:pt x="2782446" y="157211"/>
                </a:lnTo>
                <a:lnTo>
                  <a:pt x="2781256" y="157013"/>
                </a:lnTo>
                <a:lnTo>
                  <a:pt x="2780065" y="156914"/>
                </a:lnTo>
                <a:lnTo>
                  <a:pt x="2776668" y="52535"/>
                </a:lnTo>
                <a:lnTo>
                  <a:pt x="2776741" y="52189"/>
                </a:lnTo>
                <a:lnTo>
                  <a:pt x="2777132" y="51394"/>
                </a:lnTo>
                <a:lnTo>
                  <a:pt x="2777579" y="51048"/>
                </a:lnTo>
                <a:lnTo>
                  <a:pt x="2778275" y="50750"/>
                </a:lnTo>
                <a:lnTo>
                  <a:pt x="2778973" y="50352"/>
                </a:lnTo>
                <a:lnTo>
                  <a:pt x="2779818" y="50105"/>
                </a:lnTo>
                <a:lnTo>
                  <a:pt x="2781894" y="49907"/>
                </a:lnTo>
                <a:lnTo>
                  <a:pt x="2788000" y="49907"/>
                </a:lnTo>
                <a:lnTo>
                  <a:pt x="2790086" y="50105"/>
                </a:lnTo>
                <a:lnTo>
                  <a:pt x="2790925" y="50353"/>
                </a:lnTo>
                <a:lnTo>
                  <a:pt x="2791524" y="50750"/>
                </a:lnTo>
                <a:lnTo>
                  <a:pt x="2792114" y="51048"/>
                </a:lnTo>
                <a:lnTo>
                  <a:pt x="2792562" y="51394"/>
                </a:lnTo>
                <a:lnTo>
                  <a:pt x="2793162" y="52189"/>
                </a:lnTo>
                <a:lnTo>
                  <a:pt x="2793262" y="52535"/>
                </a:lnTo>
                <a:lnTo>
                  <a:pt x="2793305" y="67865"/>
                </a:lnTo>
                <a:lnTo>
                  <a:pt x="2811684" y="67865"/>
                </a:lnTo>
                <a:lnTo>
                  <a:pt x="2810326" y="68758"/>
                </a:lnTo>
                <a:lnTo>
                  <a:pt x="2808335" y="70543"/>
                </a:lnTo>
                <a:lnTo>
                  <a:pt x="2806354" y="72230"/>
                </a:lnTo>
                <a:lnTo>
                  <a:pt x="2804268" y="74512"/>
                </a:lnTo>
                <a:lnTo>
                  <a:pt x="2800001" y="80168"/>
                </a:lnTo>
                <a:lnTo>
                  <a:pt x="2797677" y="83591"/>
                </a:lnTo>
                <a:lnTo>
                  <a:pt x="2795096" y="87659"/>
                </a:lnTo>
                <a:lnTo>
                  <a:pt x="2795096" y="154334"/>
                </a:lnTo>
                <a:lnTo>
                  <a:pt x="2794943" y="154830"/>
                </a:lnTo>
                <a:lnTo>
                  <a:pt x="2790333" y="157013"/>
                </a:lnTo>
                <a:lnTo>
                  <a:pt x="2789143" y="157211"/>
                </a:lnTo>
                <a:lnTo>
                  <a:pt x="2787600" y="157310"/>
                </a:lnTo>
                <a:close/>
              </a:path>
              <a:path w="6970395" h="197485">
                <a:moveTo>
                  <a:pt x="2833196" y="68609"/>
                </a:moveTo>
                <a:lnTo>
                  <a:pt x="2832005" y="68609"/>
                </a:lnTo>
                <a:lnTo>
                  <a:pt x="2831262" y="68460"/>
                </a:lnTo>
                <a:lnTo>
                  <a:pt x="2830367" y="68162"/>
                </a:lnTo>
                <a:lnTo>
                  <a:pt x="2829471" y="67766"/>
                </a:lnTo>
                <a:lnTo>
                  <a:pt x="2828481" y="67418"/>
                </a:lnTo>
                <a:lnTo>
                  <a:pt x="2827385" y="67121"/>
                </a:lnTo>
                <a:lnTo>
                  <a:pt x="2826395" y="66724"/>
                </a:lnTo>
                <a:lnTo>
                  <a:pt x="2825204" y="66376"/>
                </a:lnTo>
                <a:lnTo>
                  <a:pt x="2823813" y="66079"/>
                </a:lnTo>
                <a:lnTo>
                  <a:pt x="2822528" y="65781"/>
                </a:lnTo>
                <a:lnTo>
                  <a:pt x="2821089" y="65632"/>
                </a:lnTo>
                <a:lnTo>
                  <a:pt x="2835036" y="65632"/>
                </a:lnTo>
                <a:lnTo>
                  <a:pt x="2834956" y="66030"/>
                </a:lnTo>
                <a:lnTo>
                  <a:pt x="2834681" y="66674"/>
                </a:lnTo>
                <a:lnTo>
                  <a:pt x="2834481" y="67270"/>
                </a:lnTo>
                <a:lnTo>
                  <a:pt x="2834234" y="67766"/>
                </a:lnTo>
                <a:lnTo>
                  <a:pt x="2833939" y="68162"/>
                </a:lnTo>
                <a:lnTo>
                  <a:pt x="2833643" y="68460"/>
                </a:lnTo>
                <a:lnTo>
                  <a:pt x="2833196" y="68609"/>
                </a:lnTo>
                <a:close/>
              </a:path>
              <a:path w="6970395" h="197485">
                <a:moveTo>
                  <a:pt x="2956239" y="158649"/>
                </a:moveTo>
                <a:lnTo>
                  <a:pt x="2943238" y="158649"/>
                </a:lnTo>
                <a:lnTo>
                  <a:pt x="2935999" y="157509"/>
                </a:lnTo>
                <a:lnTo>
                  <a:pt x="2904442" y="127843"/>
                </a:lnTo>
                <a:lnTo>
                  <a:pt x="2901318" y="113059"/>
                </a:lnTo>
                <a:lnTo>
                  <a:pt x="2901318" y="95398"/>
                </a:lnTo>
                <a:lnTo>
                  <a:pt x="2918530" y="58390"/>
                </a:lnTo>
                <a:lnTo>
                  <a:pt x="2942199" y="48220"/>
                </a:lnTo>
                <a:lnTo>
                  <a:pt x="2957373" y="48220"/>
                </a:lnTo>
                <a:lnTo>
                  <a:pt x="2964078" y="49509"/>
                </a:lnTo>
                <a:lnTo>
                  <a:pt x="2969631" y="52090"/>
                </a:lnTo>
                <a:lnTo>
                  <a:pt x="2975184" y="54570"/>
                </a:lnTo>
                <a:lnTo>
                  <a:pt x="2979747" y="57992"/>
                </a:lnTo>
                <a:lnTo>
                  <a:pt x="2983568" y="62656"/>
                </a:lnTo>
                <a:lnTo>
                  <a:pt x="2944228" y="62656"/>
                </a:lnTo>
                <a:lnTo>
                  <a:pt x="2940209" y="63549"/>
                </a:lnTo>
                <a:lnTo>
                  <a:pt x="2936742" y="65335"/>
                </a:lnTo>
                <a:lnTo>
                  <a:pt x="2933370" y="67022"/>
                </a:lnTo>
                <a:lnTo>
                  <a:pt x="2930493" y="69303"/>
                </a:lnTo>
                <a:lnTo>
                  <a:pt x="2920663" y="93762"/>
                </a:lnTo>
                <a:lnTo>
                  <a:pt x="2993739" y="93762"/>
                </a:lnTo>
                <a:lnTo>
                  <a:pt x="2993739" y="102096"/>
                </a:lnTo>
                <a:lnTo>
                  <a:pt x="2992996" y="104179"/>
                </a:lnTo>
                <a:lnTo>
                  <a:pt x="2991510" y="105370"/>
                </a:lnTo>
                <a:lnTo>
                  <a:pt x="2990120" y="106560"/>
                </a:lnTo>
                <a:lnTo>
                  <a:pt x="2988481" y="107156"/>
                </a:lnTo>
                <a:lnTo>
                  <a:pt x="2920663" y="107156"/>
                </a:lnTo>
                <a:lnTo>
                  <a:pt x="2920691" y="113059"/>
                </a:lnTo>
                <a:lnTo>
                  <a:pt x="2947352" y="143768"/>
                </a:lnTo>
                <a:lnTo>
                  <a:pt x="2989377" y="143768"/>
                </a:lnTo>
                <a:lnTo>
                  <a:pt x="2989377" y="145057"/>
                </a:lnTo>
                <a:lnTo>
                  <a:pt x="2989272" y="145851"/>
                </a:lnTo>
                <a:lnTo>
                  <a:pt x="2989129" y="147785"/>
                </a:lnTo>
                <a:lnTo>
                  <a:pt x="2989024" y="148282"/>
                </a:lnTo>
                <a:lnTo>
                  <a:pt x="2960697" y="158303"/>
                </a:lnTo>
                <a:lnTo>
                  <a:pt x="2956239" y="158649"/>
                </a:lnTo>
                <a:close/>
              </a:path>
              <a:path w="6970395" h="197485">
                <a:moveTo>
                  <a:pt x="2993739" y="93762"/>
                </a:moveTo>
                <a:lnTo>
                  <a:pt x="2975137" y="93762"/>
                </a:lnTo>
                <a:lnTo>
                  <a:pt x="2975432" y="84037"/>
                </a:lnTo>
                <a:lnTo>
                  <a:pt x="2973299" y="76447"/>
                </a:lnTo>
                <a:lnTo>
                  <a:pt x="2968736" y="70990"/>
                </a:lnTo>
                <a:lnTo>
                  <a:pt x="2964269" y="65434"/>
                </a:lnTo>
                <a:lnTo>
                  <a:pt x="2957630" y="62656"/>
                </a:lnTo>
                <a:lnTo>
                  <a:pt x="2983568" y="62656"/>
                </a:lnTo>
                <a:lnTo>
                  <a:pt x="2986891" y="66625"/>
                </a:lnTo>
                <a:lnTo>
                  <a:pt x="2989520" y="71635"/>
                </a:lnTo>
                <a:lnTo>
                  <a:pt x="2992901" y="83145"/>
                </a:lnTo>
                <a:lnTo>
                  <a:pt x="2993739" y="89296"/>
                </a:lnTo>
                <a:lnTo>
                  <a:pt x="2993739" y="93762"/>
                </a:lnTo>
                <a:close/>
              </a:path>
              <a:path w="6970395" h="197485">
                <a:moveTo>
                  <a:pt x="2989377" y="143768"/>
                </a:moveTo>
                <a:lnTo>
                  <a:pt x="2958173" y="143768"/>
                </a:lnTo>
                <a:lnTo>
                  <a:pt x="2962392" y="143370"/>
                </a:lnTo>
                <a:lnTo>
                  <a:pt x="2969831" y="141783"/>
                </a:lnTo>
                <a:lnTo>
                  <a:pt x="2973051" y="140890"/>
                </a:lnTo>
                <a:lnTo>
                  <a:pt x="2975737" y="139898"/>
                </a:lnTo>
                <a:lnTo>
                  <a:pt x="2978509" y="138905"/>
                </a:lnTo>
                <a:lnTo>
                  <a:pt x="2980747" y="138062"/>
                </a:lnTo>
                <a:lnTo>
                  <a:pt x="2982433" y="137368"/>
                </a:lnTo>
                <a:lnTo>
                  <a:pt x="2984214" y="136573"/>
                </a:lnTo>
                <a:lnTo>
                  <a:pt x="2985557" y="136177"/>
                </a:lnTo>
                <a:lnTo>
                  <a:pt x="2986948" y="136177"/>
                </a:lnTo>
                <a:lnTo>
                  <a:pt x="2987396" y="136326"/>
                </a:lnTo>
                <a:lnTo>
                  <a:pt x="2987786" y="136624"/>
                </a:lnTo>
                <a:lnTo>
                  <a:pt x="2988281" y="136822"/>
                </a:lnTo>
                <a:lnTo>
                  <a:pt x="2988634" y="137169"/>
                </a:lnTo>
                <a:lnTo>
                  <a:pt x="2989024" y="138161"/>
                </a:lnTo>
                <a:lnTo>
                  <a:pt x="2989177" y="138905"/>
                </a:lnTo>
                <a:lnTo>
                  <a:pt x="2989330" y="140394"/>
                </a:lnTo>
                <a:lnTo>
                  <a:pt x="2989377" y="143768"/>
                </a:lnTo>
                <a:close/>
              </a:path>
              <a:path w="6970395" h="197485">
                <a:moveTo>
                  <a:pt x="3020571" y="157310"/>
                </a:moveTo>
                <a:lnTo>
                  <a:pt x="3016304" y="157310"/>
                </a:lnTo>
                <a:lnTo>
                  <a:pt x="3014513" y="157211"/>
                </a:lnTo>
                <a:lnTo>
                  <a:pt x="3009305" y="155128"/>
                </a:lnTo>
                <a:lnTo>
                  <a:pt x="3009351" y="153540"/>
                </a:lnTo>
                <a:lnTo>
                  <a:pt x="3009703" y="152647"/>
                </a:lnTo>
                <a:lnTo>
                  <a:pt x="3010294" y="151655"/>
                </a:lnTo>
                <a:lnTo>
                  <a:pt x="3041555" y="102690"/>
                </a:lnTo>
                <a:lnTo>
                  <a:pt x="3012084" y="55363"/>
                </a:lnTo>
                <a:lnTo>
                  <a:pt x="3011484" y="54371"/>
                </a:lnTo>
                <a:lnTo>
                  <a:pt x="3011141" y="53528"/>
                </a:lnTo>
                <a:lnTo>
                  <a:pt x="3011046" y="52139"/>
                </a:lnTo>
                <a:lnTo>
                  <a:pt x="3011389" y="51544"/>
                </a:lnTo>
                <a:lnTo>
                  <a:pt x="3012780" y="50551"/>
                </a:lnTo>
                <a:lnTo>
                  <a:pt x="3013818" y="50253"/>
                </a:lnTo>
                <a:lnTo>
                  <a:pt x="3015208" y="50154"/>
                </a:lnTo>
                <a:lnTo>
                  <a:pt x="3016694" y="49956"/>
                </a:lnTo>
                <a:lnTo>
                  <a:pt x="3018628" y="49857"/>
                </a:lnTo>
                <a:lnTo>
                  <a:pt x="3024933" y="49907"/>
                </a:lnTo>
                <a:lnTo>
                  <a:pt x="3027515" y="50105"/>
                </a:lnTo>
                <a:lnTo>
                  <a:pt x="3028505" y="50303"/>
                </a:lnTo>
                <a:lnTo>
                  <a:pt x="3029201" y="50601"/>
                </a:lnTo>
                <a:lnTo>
                  <a:pt x="3029991" y="50799"/>
                </a:lnTo>
                <a:lnTo>
                  <a:pt x="3030591" y="51097"/>
                </a:lnTo>
                <a:lnTo>
                  <a:pt x="3030982" y="51493"/>
                </a:lnTo>
                <a:lnTo>
                  <a:pt x="3031382" y="51792"/>
                </a:lnTo>
                <a:lnTo>
                  <a:pt x="3031725" y="52189"/>
                </a:lnTo>
                <a:lnTo>
                  <a:pt x="3054947" y="90189"/>
                </a:lnTo>
                <a:lnTo>
                  <a:pt x="3074326" y="90189"/>
                </a:lnTo>
                <a:lnTo>
                  <a:pt x="3066853" y="102096"/>
                </a:lnTo>
                <a:lnTo>
                  <a:pt x="3074475" y="114299"/>
                </a:lnTo>
                <a:lnTo>
                  <a:pt x="3053461" y="114299"/>
                </a:lnTo>
                <a:lnTo>
                  <a:pt x="3029496" y="154037"/>
                </a:lnTo>
                <a:lnTo>
                  <a:pt x="3029201" y="154632"/>
                </a:lnTo>
                <a:lnTo>
                  <a:pt x="3028801" y="155128"/>
                </a:lnTo>
                <a:lnTo>
                  <a:pt x="3028305" y="155524"/>
                </a:lnTo>
                <a:lnTo>
                  <a:pt x="3027905" y="155922"/>
                </a:lnTo>
                <a:lnTo>
                  <a:pt x="3027315" y="156268"/>
                </a:lnTo>
                <a:lnTo>
                  <a:pt x="3026524" y="156566"/>
                </a:lnTo>
                <a:lnTo>
                  <a:pt x="3025829" y="156764"/>
                </a:lnTo>
                <a:lnTo>
                  <a:pt x="3024838" y="156914"/>
                </a:lnTo>
                <a:lnTo>
                  <a:pt x="3023543" y="157013"/>
                </a:lnTo>
                <a:lnTo>
                  <a:pt x="3022257" y="157211"/>
                </a:lnTo>
                <a:lnTo>
                  <a:pt x="3020571" y="157310"/>
                </a:lnTo>
                <a:close/>
              </a:path>
              <a:path w="6970395" h="197485">
                <a:moveTo>
                  <a:pt x="3074326" y="90189"/>
                </a:moveTo>
                <a:lnTo>
                  <a:pt x="3054947" y="90189"/>
                </a:lnTo>
                <a:lnTo>
                  <a:pt x="3078159" y="52685"/>
                </a:lnTo>
                <a:lnTo>
                  <a:pt x="3079054" y="51493"/>
                </a:lnTo>
                <a:lnTo>
                  <a:pt x="3079454" y="51097"/>
                </a:lnTo>
                <a:lnTo>
                  <a:pt x="3079950" y="50799"/>
                </a:lnTo>
                <a:lnTo>
                  <a:pt x="3080540" y="50601"/>
                </a:lnTo>
                <a:lnTo>
                  <a:pt x="3081236" y="50303"/>
                </a:lnTo>
                <a:lnTo>
                  <a:pt x="3082131" y="50105"/>
                </a:lnTo>
                <a:lnTo>
                  <a:pt x="3084417" y="49907"/>
                </a:lnTo>
                <a:lnTo>
                  <a:pt x="3090170" y="49857"/>
                </a:lnTo>
                <a:lnTo>
                  <a:pt x="3091951" y="49956"/>
                </a:lnTo>
                <a:lnTo>
                  <a:pt x="3093342" y="50154"/>
                </a:lnTo>
                <a:lnTo>
                  <a:pt x="3094733" y="50253"/>
                </a:lnTo>
                <a:lnTo>
                  <a:pt x="3095723" y="50502"/>
                </a:lnTo>
                <a:lnTo>
                  <a:pt x="3096323" y="50899"/>
                </a:lnTo>
                <a:lnTo>
                  <a:pt x="3097019" y="51295"/>
                </a:lnTo>
                <a:lnTo>
                  <a:pt x="3097265" y="51792"/>
                </a:lnTo>
                <a:lnTo>
                  <a:pt x="3097209" y="53379"/>
                </a:lnTo>
                <a:lnTo>
                  <a:pt x="3096866" y="54272"/>
                </a:lnTo>
                <a:lnTo>
                  <a:pt x="3074326" y="90189"/>
                </a:lnTo>
                <a:close/>
              </a:path>
              <a:path w="6970395" h="197485">
                <a:moveTo>
                  <a:pt x="3091161" y="157310"/>
                </a:moveTo>
                <a:lnTo>
                  <a:pt x="3086598" y="157310"/>
                </a:lnTo>
                <a:lnTo>
                  <a:pt x="3084807" y="157211"/>
                </a:lnTo>
                <a:lnTo>
                  <a:pt x="3083522" y="157013"/>
                </a:lnTo>
                <a:lnTo>
                  <a:pt x="3082236" y="156914"/>
                </a:lnTo>
                <a:lnTo>
                  <a:pt x="3077569" y="154037"/>
                </a:lnTo>
                <a:lnTo>
                  <a:pt x="3053461" y="114299"/>
                </a:lnTo>
                <a:lnTo>
                  <a:pt x="3074475" y="114299"/>
                </a:lnTo>
                <a:lnTo>
                  <a:pt x="3097809" y="151655"/>
                </a:lnTo>
                <a:lnTo>
                  <a:pt x="3098400" y="152647"/>
                </a:lnTo>
                <a:lnTo>
                  <a:pt x="3098704" y="153540"/>
                </a:lnTo>
                <a:lnTo>
                  <a:pt x="3098645" y="155128"/>
                </a:lnTo>
                <a:lnTo>
                  <a:pt x="3092999" y="157211"/>
                </a:lnTo>
                <a:lnTo>
                  <a:pt x="3091161" y="157310"/>
                </a:lnTo>
                <a:close/>
              </a:path>
              <a:path w="6970395" h="197485">
                <a:moveTo>
                  <a:pt x="3168989" y="158649"/>
                </a:moveTo>
                <a:lnTo>
                  <a:pt x="3155988" y="158649"/>
                </a:lnTo>
                <a:lnTo>
                  <a:pt x="3148749" y="157509"/>
                </a:lnTo>
                <a:lnTo>
                  <a:pt x="3117192" y="127843"/>
                </a:lnTo>
                <a:lnTo>
                  <a:pt x="3114068" y="113059"/>
                </a:lnTo>
                <a:lnTo>
                  <a:pt x="3114068" y="95398"/>
                </a:lnTo>
                <a:lnTo>
                  <a:pt x="3131280" y="58390"/>
                </a:lnTo>
                <a:lnTo>
                  <a:pt x="3154949" y="48220"/>
                </a:lnTo>
                <a:lnTo>
                  <a:pt x="3170123" y="48220"/>
                </a:lnTo>
                <a:lnTo>
                  <a:pt x="3176828" y="49509"/>
                </a:lnTo>
                <a:lnTo>
                  <a:pt x="3182381" y="52090"/>
                </a:lnTo>
                <a:lnTo>
                  <a:pt x="3187934" y="54570"/>
                </a:lnTo>
                <a:lnTo>
                  <a:pt x="3192497" y="57992"/>
                </a:lnTo>
                <a:lnTo>
                  <a:pt x="3196318" y="62656"/>
                </a:lnTo>
                <a:lnTo>
                  <a:pt x="3156978" y="62656"/>
                </a:lnTo>
                <a:lnTo>
                  <a:pt x="3152959" y="63549"/>
                </a:lnTo>
                <a:lnTo>
                  <a:pt x="3149492" y="65335"/>
                </a:lnTo>
                <a:lnTo>
                  <a:pt x="3146120" y="67022"/>
                </a:lnTo>
                <a:lnTo>
                  <a:pt x="3143234" y="69303"/>
                </a:lnTo>
                <a:lnTo>
                  <a:pt x="3133413" y="93762"/>
                </a:lnTo>
                <a:lnTo>
                  <a:pt x="3206489" y="93762"/>
                </a:lnTo>
                <a:lnTo>
                  <a:pt x="3206489" y="102096"/>
                </a:lnTo>
                <a:lnTo>
                  <a:pt x="3205746" y="104179"/>
                </a:lnTo>
                <a:lnTo>
                  <a:pt x="3204260" y="105370"/>
                </a:lnTo>
                <a:lnTo>
                  <a:pt x="3202870" y="106560"/>
                </a:lnTo>
                <a:lnTo>
                  <a:pt x="3201231" y="107156"/>
                </a:lnTo>
                <a:lnTo>
                  <a:pt x="3133413" y="107156"/>
                </a:lnTo>
                <a:lnTo>
                  <a:pt x="3133441" y="113059"/>
                </a:lnTo>
                <a:lnTo>
                  <a:pt x="3160102" y="143768"/>
                </a:lnTo>
                <a:lnTo>
                  <a:pt x="3202127" y="143768"/>
                </a:lnTo>
                <a:lnTo>
                  <a:pt x="3202127" y="145057"/>
                </a:lnTo>
                <a:lnTo>
                  <a:pt x="3202022" y="145851"/>
                </a:lnTo>
                <a:lnTo>
                  <a:pt x="3201879" y="147785"/>
                </a:lnTo>
                <a:lnTo>
                  <a:pt x="3201774" y="148282"/>
                </a:lnTo>
                <a:lnTo>
                  <a:pt x="3173447" y="158303"/>
                </a:lnTo>
                <a:lnTo>
                  <a:pt x="3168989" y="158649"/>
                </a:lnTo>
                <a:close/>
              </a:path>
              <a:path w="6970395" h="197485">
                <a:moveTo>
                  <a:pt x="3206489" y="93762"/>
                </a:moveTo>
                <a:lnTo>
                  <a:pt x="3187887" y="93762"/>
                </a:lnTo>
                <a:lnTo>
                  <a:pt x="3188182" y="84037"/>
                </a:lnTo>
                <a:lnTo>
                  <a:pt x="3186049" y="76447"/>
                </a:lnTo>
                <a:lnTo>
                  <a:pt x="3181486" y="70990"/>
                </a:lnTo>
                <a:lnTo>
                  <a:pt x="3177019" y="65434"/>
                </a:lnTo>
                <a:lnTo>
                  <a:pt x="3170370" y="62656"/>
                </a:lnTo>
                <a:lnTo>
                  <a:pt x="3196318" y="62656"/>
                </a:lnTo>
                <a:lnTo>
                  <a:pt x="3199641" y="66625"/>
                </a:lnTo>
                <a:lnTo>
                  <a:pt x="3202270" y="71635"/>
                </a:lnTo>
                <a:lnTo>
                  <a:pt x="3205651" y="83145"/>
                </a:lnTo>
                <a:lnTo>
                  <a:pt x="3206489" y="89296"/>
                </a:lnTo>
                <a:lnTo>
                  <a:pt x="3206489" y="93762"/>
                </a:lnTo>
                <a:close/>
              </a:path>
              <a:path w="6970395" h="197485">
                <a:moveTo>
                  <a:pt x="3202127" y="143768"/>
                </a:moveTo>
                <a:lnTo>
                  <a:pt x="3170923" y="143768"/>
                </a:lnTo>
                <a:lnTo>
                  <a:pt x="3175133" y="143370"/>
                </a:lnTo>
                <a:lnTo>
                  <a:pt x="3182581" y="141783"/>
                </a:lnTo>
                <a:lnTo>
                  <a:pt x="3185801" y="140890"/>
                </a:lnTo>
                <a:lnTo>
                  <a:pt x="3188477" y="139898"/>
                </a:lnTo>
                <a:lnTo>
                  <a:pt x="3191259" y="138905"/>
                </a:lnTo>
                <a:lnTo>
                  <a:pt x="3193497" y="138062"/>
                </a:lnTo>
                <a:lnTo>
                  <a:pt x="3195183" y="137368"/>
                </a:lnTo>
                <a:lnTo>
                  <a:pt x="3196964" y="136573"/>
                </a:lnTo>
                <a:lnTo>
                  <a:pt x="3198307" y="136177"/>
                </a:lnTo>
                <a:lnTo>
                  <a:pt x="3199698" y="136177"/>
                </a:lnTo>
                <a:lnTo>
                  <a:pt x="3200136" y="136326"/>
                </a:lnTo>
                <a:lnTo>
                  <a:pt x="3200536" y="136624"/>
                </a:lnTo>
                <a:lnTo>
                  <a:pt x="3201031" y="136822"/>
                </a:lnTo>
                <a:lnTo>
                  <a:pt x="3201384" y="137169"/>
                </a:lnTo>
                <a:lnTo>
                  <a:pt x="3201774" y="138161"/>
                </a:lnTo>
                <a:lnTo>
                  <a:pt x="3201927" y="138905"/>
                </a:lnTo>
                <a:lnTo>
                  <a:pt x="3202080" y="140394"/>
                </a:lnTo>
                <a:lnTo>
                  <a:pt x="3202127" y="143768"/>
                </a:lnTo>
                <a:close/>
              </a:path>
              <a:path w="6970395" h="197485">
                <a:moveTo>
                  <a:pt x="3270523" y="66526"/>
                </a:moveTo>
                <a:lnTo>
                  <a:pt x="3251180" y="66526"/>
                </a:lnTo>
                <a:lnTo>
                  <a:pt x="3256829" y="60275"/>
                </a:lnTo>
                <a:lnTo>
                  <a:pt x="3262286" y="55662"/>
                </a:lnTo>
                <a:lnTo>
                  <a:pt x="3267544" y="52685"/>
                </a:lnTo>
                <a:lnTo>
                  <a:pt x="3272907" y="49708"/>
                </a:lnTo>
                <a:lnTo>
                  <a:pt x="3278307" y="48220"/>
                </a:lnTo>
                <a:lnTo>
                  <a:pt x="3287937" y="48220"/>
                </a:lnTo>
                <a:lnTo>
                  <a:pt x="3291662" y="48716"/>
                </a:lnTo>
                <a:lnTo>
                  <a:pt x="3298205" y="50700"/>
                </a:lnTo>
                <a:lnTo>
                  <a:pt x="3301082" y="52090"/>
                </a:lnTo>
                <a:lnTo>
                  <a:pt x="3303645" y="53925"/>
                </a:lnTo>
                <a:lnTo>
                  <a:pt x="3306139" y="55562"/>
                </a:lnTo>
                <a:lnTo>
                  <a:pt x="3308330" y="57646"/>
                </a:lnTo>
                <a:lnTo>
                  <a:pt x="3310111" y="60126"/>
                </a:lnTo>
                <a:lnTo>
                  <a:pt x="3311902" y="62507"/>
                </a:lnTo>
                <a:lnTo>
                  <a:pt x="3312893" y="64293"/>
                </a:lnTo>
                <a:lnTo>
                  <a:pt x="3275583" y="64293"/>
                </a:lnTo>
                <a:lnTo>
                  <a:pt x="3271316" y="65930"/>
                </a:lnTo>
                <a:lnTo>
                  <a:pt x="3270523" y="66526"/>
                </a:lnTo>
                <a:close/>
              </a:path>
              <a:path w="6970395" h="197485">
                <a:moveTo>
                  <a:pt x="3333644" y="68162"/>
                </a:moveTo>
                <a:lnTo>
                  <a:pt x="3314579" y="68162"/>
                </a:lnTo>
                <a:lnTo>
                  <a:pt x="3317950" y="64491"/>
                </a:lnTo>
                <a:lnTo>
                  <a:pt x="3321122" y="61416"/>
                </a:lnTo>
                <a:lnTo>
                  <a:pt x="3327180" y="56356"/>
                </a:lnTo>
                <a:lnTo>
                  <a:pt x="3330104" y="54321"/>
                </a:lnTo>
                <a:lnTo>
                  <a:pt x="3332886" y="52834"/>
                </a:lnTo>
                <a:lnTo>
                  <a:pt x="3335657" y="51246"/>
                </a:lnTo>
                <a:lnTo>
                  <a:pt x="3338343" y="50105"/>
                </a:lnTo>
                <a:lnTo>
                  <a:pt x="3340915" y="49410"/>
                </a:lnTo>
                <a:lnTo>
                  <a:pt x="3343601" y="48617"/>
                </a:lnTo>
                <a:lnTo>
                  <a:pt x="3346278" y="48220"/>
                </a:lnTo>
                <a:lnTo>
                  <a:pt x="3355507" y="48220"/>
                </a:lnTo>
                <a:lnTo>
                  <a:pt x="3360965" y="49361"/>
                </a:lnTo>
                <a:lnTo>
                  <a:pt x="3369690" y="53925"/>
                </a:lnTo>
                <a:lnTo>
                  <a:pt x="3373214" y="57001"/>
                </a:lnTo>
                <a:lnTo>
                  <a:pt x="3375891" y="60870"/>
                </a:lnTo>
                <a:lnTo>
                  <a:pt x="3378416" y="64293"/>
                </a:lnTo>
                <a:lnTo>
                  <a:pt x="3340820" y="64293"/>
                </a:lnTo>
                <a:lnTo>
                  <a:pt x="3336553" y="65930"/>
                </a:lnTo>
                <a:lnTo>
                  <a:pt x="3333644" y="68162"/>
                </a:lnTo>
                <a:close/>
              </a:path>
              <a:path w="6970395" h="197485">
                <a:moveTo>
                  <a:pt x="3245475" y="157310"/>
                </a:moveTo>
                <a:lnTo>
                  <a:pt x="3241798" y="157310"/>
                </a:lnTo>
                <a:lnTo>
                  <a:pt x="3240312" y="157211"/>
                </a:lnTo>
                <a:lnTo>
                  <a:pt x="3239122" y="157013"/>
                </a:lnTo>
                <a:lnTo>
                  <a:pt x="3237931" y="156914"/>
                </a:lnTo>
                <a:lnTo>
                  <a:pt x="3234607" y="154830"/>
                </a:lnTo>
                <a:lnTo>
                  <a:pt x="3234657" y="52090"/>
                </a:lnTo>
                <a:lnTo>
                  <a:pt x="3235007" y="51394"/>
                </a:lnTo>
                <a:lnTo>
                  <a:pt x="3235445" y="51048"/>
                </a:lnTo>
                <a:lnTo>
                  <a:pt x="3236140" y="50750"/>
                </a:lnTo>
                <a:lnTo>
                  <a:pt x="3236839" y="50352"/>
                </a:lnTo>
                <a:lnTo>
                  <a:pt x="3237683" y="50105"/>
                </a:lnTo>
                <a:lnTo>
                  <a:pt x="3239769" y="49907"/>
                </a:lnTo>
                <a:lnTo>
                  <a:pt x="3245865" y="49907"/>
                </a:lnTo>
                <a:lnTo>
                  <a:pt x="3247951" y="50105"/>
                </a:lnTo>
                <a:lnTo>
                  <a:pt x="3248801" y="50353"/>
                </a:lnTo>
                <a:lnTo>
                  <a:pt x="3249390" y="50750"/>
                </a:lnTo>
                <a:lnTo>
                  <a:pt x="3249990" y="51048"/>
                </a:lnTo>
                <a:lnTo>
                  <a:pt x="3250428" y="51394"/>
                </a:lnTo>
                <a:lnTo>
                  <a:pt x="3251028" y="52189"/>
                </a:lnTo>
                <a:lnTo>
                  <a:pt x="3251180" y="52685"/>
                </a:lnTo>
                <a:lnTo>
                  <a:pt x="3251180" y="66526"/>
                </a:lnTo>
                <a:lnTo>
                  <a:pt x="3270523" y="66526"/>
                </a:lnTo>
                <a:lnTo>
                  <a:pt x="3266954" y="69204"/>
                </a:lnTo>
                <a:lnTo>
                  <a:pt x="3262687" y="72479"/>
                </a:lnTo>
                <a:lnTo>
                  <a:pt x="3258019" y="77241"/>
                </a:lnTo>
                <a:lnTo>
                  <a:pt x="3252962" y="83492"/>
                </a:lnTo>
                <a:lnTo>
                  <a:pt x="3252962" y="154334"/>
                </a:lnTo>
                <a:lnTo>
                  <a:pt x="3252809" y="154830"/>
                </a:lnTo>
                <a:lnTo>
                  <a:pt x="3248199" y="157013"/>
                </a:lnTo>
                <a:lnTo>
                  <a:pt x="3247008" y="157211"/>
                </a:lnTo>
                <a:lnTo>
                  <a:pt x="3245475" y="157310"/>
                </a:lnTo>
                <a:close/>
              </a:path>
              <a:path w="6970395" h="197485">
                <a:moveTo>
                  <a:pt x="3310711" y="157310"/>
                </a:moveTo>
                <a:lnTo>
                  <a:pt x="3307235" y="157310"/>
                </a:lnTo>
                <a:lnTo>
                  <a:pt x="3305749" y="157211"/>
                </a:lnTo>
                <a:lnTo>
                  <a:pt x="3304454" y="157013"/>
                </a:lnTo>
                <a:lnTo>
                  <a:pt x="3303263" y="156914"/>
                </a:lnTo>
                <a:lnTo>
                  <a:pt x="3299843" y="88453"/>
                </a:lnTo>
                <a:lnTo>
                  <a:pt x="3299383" y="84534"/>
                </a:lnTo>
                <a:lnTo>
                  <a:pt x="3298500" y="81110"/>
                </a:lnTo>
                <a:lnTo>
                  <a:pt x="3297710" y="77638"/>
                </a:lnTo>
                <a:lnTo>
                  <a:pt x="3296472" y="74661"/>
                </a:lnTo>
                <a:lnTo>
                  <a:pt x="3294786" y="72181"/>
                </a:lnTo>
                <a:lnTo>
                  <a:pt x="3293195" y="69601"/>
                </a:lnTo>
                <a:lnTo>
                  <a:pt x="3291157" y="67667"/>
                </a:lnTo>
                <a:lnTo>
                  <a:pt x="3288680" y="66376"/>
                </a:lnTo>
                <a:lnTo>
                  <a:pt x="3286204" y="64987"/>
                </a:lnTo>
                <a:lnTo>
                  <a:pt x="3283222" y="64293"/>
                </a:lnTo>
                <a:lnTo>
                  <a:pt x="3312893" y="64293"/>
                </a:lnTo>
                <a:lnTo>
                  <a:pt x="3313388" y="65187"/>
                </a:lnTo>
                <a:lnTo>
                  <a:pt x="3314579" y="68162"/>
                </a:lnTo>
                <a:lnTo>
                  <a:pt x="3333644" y="68162"/>
                </a:lnTo>
                <a:lnTo>
                  <a:pt x="3328018" y="72479"/>
                </a:lnTo>
                <a:lnTo>
                  <a:pt x="3323303" y="77241"/>
                </a:lnTo>
                <a:lnTo>
                  <a:pt x="3318150" y="83492"/>
                </a:lnTo>
                <a:lnTo>
                  <a:pt x="3318150" y="154334"/>
                </a:lnTo>
                <a:lnTo>
                  <a:pt x="3317998" y="154830"/>
                </a:lnTo>
                <a:lnTo>
                  <a:pt x="3313388" y="157013"/>
                </a:lnTo>
                <a:lnTo>
                  <a:pt x="3312197" y="157211"/>
                </a:lnTo>
                <a:lnTo>
                  <a:pt x="3310711" y="157310"/>
                </a:lnTo>
                <a:close/>
              </a:path>
              <a:path w="6970395" h="197485">
                <a:moveTo>
                  <a:pt x="3376196" y="157310"/>
                </a:moveTo>
                <a:lnTo>
                  <a:pt x="3372519" y="157310"/>
                </a:lnTo>
                <a:lnTo>
                  <a:pt x="3370986" y="157211"/>
                </a:lnTo>
                <a:lnTo>
                  <a:pt x="3369795" y="157013"/>
                </a:lnTo>
                <a:lnTo>
                  <a:pt x="3368604" y="156914"/>
                </a:lnTo>
                <a:lnTo>
                  <a:pt x="3365032" y="154334"/>
                </a:lnTo>
                <a:lnTo>
                  <a:pt x="3365032" y="88453"/>
                </a:lnTo>
                <a:lnTo>
                  <a:pt x="3364621" y="84534"/>
                </a:lnTo>
                <a:lnTo>
                  <a:pt x="3363842" y="81110"/>
                </a:lnTo>
                <a:lnTo>
                  <a:pt x="3363146" y="77638"/>
                </a:lnTo>
                <a:lnTo>
                  <a:pt x="3361956" y="74661"/>
                </a:lnTo>
                <a:lnTo>
                  <a:pt x="3360270" y="72181"/>
                </a:lnTo>
                <a:lnTo>
                  <a:pt x="3358679" y="69601"/>
                </a:lnTo>
                <a:lnTo>
                  <a:pt x="3356593" y="67667"/>
                </a:lnTo>
                <a:lnTo>
                  <a:pt x="3354012" y="66376"/>
                </a:lnTo>
                <a:lnTo>
                  <a:pt x="3351536" y="64987"/>
                </a:lnTo>
                <a:lnTo>
                  <a:pt x="3348554" y="64293"/>
                </a:lnTo>
                <a:lnTo>
                  <a:pt x="3378416" y="64293"/>
                </a:lnTo>
                <a:lnTo>
                  <a:pt x="3378672" y="64641"/>
                </a:lnTo>
                <a:lnTo>
                  <a:pt x="3380606" y="69056"/>
                </a:lnTo>
                <a:lnTo>
                  <a:pt x="3381701" y="74115"/>
                </a:lnTo>
                <a:lnTo>
                  <a:pt x="3382892" y="79176"/>
                </a:lnTo>
                <a:lnTo>
                  <a:pt x="3383482" y="84534"/>
                </a:lnTo>
                <a:lnTo>
                  <a:pt x="3383482" y="154334"/>
                </a:lnTo>
                <a:lnTo>
                  <a:pt x="3378872" y="157013"/>
                </a:lnTo>
                <a:lnTo>
                  <a:pt x="3377682" y="157211"/>
                </a:lnTo>
                <a:lnTo>
                  <a:pt x="3376196" y="157310"/>
                </a:lnTo>
                <a:close/>
              </a:path>
              <a:path w="6970395" h="197485">
                <a:moveTo>
                  <a:pt x="3453992" y="66823"/>
                </a:moveTo>
                <a:lnTo>
                  <a:pt x="3433346" y="66823"/>
                </a:lnTo>
                <a:lnTo>
                  <a:pt x="3436317" y="63648"/>
                </a:lnTo>
                <a:lnTo>
                  <a:pt x="3450605" y="52982"/>
                </a:lnTo>
                <a:lnTo>
                  <a:pt x="3453481" y="51394"/>
                </a:lnTo>
                <a:lnTo>
                  <a:pt x="3456406" y="50204"/>
                </a:lnTo>
                <a:lnTo>
                  <a:pt x="3462463" y="48617"/>
                </a:lnTo>
                <a:lnTo>
                  <a:pt x="3465683" y="48220"/>
                </a:lnTo>
                <a:lnTo>
                  <a:pt x="3476303" y="48220"/>
                </a:lnTo>
                <a:lnTo>
                  <a:pt x="3482504" y="49658"/>
                </a:lnTo>
                <a:lnTo>
                  <a:pt x="3487758" y="52585"/>
                </a:lnTo>
                <a:lnTo>
                  <a:pt x="3492820" y="55314"/>
                </a:lnTo>
                <a:lnTo>
                  <a:pt x="3496992" y="59183"/>
                </a:lnTo>
                <a:lnTo>
                  <a:pt x="3500163" y="64145"/>
                </a:lnTo>
                <a:lnTo>
                  <a:pt x="3462959" y="64145"/>
                </a:lnTo>
                <a:lnTo>
                  <a:pt x="3460578" y="64491"/>
                </a:lnTo>
                <a:lnTo>
                  <a:pt x="3458196" y="65187"/>
                </a:lnTo>
                <a:lnTo>
                  <a:pt x="3455910" y="65881"/>
                </a:lnTo>
                <a:lnTo>
                  <a:pt x="3453992" y="66823"/>
                </a:lnTo>
                <a:close/>
              </a:path>
              <a:path w="6970395" h="197485">
                <a:moveTo>
                  <a:pt x="3428078" y="197196"/>
                </a:moveTo>
                <a:lnTo>
                  <a:pt x="3424411" y="197196"/>
                </a:lnTo>
                <a:lnTo>
                  <a:pt x="3422925" y="197097"/>
                </a:lnTo>
                <a:lnTo>
                  <a:pt x="3421735" y="196899"/>
                </a:lnTo>
                <a:lnTo>
                  <a:pt x="3420544" y="196800"/>
                </a:lnTo>
                <a:lnTo>
                  <a:pt x="3417115" y="194220"/>
                </a:lnTo>
                <a:lnTo>
                  <a:pt x="3417125" y="52535"/>
                </a:lnTo>
                <a:lnTo>
                  <a:pt x="3422373" y="49907"/>
                </a:lnTo>
                <a:lnTo>
                  <a:pt x="3428031" y="49907"/>
                </a:lnTo>
                <a:lnTo>
                  <a:pt x="3430021" y="50105"/>
                </a:lnTo>
                <a:lnTo>
                  <a:pt x="3430812" y="50303"/>
                </a:lnTo>
                <a:lnTo>
                  <a:pt x="3431403" y="50601"/>
                </a:lnTo>
                <a:lnTo>
                  <a:pt x="3432098" y="50899"/>
                </a:lnTo>
                <a:lnTo>
                  <a:pt x="3432593" y="51246"/>
                </a:lnTo>
                <a:lnTo>
                  <a:pt x="3433193" y="52039"/>
                </a:lnTo>
                <a:lnTo>
                  <a:pt x="3433332" y="52535"/>
                </a:lnTo>
                <a:lnTo>
                  <a:pt x="3433346" y="66823"/>
                </a:lnTo>
                <a:lnTo>
                  <a:pt x="3453992" y="66823"/>
                </a:lnTo>
                <a:lnTo>
                  <a:pt x="3453586" y="67022"/>
                </a:lnTo>
                <a:lnTo>
                  <a:pt x="3451205" y="68609"/>
                </a:lnTo>
                <a:lnTo>
                  <a:pt x="3448824" y="70098"/>
                </a:lnTo>
                <a:lnTo>
                  <a:pt x="3446338" y="72082"/>
                </a:lnTo>
                <a:lnTo>
                  <a:pt x="3441175" y="77042"/>
                </a:lnTo>
                <a:lnTo>
                  <a:pt x="3438412" y="80168"/>
                </a:lnTo>
                <a:lnTo>
                  <a:pt x="3435574" y="83790"/>
                </a:lnTo>
                <a:lnTo>
                  <a:pt x="3435574" y="123676"/>
                </a:lnTo>
                <a:lnTo>
                  <a:pt x="3459187" y="142874"/>
                </a:lnTo>
                <a:lnTo>
                  <a:pt x="3498692" y="142874"/>
                </a:lnTo>
                <a:lnTo>
                  <a:pt x="3498345" y="143321"/>
                </a:lnTo>
                <a:lnTo>
                  <a:pt x="3435574" y="143321"/>
                </a:lnTo>
                <a:lnTo>
                  <a:pt x="3435574" y="194220"/>
                </a:lnTo>
                <a:lnTo>
                  <a:pt x="3435422" y="194716"/>
                </a:lnTo>
                <a:lnTo>
                  <a:pt x="3435127" y="195113"/>
                </a:lnTo>
                <a:lnTo>
                  <a:pt x="3434832" y="195609"/>
                </a:lnTo>
                <a:lnTo>
                  <a:pt x="3434336" y="196006"/>
                </a:lnTo>
                <a:lnTo>
                  <a:pt x="3432946" y="196601"/>
                </a:lnTo>
                <a:lnTo>
                  <a:pt x="3432003" y="196800"/>
                </a:lnTo>
                <a:lnTo>
                  <a:pt x="3430812" y="196899"/>
                </a:lnTo>
                <a:lnTo>
                  <a:pt x="3429621" y="197097"/>
                </a:lnTo>
                <a:lnTo>
                  <a:pt x="3428078" y="197196"/>
                </a:lnTo>
                <a:close/>
              </a:path>
              <a:path w="6970395" h="197485">
                <a:moveTo>
                  <a:pt x="3498692" y="142874"/>
                </a:moveTo>
                <a:lnTo>
                  <a:pt x="3468807" y="142874"/>
                </a:lnTo>
                <a:lnTo>
                  <a:pt x="3472779" y="141783"/>
                </a:lnTo>
                <a:lnTo>
                  <a:pt x="3476056" y="139600"/>
                </a:lnTo>
                <a:lnTo>
                  <a:pt x="3479427" y="137318"/>
                </a:lnTo>
                <a:lnTo>
                  <a:pt x="3482104" y="134342"/>
                </a:lnTo>
                <a:lnTo>
                  <a:pt x="3484095" y="130670"/>
                </a:lnTo>
                <a:lnTo>
                  <a:pt x="3486171" y="126900"/>
                </a:lnTo>
                <a:lnTo>
                  <a:pt x="3487667" y="122733"/>
                </a:lnTo>
                <a:lnTo>
                  <a:pt x="3488552" y="118168"/>
                </a:lnTo>
                <a:lnTo>
                  <a:pt x="3489553" y="113506"/>
                </a:lnTo>
                <a:lnTo>
                  <a:pt x="3490048" y="108793"/>
                </a:lnTo>
                <a:lnTo>
                  <a:pt x="3490048" y="98970"/>
                </a:lnTo>
                <a:lnTo>
                  <a:pt x="3489648" y="94059"/>
                </a:lnTo>
                <a:lnTo>
                  <a:pt x="3488857" y="89296"/>
                </a:lnTo>
                <a:lnTo>
                  <a:pt x="3488162" y="84435"/>
                </a:lnTo>
                <a:lnTo>
                  <a:pt x="3486819" y="80168"/>
                </a:lnTo>
                <a:lnTo>
                  <a:pt x="3484838" y="76497"/>
                </a:lnTo>
                <a:lnTo>
                  <a:pt x="3482952" y="72727"/>
                </a:lnTo>
                <a:lnTo>
                  <a:pt x="3480418" y="69750"/>
                </a:lnTo>
                <a:lnTo>
                  <a:pt x="3477246" y="67568"/>
                </a:lnTo>
                <a:lnTo>
                  <a:pt x="3474074" y="65286"/>
                </a:lnTo>
                <a:lnTo>
                  <a:pt x="3470103" y="64145"/>
                </a:lnTo>
                <a:lnTo>
                  <a:pt x="3500163" y="64145"/>
                </a:lnTo>
                <a:lnTo>
                  <a:pt x="3509545" y="110777"/>
                </a:lnTo>
                <a:lnTo>
                  <a:pt x="3508602" y="118714"/>
                </a:lnTo>
                <a:lnTo>
                  <a:pt x="3506717" y="125759"/>
                </a:lnTo>
                <a:lnTo>
                  <a:pt x="3504831" y="132704"/>
                </a:lnTo>
                <a:lnTo>
                  <a:pt x="3502002" y="138608"/>
                </a:lnTo>
                <a:lnTo>
                  <a:pt x="3498692" y="142874"/>
                </a:lnTo>
                <a:close/>
              </a:path>
              <a:path w="6970395" h="197485">
                <a:moveTo>
                  <a:pt x="3472979" y="158649"/>
                </a:moveTo>
                <a:lnTo>
                  <a:pt x="3462959" y="158649"/>
                </a:lnTo>
                <a:lnTo>
                  <a:pt x="3460177" y="158352"/>
                </a:lnTo>
                <a:lnTo>
                  <a:pt x="3435574" y="143321"/>
                </a:lnTo>
                <a:lnTo>
                  <a:pt x="3498345" y="143321"/>
                </a:lnTo>
                <a:lnTo>
                  <a:pt x="3472979" y="158649"/>
                </a:lnTo>
                <a:close/>
              </a:path>
              <a:path w="6970395" h="197485">
                <a:moveTo>
                  <a:pt x="3548188" y="157310"/>
                </a:moveTo>
                <a:lnTo>
                  <a:pt x="3544512" y="157310"/>
                </a:lnTo>
                <a:lnTo>
                  <a:pt x="3543026" y="157211"/>
                </a:lnTo>
                <a:lnTo>
                  <a:pt x="3541835" y="157013"/>
                </a:lnTo>
                <a:lnTo>
                  <a:pt x="3540645" y="156914"/>
                </a:lnTo>
                <a:lnTo>
                  <a:pt x="3537320" y="154830"/>
                </a:lnTo>
                <a:lnTo>
                  <a:pt x="3537320" y="3522"/>
                </a:lnTo>
                <a:lnTo>
                  <a:pt x="3541835" y="1339"/>
                </a:lnTo>
                <a:lnTo>
                  <a:pt x="3543026" y="1141"/>
                </a:lnTo>
                <a:lnTo>
                  <a:pt x="3544512" y="1042"/>
                </a:lnTo>
                <a:lnTo>
                  <a:pt x="3548188" y="1042"/>
                </a:lnTo>
                <a:lnTo>
                  <a:pt x="3549722" y="1141"/>
                </a:lnTo>
                <a:lnTo>
                  <a:pt x="3550912" y="1339"/>
                </a:lnTo>
                <a:lnTo>
                  <a:pt x="3552103" y="1438"/>
                </a:lnTo>
                <a:lnTo>
                  <a:pt x="3553046" y="1637"/>
                </a:lnTo>
                <a:lnTo>
                  <a:pt x="3554437" y="2232"/>
                </a:lnTo>
                <a:lnTo>
                  <a:pt x="3554932" y="2628"/>
                </a:lnTo>
                <a:lnTo>
                  <a:pt x="3555227" y="3125"/>
                </a:lnTo>
                <a:lnTo>
                  <a:pt x="3555532" y="3522"/>
                </a:lnTo>
                <a:lnTo>
                  <a:pt x="3555675" y="4018"/>
                </a:lnTo>
                <a:lnTo>
                  <a:pt x="3555675" y="154334"/>
                </a:lnTo>
                <a:lnTo>
                  <a:pt x="3550912" y="157013"/>
                </a:lnTo>
                <a:lnTo>
                  <a:pt x="3549722" y="157211"/>
                </a:lnTo>
                <a:lnTo>
                  <a:pt x="3548188" y="157310"/>
                </a:lnTo>
                <a:close/>
              </a:path>
              <a:path w="6970395" h="197485">
                <a:moveTo>
                  <a:pt x="3640238" y="158649"/>
                </a:moveTo>
                <a:lnTo>
                  <a:pt x="3623464" y="158649"/>
                </a:lnTo>
                <a:lnTo>
                  <a:pt x="3616225" y="157459"/>
                </a:lnTo>
                <a:lnTo>
                  <a:pt x="3585669" y="127248"/>
                </a:lnTo>
                <a:lnTo>
                  <a:pt x="3582688" y="112911"/>
                </a:lnTo>
                <a:lnTo>
                  <a:pt x="3582688" y="96242"/>
                </a:lnTo>
                <a:lnTo>
                  <a:pt x="3583736" y="88701"/>
                </a:lnTo>
                <a:lnTo>
                  <a:pt x="3585812" y="81855"/>
                </a:lnTo>
                <a:lnTo>
                  <a:pt x="3587898" y="74910"/>
                </a:lnTo>
                <a:lnTo>
                  <a:pt x="3617864" y="49608"/>
                </a:lnTo>
                <a:lnTo>
                  <a:pt x="3625350" y="48220"/>
                </a:lnTo>
                <a:lnTo>
                  <a:pt x="3642124" y="48220"/>
                </a:lnTo>
                <a:lnTo>
                  <a:pt x="3649315" y="49460"/>
                </a:lnTo>
                <a:lnTo>
                  <a:pt x="3661621" y="54420"/>
                </a:lnTo>
                <a:lnTo>
                  <a:pt x="3666727" y="57992"/>
                </a:lnTo>
                <a:lnTo>
                  <a:pt x="3671703" y="63698"/>
                </a:lnTo>
                <a:lnTo>
                  <a:pt x="3627684" y="63698"/>
                </a:lnTo>
                <a:lnTo>
                  <a:pt x="3622969" y="64690"/>
                </a:lnTo>
                <a:lnTo>
                  <a:pt x="3619007" y="66674"/>
                </a:lnTo>
                <a:lnTo>
                  <a:pt x="3615130" y="68559"/>
                </a:lnTo>
                <a:lnTo>
                  <a:pt x="3611910" y="71288"/>
                </a:lnTo>
                <a:lnTo>
                  <a:pt x="3601890" y="97482"/>
                </a:lnTo>
                <a:lnTo>
                  <a:pt x="3601961" y="109438"/>
                </a:lnTo>
                <a:lnTo>
                  <a:pt x="3621778" y="142130"/>
                </a:lnTo>
                <a:lnTo>
                  <a:pt x="3626741" y="143171"/>
                </a:lnTo>
                <a:lnTo>
                  <a:pt x="3669948" y="143171"/>
                </a:lnTo>
                <a:lnTo>
                  <a:pt x="3665936" y="147835"/>
                </a:lnTo>
                <a:lnTo>
                  <a:pt x="3660574" y="151705"/>
                </a:lnTo>
                <a:lnTo>
                  <a:pt x="3647677" y="157261"/>
                </a:lnTo>
                <a:lnTo>
                  <a:pt x="3640238" y="158649"/>
                </a:lnTo>
                <a:close/>
              </a:path>
              <a:path w="6970395" h="197485">
                <a:moveTo>
                  <a:pt x="3669948" y="143171"/>
                </a:moveTo>
                <a:lnTo>
                  <a:pt x="3638056" y="143171"/>
                </a:lnTo>
                <a:lnTo>
                  <a:pt x="3642667" y="142229"/>
                </a:lnTo>
                <a:lnTo>
                  <a:pt x="3646534" y="140344"/>
                </a:lnTo>
                <a:lnTo>
                  <a:pt x="3650506" y="138359"/>
                </a:lnTo>
                <a:lnTo>
                  <a:pt x="3653735" y="135631"/>
                </a:lnTo>
                <a:lnTo>
                  <a:pt x="3656211" y="132159"/>
                </a:lnTo>
                <a:lnTo>
                  <a:pt x="3658792" y="128587"/>
                </a:lnTo>
                <a:lnTo>
                  <a:pt x="3663578" y="97482"/>
                </a:lnTo>
                <a:lnTo>
                  <a:pt x="3663155" y="93116"/>
                </a:lnTo>
                <a:lnTo>
                  <a:pt x="3661174" y="83393"/>
                </a:lnTo>
                <a:lnTo>
                  <a:pt x="3659488" y="79176"/>
                </a:lnTo>
                <a:lnTo>
                  <a:pt x="3657106" y="75604"/>
                </a:lnTo>
                <a:lnTo>
                  <a:pt x="3654820" y="71933"/>
                </a:lnTo>
                <a:lnTo>
                  <a:pt x="3651696" y="69056"/>
                </a:lnTo>
                <a:lnTo>
                  <a:pt x="3647724" y="66972"/>
                </a:lnTo>
                <a:lnTo>
                  <a:pt x="3643857" y="64789"/>
                </a:lnTo>
                <a:lnTo>
                  <a:pt x="3638999" y="63698"/>
                </a:lnTo>
                <a:lnTo>
                  <a:pt x="3671703" y="63698"/>
                </a:lnTo>
                <a:lnTo>
                  <a:pt x="3674861" y="67319"/>
                </a:lnTo>
                <a:lnTo>
                  <a:pt x="3677938" y="73025"/>
                </a:lnTo>
                <a:lnTo>
                  <a:pt x="3680024" y="79771"/>
                </a:lnTo>
                <a:lnTo>
                  <a:pt x="3682110" y="86419"/>
                </a:lnTo>
                <a:lnTo>
                  <a:pt x="3683148" y="93960"/>
                </a:lnTo>
                <a:lnTo>
                  <a:pt x="3683148" y="110628"/>
                </a:lnTo>
                <a:lnTo>
                  <a:pt x="3682052" y="118168"/>
                </a:lnTo>
                <a:lnTo>
                  <a:pt x="3677690" y="131861"/>
                </a:lnTo>
                <a:lnTo>
                  <a:pt x="3674470" y="137815"/>
                </a:lnTo>
                <a:lnTo>
                  <a:pt x="3669948" y="143171"/>
                </a:lnTo>
                <a:close/>
              </a:path>
              <a:path w="6970395" h="197485">
                <a:moveTo>
                  <a:pt x="3704931" y="189011"/>
                </a:moveTo>
                <a:lnTo>
                  <a:pt x="3702245" y="189011"/>
                </a:lnTo>
                <a:lnTo>
                  <a:pt x="3701159" y="188911"/>
                </a:lnTo>
                <a:lnTo>
                  <a:pt x="3700264" y="188713"/>
                </a:lnTo>
                <a:lnTo>
                  <a:pt x="3699474" y="188614"/>
                </a:lnTo>
                <a:lnTo>
                  <a:pt x="3698874" y="188415"/>
                </a:lnTo>
                <a:lnTo>
                  <a:pt x="3698473" y="188118"/>
                </a:lnTo>
                <a:lnTo>
                  <a:pt x="3698083" y="187920"/>
                </a:lnTo>
                <a:lnTo>
                  <a:pt x="3697974" y="186381"/>
                </a:lnTo>
                <a:lnTo>
                  <a:pt x="3698035" y="186183"/>
                </a:lnTo>
                <a:lnTo>
                  <a:pt x="3713066" y="154929"/>
                </a:lnTo>
                <a:lnTo>
                  <a:pt x="3713066" y="138558"/>
                </a:lnTo>
                <a:lnTo>
                  <a:pt x="3722038" y="131563"/>
                </a:lnTo>
                <a:lnTo>
                  <a:pt x="3725810" y="131563"/>
                </a:lnTo>
                <a:lnTo>
                  <a:pt x="3727401" y="131662"/>
                </a:lnTo>
                <a:lnTo>
                  <a:pt x="3730077" y="132060"/>
                </a:lnTo>
                <a:lnTo>
                  <a:pt x="3731173" y="132456"/>
                </a:lnTo>
                <a:lnTo>
                  <a:pt x="3731963" y="133052"/>
                </a:lnTo>
                <a:lnTo>
                  <a:pt x="3732859" y="133646"/>
                </a:lnTo>
                <a:lnTo>
                  <a:pt x="3733506" y="134540"/>
                </a:lnTo>
                <a:lnTo>
                  <a:pt x="3734297" y="136921"/>
                </a:lnTo>
                <a:lnTo>
                  <a:pt x="3734497" y="138558"/>
                </a:lnTo>
                <a:lnTo>
                  <a:pt x="3734497" y="142924"/>
                </a:lnTo>
                <a:lnTo>
                  <a:pt x="3734392" y="145057"/>
                </a:lnTo>
                <a:lnTo>
                  <a:pt x="3734002" y="148926"/>
                </a:lnTo>
                <a:lnTo>
                  <a:pt x="3733602" y="150712"/>
                </a:lnTo>
                <a:lnTo>
                  <a:pt x="3733002" y="152399"/>
                </a:lnTo>
                <a:lnTo>
                  <a:pt x="3732506" y="154086"/>
                </a:lnTo>
                <a:lnTo>
                  <a:pt x="3731811" y="155773"/>
                </a:lnTo>
                <a:lnTo>
                  <a:pt x="3730925" y="157459"/>
                </a:lnTo>
                <a:lnTo>
                  <a:pt x="3730125" y="159146"/>
                </a:lnTo>
                <a:lnTo>
                  <a:pt x="3729087" y="160932"/>
                </a:lnTo>
                <a:lnTo>
                  <a:pt x="3727801" y="162818"/>
                </a:lnTo>
                <a:lnTo>
                  <a:pt x="3712618" y="185885"/>
                </a:lnTo>
                <a:lnTo>
                  <a:pt x="3712218" y="186381"/>
                </a:lnTo>
                <a:lnTo>
                  <a:pt x="3711770" y="186779"/>
                </a:lnTo>
                <a:lnTo>
                  <a:pt x="3711275" y="187076"/>
                </a:lnTo>
                <a:lnTo>
                  <a:pt x="3710780" y="187473"/>
                </a:lnTo>
                <a:lnTo>
                  <a:pt x="3710189" y="187820"/>
                </a:lnTo>
                <a:lnTo>
                  <a:pt x="3708799" y="188415"/>
                </a:lnTo>
                <a:lnTo>
                  <a:pt x="3707951" y="188614"/>
                </a:lnTo>
                <a:lnTo>
                  <a:pt x="3706960" y="188713"/>
                </a:lnTo>
                <a:lnTo>
                  <a:pt x="3706065" y="188911"/>
                </a:lnTo>
                <a:lnTo>
                  <a:pt x="3704931" y="189011"/>
                </a:lnTo>
                <a:close/>
              </a:path>
              <a:path w="6970395" h="197485">
                <a:moveTo>
                  <a:pt x="3907506" y="66823"/>
                </a:moveTo>
                <a:lnTo>
                  <a:pt x="3886859" y="66823"/>
                </a:lnTo>
                <a:lnTo>
                  <a:pt x="3889830" y="63648"/>
                </a:lnTo>
                <a:lnTo>
                  <a:pt x="3904118" y="52982"/>
                </a:lnTo>
                <a:lnTo>
                  <a:pt x="3906994" y="51394"/>
                </a:lnTo>
                <a:lnTo>
                  <a:pt x="3909928" y="50204"/>
                </a:lnTo>
                <a:lnTo>
                  <a:pt x="3915976" y="48617"/>
                </a:lnTo>
                <a:lnTo>
                  <a:pt x="3919205" y="48220"/>
                </a:lnTo>
                <a:lnTo>
                  <a:pt x="3929816" y="48220"/>
                </a:lnTo>
                <a:lnTo>
                  <a:pt x="3936017" y="49658"/>
                </a:lnTo>
                <a:lnTo>
                  <a:pt x="3941272" y="52585"/>
                </a:lnTo>
                <a:lnTo>
                  <a:pt x="3946342" y="55314"/>
                </a:lnTo>
                <a:lnTo>
                  <a:pt x="3950504" y="59183"/>
                </a:lnTo>
                <a:lnTo>
                  <a:pt x="3953676" y="64145"/>
                </a:lnTo>
                <a:lnTo>
                  <a:pt x="3916472" y="64145"/>
                </a:lnTo>
                <a:lnTo>
                  <a:pt x="3914090" y="64491"/>
                </a:lnTo>
                <a:lnTo>
                  <a:pt x="3911709" y="65187"/>
                </a:lnTo>
                <a:lnTo>
                  <a:pt x="3909433" y="65881"/>
                </a:lnTo>
                <a:lnTo>
                  <a:pt x="3907506" y="66823"/>
                </a:lnTo>
                <a:close/>
              </a:path>
              <a:path w="6970395" h="197485">
                <a:moveTo>
                  <a:pt x="3881601" y="197196"/>
                </a:moveTo>
                <a:lnTo>
                  <a:pt x="3877924" y="197196"/>
                </a:lnTo>
                <a:lnTo>
                  <a:pt x="3876438" y="197097"/>
                </a:lnTo>
                <a:lnTo>
                  <a:pt x="3875248" y="196899"/>
                </a:lnTo>
                <a:lnTo>
                  <a:pt x="3874057" y="196800"/>
                </a:lnTo>
                <a:lnTo>
                  <a:pt x="3870646" y="52535"/>
                </a:lnTo>
                <a:lnTo>
                  <a:pt x="3870733" y="52039"/>
                </a:lnTo>
                <a:lnTo>
                  <a:pt x="3875895" y="49907"/>
                </a:lnTo>
                <a:lnTo>
                  <a:pt x="3881553" y="49907"/>
                </a:lnTo>
                <a:lnTo>
                  <a:pt x="3883534" y="50105"/>
                </a:lnTo>
                <a:lnTo>
                  <a:pt x="3884325" y="50303"/>
                </a:lnTo>
                <a:lnTo>
                  <a:pt x="3884925" y="50601"/>
                </a:lnTo>
                <a:lnTo>
                  <a:pt x="3885620" y="50899"/>
                </a:lnTo>
                <a:lnTo>
                  <a:pt x="3886116" y="51246"/>
                </a:lnTo>
                <a:lnTo>
                  <a:pt x="3886706" y="52039"/>
                </a:lnTo>
                <a:lnTo>
                  <a:pt x="3886845" y="52535"/>
                </a:lnTo>
                <a:lnTo>
                  <a:pt x="3886859" y="66823"/>
                </a:lnTo>
                <a:lnTo>
                  <a:pt x="3907506" y="66823"/>
                </a:lnTo>
                <a:lnTo>
                  <a:pt x="3907099" y="67022"/>
                </a:lnTo>
                <a:lnTo>
                  <a:pt x="3904718" y="68609"/>
                </a:lnTo>
                <a:lnTo>
                  <a:pt x="3902337" y="70098"/>
                </a:lnTo>
                <a:lnTo>
                  <a:pt x="3899851" y="72082"/>
                </a:lnTo>
                <a:lnTo>
                  <a:pt x="3894698" y="77042"/>
                </a:lnTo>
                <a:lnTo>
                  <a:pt x="3891925" y="80168"/>
                </a:lnTo>
                <a:lnTo>
                  <a:pt x="3889087" y="83790"/>
                </a:lnTo>
                <a:lnTo>
                  <a:pt x="3889087" y="123676"/>
                </a:lnTo>
                <a:lnTo>
                  <a:pt x="3912700" y="142874"/>
                </a:lnTo>
                <a:lnTo>
                  <a:pt x="3952205" y="142874"/>
                </a:lnTo>
                <a:lnTo>
                  <a:pt x="3951858" y="143321"/>
                </a:lnTo>
                <a:lnTo>
                  <a:pt x="3889087" y="143321"/>
                </a:lnTo>
                <a:lnTo>
                  <a:pt x="3889087" y="194220"/>
                </a:lnTo>
                <a:lnTo>
                  <a:pt x="3888944" y="194716"/>
                </a:lnTo>
                <a:lnTo>
                  <a:pt x="3888640" y="195113"/>
                </a:lnTo>
                <a:lnTo>
                  <a:pt x="3888344" y="195609"/>
                </a:lnTo>
                <a:lnTo>
                  <a:pt x="3887849" y="196006"/>
                </a:lnTo>
                <a:lnTo>
                  <a:pt x="3886458" y="196601"/>
                </a:lnTo>
                <a:lnTo>
                  <a:pt x="3885516" y="196800"/>
                </a:lnTo>
                <a:lnTo>
                  <a:pt x="3884325" y="196899"/>
                </a:lnTo>
                <a:lnTo>
                  <a:pt x="3883134" y="197097"/>
                </a:lnTo>
                <a:lnTo>
                  <a:pt x="3881601" y="197196"/>
                </a:lnTo>
                <a:close/>
              </a:path>
              <a:path w="6970395" h="197485">
                <a:moveTo>
                  <a:pt x="3952205" y="142874"/>
                </a:moveTo>
                <a:lnTo>
                  <a:pt x="3922330" y="142874"/>
                </a:lnTo>
                <a:lnTo>
                  <a:pt x="3926292" y="141783"/>
                </a:lnTo>
                <a:lnTo>
                  <a:pt x="3929569" y="139600"/>
                </a:lnTo>
                <a:lnTo>
                  <a:pt x="3932940" y="137318"/>
                </a:lnTo>
                <a:lnTo>
                  <a:pt x="3935626" y="134342"/>
                </a:lnTo>
                <a:lnTo>
                  <a:pt x="3937608" y="130670"/>
                </a:lnTo>
                <a:lnTo>
                  <a:pt x="3939694" y="126900"/>
                </a:lnTo>
                <a:lnTo>
                  <a:pt x="3941179" y="122733"/>
                </a:lnTo>
                <a:lnTo>
                  <a:pt x="3942075" y="118168"/>
                </a:lnTo>
                <a:lnTo>
                  <a:pt x="3943065" y="113506"/>
                </a:lnTo>
                <a:lnTo>
                  <a:pt x="3943561" y="108793"/>
                </a:lnTo>
                <a:lnTo>
                  <a:pt x="3943561" y="98970"/>
                </a:lnTo>
                <a:lnTo>
                  <a:pt x="3943161" y="94059"/>
                </a:lnTo>
                <a:lnTo>
                  <a:pt x="3942370" y="89296"/>
                </a:lnTo>
                <a:lnTo>
                  <a:pt x="3941675" y="84435"/>
                </a:lnTo>
                <a:lnTo>
                  <a:pt x="3940332" y="80168"/>
                </a:lnTo>
                <a:lnTo>
                  <a:pt x="3938351" y="76497"/>
                </a:lnTo>
                <a:lnTo>
                  <a:pt x="3936465" y="72727"/>
                </a:lnTo>
                <a:lnTo>
                  <a:pt x="3933941" y="69750"/>
                </a:lnTo>
                <a:lnTo>
                  <a:pt x="3930759" y="67568"/>
                </a:lnTo>
                <a:lnTo>
                  <a:pt x="3927587" y="65286"/>
                </a:lnTo>
                <a:lnTo>
                  <a:pt x="3923615" y="64145"/>
                </a:lnTo>
                <a:lnTo>
                  <a:pt x="3953676" y="64145"/>
                </a:lnTo>
                <a:lnTo>
                  <a:pt x="3963058" y="110777"/>
                </a:lnTo>
                <a:lnTo>
                  <a:pt x="3962115" y="118714"/>
                </a:lnTo>
                <a:lnTo>
                  <a:pt x="3960229" y="125759"/>
                </a:lnTo>
                <a:lnTo>
                  <a:pt x="3958344" y="132704"/>
                </a:lnTo>
                <a:lnTo>
                  <a:pt x="3955515" y="138608"/>
                </a:lnTo>
                <a:lnTo>
                  <a:pt x="3952205" y="142874"/>
                </a:lnTo>
                <a:close/>
              </a:path>
              <a:path w="6970395" h="197485">
                <a:moveTo>
                  <a:pt x="3926492" y="158649"/>
                </a:moveTo>
                <a:lnTo>
                  <a:pt x="3916472" y="158649"/>
                </a:lnTo>
                <a:lnTo>
                  <a:pt x="3913690" y="158352"/>
                </a:lnTo>
                <a:lnTo>
                  <a:pt x="3889087" y="143321"/>
                </a:lnTo>
                <a:lnTo>
                  <a:pt x="3951858" y="143321"/>
                </a:lnTo>
                <a:lnTo>
                  <a:pt x="3948076" y="148331"/>
                </a:lnTo>
                <a:lnTo>
                  <a:pt x="3943513" y="152101"/>
                </a:lnTo>
                <a:lnTo>
                  <a:pt x="3932693" y="157360"/>
                </a:lnTo>
                <a:lnTo>
                  <a:pt x="3926492" y="158649"/>
                </a:lnTo>
                <a:close/>
              </a:path>
              <a:path w="6970395" h="197485">
                <a:moveTo>
                  <a:pt x="4025776" y="67865"/>
                </a:moveTo>
                <a:lnTo>
                  <a:pt x="4007407" y="67865"/>
                </a:lnTo>
                <a:lnTo>
                  <a:pt x="4010083" y="63896"/>
                </a:lnTo>
                <a:lnTo>
                  <a:pt x="4012617" y="60672"/>
                </a:lnTo>
                <a:lnTo>
                  <a:pt x="4017475" y="55611"/>
                </a:lnTo>
                <a:lnTo>
                  <a:pt x="4019808" y="53627"/>
                </a:lnTo>
                <a:lnTo>
                  <a:pt x="4022062" y="52189"/>
                </a:lnTo>
                <a:lnTo>
                  <a:pt x="4024171" y="50750"/>
                </a:lnTo>
                <a:lnTo>
                  <a:pt x="4026304" y="49708"/>
                </a:lnTo>
                <a:lnTo>
                  <a:pt x="4030476" y="48518"/>
                </a:lnTo>
                <a:lnTo>
                  <a:pt x="4032610" y="48220"/>
                </a:lnTo>
                <a:lnTo>
                  <a:pt x="4035782" y="48220"/>
                </a:lnTo>
                <a:lnTo>
                  <a:pt x="4036877" y="48319"/>
                </a:lnTo>
                <a:lnTo>
                  <a:pt x="4038068" y="48518"/>
                </a:lnTo>
                <a:lnTo>
                  <a:pt x="4039353" y="48617"/>
                </a:lnTo>
                <a:lnTo>
                  <a:pt x="4040649" y="48815"/>
                </a:lnTo>
                <a:lnTo>
                  <a:pt x="4041935" y="49112"/>
                </a:lnTo>
                <a:lnTo>
                  <a:pt x="4043325" y="49410"/>
                </a:lnTo>
                <a:lnTo>
                  <a:pt x="4044516" y="49758"/>
                </a:lnTo>
                <a:lnTo>
                  <a:pt x="4045507" y="50154"/>
                </a:lnTo>
                <a:lnTo>
                  <a:pt x="4046602" y="50452"/>
                </a:lnTo>
                <a:lnTo>
                  <a:pt x="4047345" y="50799"/>
                </a:lnTo>
                <a:lnTo>
                  <a:pt x="4047735" y="51196"/>
                </a:lnTo>
                <a:lnTo>
                  <a:pt x="4048240" y="51593"/>
                </a:lnTo>
                <a:lnTo>
                  <a:pt x="4048536" y="51940"/>
                </a:lnTo>
                <a:lnTo>
                  <a:pt x="4048631" y="52238"/>
                </a:lnTo>
                <a:lnTo>
                  <a:pt x="4048831" y="52535"/>
                </a:lnTo>
                <a:lnTo>
                  <a:pt x="4048983" y="52982"/>
                </a:lnTo>
                <a:lnTo>
                  <a:pt x="4049078" y="53578"/>
                </a:lnTo>
                <a:lnTo>
                  <a:pt x="4049279" y="54074"/>
                </a:lnTo>
                <a:lnTo>
                  <a:pt x="4049374" y="54818"/>
                </a:lnTo>
                <a:lnTo>
                  <a:pt x="4049326" y="62904"/>
                </a:lnTo>
                <a:lnTo>
                  <a:pt x="4049240" y="63896"/>
                </a:lnTo>
                <a:lnTo>
                  <a:pt x="4049231" y="65087"/>
                </a:lnTo>
                <a:lnTo>
                  <a:pt x="4049138" y="65632"/>
                </a:lnTo>
                <a:lnTo>
                  <a:pt x="4031714" y="65632"/>
                </a:lnTo>
                <a:lnTo>
                  <a:pt x="4029876" y="66030"/>
                </a:lnTo>
                <a:lnTo>
                  <a:pt x="4028095" y="66823"/>
                </a:lnTo>
                <a:lnTo>
                  <a:pt x="4026304" y="67517"/>
                </a:lnTo>
                <a:lnTo>
                  <a:pt x="4025776" y="67865"/>
                </a:lnTo>
                <a:close/>
              </a:path>
              <a:path w="6970395" h="197485">
                <a:moveTo>
                  <a:pt x="4001701" y="157310"/>
                </a:moveTo>
                <a:lnTo>
                  <a:pt x="3998034" y="157310"/>
                </a:lnTo>
                <a:lnTo>
                  <a:pt x="3996539" y="157211"/>
                </a:lnTo>
                <a:lnTo>
                  <a:pt x="3995348" y="157013"/>
                </a:lnTo>
                <a:lnTo>
                  <a:pt x="3994157" y="156914"/>
                </a:lnTo>
                <a:lnTo>
                  <a:pt x="3990833" y="154830"/>
                </a:lnTo>
                <a:lnTo>
                  <a:pt x="3990833" y="52189"/>
                </a:lnTo>
                <a:lnTo>
                  <a:pt x="3991233" y="51394"/>
                </a:lnTo>
                <a:lnTo>
                  <a:pt x="3991681" y="51048"/>
                </a:lnTo>
                <a:lnTo>
                  <a:pt x="3992376" y="50750"/>
                </a:lnTo>
                <a:lnTo>
                  <a:pt x="3993075" y="50352"/>
                </a:lnTo>
                <a:lnTo>
                  <a:pt x="3993910" y="50105"/>
                </a:lnTo>
                <a:lnTo>
                  <a:pt x="3995996" y="49907"/>
                </a:lnTo>
                <a:lnTo>
                  <a:pt x="4002101" y="49907"/>
                </a:lnTo>
                <a:lnTo>
                  <a:pt x="4004178" y="50105"/>
                </a:lnTo>
                <a:lnTo>
                  <a:pt x="4005027" y="50353"/>
                </a:lnTo>
                <a:lnTo>
                  <a:pt x="4005626" y="50750"/>
                </a:lnTo>
                <a:lnTo>
                  <a:pt x="4006216" y="51048"/>
                </a:lnTo>
                <a:lnTo>
                  <a:pt x="4006664" y="51394"/>
                </a:lnTo>
                <a:lnTo>
                  <a:pt x="4007254" y="52189"/>
                </a:lnTo>
                <a:lnTo>
                  <a:pt x="4007361" y="52535"/>
                </a:lnTo>
                <a:lnTo>
                  <a:pt x="4007407" y="67865"/>
                </a:lnTo>
                <a:lnTo>
                  <a:pt x="4025776" y="67865"/>
                </a:lnTo>
                <a:lnTo>
                  <a:pt x="4024418" y="68758"/>
                </a:lnTo>
                <a:lnTo>
                  <a:pt x="4022437" y="70543"/>
                </a:lnTo>
                <a:lnTo>
                  <a:pt x="4020456" y="72230"/>
                </a:lnTo>
                <a:lnTo>
                  <a:pt x="4018370" y="74512"/>
                </a:lnTo>
                <a:lnTo>
                  <a:pt x="4014103" y="80168"/>
                </a:lnTo>
                <a:lnTo>
                  <a:pt x="4011769" y="83591"/>
                </a:lnTo>
                <a:lnTo>
                  <a:pt x="4009197" y="87659"/>
                </a:lnTo>
                <a:lnTo>
                  <a:pt x="4009197" y="154334"/>
                </a:lnTo>
                <a:lnTo>
                  <a:pt x="4009045" y="154830"/>
                </a:lnTo>
                <a:lnTo>
                  <a:pt x="4004435" y="157013"/>
                </a:lnTo>
                <a:lnTo>
                  <a:pt x="4003244" y="157211"/>
                </a:lnTo>
                <a:lnTo>
                  <a:pt x="4001701" y="157310"/>
                </a:lnTo>
                <a:close/>
              </a:path>
              <a:path w="6970395" h="197485">
                <a:moveTo>
                  <a:pt x="4047297" y="68609"/>
                </a:moveTo>
                <a:lnTo>
                  <a:pt x="4046107" y="68609"/>
                </a:lnTo>
                <a:lnTo>
                  <a:pt x="4045354" y="68460"/>
                </a:lnTo>
                <a:lnTo>
                  <a:pt x="4044468" y="68162"/>
                </a:lnTo>
                <a:lnTo>
                  <a:pt x="4043573" y="67766"/>
                </a:lnTo>
                <a:lnTo>
                  <a:pt x="4042582" y="67418"/>
                </a:lnTo>
                <a:lnTo>
                  <a:pt x="4041487" y="67121"/>
                </a:lnTo>
                <a:lnTo>
                  <a:pt x="4040496" y="66724"/>
                </a:lnTo>
                <a:lnTo>
                  <a:pt x="4039306" y="66376"/>
                </a:lnTo>
                <a:lnTo>
                  <a:pt x="4037915" y="66079"/>
                </a:lnTo>
                <a:lnTo>
                  <a:pt x="4036629" y="65781"/>
                </a:lnTo>
                <a:lnTo>
                  <a:pt x="4035191" y="65632"/>
                </a:lnTo>
                <a:lnTo>
                  <a:pt x="4049138" y="65632"/>
                </a:lnTo>
                <a:lnTo>
                  <a:pt x="4049057" y="66030"/>
                </a:lnTo>
                <a:lnTo>
                  <a:pt x="4048783" y="66674"/>
                </a:lnTo>
                <a:lnTo>
                  <a:pt x="4048583" y="67270"/>
                </a:lnTo>
                <a:lnTo>
                  <a:pt x="4048336" y="67766"/>
                </a:lnTo>
                <a:lnTo>
                  <a:pt x="4048040" y="68162"/>
                </a:lnTo>
                <a:lnTo>
                  <a:pt x="4047735" y="68460"/>
                </a:lnTo>
                <a:lnTo>
                  <a:pt x="4047297" y="68609"/>
                </a:lnTo>
                <a:close/>
              </a:path>
              <a:path w="6970395" h="197485">
                <a:moveTo>
                  <a:pt x="4118658" y="158649"/>
                </a:moveTo>
                <a:lnTo>
                  <a:pt x="4105657" y="158649"/>
                </a:lnTo>
                <a:lnTo>
                  <a:pt x="4098418" y="157509"/>
                </a:lnTo>
                <a:lnTo>
                  <a:pt x="4066862" y="127843"/>
                </a:lnTo>
                <a:lnTo>
                  <a:pt x="4063737" y="113059"/>
                </a:lnTo>
                <a:lnTo>
                  <a:pt x="4063737" y="95398"/>
                </a:lnTo>
                <a:lnTo>
                  <a:pt x="4080949" y="58390"/>
                </a:lnTo>
                <a:lnTo>
                  <a:pt x="4104619" y="48220"/>
                </a:lnTo>
                <a:lnTo>
                  <a:pt x="4119801" y="48220"/>
                </a:lnTo>
                <a:lnTo>
                  <a:pt x="4126498" y="49509"/>
                </a:lnTo>
                <a:lnTo>
                  <a:pt x="4132051" y="52090"/>
                </a:lnTo>
                <a:lnTo>
                  <a:pt x="4137604" y="54570"/>
                </a:lnTo>
                <a:lnTo>
                  <a:pt x="4142166" y="57992"/>
                </a:lnTo>
                <a:lnTo>
                  <a:pt x="4145987" y="62656"/>
                </a:lnTo>
                <a:lnTo>
                  <a:pt x="4106647" y="62656"/>
                </a:lnTo>
                <a:lnTo>
                  <a:pt x="4102628" y="63549"/>
                </a:lnTo>
                <a:lnTo>
                  <a:pt x="4099161" y="65335"/>
                </a:lnTo>
                <a:lnTo>
                  <a:pt x="4095789" y="67022"/>
                </a:lnTo>
                <a:lnTo>
                  <a:pt x="4092912" y="69303"/>
                </a:lnTo>
                <a:lnTo>
                  <a:pt x="4083083" y="93762"/>
                </a:lnTo>
                <a:lnTo>
                  <a:pt x="4156158" y="93762"/>
                </a:lnTo>
                <a:lnTo>
                  <a:pt x="4156158" y="102096"/>
                </a:lnTo>
                <a:lnTo>
                  <a:pt x="4155415" y="104179"/>
                </a:lnTo>
                <a:lnTo>
                  <a:pt x="4153929" y="105370"/>
                </a:lnTo>
                <a:lnTo>
                  <a:pt x="4152539" y="106560"/>
                </a:lnTo>
                <a:lnTo>
                  <a:pt x="4150901" y="107156"/>
                </a:lnTo>
                <a:lnTo>
                  <a:pt x="4083083" y="107156"/>
                </a:lnTo>
                <a:lnTo>
                  <a:pt x="4083110" y="113059"/>
                </a:lnTo>
                <a:lnTo>
                  <a:pt x="4109772" y="143768"/>
                </a:lnTo>
                <a:lnTo>
                  <a:pt x="4151796" y="143768"/>
                </a:lnTo>
                <a:lnTo>
                  <a:pt x="4151796" y="145057"/>
                </a:lnTo>
                <a:lnTo>
                  <a:pt x="4151691" y="145851"/>
                </a:lnTo>
                <a:lnTo>
                  <a:pt x="4151548" y="147785"/>
                </a:lnTo>
                <a:lnTo>
                  <a:pt x="4151443" y="148282"/>
                </a:lnTo>
                <a:lnTo>
                  <a:pt x="4123116" y="158303"/>
                </a:lnTo>
                <a:lnTo>
                  <a:pt x="4118658" y="158649"/>
                </a:lnTo>
                <a:close/>
              </a:path>
              <a:path w="6970395" h="197485">
                <a:moveTo>
                  <a:pt x="4156158" y="93762"/>
                </a:moveTo>
                <a:lnTo>
                  <a:pt x="4137556" y="93762"/>
                </a:lnTo>
                <a:lnTo>
                  <a:pt x="4137851" y="84037"/>
                </a:lnTo>
                <a:lnTo>
                  <a:pt x="4135718" y="76447"/>
                </a:lnTo>
                <a:lnTo>
                  <a:pt x="4131155" y="70990"/>
                </a:lnTo>
                <a:lnTo>
                  <a:pt x="4126688" y="65434"/>
                </a:lnTo>
                <a:lnTo>
                  <a:pt x="4120049" y="62656"/>
                </a:lnTo>
                <a:lnTo>
                  <a:pt x="4145987" y="62656"/>
                </a:lnTo>
                <a:lnTo>
                  <a:pt x="4149319" y="66625"/>
                </a:lnTo>
                <a:lnTo>
                  <a:pt x="4151948" y="71635"/>
                </a:lnTo>
                <a:lnTo>
                  <a:pt x="4155320" y="83145"/>
                </a:lnTo>
                <a:lnTo>
                  <a:pt x="4156158" y="89296"/>
                </a:lnTo>
                <a:lnTo>
                  <a:pt x="4156158" y="93762"/>
                </a:lnTo>
                <a:close/>
              </a:path>
              <a:path w="6970395" h="197485">
                <a:moveTo>
                  <a:pt x="4151796" y="143768"/>
                </a:moveTo>
                <a:lnTo>
                  <a:pt x="4120592" y="143768"/>
                </a:lnTo>
                <a:lnTo>
                  <a:pt x="4124812" y="143370"/>
                </a:lnTo>
                <a:lnTo>
                  <a:pt x="4132251" y="141783"/>
                </a:lnTo>
                <a:lnTo>
                  <a:pt x="4135470" y="140890"/>
                </a:lnTo>
                <a:lnTo>
                  <a:pt x="4138156" y="139898"/>
                </a:lnTo>
                <a:lnTo>
                  <a:pt x="4140928" y="138905"/>
                </a:lnTo>
                <a:lnTo>
                  <a:pt x="4143166" y="138062"/>
                </a:lnTo>
                <a:lnTo>
                  <a:pt x="4144852" y="137368"/>
                </a:lnTo>
                <a:lnTo>
                  <a:pt x="4146633" y="136573"/>
                </a:lnTo>
                <a:lnTo>
                  <a:pt x="4147976" y="136177"/>
                </a:lnTo>
                <a:lnTo>
                  <a:pt x="4149367" y="136177"/>
                </a:lnTo>
                <a:lnTo>
                  <a:pt x="4149815" y="136326"/>
                </a:lnTo>
                <a:lnTo>
                  <a:pt x="4150205" y="136624"/>
                </a:lnTo>
                <a:lnTo>
                  <a:pt x="4150701" y="136822"/>
                </a:lnTo>
                <a:lnTo>
                  <a:pt x="4151053" y="137169"/>
                </a:lnTo>
                <a:lnTo>
                  <a:pt x="4151443" y="138161"/>
                </a:lnTo>
                <a:lnTo>
                  <a:pt x="4151596" y="138905"/>
                </a:lnTo>
                <a:lnTo>
                  <a:pt x="4151749" y="140394"/>
                </a:lnTo>
                <a:lnTo>
                  <a:pt x="4151796" y="143768"/>
                </a:lnTo>
                <a:close/>
              </a:path>
              <a:path w="6970395" h="197485">
                <a:moveTo>
                  <a:pt x="4216623" y="197346"/>
                </a:moveTo>
                <a:lnTo>
                  <a:pt x="4210765" y="197346"/>
                </a:lnTo>
                <a:lnTo>
                  <a:pt x="4208289" y="197147"/>
                </a:lnTo>
                <a:lnTo>
                  <a:pt x="4205907" y="196749"/>
                </a:lnTo>
                <a:lnTo>
                  <a:pt x="4203621" y="196452"/>
                </a:lnTo>
                <a:lnTo>
                  <a:pt x="4201640" y="196105"/>
                </a:lnTo>
                <a:lnTo>
                  <a:pt x="4199954" y="195708"/>
                </a:lnTo>
                <a:lnTo>
                  <a:pt x="4198268" y="195410"/>
                </a:lnTo>
                <a:lnTo>
                  <a:pt x="4194465" y="186927"/>
                </a:lnTo>
                <a:lnTo>
                  <a:pt x="4194696" y="185488"/>
                </a:lnTo>
                <a:lnTo>
                  <a:pt x="4195687" y="183901"/>
                </a:lnTo>
                <a:lnTo>
                  <a:pt x="4196478" y="183504"/>
                </a:lnTo>
                <a:lnTo>
                  <a:pt x="4213794" y="183504"/>
                </a:lnTo>
                <a:lnTo>
                  <a:pt x="4215632" y="183008"/>
                </a:lnTo>
                <a:lnTo>
                  <a:pt x="4216918" y="182016"/>
                </a:lnTo>
                <a:lnTo>
                  <a:pt x="4218309" y="181024"/>
                </a:lnTo>
                <a:lnTo>
                  <a:pt x="4219004" y="179486"/>
                </a:lnTo>
                <a:lnTo>
                  <a:pt x="4219004" y="176510"/>
                </a:lnTo>
                <a:lnTo>
                  <a:pt x="4218756" y="175318"/>
                </a:lnTo>
                <a:lnTo>
                  <a:pt x="4218261" y="173830"/>
                </a:lnTo>
                <a:lnTo>
                  <a:pt x="4217861" y="172343"/>
                </a:lnTo>
                <a:lnTo>
                  <a:pt x="4217271" y="170804"/>
                </a:lnTo>
                <a:lnTo>
                  <a:pt x="4216470" y="169217"/>
                </a:lnTo>
                <a:lnTo>
                  <a:pt x="4211260" y="157608"/>
                </a:lnTo>
                <a:lnTo>
                  <a:pt x="4180890" y="130620"/>
                </a:lnTo>
                <a:lnTo>
                  <a:pt x="4177180" y="104774"/>
                </a:lnTo>
                <a:lnTo>
                  <a:pt x="4177403" y="97603"/>
                </a:lnTo>
                <a:lnTo>
                  <a:pt x="4190582" y="61763"/>
                </a:lnTo>
                <a:lnTo>
                  <a:pt x="4217413" y="48368"/>
                </a:lnTo>
                <a:lnTo>
                  <a:pt x="4227234" y="48368"/>
                </a:lnTo>
                <a:lnTo>
                  <a:pt x="4230310" y="48666"/>
                </a:lnTo>
                <a:lnTo>
                  <a:pt x="4236368" y="49857"/>
                </a:lnTo>
                <a:lnTo>
                  <a:pt x="4239149" y="50650"/>
                </a:lnTo>
                <a:lnTo>
                  <a:pt x="4241626" y="51643"/>
                </a:lnTo>
                <a:lnTo>
                  <a:pt x="4244207" y="52635"/>
                </a:lnTo>
                <a:lnTo>
                  <a:pt x="4246436" y="53776"/>
                </a:lnTo>
                <a:lnTo>
                  <a:pt x="4248322" y="55065"/>
                </a:lnTo>
                <a:lnTo>
                  <a:pt x="4250303" y="56256"/>
                </a:lnTo>
                <a:lnTo>
                  <a:pt x="4251742" y="57298"/>
                </a:lnTo>
                <a:lnTo>
                  <a:pt x="4253532" y="59084"/>
                </a:lnTo>
                <a:lnTo>
                  <a:pt x="4254123" y="59828"/>
                </a:lnTo>
                <a:lnTo>
                  <a:pt x="4254428" y="60424"/>
                </a:lnTo>
                <a:lnTo>
                  <a:pt x="4254818" y="60919"/>
                </a:lnTo>
                <a:lnTo>
                  <a:pt x="4255123" y="61515"/>
                </a:lnTo>
                <a:lnTo>
                  <a:pt x="4255313" y="62209"/>
                </a:lnTo>
                <a:lnTo>
                  <a:pt x="4255618" y="62904"/>
                </a:lnTo>
                <a:lnTo>
                  <a:pt x="4255761" y="63698"/>
                </a:lnTo>
                <a:lnTo>
                  <a:pt x="4255761" y="63846"/>
                </a:lnTo>
                <a:lnTo>
                  <a:pt x="4214937" y="63846"/>
                </a:lnTo>
                <a:lnTo>
                  <a:pt x="4208136" y="67270"/>
                </a:lnTo>
                <a:lnTo>
                  <a:pt x="4196382" y="103732"/>
                </a:lnTo>
                <a:lnTo>
                  <a:pt x="4196382" y="110182"/>
                </a:lnTo>
                <a:lnTo>
                  <a:pt x="4219747" y="142726"/>
                </a:lnTo>
                <a:lnTo>
                  <a:pt x="4256158" y="142726"/>
                </a:lnTo>
                <a:lnTo>
                  <a:pt x="4256113" y="143519"/>
                </a:lnTo>
                <a:lnTo>
                  <a:pt x="4255913" y="144213"/>
                </a:lnTo>
                <a:lnTo>
                  <a:pt x="4255713" y="144809"/>
                </a:lnTo>
                <a:lnTo>
                  <a:pt x="4255466" y="145355"/>
                </a:lnTo>
                <a:lnTo>
                  <a:pt x="4255170" y="145851"/>
                </a:lnTo>
                <a:lnTo>
                  <a:pt x="4254970" y="146248"/>
                </a:lnTo>
                <a:lnTo>
                  <a:pt x="4227929" y="158352"/>
                </a:lnTo>
                <a:lnTo>
                  <a:pt x="4230758" y="164901"/>
                </a:lnTo>
                <a:lnTo>
                  <a:pt x="4235225" y="177452"/>
                </a:lnTo>
                <a:lnTo>
                  <a:pt x="4235225" y="182214"/>
                </a:lnTo>
                <a:lnTo>
                  <a:pt x="4234682" y="184744"/>
                </a:lnTo>
                <a:lnTo>
                  <a:pt x="4233544" y="187026"/>
                </a:lnTo>
                <a:lnTo>
                  <a:pt x="4232596" y="189209"/>
                </a:lnTo>
                <a:lnTo>
                  <a:pt x="4231110" y="191094"/>
                </a:lnTo>
                <a:lnTo>
                  <a:pt x="4229120" y="192583"/>
                </a:lnTo>
                <a:lnTo>
                  <a:pt x="4227234" y="194071"/>
                </a:lnTo>
                <a:lnTo>
                  <a:pt x="4224957" y="195212"/>
                </a:lnTo>
                <a:lnTo>
                  <a:pt x="4222281" y="196006"/>
                </a:lnTo>
                <a:lnTo>
                  <a:pt x="4219595" y="196899"/>
                </a:lnTo>
                <a:lnTo>
                  <a:pt x="4216623" y="197346"/>
                </a:lnTo>
                <a:close/>
              </a:path>
              <a:path w="6970395" h="197485">
                <a:moveTo>
                  <a:pt x="4253485" y="75753"/>
                </a:moveTo>
                <a:lnTo>
                  <a:pt x="4251399" y="75753"/>
                </a:lnTo>
                <a:lnTo>
                  <a:pt x="4250113" y="75157"/>
                </a:lnTo>
                <a:lnTo>
                  <a:pt x="4248617" y="73967"/>
                </a:lnTo>
                <a:lnTo>
                  <a:pt x="4247131" y="72677"/>
                </a:lnTo>
                <a:lnTo>
                  <a:pt x="4245245" y="71288"/>
                </a:lnTo>
                <a:lnTo>
                  <a:pt x="4242969" y="69800"/>
                </a:lnTo>
                <a:lnTo>
                  <a:pt x="4240778" y="68312"/>
                </a:lnTo>
                <a:lnTo>
                  <a:pt x="4238102" y="66972"/>
                </a:lnTo>
                <a:lnTo>
                  <a:pt x="4234930" y="65781"/>
                </a:lnTo>
                <a:lnTo>
                  <a:pt x="4231853" y="64491"/>
                </a:lnTo>
                <a:lnTo>
                  <a:pt x="4228129" y="63846"/>
                </a:lnTo>
                <a:lnTo>
                  <a:pt x="4255761" y="63846"/>
                </a:lnTo>
                <a:lnTo>
                  <a:pt x="4255761" y="64590"/>
                </a:lnTo>
                <a:lnTo>
                  <a:pt x="4255866" y="65484"/>
                </a:lnTo>
                <a:lnTo>
                  <a:pt x="4255838" y="71288"/>
                </a:lnTo>
                <a:lnTo>
                  <a:pt x="4255561" y="72925"/>
                </a:lnTo>
                <a:lnTo>
                  <a:pt x="4254875" y="74115"/>
                </a:lnTo>
                <a:lnTo>
                  <a:pt x="4254275" y="75207"/>
                </a:lnTo>
                <a:lnTo>
                  <a:pt x="4253485" y="75753"/>
                </a:lnTo>
                <a:close/>
              </a:path>
              <a:path w="6970395" h="197485">
                <a:moveTo>
                  <a:pt x="4256158" y="142726"/>
                </a:moveTo>
                <a:lnTo>
                  <a:pt x="4228481" y="142726"/>
                </a:lnTo>
                <a:lnTo>
                  <a:pt x="4232196" y="142081"/>
                </a:lnTo>
                <a:lnTo>
                  <a:pt x="4235378" y="140790"/>
                </a:lnTo>
                <a:lnTo>
                  <a:pt x="4251246" y="130620"/>
                </a:lnTo>
                <a:lnTo>
                  <a:pt x="4252494" y="129926"/>
                </a:lnTo>
                <a:lnTo>
                  <a:pt x="4253875" y="129926"/>
                </a:lnTo>
                <a:lnTo>
                  <a:pt x="4254323" y="130075"/>
                </a:lnTo>
                <a:lnTo>
                  <a:pt x="4255123" y="130670"/>
                </a:lnTo>
                <a:lnTo>
                  <a:pt x="4255418" y="131216"/>
                </a:lnTo>
                <a:lnTo>
                  <a:pt x="4255618" y="132010"/>
                </a:lnTo>
                <a:lnTo>
                  <a:pt x="4255913" y="132704"/>
                </a:lnTo>
                <a:lnTo>
                  <a:pt x="4256113" y="133597"/>
                </a:lnTo>
                <a:lnTo>
                  <a:pt x="4256313" y="135681"/>
                </a:lnTo>
                <a:lnTo>
                  <a:pt x="4256313" y="140840"/>
                </a:lnTo>
                <a:lnTo>
                  <a:pt x="4256209" y="141832"/>
                </a:lnTo>
                <a:lnTo>
                  <a:pt x="4256158" y="142726"/>
                </a:lnTo>
                <a:close/>
              </a:path>
              <a:path w="6970395" h="197485">
                <a:moveTo>
                  <a:pt x="4331389" y="158649"/>
                </a:moveTo>
                <a:lnTo>
                  <a:pt x="4314625" y="158649"/>
                </a:lnTo>
                <a:lnTo>
                  <a:pt x="4307386" y="157459"/>
                </a:lnTo>
                <a:lnTo>
                  <a:pt x="4276821" y="127248"/>
                </a:lnTo>
                <a:lnTo>
                  <a:pt x="4273849" y="112911"/>
                </a:lnTo>
                <a:lnTo>
                  <a:pt x="4273849" y="96242"/>
                </a:lnTo>
                <a:lnTo>
                  <a:pt x="4274887" y="88701"/>
                </a:lnTo>
                <a:lnTo>
                  <a:pt x="4276973" y="81855"/>
                </a:lnTo>
                <a:lnTo>
                  <a:pt x="4279059" y="74910"/>
                </a:lnTo>
                <a:lnTo>
                  <a:pt x="4309015" y="49608"/>
                </a:lnTo>
                <a:lnTo>
                  <a:pt x="4316511" y="48220"/>
                </a:lnTo>
                <a:lnTo>
                  <a:pt x="4333275" y="48220"/>
                </a:lnTo>
                <a:lnTo>
                  <a:pt x="4340467" y="49460"/>
                </a:lnTo>
                <a:lnTo>
                  <a:pt x="4352773" y="54420"/>
                </a:lnTo>
                <a:lnTo>
                  <a:pt x="4357888" y="57992"/>
                </a:lnTo>
                <a:lnTo>
                  <a:pt x="4362864" y="63698"/>
                </a:lnTo>
                <a:lnTo>
                  <a:pt x="4318845" y="63698"/>
                </a:lnTo>
                <a:lnTo>
                  <a:pt x="4314130" y="64690"/>
                </a:lnTo>
                <a:lnTo>
                  <a:pt x="4310158" y="66674"/>
                </a:lnTo>
                <a:lnTo>
                  <a:pt x="4306291" y="68559"/>
                </a:lnTo>
                <a:lnTo>
                  <a:pt x="4303062" y="71288"/>
                </a:lnTo>
                <a:lnTo>
                  <a:pt x="4293042" y="97482"/>
                </a:lnTo>
                <a:lnTo>
                  <a:pt x="4293113" y="109438"/>
                </a:lnTo>
                <a:lnTo>
                  <a:pt x="4312940" y="142130"/>
                </a:lnTo>
                <a:lnTo>
                  <a:pt x="4317902" y="143171"/>
                </a:lnTo>
                <a:lnTo>
                  <a:pt x="4361099" y="143171"/>
                </a:lnTo>
                <a:lnTo>
                  <a:pt x="4357088" y="147835"/>
                </a:lnTo>
                <a:lnTo>
                  <a:pt x="4351735" y="151705"/>
                </a:lnTo>
                <a:lnTo>
                  <a:pt x="4338838" y="157261"/>
                </a:lnTo>
                <a:lnTo>
                  <a:pt x="4331389" y="158649"/>
                </a:lnTo>
                <a:close/>
              </a:path>
              <a:path w="6970395" h="197485">
                <a:moveTo>
                  <a:pt x="4361099" y="143171"/>
                </a:moveTo>
                <a:lnTo>
                  <a:pt x="4329208" y="143171"/>
                </a:lnTo>
                <a:lnTo>
                  <a:pt x="4333828" y="142229"/>
                </a:lnTo>
                <a:lnTo>
                  <a:pt x="4337695" y="140344"/>
                </a:lnTo>
                <a:lnTo>
                  <a:pt x="4341667" y="138359"/>
                </a:lnTo>
                <a:lnTo>
                  <a:pt x="4344886" y="135631"/>
                </a:lnTo>
                <a:lnTo>
                  <a:pt x="4347363" y="132159"/>
                </a:lnTo>
                <a:lnTo>
                  <a:pt x="4349944" y="128587"/>
                </a:lnTo>
                <a:lnTo>
                  <a:pt x="4354739" y="97482"/>
                </a:lnTo>
                <a:lnTo>
                  <a:pt x="4354316" y="93116"/>
                </a:lnTo>
                <a:lnTo>
                  <a:pt x="4352325" y="83393"/>
                </a:lnTo>
                <a:lnTo>
                  <a:pt x="4350639" y="79176"/>
                </a:lnTo>
                <a:lnTo>
                  <a:pt x="4348258" y="75604"/>
                </a:lnTo>
                <a:lnTo>
                  <a:pt x="4345982" y="71933"/>
                </a:lnTo>
                <a:lnTo>
                  <a:pt x="4342857" y="69056"/>
                </a:lnTo>
                <a:lnTo>
                  <a:pt x="4338886" y="66972"/>
                </a:lnTo>
                <a:lnTo>
                  <a:pt x="4335018" y="64789"/>
                </a:lnTo>
                <a:lnTo>
                  <a:pt x="4330151" y="63698"/>
                </a:lnTo>
                <a:lnTo>
                  <a:pt x="4362864" y="63698"/>
                </a:lnTo>
                <a:lnTo>
                  <a:pt x="4366022" y="67319"/>
                </a:lnTo>
                <a:lnTo>
                  <a:pt x="4369099" y="73025"/>
                </a:lnTo>
                <a:lnTo>
                  <a:pt x="4371175" y="79771"/>
                </a:lnTo>
                <a:lnTo>
                  <a:pt x="4373261" y="86419"/>
                </a:lnTo>
                <a:lnTo>
                  <a:pt x="4374309" y="93960"/>
                </a:lnTo>
                <a:lnTo>
                  <a:pt x="4374309" y="110628"/>
                </a:lnTo>
                <a:lnTo>
                  <a:pt x="4373214" y="118168"/>
                </a:lnTo>
                <a:lnTo>
                  <a:pt x="4368851" y="131861"/>
                </a:lnTo>
                <a:lnTo>
                  <a:pt x="4365622" y="137815"/>
                </a:lnTo>
                <a:lnTo>
                  <a:pt x="4361099" y="143171"/>
                </a:lnTo>
                <a:close/>
              </a:path>
              <a:path w="6970395" h="197485">
                <a:moveTo>
                  <a:pt x="4540765" y="66526"/>
                </a:moveTo>
                <a:lnTo>
                  <a:pt x="4521422" y="66526"/>
                </a:lnTo>
                <a:lnTo>
                  <a:pt x="4527080" y="60275"/>
                </a:lnTo>
                <a:lnTo>
                  <a:pt x="4532538" y="55662"/>
                </a:lnTo>
                <a:lnTo>
                  <a:pt x="4537796" y="52685"/>
                </a:lnTo>
                <a:lnTo>
                  <a:pt x="4543149" y="49708"/>
                </a:lnTo>
                <a:lnTo>
                  <a:pt x="4548559" y="48220"/>
                </a:lnTo>
                <a:lnTo>
                  <a:pt x="4558179" y="48220"/>
                </a:lnTo>
                <a:lnTo>
                  <a:pt x="4561903" y="48716"/>
                </a:lnTo>
                <a:lnTo>
                  <a:pt x="4568447" y="50700"/>
                </a:lnTo>
                <a:lnTo>
                  <a:pt x="4571324" y="52090"/>
                </a:lnTo>
                <a:lnTo>
                  <a:pt x="4573887" y="53925"/>
                </a:lnTo>
                <a:lnTo>
                  <a:pt x="4576391" y="55562"/>
                </a:lnTo>
                <a:lnTo>
                  <a:pt x="4578572" y="57646"/>
                </a:lnTo>
                <a:lnTo>
                  <a:pt x="4580353" y="60126"/>
                </a:lnTo>
                <a:lnTo>
                  <a:pt x="4582144" y="62507"/>
                </a:lnTo>
                <a:lnTo>
                  <a:pt x="4583134" y="64293"/>
                </a:lnTo>
                <a:lnTo>
                  <a:pt x="4545825" y="64293"/>
                </a:lnTo>
                <a:lnTo>
                  <a:pt x="4541558" y="65930"/>
                </a:lnTo>
                <a:lnTo>
                  <a:pt x="4540765" y="66526"/>
                </a:lnTo>
                <a:close/>
              </a:path>
              <a:path w="6970395" h="197485">
                <a:moveTo>
                  <a:pt x="4603889" y="68162"/>
                </a:moveTo>
                <a:lnTo>
                  <a:pt x="4584821" y="68162"/>
                </a:lnTo>
                <a:lnTo>
                  <a:pt x="4588192" y="64491"/>
                </a:lnTo>
                <a:lnTo>
                  <a:pt x="4591374" y="61416"/>
                </a:lnTo>
                <a:lnTo>
                  <a:pt x="4597422" y="56356"/>
                </a:lnTo>
                <a:lnTo>
                  <a:pt x="4600346" y="54321"/>
                </a:lnTo>
                <a:lnTo>
                  <a:pt x="4603128" y="52834"/>
                </a:lnTo>
                <a:lnTo>
                  <a:pt x="4605909" y="51246"/>
                </a:lnTo>
                <a:lnTo>
                  <a:pt x="4608585" y="50105"/>
                </a:lnTo>
                <a:lnTo>
                  <a:pt x="4611167" y="49410"/>
                </a:lnTo>
                <a:lnTo>
                  <a:pt x="4613843" y="48617"/>
                </a:lnTo>
                <a:lnTo>
                  <a:pt x="4616520" y="48220"/>
                </a:lnTo>
                <a:lnTo>
                  <a:pt x="4625749" y="48220"/>
                </a:lnTo>
                <a:lnTo>
                  <a:pt x="4631207" y="49361"/>
                </a:lnTo>
                <a:lnTo>
                  <a:pt x="4639942" y="53925"/>
                </a:lnTo>
                <a:lnTo>
                  <a:pt x="4643456" y="57001"/>
                </a:lnTo>
                <a:lnTo>
                  <a:pt x="4646142" y="60870"/>
                </a:lnTo>
                <a:lnTo>
                  <a:pt x="4648659" y="64293"/>
                </a:lnTo>
                <a:lnTo>
                  <a:pt x="4611062" y="64293"/>
                </a:lnTo>
                <a:lnTo>
                  <a:pt x="4606795" y="65930"/>
                </a:lnTo>
                <a:lnTo>
                  <a:pt x="4603889" y="68162"/>
                </a:lnTo>
                <a:close/>
              </a:path>
              <a:path w="6970395" h="197485">
                <a:moveTo>
                  <a:pt x="4515717" y="157310"/>
                </a:moveTo>
                <a:lnTo>
                  <a:pt x="4512050" y="157310"/>
                </a:lnTo>
                <a:lnTo>
                  <a:pt x="4510554" y="157211"/>
                </a:lnTo>
                <a:lnTo>
                  <a:pt x="4509364" y="157013"/>
                </a:lnTo>
                <a:lnTo>
                  <a:pt x="4508173" y="156914"/>
                </a:lnTo>
                <a:lnTo>
                  <a:pt x="4504849" y="154830"/>
                </a:lnTo>
                <a:lnTo>
                  <a:pt x="4504899" y="52090"/>
                </a:lnTo>
                <a:lnTo>
                  <a:pt x="4505249" y="51394"/>
                </a:lnTo>
                <a:lnTo>
                  <a:pt x="4505697" y="51048"/>
                </a:lnTo>
                <a:lnTo>
                  <a:pt x="4506392" y="50750"/>
                </a:lnTo>
                <a:lnTo>
                  <a:pt x="4507090" y="50352"/>
                </a:lnTo>
                <a:lnTo>
                  <a:pt x="4507925" y="50105"/>
                </a:lnTo>
                <a:lnTo>
                  <a:pt x="4510011" y="49907"/>
                </a:lnTo>
                <a:lnTo>
                  <a:pt x="4516117" y="49907"/>
                </a:lnTo>
                <a:lnTo>
                  <a:pt x="4518193" y="50105"/>
                </a:lnTo>
                <a:lnTo>
                  <a:pt x="4519042" y="50353"/>
                </a:lnTo>
                <a:lnTo>
                  <a:pt x="4519632" y="50750"/>
                </a:lnTo>
                <a:lnTo>
                  <a:pt x="4520232" y="51048"/>
                </a:lnTo>
                <a:lnTo>
                  <a:pt x="4520679" y="51394"/>
                </a:lnTo>
                <a:lnTo>
                  <a:pt x="4521270" y="52189"/>
                </a:lnTo>
                <a:lnTo>
                  <a:pt x="4521422" y="52685"/>
                </a:lnTo>
                <a:lnTo>
                  <a:pt x="4521422" y="66526"/>
                </a:lnTo>
                <a:lnTo>
                  <a:pt x="4540765" y="66526"/>
                </a:lnTo>
                <a:lnTo>
                  <a:pt x="4537196" y="69204"/>
                </a:lnTo>
                <a:lnTo>
                  <a:pt x="4532928" y="72479"/>
                </a:lnTo>
                <a:lnTo>
                  <a:pt x="4528271" y="77241"/>
                </a:lnTo>
                <a:lnTo>
                  <a:pt x="4523203" y="83492"/>
                </a:lnTo>
                <a:lnTo>
                  <a:pt x="4523203" y="154334"/>
                </a:lnTo>
                <a:lnTo>
                  <a:pt x="4523061" y="154830"/>
                </a:lnTo>
                <a:lnTo>
                  <a:pt x="4518441" y="157013"/>
                </a:lnTo>
                <a:lnTo>
                  <a:pt x="4517250" y="157211"/>
                </a:lnTo>
                <a:lnTo>
                  <a:pt x="4515717" y="157310"/>
                </a:lnTo>
                <a:close/>
              </a:path>
              <a:path w="6970395" h="197485">
                <a:moveTo>
                  <a:pt x="4580953" y="157310"/>
                </a:moveTo>
                <a:lnTo>
                  <a:pt x="4577477" y="157310"/>
                </a:lnTo>
                <a:lnTo>
                  <a:pt x="4575991" y="157211"/>
                </a:lnTo>
                <a:lnTo>
                  <a:pt x="4574705" y="157013"/>
                </a:lnTo>
                <a:lnTo>
                  <a:pt x="4573514" y="156914"/>
                </a:lnTo>
                <a:lnTo>
                  <a:pt x="4570085" y="154334"/>
                </a:lnTo>
                <a:lnTo>
                  <a:pt x="4570085" y="88453"/>
                </a:lnTo>
                <a:lnTo>
                  <a:pt x="4569625" y="84534"/>
                </a:lnTo>
                <a:lnTo>
                  <a:pt x="4568752" y="81110"/>
                </a:lnTo>
                <a:lnTo>
                  <a:pt x="4567952" y="77638"/>
                </a:lnTo>
                <a:lnTo>
                  <a:pt x="4566714" y="74661"/>
                </a:lnTo>
                <a:lnTo>
                  <a:pt x="4565028" y="72181"/>
                </a:lnTo>
                <a:lnTo>
                  <a:pt x="4563437" y="69601"/>
                </a:lnTo>
                <a:lnTo>
                  <a:pt x="4561408" y="67667"/>
                </a:lnTo>
                <a:lnTo>
                  <a:pt x="4558922" y="66376"/>
                </a:lnTo>
                <a:lnTo>
                  <a:pt x="4556446" y="64987"/>
                </a:lnTo>
                <a:lnTo>
                  <a:pt x="4553464" y="64293"/>
                </a:lnTo>
                <a:lnTo>
                  <a:pt x="4583134" y="64293"/>
                </a:lnTo>
                <a:lnTo>
                  <a:pt x="4583630" y="65187"/>
                </a:lnTo>
                <a:lnTo>
                  <a:pt x="4584821" y="68162"/>
                </a:lnTo>
                <a:lnTo>
                  <a:pt x="4603889" y="68162"/>
                </a:lnTo>
                <a:lnTo>
                  <a:pt x="4598270" y="72479"/>
                </a:lnTo>
                <a:lnTo>
                  <a:pt x="4593555" y="77241"/>
                </a:lnTo>
                <a:lnTo>
                  <a:pt x="4588392" y="83492"/>
                </a:lnTo>
                <a:lnTo>
                  <a:pt x="4588392" y="154334"/>
                </a:lnTo>
                <a:lnTo>
                  <a:pt x="4588250" y="154830"/>
                </a:lnTo>
                <a:lnTo>
                  <a:pt x="4583630" y="157013"/>
                </a:lnTo>
                <a:lnTo>
                  <a:pt x="4582439" y="157211"/>
                </a:lnTo>
                <a:lnTo>
                  <a:pt x="4580953" y="157310"/>
                </a:lnTo>
                <a:close/>
              </a:path>
              <a:path w="6970395" h="197485">
                <a:moveTo>
                  <a:pt x="4646438" y="157310"/>
                </a:moveTo>
                <a:lnTo>
                  <a:pt x="4642761" y="157310"/>
                </a:lnTo>
                <a:lnTo>
                  <a:pt x="4641228" y="157211"/>
                </a:lnTo>
                <a:lnTo>
                  <a:pt x="4640037" y="157013"/>
                </a:lnTo>
                <a:lnTo>
                  <a:pt x="4638846" y="156914"/>
                </a:lnTo>
                <a:lnTo>
                  <a:pt x="4635274" y="154334"/>
                </a:lnTo>
                <a:lnTo>
                  <a:pt x="4635274" y="88453"/>
                </a:lnTo>
                <a:lnTo>
                  <a:pt x="4634863" y="84534"/>
                </a:lnTo>
                <a:lnTo>
                  <a:pt x="4634084" y="81110"/>
                </a:lnTo>
                <a:lnTo>
                  <a:pt x="4633388" y="77638"/>
                </a:lnTo>
                <a:lnTo>
                  <a:pt x="4632198" y="74661"/>
                </a:lnTo>
                <a:lnTo>
                  <a:pt x="4630512" y="72181"/>
                </a:lnTo>
                <a:lnTo>
                  <a:pt x="4628921" y="69601"/>
                </a:lnTo>
                <a:lnTo>
                  <a:pt x="4626845" y="67667"/>
                </a:lnTo>
                <a:lnTo>
                  <a:pt x="4624264" y="66376"/>
                </a:lnTo>
                <a:lnTo>
                  <a:pt x="4621777" y="64987"/>
                </a:lnTo>
                <a:lnTo>
                  <a:pt x="4618806" y="64293"/>
                </a:lnTo>
                <a:lnTo>
                  <a:pt x="4648659" y="64293"/>
                </a:lnTo>
                <a:lnTo>
                  <a:pt x="4648914" y="64641"/>
                </a:lnTo>
                <a:lnTo>
                  <a:pt x="4650848" y="69056"/>
                </a:lnTo>
                <a:lnTo>
                  <a:pt x="4651943" y="74115"/>
                </a:lnTo>
                <a:lnTo>
                  <a:pt x="4653134" y="79176"/>
                </a:lnTo>
                <a:lnTo>
                  <a:pt x="4653734" y="84534"/>
                </a:lnTo>
                <a:lnTo>
                  <a:pt x="4653734" y="154334"/>
                </a:lnTo>
                <a:lnTo>
                  <a:pt x="4649114" y="157013"/>
                </a:lnTo>
                <a:lnTo>
                  <a:pt x="4647924" y="157211"/>
                </a:lnTo>
                <a:lnTo>
                  <a:pt x="4646438" y="157310"/>
                </a:lnTo>
                <a:close/>
              </a:path>
              <a:path w="6970395" h="197485">
                <a:moveTo>
                  <a:pt x="4735582" y="158649"/>
                </a:moveTo>
                <a:lnTo>
                  <a:pt x="4722590" y="158649"/>
                </a:lnTo>
                <a:lnTo>
                  <a:pt x="4715341" y="157509"/>
                </a:lnTo>
                <a:lnTo>
                  <a:pt x="4683795" y="127843"/>
                </a:lnTo>
                <a:lnTo>
                  <a:pt x="4680670" y="113059"/>
                </a:lnTo>
                <a:lnTo>
                  <a:pt x="4680670" y="95398"/>
                </a:lnTo>
                <a:lnTo>
                  <a:pt x="4697882" y="58390"/>
                </a:lnTo>
                <a:lnTo>
                  <a:pt x="4721542" y="48220"/>
                </a:lnTo>
                <a:lnTo>
                  <a:pt x="4736725" y="48220"/>
                </a:lnTo>
                <a:lnTo>
                  <a:pt x="4743421" y="49509"/>
                </a:lnTo>
                <a:lnTo>
                  <a:pt x="4748984" y="52090"/>
                </a:lnTo>
                <a:lnTo>
                  <a:pt x="4754537" y="54570"/>
                </a:lnTo>
                <a:lnTo>
                  <a:pt x="4759099" y="57992"/>
                </a:lnTo>
                <a:lnTo>
                  <a:pt x="4762920" y="62656"/>
                </a:lnTo>
                <a:lnTo>
                  <a:pt x="4723580" y="62656"/>
                </a:lnTo>
                <a:lnTo>
                  <a:pt x="4719561" y="63549"/>
                </a:lnTo>
                <a:lnTo>
                  <a:pt x="4716084" y="65335"/>
                </a:lnTo>
                <a:lnTo>
                  <a:pt x="4712712" y="67022"/>
                </a:lnTo>
                <a:lnTo>
                  <a:pt x="4709836" y="69303"/>
                </a:lnTo>
                <a:lnTo>
                  <a:pt x="4700016" y="93762"/>
                </a:lnTo>
                <a:lnTo>
                  <a:pt x="4773091" y="93762"/>
                </a:lnTo>
                <a:lnTo>
                  <a:pt x="4773091" y="102096"/>
                </a:lnTo>
                <a:lnTo>
                  <a:pt x="4772348" y="104179"/>
                </a:lnTo>
                <a:lnTo>
                  <a:pt x="4770853" y="105370"/>
                </a:lnTo>
                <a:lnTo>
                  <a:pt x="4769472" y="106560"/>
                </a:lnTo>
                <a:lnTo>
                  <a:pt x="4767834" y="107156"/>
                </a:lnTo>
                <a:lnTo>
                  <a:pt x="4700016" y="107156"/>
                </a:lnTo>
                <a:lnTo>
                  <a:pt x="4700042" y="113059"/>
                </a:lnTo>
                <a:lnTo>
                  <a:pt x="4726705" y="143768"/>
                </a:lnTo>
                <a:lnTo>
                  <a:pt x="4768653" y="143768"/>
                </a:lnTo>
                <a:lnTo>
                  <a:pt x="4768577" y="147190"/>
                </a:lnTo>
                <a:lnTo>
                  <a:pt x="4740049" y="158303"/>
                </a:lnTo>
                <a:lnTo>
                  <a:pt x="4735582" y="158649"/>
                </a:lnTo>
                <a:close/>
              </a:path>
              <a:path w="6970395" h="197485">
                <a:moveTo>
                  <a:pt x="4773091" y="93762"/>
                </a:moveTo>
                <a:lnTo>
                  <a:pt x="4754489" y="93762"/>
                </a:lnTo>
                <a:lnTo>
                  <a:pt x="4754784" y="84037"/>
                </a:lnTo>
                <a:lnTo>
                  <a:pt x="4752651" y="76447"/>
                </a:lnTo>
                <a:lnTo>
                  <a:pt x="4748088" y="70990"/>
                </a:lnTo>
                <a:lnTo>
                  <a:pt x="4743621" y="65434"/>
                </a:lnTo>
                <a:lnTo>
                  <a:pt x="4736973" y="62656"/>
                </a:lnTo>
                <a:lnTo>
                  <a:pt x="4762920" y="62656"/>
                </a:lnTo>
                <a:lnTo>
                  <a:pt x="4766243" y="66625"/>
                </a:lnTo>
                <a:lnTo>
                  <a:pt x="4768872" y="71635"/>
                </a:lnTo>
                <a:lnTo>
                  <a:pt x="4772244" y="83145"/>
                </a:lnTo>
                <a:lnTo>
                  <a:pt x="4773091" y="89296"/>
                </a:lnTo>
                <a:lnTo>
                  <a:pt x="4773091" y="93762"/>
                </a:lnTo>
                <a:close/>
              </a:path>
              <a:path w="6970395" h="197485">
                <a:moveTo>
                  <a:pt x="4768653" y="143768"/>
                </a:moveTo>
                <a:lnTo>
                  <a:pt x="4737516" y="143768"/>
                </a:lnTo>
                <a:lnTo>
                  <a:pt x="4741735" y="143370"/>
                </a:lnTo>
                <a:lnTo>
                  <a:pt x="4749174" y="141783"/>
                </a:lnTo>
                <a:lnTo>
                  <a:pt x="4752403" y="140890"/>
                </a:lnTo>
                <a:lnTo>
                  <a:pt x="4755080" y="139898"/>
                </a:lnTo>
                <a:lnTo>
                  <a:pt x="4757861" y="138905"/>
                </a:lnTo>
                <a:lnTo>
                  <a:pt x="4760090" y="138062"/>
                </a:lnTo>
                <a:lnTo>
                  <a:pt x="4761776" y="137368"/>
                </a:lnTo>
                <a:lnTo>
                  <a:pt x="4763566" y="136573"/>
                </a:lnTo>
                <a:lnTo>
                  <a:pt x="4764900" y="136177"/>
                </a:lnTo>
                <a:lnTo>
                  <a:pt x="4766291" y="136177"/>
                </a:lnTo>
                <a:lnTo>
                  <a:pt x="4766738" y="136326"/>
                </a:lnTo>
                <a:lnTo>
                  <a:pt x="4767138" y="136624"/>
                </a:lnTo>
                <a:lnTo>
                  <a:pt x="4767634" y="136822"/>
                </a:lnTo>
                <a:lnTo>
                  <a:pt x="4767976" y="137169"/>
                </a:lnTo>
                <a:lnTo>
                  <a:pt x="4768376" y="138161"/>
                </a:lnTo>
                <a:lnTo>
                  <a:pt x="4768529" y="138905"/>
                </a:lnTo>
                <a:lnTo>
                  <a:pt x="4768629" y="139898"/>
                </a:lnTo>
                <a:lnTo>
                  <a:pt x="4768653" y="143768"/>
                </a:lnTo>
                <a:close/>
              </a:path>
              <a:path w="6970395" h="197485">
                <a:moveTo>
                  <a:pt x="4699520" y="34825"/>
                </a:moveTo>
                <a:lnTo>
                  <a:pt x="4694358" y="32841"/>
                </a:lnTo>
                <a:lnTo>
                  <a:pt x="4694395" y="32097"/>
                </a:lnTo>
                <a:lnTo>
                  <a:pt x="4694958" y="30608"/>
                </a:lnTo>
                <a:lnTo>
                  <a:pt x="4695548" y="29666"/>
                </a:lnTo>
                <a:lnTo>
                  <a:pt x="4696444" y="28574"/>
                </a:lnTo>
                <a:lnTo>
                  <a:pt x="4714894" y="2976"/>
                </a:lnTo>
                <a:lnTo>
                  <a:pt x="4715199" y="2381"/>
                </a:lnTo>
                <a:lnTo>
                  <a:pt x="4715589" y="1934"/>
                </a:lnTo>
                <a:lnTo>
                  <a:pt x="4716084" y="1637"/>
                </a:lnTo>
                <a:lnTo>
                  <a:pt x="4716684" y="1240"/>
                </a:lnTo>
                <a:lnTo>
                  <a:pt x="4717380" y="942"/>
                </a:lnTo>
                <a:lnTo>
                  <a:pt x="4718961" y="545"/>
                </a:lnTo>
                <a:lnTo>
                  <a:pt x="4719904" y="397"/>
                </a:lnTo>
                <a:lnTo>
                  <a:pt x="4720999" y="298"/>
                </a:lnTo>
                <a:lnTo>
                  <a:pt x="4722190" y="99"/>
                </a:lnTo>
                <a:lnTo>
                  <a:pt x="4723580" y="0"/>
                </a:lnTo>
                <a:lnTo>
                  <a:pt x="4726752" y="0"/>
                </a:lnTo>
                <a:lnTo>
                  <a:pt x="4728048" y="99"/>
                </a:lnTo>
                <a:lnTo>
                  <a:pt x="4729038" y="298"/>
                </a:lnTo>
                <a:lnTo>
                  <a:pt x="4730124" y="397"/>
                </a:lnTo>
                <a:lnTo>
                  <a:pt x="4731020" y="595"/>
                </a:lnTo>
                <a:lnTo>
                  <a:pt x="4731715" y="893"/>
                </a:lnTo>
                <a:lnTo>
                  <a:pt x="4732505" y="1091"/>
                </a:lnTo>
                <a:lnTo>
                  <a:pt x="4733153" y="1388"/>
                </a:lnTo>
                <a:lnTo>
                  <a:pt x="4733648" y="1785"/>
                </a:lnTo>
                <a:lnTo>
                  <a:pt x="4734144" y="2084"/>
                </a:lnTo>
                <a:lnTo>
                  <a:pt x="4734591" y="2480"/>
                </a:lnTo>
                <a:lnTo>
                  <a:pt x="4734991" y="2976"/>
                </a:lnTo>
                <a:lnTo>
                  <a:pt x="4740952" y="11310"/>
                </a:lnTo>
                <a:lnTo>
                  <a:pt x="4724866" y="11310"/>
                </a:lnTo>
                <a:lnTo>
                  <a:pt x="4710436" y="31402"/>
                </a:lnTo>
                <a:lnTo>
                  <a:pt x="4709941" y="32196"/>
                </a:lnTo>
                <a:lnTo>
                  <a:pt x="4709445" y="32791"/>
                </a:lnTo>
                <a:lnTo>
                  <a:pt x="4708941" y="33188"/>
                </a:lnTo>
                <a:lnTo>
                  <a:pt x="4708550" y="33585"/>
                </a:lnTo>
                <a:lnTo>
                  <a:pt x="4707998" y="33883"/>
                </a:lnTo>
                <a:lnTo>
                  <a:pt x="4707312" y="34081"/>
                </a:lnTo>
                <a:lnTo>
                  <a:pt x="4706712" y="34280"/>
                </a:lnTo>
                <a:lnTo>
                  <a:pt x="4705969" y="34478"/>
                </a:lnTo>
                <a:lnTo>
                  <a:pt x="4705073" y="34676"/>
                </a:lnTo>
                <a:lnTo>
                  <a:pt x="4704178" y="34775"/>
                </a:lnTo>
                <a:lnTo>
                  <a:pt x="4699520" y="34825"/>
                </a:lnTo>
                <a:close/>
              </a:path>
              <a:path w="6970395" h="197485">
                <a:moveTo>
                  <a:pt x="4750117" y="34825"/>
                </a:moveTo>
                <a:lnTo>
                  <a:pt x="4739954" y="32097"/>
                </a:lnTo>
                <a:lnTo>
                  <a:pt x="4724866" y="11310"/>
                </a:lnTo>
                <a:lnTo>
                  <a:pt x="4740952" y="11310"/>
                </a:lnTo>
                <a:lnTo>
                  <a:pt x="4753298" y="28574"/>
                </a:lnTo>
                <a:lnTo>
                  <a:pt x="4754184" y="29666"/>
                </a:lnTo>
                <a:lnTo>
                  <a:pt x="4754784" y="30608"/>
                </a:lnTo>
                <a:lnTo>
                  <a:pt x="4755338" y="32097"/>
                </a:lnTo>
                <a:lnTo>
                  <a:pt x="4755327" y="32841"/>
                </a:lnTo>
                <a:lnTo>
                  <a:pt x="4754632" y="33734"/>
                </a:lnTo>
                <a:lnTo>
                  <a:pt x="4753889" y="34081"/>
                </a:lnTo>
                <a:lnTo>
                  <a:pt x="4752698" y="34379"/>
                </a:lnTo>
                <a:lnTo>
                  <a:pt x="4751613" y="34676"/>
                </a:lnTo>
                <a:lnTo>
                  <a:pt x="4750117" y="34825"/>
                </a:lnTo>
                <a:close/>
              </a:path>
              <a:path w="6970395" h="197485">
                <a:moveTo>
                  <a:pt x="4859467" y="143916"/>
                </a:moveTo>
                <a:lnTo>
                  <a:pt x="4828241" y="143916"/>
                </a:lnTo>
                <a:lnTo>
                  <a:pt x="4831070" y="143618"/>
                </a:lnTo>
                <a:lnTo>
                  <a:pt x="4833546" y="143023"/>
                </a:lnTo>
                <a:lnTo>
                  <a:pt x="4845900" y="130620"/>
                </a:lnTo>
                <a:lnTo>
                  <a:pt x="4845900" y="125064"/>
                </a:lnTo>
                <a:lnTo>
                  <a:pt x="4845157" y="122733"/>
                </a:lnTo>
                <a:lnTo>
                  <a:pt x="4843671" y="120848"/>
                </a:lnTo>
                <a:lnTo>
                  <a:pt x="4842281" y="118864"/>
                </a:lnTo>
                <a:lnTo>
                  <a:pt x="4820754" y="108049"/>
                </a:lnTo>
                <a:lnTo>
                  <a:pt x="4817573" y="106758"/>
                </a:lnTo>
                <a:lnTo>
                  <a:pt x="4795446" y="82599"/>
                </a:lnTo>
                <a:lnTo>
                  <a:pt x="4795446" y="74166"/>
                </a:lnTo>
                <a:lnTo>
                  <a:pt x="4804676" y="57298"/>
                </a:lnTo>
                <a:lnTo>
                  <a:pt x="4807753" y="54520"/>
                </a:lnTo>
                <a:lnTo>
                  <a:pt x="4811572" y="52337"/>
                </a:lnTo>
                <a:lnTo>
                  <a:pt x="4816135" y="50750"/>
                </a:lnTo>
                <a:lnTo>
                  <a:pt x="4820707" y="49063"/>
                </a:lnTo>
                <a:lnTo>
                  <a:pt x="4826012" y="48220"/>
                </a:lnTo>
                <a:lnTo>
                  <a:pt x="4834737" y="48220"/>
                </a:lnTo>
                <a:lnTo>
                  <a:pt x="4837423" y="48467"/>
                </a:lnTo>
                <a:lnTo>
                  <a:pt x="4840100" y="48964"/>
                </a:lnTo>
                <a:lnTo>
                  <a:pt x="4842776" y="49361"/>
                </a:lnTo>
                <a:lnTo>
                  <a:pt x="4845205" y="49907"/>
                </a:lnTo>
                <a:lnTo>
                  <a:pt x="4849577" y="51295"/>
                </a:lnTo>
                <a:lnTo>
                  <a:pt x="4851406" y="52039"/>
                </a:lnTo>
                <a:lnTo>
                  <a:pt x="4852901" y="52834"/>
                </a:lnTo>
                <a:lnTo>
                  <a:pt x="4854482" y="53627"/>
                </a:lnTo>
                <a:lnTo>
                  <a:pt x="4855625" y="54321"/>
                </a:lnTo>
                <a:lnTo>
                  <a:pt x="4856321" y="54917"/>
                </a:lnTo>
                <a:lnTo>
                  <a:pt x="4857111" y="55512"/>
                </a:lnTo>
                <a:lnTo>
                  <a:pt x="4857664" y="56058"/>
                </a:lnTo>
                <a:lnTo>
                  <a:pt x="4857959" y="56554"/>
                </a:lnTo>
                <a:lnTo>
                  <a:pt x="4858254" y="56951"/>
                </a:lnTo>
                <a:lnTo>
                  <a:pt x="4858454" y="57447"/>
                </a:lnTo>
                <a:lnTo>
                  <a:pt x="4858549" y="58043"/>
                </a:lnTo>
                <a:lnTo>
                  <a:pt x="4858654" y="58538"/>
                </a:lnTo>
                <a:lnTo>
                  <a:pt x="4858854" y="59977"/>
                </a:lnTo>
                <a:lnTo>
                  <a:pt x="4858950" y="60771"/>
                </a:lnTo>
                <a:lnTo>
                  <a:pt x="4858950" y="62507"/>
                </a:lnTo>
                <a:lnTo>
                  <a:pt x="4828736" y="62507"/>
                </a:lnTo>
                <a:lnTo>
                  <a:pt x="4825965" y="62904"/>
                </a:lnTo>
                <a:lnTo>
                  <a:pt x="4823583" y="63698"/>
                </a:lnTo>
                <a:lnTo>
                  <a:pt x="4821202" y="64392"/>
                </a:lnTo>
                <a:lnTo>
                  <a:pt x="4819259" y="65385"/>
                </a:lnTo>
                <a:lnTo>
                  <a:pt x="4816287" y="67964"/>
                </a:lnTo>
                <a:lnTo>
                  <a:pt x="4815144" y="69502"/>
                </a:lnTo>
                <a:lnTo>
                  <a:pt x="4813553" y="73074"/>
                </a:lnTo>
                <a:lnTo>
                  <a:pt x="4813163" y="75009"/>
                </a:lnTo>
                <a:lnTo>
                  <a:pt x="4813163" y="79969"/>
                </a:lnTo>
                <a:lnTo>
                  <a:pt x="4835432" y="96043"/>
                </a:lnTo>
                <a:lnTo>
                  <a:pt x="4838614" y="97333"/>
                </a:lnTo>
                <a:lnTo>
                  <a:pt x="4856168" y="107304"/>
                </a:lnTo>
                <a:lnTo>
                  <a:pt x="4858549" y="109487"/>
                </a:lnTo>
                <a:lnTo>
                  <a:pt x="4860493" y="112166"/>
                </a:lnTo>
                <a:lnTo>
                  <a:pt x="4861978" y="115341"/>
                </a:lnTo>
                <a:lnTo>
                  <a:pt x="4863464" y="118417"/>
                </a:lnTo>
                <a:lnTo>
                  <a:pt x="4864207" y="122088"/>
                </a:lnTo>
                <a:lnTo>
                  <a:pt x="4864207" y="131514"/>
                </a:lnTo>
                <a:lnTo>
                  <a:pt x="4863217" y="136128"/>
                </a:lnTo>
                <a:lnTo>
                  <a:pt x="4860646" y="141436"/>
                </a:lnTo>
                <a:lnTo>
                  <a:pt x="4859467" y="143916"/>
                </a:lnTo>
                <a:close/>
              </a:path>
              <a:path w="6970395" h="197485">
                <a:moveTo>
                  <a:pt x="4856568" y="70246"/>
                </a:moveTo>
                <a:lnTo>
                  <a:pt x="4855473" y="70246"/>
                </a:lnTo>
                <a:lnTo>
                  <a:pt x="4854482" y="69849"/>
                </a:lnTo>
                <a:lnTo>
                  <a:pt x="4851901" y="68262"/>
                </a:lnTo>
                <a:lnTo>
                  <a:pt x="4850272" y="67418"/>
                </a:lnTo>
                <a:lnTo>
                  <a:pt x="4848282" y="66526"/>
                </a:lnTo>
                <a:lnTo>
                  <a:pt x="4846300" y="65533"/>
                </a:lnTo>
                <a:lnTo>
                  <a:pt x="4843919" y="64641"/>
                </a:lnTo>
                <a:lnTo>
                  <a:pt x="4841138" y="63846"/>
                </a:lnTo>
                <a:lnTo>
                  <a:pt x="4838461" y="62954"/>
                </a:lnTo>
                <a:lnTo>
                  <a:pt x="4835385" y="62507"/>
                </a:lnTo>
                <a:lnTo>
                  <a:pt x="4858950" y="62507"/>
                </a:lnTo>
                <a:lnTo>
                  <a:pt x="4858935" y="65533"/>
                </a:lnTo>
                <a:lnTo>
                  <a:pt x="4858802" y="66823"/>
                </a:lnTo>
                <a:lnTo>
                  <a:pt x="4858710" y="67418"/>
                </a:lnTo>
                <a:lnTo>
                  <a:pt x="4858549" y="68014"/>
                </a:lnTo>
                <a:lnTo>
                  <a:pt x="4858254" y="68609"/>
                </a:lnTo>
                <a:lnTo>
                  <a:pt x="4858054" y="69204"/>
                </a:lnTo>
                <a:lnTo>
                  <a:pt x="4857759" y="69651"/>
                </a:lnTo>
                <a:lnTo>
                  <a:pt x="4857359" y="69949"/>
                </a:lnTo>
                <a:lnTo>
                  <a:pt x="4856968" y="70147"/>
                </a:lnTo>
                <a:lnTo>
                  <a:pt x="4856568" y="70246"/>
                </a:lnTo>
                <a:close/>
              </a:path>
              <a:path w="6970395" h="197485">
                <a:moveTo>
                  <a:pt x="4830527" y="158649"/>
                </a:moveTo>
                <a:lnTo>
                  <a:pt x="4821202" y="158649"/>
                </a:lnTo>
                <a:lnTo>
                  <a:pt x="4817773" y="158352"/>
                </a:lnTo>
                <a:lnTo>
                  <a:pt x="4814496" y="157757"/>
                </a:lnTo>
                <a:lnTo>
                  <a:pt x="4811325" y="157261"/>
                </a:lnTo>
                <a:lnTo>
                  <a:pt x="4793139" y="141436"/>
                </a:lnTo>
                <a:lnTo>
                  <a:pt x="4793218" y="138410"/>
                </a:lnTo>
                <a:lnTo>
                  <a:pt x="4794704" y="134837"/>
                </a:lnTo>
                <a:lnTo>
                  <a:pt x="4795199" y="134540"/>
                </a:lnTo>
                <a:lnTo>
                  <a:pt x="4795694" y="134391"/>
                </a:lnTo>
                <a:lnTo>
                  <a:pt x="4796990" y="134391"/>
                </a:lnTo>
                <a:lnTo>
                  <a:pt x="4798180" y="134888"/>
                </a:lnTo>
                <a:lnTo>
                  <a:pt x="4801352" y="136872"/>
                </a:lnTo>
                <a:lnTo>
                  <a:pt x="4803343" y="137963"/>
                </a:lnTo>
                <a:lnTo>
                  <a:pt x="4808105" y="140344"/>
                </a:lnTo>
                <a:lnTo>
                  <a:pt x="4810877" y="141436"/>
                </a:lnTo>
                <a:lnTo>
                  <a:pt x="4817230" y="143420"/>
                </a:lnTo>
                <a:lnTo>
                  <a:pt x="4820897" y="143916"/>
                </a:lnTo>
                <a:lnTo>
                  <a:pt x="4859467" y="143916"/>
                </a:lnTo>
                <a:lnTo>
                  <a:pt x="4859350" y="144164"/>
                </a:lnTo>
                <a:lnTo>
                  <a:pt x="4856664" y="147538"/>
                </a:lnTo>
                <a:lnTo>
                  <a:pt x="4849720" y="153094"/>
                </a:lnTo>
                <a:lnTo>
                  <a:pt x="4845557" y="155178"/>
                </a:lnTo>
                <a:lnTo>
                  <a:pt x="4835832" y="157955"/>
                </a:lnTo>
                <a:lnTo>
                  <a:pt x="4830527" y="158649"/>
                </a:lnTo>
                <a:close/>
              </a:path>
              <a:path w="6970395" h="197485">
                <a:moveTo>
                  <a:pt x="4978209" y="66526"/>
                </a:moveTo>
                <a:lnTo>
                  <a:pt x="4958867" y="66526"/>
                </a:lnTo>
                <a:lnTo>
                  <a:pt x="4964515" y="60275"/>
                </a:lnTo>
                <a:lnTo>
                  <a:pt x="4969973" y="55662"/>
                </a:lnTo>
                <a:lnTo>
                  <a:pt x="4975230" y="52685"/>
                </a:lnTo>
                <a:lnTo>
                  <a:pt x="4980593" y="49708"/>
                </a:lnTo>
                <a:lnTo>
                  <a:pt x="4986003" y="48220"/>
                </a:lnTo>
                <a:lnTo>
                  <a:pt x="4995623" y="48220"/>
                </a:lnTo>
                <a:lnTo>
                  <a:pt x="4999348" y="48716"/>
                </a:lnTo>
                <a:lnTo>
                  <a:pt x="5005891" y="50700"/>
                </a:lnTo>
                <a:lnTo>
                  <a:pt x="5008768" y="52090"/>
                </a:lnTo>
                <a:lnTo>
                  <a:pt x="5011331" y="53925"/>
                </a:lnTo>
                <a:lnTo>
                  <a:pt x="5013826" y="55562"/>
                </a:lnTo>
                <a:lnTo>
                  <a:pt x="5016016" y="57646"/>
                </a:lnTo>
                <a:lnTo>
                  <a:pt x="5017798" y="60126"/>
                </a:lnTo>
                <a:lnTo>
                  <a:pt x="5019588" y="62507"/>
                </a:lnTo>
                <a:lnTo>
                  <a:pt x="5020579" y="64293"/>
                </a:lnTo>
                <a:lnTo>
                  <a:pt x="4983270" y="64293"/>
                </a:lnTo>
                <a:lnTo>
                  <a:pt x="4979002" y="65930"/>
                </a:lnTo>
                <a:lnTo>
                  <a:pt x="4978209" y="66526"/>
                </a:lnTo>
                <a:close/>
              </a:path>
              <a:path w="6970395" h="197485">
                <a:moveTo>
                  <a:pt x="5041330" y="68162"/>
                </a:moveTo>
                <a:lnTo>
                  <a:pt x="5022265" y="68162"/>
                </a:lnTo>
                <a:lnTo>
                  <a:pt x="5025637" y="64491"/>
                </a:lnTo>
                <a:lnTo>
                  <a:pt x="5028809" y="61416"/>
                </a:lnTo>
                <a:lnTo>
                  <a:pt x="5034866" y="56356"/>
                </a:lnTo>
                <a:lnTo>
                  <a:pt x="5037791" y="54321"/>
                </a:lnTo>
                <a:lnTo>
                  <a:pt x="5040572" y="52834"/>
                </a:lnTo>
                <a:lnTo>
                  <a:pt x="5043344" y="51246"/>
                </a:lnTo>
                <a:lnTo>
                  <a:pt x="5046030" y="50105"/>
                </a:lnTo>
                <a:lnTo>
                  <a:pt x="5048611" y="49410"/>
                </a:lnTo>
                <a:lnTo>
                  <a:pt x="5051287" y="48617"/>
                </a:lnTo>
                <a:lnTo>
                  <a:pt x="5053964" y="48220"/>
                </a:lnTo>
                <a:lnTo>
                  <a:pt x="5063194" y="48220"/>
                </a:lnTo>
                <a:lnTo>
                  <a:pt x="5068652" y="49361"/>
                </a:lnTo>
                <a:lnTo>
                  <a:pt x="5077376" y="53925"/>
                </a:lnTo>
                <a:lnTo>
                  <a:pt x="5080901" y="57001"/>
                </a:lnTo>
                <a:lnTo>
                  <a:pt x="5083577" y="60870"/>
                </a:lnTo>
                <a:lnTo>
                  <a:pt x="5086102" y="64293"/>
                </a:lnTo>
                <a:lnTo>
                  <a:pt x="5048506" y="64293"/>
                </a:lnTo>
                <a:lnTo>
                  <a:pt x="5044239" y="65930"/>
                </a:lnTo>
                <a:lnTo>
                  <a:pt x="5041330" y="68162"/>
                </a:lnTo>
                <a:close/>
              </a:path>
              <a:path w="6970395" h="197485">
                <a:moveTo>
                  <a:pt x="4953161" y="157310"/>
                </a:moveTo>
                <a:lnTo>
                  <a:pt x="4949484" y="157310"/>
                </a:lnTo>
                <a:lnTo>
                  <a:pt x="4947999" y="157211"/>
                </a:lnTo>
                <a:lnTo>
                  <a:pt x="4946808" y="157013"/>
                </a:lnTo>
                <a:lnTo>
                  <a:pt x="4945617" y="156914"/>
                </a:lnTo>
                <a:lnTo>
                  <a:pt x="4942198" y="154334"/>
                </a:lnTo>
                <a:lnTo>
                  <a:pt x="4942198" y="52685"/>
                </a:lnTo>
                <a:lnTo>
                  <a:pt x="4942293" y="52189"/>
                </a:lnTo>
                <a:lnTo>
                  <a:pt x="4942693" y="51394"/>
                </a:lnTo>
                <a:lnTo>
                  <a:pt x="4943141" y="51048"/>
                </a:lnTo>
                <a:lnTo>
                  <a:pt x="4943836" y="50750"/>
                </a:lnTo>
                <a:lnTo>
                  <a:pt x="4944535" y="50352"/>
                </a:lnTo>
                <a:lnTo>
                  <a:pt x="4945370" y="50105"/>
                </a:lnTo>
                <a:lnTo>
                  <a:pt x="4947456" y="49907"/>
                </a:lnTo>
                <a:lnTo>
                  <a:pt x="4953552" y="49907"/>
                </a:lnTo>
                <a:lnTo>
                  <a:pt x="4955638" y="50105"/>
                </a:lnTo>
                <a:lnTo>
                  <a:pt x="4956487" y="50353"/>
                </a:lnTo>
                <a:lnTo>
                  <a:pt x="4957076" y="50750"/>
                </a:lnTo>
                <a:lnTo>
                  <a:pt x="4957676" y="51048"/>
                </a:lnTo>
                <a:lnTo>
                  <a:pt x="4958124" y="51394"/>
                </a:lnTo>
                <a:lnTo>
                  <a:pt x="4958714" y="52189"/>
                </a:lnTo>
                <a:lnTo>
                  <a:pt x="4958867" y="52685"/>
                </a:lnTo>
                <a:lnTo>
                  <a:pt x="4958867" y="66526"/>
                </a:lnTo>
                <a:lnTo>
                  <a:pt x="4978209" y="66526"/>
                </a:lnTo>
                <a:lnTo>
                  <a:pt x="4974640" y="69204"/>
                </a:lnTo>
                <a:lnTo>
                  <a:pt x="4970373" y="72479"/>
                </a:lnTo>
                <a:lnTo>
                  <a:pt x="4965706" y="77241"/>
                </a:lnTo>
                <a:lnTo>
                  <a:pt x="4960648" y="83492"/>
                </a:lnTo>
                <a:lnTo>
                  <a:pt x="4960648" y="154334"/>
                </a:lnTo>
                <a:lnTo>
                  <a:pt x="4960505" y="154830"/>
                </a:lnTo>
                <a:lnTo>
                  <a:pt x="4955885" y="157013"/>
                </a:lnTo>
                <a:lnTo>
                  <a:pt x="4954695" y="157211"/>
                </a:lnTo>
                <a:lnTo>
                  <a:pt x="4953161" y="157310"/>
                </a:lnTo>
                <a:close/>
              </a:path>
              <a:path w="6970395" h="197485">
                <a:moveTo>
                  <a:pt x="5018398" y="157310"/>
                </a:moveTo>
                <a:lnTo>
                  <a:pt x="5014921" y="157310"/>
                </a:lnTo>
                <a:lnTo>
                  <a:pt x="5013435" y="157211"/>
                </a:lnTo>
                <a:lnTo>
                  <a:pt x="5012140" y="157013"/>
                </a:lnTo>
                <a:lnTo>
                  <a:pt x="5010949" y="156914"/>
                </a:lnTo>
                <a:lnTo>
                  <a:pt x="5007530" y="154334"/>
                </a:lnTo>
                <a:lnTo>
                  <a:pt x="5007530" y="88453"/>
                </a:lnTo>
                <a:lnTo>
                  <a:pt x="5007069" y="84534"/>
                </a:lnTo>
                <a:lnTo>
                  <a:pt x="5006187" y="81110"/>
                </a:lnTo>
                <a:lnTo>
                  <a:pt x="5005396" y="77638"/>
                </a:lnTo>
                <a:lnTo>
                  <a:pt x="5004158" y="74661"/>
                </a:lnTo>
                <a:lnTo>
                  <a:pt x="5002472" y="72181"/>
                </a:lnTo>
                <a:lnTo>
                  <a:pt x="5000881" y="69601"/>
                </a:lnTo>
                <a:lnTo>
                  <a:pt x="4998852" y="67667"/>
                </a:lnTo>
                <a:lnTo>
                  <a:pt x="4996366" y="66376"/>
                </a:lnTo>
                <a:lnTo>
                  <a:pt x="4993890" y="64987"/>
                </a:lnTo>
                <a:lnTo>
                  <a:pt x="4990909" y="64293"/>
                </a:lnTo>
                <a:lnTo>
                  <a:pt x="5020579" y="64293"/>
                </a:lnTo>
                <a:lnTo>
                  <a:pt x="5021074" y="65187"/>
                </a:lnTo>
                <a:lnTo>
                  <a:pt x="5022265" y="68162"/>
                </a:lnTo>
                <a:lnTo>
                  <a:pt x="5041330" y="68162"/>
                </a:lnTo>
                <a:lnTo>
                  <a:pt x="5035705" y="72479"/>
                </a:lnTo>
                <a:lnTo>
                  <a:pt x="5030999" y="77241"/>
                </a:lnTo>
                <a:lnTo>
                  <a:pt x="5025837" y="83492"/>
                </a:lnTo>
                <a:lnTo>
                  <a:pt x="5025837" y="154334"/>
                </a:lnTo>
                <a:lnTo>
                  <a:pt x="5025684" y="154830"/>
                </a:lnTo>
                <a:lnTo>
                  <a:pt x="5021074" y="157013"/>
                </a:lnTo>
                <a:lnTo>
                  <a:pt x="5019884" y="157211"/>
                </a:lnTo>
                <a:lnTo>
                  <a:pt x="5018398" y="157310"/>
                </a:lnTo>
                <a:close/>
              </a:path>
              <a:path w="6970395" h="197485">
                <a:moveTo>
                  <a:pt x="5083882" y="157310"/>
                </a:moveTo>
                <a:lnTo>
                  <a:pt x="5080205" y="157310"/>
                </a:lnTo>
                <a:lnTo>
                  <a:pt x="5078672" y="157211"/>
                </a:lnTo>
                <a:lnTo>
                  <a:pt x="5077481" y="157013"/>
                </a:lnTo>
                <a:lnTo>
                  <a:pt x="5076291" y="156914"/>
                </a:lnTo>
                <a:lnTo>
                  <a:pt x="5072719" y="154334"/>
                </a:lnTo>
                <a:lnTo>
                  <a:pt x="5072719" y="88453"/>
                </a:lnTo>
                <a:lnTo>
                  <a:pt x="5072307" y="84534"/>
                </a:lnTo>
                <a:lnTo>
                  <a:pt x="5071528" y="81110"/>
                </a:lnTo>
                <a:lnTo>
                  <a:pt x="5070833" y="77638"/>
                </a:lnTo>
                <a:lnTo>
                  <a:pt x="5069642" y="74661"/>
                </a:lnTo>
                <a:lnTo>
                  <a:pt x="5067956" y="72181"/>
                </a:lnTo>
                <a:lnTo>
                  <a:pt x="5066366" y="69601"/>
                </a:lnTo>
                <a:lnTo>
                  <a:pt x="5064280" y="67667"/>
                </a:lnTo>
                <a:lnTo>
                  <a:pt x="5061708" y="66376"/>
                </a:lnTo>
                <a:lnTo>
                  <a:pt x="5059222" y="64987"/>
                </a:lnTo>
                <a:lnTo>
                  <a:pt x="5056250" y="64293"/>
                </a:lnTo>
                <a:lnTo>
                  <a:pt x="5086102" y="64293"/>
                </a:lnTo>
                <a:lnTo>
                  <a:pt x="5086358" y="64641"/>
                </a:lnTo>
                <a:lnTo>
                  <a:pt x="5088292" y="69056"/>
                </a:lnTo>
                <a:lnTo>
                  <a:pt x="5089387" y="74115"/>
                </a:lnTo>
                <a:lnTo>
                  <a:pt x="5090578" y="79176"/>
                </a:lnTo>
                <a:lnTo>
                  <a:pt x="5091169" y="84534"/>
                </a:lnTo>
                <a:lnTo>
                  <a:pt x="5091169" y="154334"/>
                </a:lnTo>
                <a:lnTo>
                  <a:pt x="5086558" y="157013"/>
                </a:lnTo>
                <a:lnTo>
                  <a:pt x="5085368" y="157211"/>
                </a:lnTo>
                <a:lnTo>
                  <a:pt x="5083882" y="157310"/>
                </a:lnTo>
                <a:close/>
              </a:path>
              <a:path w="6970395" h="197485">
                <a:moveTo>
                  <a:pt x="5127487" y="73670"/>
                </a:moveTo>
                <a:lnTo>
                  <a:pt x="5126001" y="73670"/>
                </a:lnTo>
                <a:lnTo>
                  <a:pt x="5125449" y="73521"/>
                </a:lnTo>
                <a:lnTo>
                  <a:pt x="5122927" y="63797"/>
                </a:lnTo>
                <a:lnTo>
                  <a:pt x="5122972" y="63152"/>
                </a:lnTo>
                <a:lnTo>
                  <a:pt x="5130316" y="55662"/>
                </a:lnTo>
                <a:lnTo>
                  <a:pt x="5132793" y="54272"/>
                </a:lnTo>
                <a:lnTo>
                  <a:pt x="5135622" y="53081"/>
                </a:lnTo>
                <a:lnTo>
                  <a:pt x="5138793" y="52090"/>
                </a:lnTo>
                <a:lnTo>
                  <a:pt x="5142070" y="50998"/>
                </a:lnTo>
                <a:lnTo>
                  <a:pt x="5145594" y="50105"/>
                </a:lnTo>
                <a:lnTo>
                  <a:pt x="5149366" y="49410"/>
                </a:lnTo>
                <a:lnTo>
                  <a:pt x="5153138" y="48617"/>
                </a:lnTo>
                <a:lnTo>
                  <a:pt x="5156958" y="48220"/>
                </a:lnTo>
                <a:lnTo>
                  <a:pt x="5168064" y="48220"/>
                </a:lnTo>
                <a:lnTo>
                  <a:pt x="5174217" y="49063"/>
                </a:lnTo>
                <a:lnTo>
                  <a:pt x="5179275" y="50750"/>
                </a:lnTo>
                <a:lnTo>
                  <a:pt x="5184342" y="52337"/>
                </a:lnTo>
                <a:lnTo>
                  <a:pt x="5188409" y="54719"/>
                </a:lnTo>
                <a:lnTo>
                  <a:pt x="5191486" y="57893"/>
                </a:lnTo>
                <a:lnTo>
                  <a:pt x="5194657" y="61069"/>
                </a:lnTo>
                <a:lnTo>
                  <a:pt x="5195909" y="63251"/>
                </a:lnTo>
                <a:lnTo>
                  <a:pt x="5154624" y="63251"/>
                </a:lnTo>
                <a:lnTo>
                  <a:pt x="5150500" y="63797"/>
                </a:lnTo>
                <a:lnTo>
                  <a:pt x="5128821" y="73124"/>
                </a:lnTo>
                <a:lnTo>
                  <a:pt x="5127487" y="73670"/>
                </a:lnTo>
                <a:close/>
              </a:path>
              <a:path w="6970395" h="197485">
                <a:moveTo>
                  <a:pt x="5158844" y="158649"/>
                </a:moveTo>
                <a:lnTo>
                  <a:pt x="5147528" y="158649"/>
                </a:lnTo>
                <a:lnTo>
                  <a:pt x="5142765" y="157955"/>
                </a:lnTo>
                <a:lnTo>
                  <a:pt x="5117962" y="132903"/>
                </a:lnTo>
                <a:lnTo>
                  <a:pt x="5117962" y="122485"/>
                </a:lnTo>
                <a:lnTo>
                  <a:pt x="5153529" y="95348"/>
                </a:lnTo>
                <a:lnTo>
                  <a:pt x="5160529" y="94654"/>
                </a:lnTo>
                <a:lnTo>
                  <a:pt x="5182104" y="94654"/>
                </a:lnTo>
                <a:lnTo>
                  <a:pt x="5182104" y="83045"/>
                </a:lnTo>
                <a:lnTo>
                  <a:pt x="5181704" y="79623"/>
                </a:lnTo>
                <a:lnTo>
                  <a:pt x="5180122" y="73670"/>
                </a:lnTo>
                <a:lnTo>
                  <a:pt x="5178779" y="71189"/>
                </a:lnTo>
                <a:lnTo>
                  <a:pt x="5176893" y="69204"/>
                </a:lnTo>
                <a:lnTo>
                  <a:pt x="5175112" y="67220"/>
                </a:lnTo>
                <a:lnTo>
                  <a:pt x="5172779" y="65731"/>
                </a:lnTo>
                <a:lnTo>
                  <a:pt x="5167026" y="63747"/>
                </a:lnTo>
                <a:lnTo>
                  <a:pt x="5163454" y="63251"/>
                </a:lnTo>
                <a:lnTo>
                  <a:pt x="5195909" y="63251"/>
                </a:lnTo>
                <a:lnTo>
                  <a:pt x="5196934" y="65037"/>
                </a:lnTo>
                <a:lnTo>
                  <a:pt x="5199715" y="74463"/>
                </a:lnTo>
                <a:lnTo>
                  <a:pt x="5200373" y="79623"/>
                </a:lnTo>
                <a:lnTo>
                  <a:pt x="5200411" y="108049"/>
                </a:lnTo>
                <a:lnTo>
                  <a:pt x="5161415" y="108049"/>
                </a:lnTo>
                <a:lnTo>
                  <a:pt x="5157005" y="108495"/>
                </a:lnTo>
                <a:lnTo>
                  <a:pt x="5153233" y="109388"/>
                </a:lnTo>
                <a:lnTo>
                  <a:pt x="5149566" y="110182"/>
                </a:lnTo>
                <a:lnTo>
                  <a:pt x="5146490" y="111422"/>
                </a:lnTo>
                <a:lnTo>
                  <a:pt x="5136860" y="124172"/>
                </a:lnTo>
                <a:lnTo>
                  <a:pt x="5136860" y="132406"/>
                </a:lnTo>
                <a:lnTo>
                  <a:pt x="5138498" y="136524"/>
                </a:lnTo>
                <a:lnTo>
                  <a:pt x="5141775" y="139600"/>
                </a:lnTo>
                <a:lnTo>
                  <a:pt x="5145147" y="142676"/>
                </a:lnTo>
                <a:lnTo>
                  <a:pt x="5149814" y="144213"/>
                </a:lnTo>
                <a:lnTo>
                  <a:pt x="5184228" y="144213"/>
                </a:lnTo>
                <a:lnTo>
                  <a:pt x="5180265" y="148530"/>
                </a:lnTo>
                <a:lnTo>
                  <a:pt x="5175360" y="152201"/>
                </a:lnTo>
                <a:lnTo>
                  <a:pt x="5164539" y="157360"/>
                </a:lnTo>
                <a:lnTo>
                  <a:pt x="5158844" y="158649"/>
                </a:lnTo>
                <a:close/>
              </a:path>
              <a:path w="6970395" h="197485">
                <a:moveTo>
                  <a:pt x="5184228" y="144213"/>
                </a:moveTo>
                <a:lnTo>
                  <a:pt x="5160529" y="144213"/>
                </a:lnTo>
                <a:lnTo>
                  <a:pt x="5164987" y="143023"/>
                </a:lnTo>
                <a:lnTo>
                  <a:pt x="5169159" y="140642"/>
                </a:lnTo>
                <a:lnTo>
                  <a:pt x="5173322" y="138161"/>
                </a:lnTo>
                <a:lnTo>
                  <a:pt x="5177636" y="134391"/>
                </a:lnTo>
                <a:lnTo>
                  <a:pt x="5182104" y="129331"/>
                </a:lnTo>
                <a:lnTo>
                  <a:pt x="5182104" y="108049"/>
                </a:lnTo>
                <a:lnTo>
                  <a:pt x="5200411" y="108049"/>
                </a:lnTo>
                <a:lnTo>
                  <a:pt x="5200411" y="143768"/>
                </a:lnTo>
                <a:lnTo>
                  <a:pt x="5184637" y="143768"/>
                </a:lnTo>
                <a:lnTo>
                  <a:pt x="5184228" y="144213"/>
                </a:lnTo>
                <a:close/>
              </a:path>
              <a:path w="6970395" h="197485">
                <a:moveTo>
                  <a:pt x="5194505" y="157310"/>
                </a:moveTo>
                <a:lnTo>
                  <a:pt x="5190638" y="157310"/>
                </a:lnTo>
                <a:lnTo>
                  <a:pt x="5189104" y="157162"/>
                </a:lnTo>
                <a:lnTo>
                  <a:pt x="5187914" y="156865"/>
                </a:lnTo>
                <a:lnTo>
                  <a:pt x="5186723" y="156665"/>
                </a:lnTo>
                <a:lnTo>
                  <a:pt x="5185875" y="156368"/>
                </a:lnTo>
                <a:lnTo>
                  <a:pt x="5185380" y="155971"/>
                </a:lnTo>
                <a:lnTo>
                  <a:pt x="5184885" y="155475"/>
                </a:lnTo>
                <a:lnTo>
                  <a:pt x="5184637" y="154780"/>
                </a:lnTo>
                <a:lnTo>
                  <a:pt x="5184637" y="143768"/>
                </a:lnTo>
                <a:lnTo>
                  <a:pt x="5200411" y="143768"/>
                </a:lnTo>
                <a:lnTo>
                  <a:pt x="5200411" y="154780"/>
                </a:lnTo>
                <a:lnTo>
                  <a:pt x="5196991" y="156865"/>
                </a:lnTo>
                <a:lnTo>
                  <a:pt x="5196001" y="157162"/>
                </a:lnTo>
                <a:lnTo>
                  <a:pt x="5194505" y="157310"/>
                </a:lnTo>
                <a:close/>
              </a:path>
              <a:path w="6970395" h="197485">
                <a:moveTo>
                  <a:pt x="5245273" y="157310"/>
                </a:moveTo>
                <a:lnTo>
                  <a:pt x="5241597" y="157310"/>
                </a:lnTo>
                <a:lnTo>
                  <a:pt x="5240111" y="157211"/>
                </a:lnTo>
                <a:lnTo>
                  <a:pt x="5238920" y="157013"/>
                </a:lnTo>
                <a:lnTo>
                  <a:pt x="5237729" y="156914"/>
                </a:lnTo>
                <a:lnTo>
                  <a:pt x="5234405" y="154830"/>
                </a:lnTo>
                <a:lnTo>
                  <a:pt x="5234405" y="52337"/>
                </a:lnTo>
                <a:lnTo>
                  <a:pt x="5238920" y="50154"/>
                </a:lnTo>
                <a:lnTo>
                  <a:pt x="5240111" y="49956"/>
                </a:lnTo>
                <a:lnTo>
                  <a:pt x="5241597" y="49857"/>
                </a:lnTo>
                <a:lnTo>
                  <a:pt x="5245273" y="49857"/>
                </a:lnTo>
                <a:lnTo>
                  <a:pt x="5246807" y="49956"/>
                </a:lnTo>
                <a:lnTo>
                  <a:pt x="5247997" y="50154"/>
                </a:lnTo>
                <a:lnTo>
                  <a:pt x="5249188" y="50253"/>
                </a:lnTo>
                <a:lnTo>
                  <a:pt x="5250131" y="50452"/>
                </a:lnTo>
                <a:lnTo>
                  <a:pt x="5251522" y="51048"/>
                </a:lnTo>
                <a:lnTo>
                  <a:pt x="5252017" y="51444"/>
                </a:lnTo>
                <a:lnTo>
                  <a:pt x="5252312" y="51940"/>
                </a:lnTo>
                <a:lnTo>
                  <a:pt x="5252617" y="52337"/>
                </a:lnTo>
                <a:lnTo>
                  <a:pt x="5252760" y="52784"/>
                </a:lnTo>
                <a:lnTo>
                  <a:pt x="5252760" y="154334"/>
                </a:lnTo>
                <a:lnTo>
                  <a:pt x="5247997" y="157013"/>
                </a:lnTo>
                <a:lnTo>
                  <a:pt x="5246807" y="157211"/>
                </a:lnTo>
                <a:lnTo>
                  <a:pt x="5245273" y="157310"/>
                </a:lnTo>
                <a:close/>
              </a:path>
              <a:path w="6970395" h="197485">
                <a:moveTo>
                  <a:pt x="5247750" y="30509"/>
                </a:moveTo>
                <a:lnTo>
                  <a:pt x="5239015" y="30509"/>
                </a:lnTo>
                <a:lnTo>
                  <a:pt x="5236044" y="29765"/>
                </a:lnTo>
                <a:lnTo>
                  <a:pt x="5234453" y="28277"/>
                </a:lnTo>
                <a:lnTo>
                  <a:pt x="5232872" y="26689"/>
                </a:lnTo>
                <a:lnTo>
                  <a:pt x="5232072" y="23812"/>
                </a:lnTo>
                <a:lnTo>
                  <a:pt x="5232126" y="15080"/>
                </a:lnTo>
                <a:lnTo>
                  <a:pt x="5232872" y="12352"/>
                </a:lnTo>
                <a:lnTo>
                  <a:pt x="5236139" y="9277"/>
                </a:lnTo>
                <a:lnTo>
                  <a:pt x="5239168" y="8482"/>
                </a:lnTo>
                <a:lnTo>
                  <a:pt x="5247902" y="8482"/>
                </a:lnTo>
                <a:lnTo>
                  <a:pt x="5250874" y="9227"/>
                </a:lnTo>
                <a:lnTo>
                  <a:pt x="5254055" y="12203"/>
                </a:lnTo>
                <a:lnTo>
                  <a:pt x="5254846" y="15080"/>
                </a:lnTo>
                <a:lnTo>
                  <a:pt x="5254818" y="23812"/>
                </a:lnTo>
                <a:lnTo>
                  <a:pt x="5253998" y="26689"/>
                </a:lnTo>
                <a:lnTo>
                  <a:pt x="5250731" y="29765"/>
                </a:lnTo>
                <a:lnTo>
                  <a:pt x="5247750" y="30509"/>
                </a:lnTo>
                <a:close/>
              </a:path>
              <a:path w="6970395" h="197485">
                <a:moveTo>
                  <a:pt x="5345127" y="143916"/>
                </a:moveTo>
                <a:lnTo>
                  <a:pt x="5313901" y="143916"/>
                </a:lnTo>
                <a:lnTo>
                  <a:pt x="5316730" y="143618"/>
                </a:lnTo>
                <a:lnTo>
                  <a:pt x="5319216" y="143023"/>
                </a:lnTo>
                <a:lnTo>
                  <a:pt x="5331570" y="130620"/>
                </a:lnTo>
                <a:lnTo>
                  <a:pt x="5331570" y="125064"/>
                </a:lnTo>
                <a:lnTo>
                  <a:pt x="5330817" y="122733"/>
                </a:lnTo>
                <a:lnTo>
                  <a:pt x="5329331" y="120848"/>
                </a:lnTo>
                <a:lnTo>
                  <a:pt x="5327941" y="118864"/>
                </a:lnTo>
                <a:lnTo>
                  <a:pt x="5306414" y="108049"/>
                </a:lnTo>
                <a:lnTo>
                  <a:pt x="5303242" y="106758"/>
                </a:lnTo>
                <a:lnTo>
                  <a:pt x="5281116" y="82599"/>
                </a:lnTo>
                <a:lnTo>
                  <a:pt x="5281116" y="74166"/>
                </a:lnTo>
                <a:lnTo>
                  <a:pt x="5290336" y="57298"/>
                </a:lnTo>
                <a:lnTo>
                  <a:pt x="5293412" y="54520"/>
                </a:lnTo>
                <a:lnTo>
                  <a:pt x="5297232" y="52337"/>
                </a:lnTo>
                <a:lnTo>
                  <a:pt x="5301804" y="50750"/>
                </a:lnTo>
                <a:lnTo>
                  <a:pt x="5306366" y="49063"/>
                </a:lnTo>
                <a:lnTo>
                  <a:pt x="5311672" y="48220"/>
                </a:lnTo>
                <a:lnTo>
                  <a:pt x="5320406" y="48220"/>
                </a:lnTo>
                <a:lnTo>
                  <a:pt x="5323083" y="48467"/>
                </a:lnTo>
                <a:lnTo>
                  <a:pt x="5325759" y="48964"/>
                </a:lnTo>
                <a:lnTo>
                  <a:pt x="5328436" y="49361"/>
                </a:lnTo>
                <a:lnTo>
                  <a:pt x="5330874" y="49907"/>
                </a:lnTo>
                <a:lnTo>
                  <a:pt x="5335237" y="51295"/>
                </a:lnTo>
                <a:lnTo>
                  <a:pt x="5337075" y="52039"/>
                </a:lnTo>
                <a:lnTo>
                  <a:pt x="5338561" y="52834"/>
                </a:lnTo>
                <a:lnTo>
                  <a:pt x="5340152" y="53627"/>
                </a:lnTo>
                <a:lnTo>
                  <a:pt x="5341285" y="54321"/>
                </a:lnTo>
                <a:lnTo>
                  <a:pt x="5341980" y="54917"/>
                </a:lnTo>
                <a:lnTo>
                  <a:pt x="5342780" y="55512"/>
                </a:lnTo>
                <a:lnTo>
                  <a:pt x="5343323" y="56058"/>
                </a:lnTo>
                <a:lnTo>
                  <a:pt x="5343619" y="56554"/>
                </a:lnTo>
                <a:lnTo>
                  <a:pt x="5343914" y="56951"/>
                </a:lnTo>
                <a:lnTo>
                  <a:pt x="5344114" y="57447"/>
                </a:lnTo>
                <a:lnTo>
                  <a:pt x="5344419" y="59183"/>
                </a:lnTo>
                <a:lnTo>
                  <a:pt x="5344514" y="59977"/>
                </a:lnTo>
                <a:lnTo>
                  <a:pt x="5344558" y="62507"/>
                </a:lnTo>
                <a:lnTo>
                  <a:pt x="5314406" y="62507"/>
                </a:lnTo>
                <a:lnTo>
                  <a:pt x="5311624" y="62904"/>
                </a:lnTo>
                <a:lnTo>
                  <a:pt x="5309243" y="63698"/>
                </a:lnTo>
                <a:lnTo>
                  <a:pt x="5306862" y="64392"/>
                </a:lnTo>
                <a:lnTo>
                  <a:pt x="5304928" y="65385"/>
                </a:lnTo>
                <a:lnTo>
                  <a:pt x="5301947" y="67964"/>
                </a:lnTo>
                <a:lnTo>
                  <a:pt x="5300804" y="69502"/>
                </a:lnTo>
                <a:lnTo>
                  <a:pt x="5299223" y="73074"/>
                </a:lnTo>
                <a:lnTo>
                  <a:pt x="5298823" y="75009"/>
                </a:lnTo>
                <a:lnTo>
                  <a:pt x="5298823" y="79969"/>
                </a:lnTo>
                <a:lnTo>
                  <a:pt x="5321102" y="96043"/>
                </a:lnTo>
                <a:lnTo>
                  <a:pt x="5324273" y="97333"/>
                </a:lnTo>
                <a:lnTo>
                  <a:pt x="5341837" y="107304"/>
                </a:lnTo>
                <a:lnTo>
                  <a:pt x="5344219" y="109487"/>
                </a:lnTo>
                <a:lnTo>
                  <a:pt x="5346152" y="112166"/>
                </a:lnTo>
                <a:lnTo>
                  <a:pt x="5347638" y="115341"/>
                </a:lnTo>
                <a:lnTo>
                  <a:pt x="5349124" y="118417"/>
                </a:lnTo>
                <a:lnTo>
                  <a:pt x="5349867" y="122088"/>
                </a:lnTo>
                <a:lnTo>
                  <a:pt x="5349867" y="131514"/>
                </a:lnTo>
                <a:lnTo>
                  <a:pt x="5348876" y="136128"/>
                </a:lnTo>
                <a:lnTo>
                  <a:pt x="5346306" y="141436"/>
                </a:lnTo>
                <a:lnTo>
                  <a:pt x="5345127" y="143916"/>
                </a:lnTo>
                <a:close/>
              </a:path>
              <a:path w="6970395" h="197485">
                <a:moveTo>
                  <a:pt x="5342228" y="70246"/>
                </a:moveTo>
                <a:lnTo>
                  <a:pt x="5341142" y="70246"/>
                </a:lnTo>
                <a:lnTo>
                  <a:pt x="5340152" y="69849"/>
                </a:lnTo>
                <a:lnTo>
                  <a:pt x="5337570" y="68262"/>
                </a:lnTo>
                <a:lnTo>
                  <a:pt x="5335932" y="67418"/>
                </a:lnTo>
                <a:lnTo>
                  <a:pt x="5333951" y="66526"/>
                </a:lnTo>
                <a:lnTo>
                  <a:pt x="5331960" y="65533"/>
                </a:lnTo>
                <a:lnTo>
                  <a:pt x="5329579" y="64641"/>
                </a:lnTo>
                <a:lnTo>
                  <a:pt x="5326807" y="63846"/>
                </a:lnTo>
                <a:lnTo>
                  <a:pt x="5324121" y="62954"/>
                </a:lnTo>
                <a:lnTo>
                  <a:pt x="5321044" y="62507"/>
                </a:lnTo>
                <a:lnTo>
                  <a:pt x="5344558" y="62507"/>
                </a:lnTo>
                <a:lnTo>
                  <a:pt x="5344470" y="65533"/>
                </a:lnTo>
                <a:lnTo>
                  <a:pt x="5344379" y="67418"/>
                </a:lnTo>
                <a:lnTo>
                  <a:pt x="5344219" y="68014"/>
                </a:lnTo>
                <a:lnTo>
                  <a:pt x="5343914" y="68609"/>
                </a:lnTo>
                <a:lnTo>
                  <a:pt x="5343723" y="69204"/>
                </a:lnTo>
                <a:lnTo>
                  <a:pt x="5343419" y="69651"/>
                </a:lnTo>
                <a:lnTo>
                  <a:pt x="5343028" y="69949"/>
                </a:lnTo>
                <a:lnTo>
                  <a:pt x="5342628" y="70147"/>
                </a:lnTo>
                <a:lnTo>
                  <a:pt x="5342228" y="70246"/>
                </a:lnTo>
                <a:close/>
              </a:path>
              <a:path w="6970395" h="197485">
                <a:moveTo>
                  <a:pt x="5316187" y="158649"/>
                </a:moveTo>
                <a:lnTo>
                  <a:pt x="5306862" y="158649"/>
                </a:lnTo>
                <a:lnTo>
                  <a:pt x="5303433" y="158352"/>
                </a:lnTo>
                <a:lnTo>
                  <a:pt x="5300166" y="157757"/>
                </a:lnTo>
                <a:lnTo>
                  <a:pt x="5296984" y="157261"/>
                </a:lnTo>
                <a:lnTo>
                  <a:pt x="5278803" y="141436"/>
                </a:lnTo>
                <a:lnTo>
                  <a:pt x="5278877" y="138410"/>
                </a:lnTo>
                <a:lnTo>
                  <a:pt x="5280373" y="134837"/>
                </a:lnTo>
                <a:lnTo>
                  <a:pt x="5280868" y="134540"/>
                </a:lnTo>
                <a:lnTo>
                  <a:pt x="5281363" y="134391"/>
                </a:lnTo>
                <a:lnTo>
                  <a:pt x="5282649" y="134391"/>
                </a:lnTo>
                <a:lnTo>
                  <a:pt x="5283840" y="134888"/>
                </a:lnTo>
                <a:lnTo>
                  <a:pt x="5287021" y="136872"/>
                </a:lnTo>
                <a:lnTo>
                  <a:pt x="5289002" y="137963"/>
                </a:lnTo>
                <a:lnTo>
                  <a:pt x="5293765" y="140344"/>
                </a:lnTo>
                <a:lnTo>
                  <a:pt x="5296546" y="141436"/>
                </a:lnTo>
                <a:lnTo>
                  <a:pt x="5302890" y="143420"/>
                </a:lnTo>
                <a:lnTo>
                  <a:pt x="5306566" y="143916"/>
                </a:lnTo>
                <a:lnTo>
                  <a:pt x="5345127" y="143916"/>
                </a:lnTo>
                <a:lnTo>
                  <a:pt x="5345009" y="144164"/>
                </a:lnTo>
                <a:lnTo>
                  <a:pt x="5342333" y="147538"/>
                </a:lnTo>
                <a:lnTo>
                  <a:pt x="5335389" y="153094"/>
                </a:lnTo>
                <a:lnTo>
                  <a:pt x="5331217" y="155178"/>
                </a:lnTo>
                <a:lnTo>
                  <a:pt x="5321492" y="157955"/>
                </a:lnTo>
                <a:lnTo>
                  <a:pt x="5316187" y="158649"/>
                </a:lnTo>
                <a:close/>
              </a:path>
              <a:path w="6970395" h="197485">
                <a:moveTo>
                  <a:pt x="5464726" y="66823"/>
                </a:moveTo>
                <a:lnTo>
                  <a:pt x="5444079" y="66823"/>
                </a:lnTo>
                <a:lnTo>
                  <a:pt x="5447060" y="63648"/>
                </a:lnTo>
                <a:lnTo>
                  <a:pt x="5461347" y="52982"/>
                </a:lnTo>
                <a:lnTo>
                  <a:pt x="5464224" y="51394"/>
                </a:lnTo>
                <a:lnTo>
                  <a:pt x="5467148" y="50204"/>
                </a:lnTo>
                <a:lnTo>
                  <a:pt x="5473197" y="48617"/>
                </a:lnTo>
                <a:lnTo>
                  <a:pt x="5476425" y="48220"/>
                </a:lnTo>
                <a:lnTo>
                  <a:pt x="5487046" y="48220"/>
                </a:lnTo>
                <a:lnTo>
                  <a:pt x="5493247" y="49658"/>
                </a:lnTo>
                <a:lnTo>
                  <a:pt x="5498492" y="52585"/>
                </a:lnTo>
                <a:lnTo>
                  <a:pt x="5503562" y="55314"/>
                </a:lnTo>
                <a:lnTo>
                  <a:pt x="5507725" y="59183"/>
                </a:lnTo>
                <a:lnTo>
                  <a:pt x="5510906" y="64145"/>
                </a:lnTo>
                <a:lnTo>
                  <a:pt x="5473692" y="64145"/>
                </a:lnTo>
                <a:lnTo>
                  <a:pt x="5471311" y="64491"/>
                </a:lnTo>
                <a:lnTo>
                  <a:pt x="5468929" y="65187"/>
                </a:lnTo>
                <a:lnTo>
                  <a:pt x="5466653" y="65881"/>
                </a:lnTo>
                <a:lnTo>
                  <a:pt x="5464726" y="66823"/>
                </a:lnTo>
                <a:close/>
              </a:path>
              <a:path w="6970395" h="197485">
                <a:moveTo>
                  <a:pt x="5438821" y="197196"/>
                </a:moveTo>
                <a:lnTo>
                  <a:pt x="5435154" y="197196"/>
                </a:lnTo>
                <a:lnTo>
                  <a:pt x="5433658" y="197097"/>
                </a:lnTo>
                <a:lnTo>
                  <a:pt x="5432468" y="196899"/>
                </a:lnTo>
                <a:lnTo>
                  <a:pt x="5431277" y="196800"/>
                </a:lnTo>
                <a:lnTo>
                  <a:pt x="5427953" y="194716"/>
                </a:lnTo>
                <a:lnTo>
                  <a:pt x="5427953" y="52039"/>
                </a:lnTo>
                <a:lnTo>
                  <a:pt x="5433115" y="49907"/>
                </a:lnTo>
                <a:lnTo>
                  <a:pt x="5438773" y="49907"/>
                </a:lnTo>
                <a:lnTo>
                  <a:pt x="5440754" y="50105"/>
                </a:lnTo>
                <a:lnTo>
                  <a:pt x="5441545" y="50303"/>
                </a:lnTo>
                <a:lnTo>
                  <a:pt x="5442145" y="50601"/>
                </a:lnTo>
                <a:lnTo>
                  <a:pt x="5442840" y="50899"/>
                </a:lnTo>
                <a:lnTo>
                  <a:pt x="5443336" y="51246"/>
                </a:lnTo>
                <a:lnTo>
                  <a:pt x="5443926" y="52039"/>
                </a:lnTo>
                <a:lnTo>
                  <a:pt x="5444065" y="52535"/>
                </a:lnTo>
                <a:lnTo>
                  <a:pt x="5444079" y="66823"/>
                </a:lnTo>
                <a:lnTo>
                  <a:pt x="5464726" y="66823"/>
                </a:lnTo>
                <a:lnTo>
                  <a:pt x="5464319" y="67022"/>
                </a:lnTo>
                <a:lnTo>
                  <a:pt x="5461938" y="68609"/>
                </a:lnTo>
                <a:lnTo>
                  <a:pt x="5459557" y="70098"/>
                </a:lnTo>
                <a:lnTo>
                  <a:pt x="5457080" y="72082"/>
                </a:lnTo>
                <a:lnTo>
                  <a:pt x="5451918" y="77042"/>
                </a:lnTo>
                <a:lnTo>
                  <a:pt x="5449155" y="80168"/>
                </a:lnTo>
                <a:lnTo>
                  <a:pt x="5446307" y="83790"/>
                </a:lnTo>
                <a:lnTo>
                  <a:pt x="5446307" y="123676"/>
                </a:lnTo>
                <a:lnTo>
                  <a:pt x="5469929" y="142874"/>
                </a:lnTo>
                <a:lnTo>
                  <a:pt x="5509433" y="142874"/>
                </a:lnTo>
                <a:lnTo>
                  <a:pt x="5509087" y="143321"/>
                </a:lnTo>
                <a:lnTo>
                  <a:pt x="5446307" y="143321"/>
                </a:lnTo>
                <a:lnTo>
                  <a:pt x="5446307" y="194220"/>
                </a:lnTo>
                <a:lnTo>
                  <a:pt x="5446165" y="194716"/>
                </a:lnTo>
                <a:lnTo>
                  <a:pt x="5445869" y="195113"/>
                </a:lnTo>
                <a:lnTo>
                  <a:pt x="5445565" y="195609"/>
                </a:lnTo>
                <a:lnTo>
                  <a:pt x="5445069" y="196006"/>
                </a:lnTo>
                <a:lnTo>
                  <a:pt x="5443679" y="196601"/>
                </a:lnTo>
                <a:lnTo>
                  <a:pt x="5442736" y="196800"/>
                </a:lnTo>
                <a:lnTo>
                  <a:pt x="5441545" y="196899"/>
                </a:lnTo>
                <a:lnTo>
                  <a:pt x="5440354" y="197097"/>
                </a:lnTo>
                <a:lnTo>
                  <a:pt x="5438821" y="197196"/>
                </a:lnTo>
                <a:close/>
              </a:path>
              <a:path w="6970395" h="197485">
                <a:moveTo>
                  <a:pt x="5509433" y="142874"/>
                </a:moveTo>
                <a:lnTo>
                  <a:pt x="5479550" y="142874"/>
                </a:lnTo>
                <a:lnTo>
                  <a:pt x="5483522" y="141783"/>
                </a:lnTo>
                <a:lnTo>
                  <a:pt x="5490170" y="137318"/>
                </a:lnTo>
                <a:lnTo>
                  <a:pt x="5492847" y="134342"/>
                </a:lnTo>
                <a:lnTo>
                  <a:pt x="5494828" y="130670"/>
                </a:lnTo>
                <a:lnTo>
                  <a:pt x="5496914" y="126900"/>
                </a:lnTo>
                <a:lnTo>
                  <a:pt x="5498400" y="122733"/>
                </a:lnTo>
                <a:lnTo>
                  <a:pt x="5499295" y="118168"/>
                </a:lnTo>
                <a:lnTo>
                  <a:pt x="5500286" y="113506"/>
                </a:lnTo>
                <a:lnTo>
                  <a:pt x="5500781" y="108793"/>
                </a:lnTo>
                <a:lnTo>
                  <a:pt x="5500781" y="98970"/>
                </a:lnTo>
                <a:lnTo>
                  <a:pt x="5500390" y="94059"/>
                </a:lnTo>
                <a:lnTo>
                  <a:pt x="5499590" y="89296"/>
                </a:lnTo>
                <a:lnTo>
                  <a:pt x="5498895" y="84435"/>
                </a:lnTo>
                <a:lnTo>
                  <a:pt x="5497561" y="80168"/>
                </a:lnTo>
                <a:lnTo>
                  <a:pt x="5495571" y="76497"/>
                </a:lnTo>
                <a:lnTo>
                  <a:pt x="5493685" y="72727"/>
                </a:lnTo>
                <a:lnTo>
                  <a:pt x="5491161" y="69750"/>
                </a:lnTo>
                <a:lnTo>
                  <a:pt x="5487979" y="67568"/>
                </a:lnTo>
                <a:lnTo>
                  <a:pt x="5484807" y="65286"/>
                </a:lnTo>
                <a:lnTo>
                  <a:pt x="5480836" y="64145"/>
                </a:lnTo>
                <a:lnTo>
                  <a:pt x="5510906" y="64145"/>
                </a:lnTo>
                <a:lnTo>
                  <a:pt x="5520278" y="110777"/>
                </a:lnTo>
                <a:lnTo>
                  <a:pt x="5519336" y="118714"/>
                </a:lnTo>
                <a:lnTo>
                  <a:pt x="5517450" y="125759"/>
                </a:lnTo>
                <a:lnTo>
                  <a:pt x="5515564" y="132704"/>
                </a:lnTo>
                <a:lnTo>
                  <a:pt x="5512735" y="138608"/>
                </a:lnTo>
                <a:lnTo>
                  <a:pt x="5509433" y="142874"/>
                </a:lnTo>
                <a:close/>
              </a:path>
              <a:path w="6970395" h="197485">
                <a:moveTo>
                  <a:pt x="5483722" y="158649"/>
                </a:moveTo>
                <a:lnTo>
                  <a:pt x="5473692" y="158649"/>
                </a:lnTo>
                <a:lnTo>
                  <a:pt x="5470920" y="158352"/>
                </a:lnTo>
                <a:lnTo>
                  <a:pt x="5446307" y="143321"/>
                </a:lnTo>
                <a:lnTo>
                  <a:pt x="5509087" y="143321"/>
                </a:lnTo>
                <a:lnTo>
                  <a:pt x="5505296" y="148331"/>
                </a:lnTo>
                <a:lnTo>
                  <a:pt x="5500733" y="152101"/>
                </a:lnTo>
                <a:lnTo>
                  <a:pt x="5489922" y="157360"/>
                </a:lnTo>
                <a:lnTo>
                  <a:pt x="5483722" y="158649"/>
                </a:lnTo>
                <a:close/>
              </a:path>
              <a:path w="6970395" h="197485">
                <a:moveTo>
                  <a:pt x="5583006" y="67865"/>
                </a:moveTo>
                <a:lnTo>
                  <a:pt x="5564627" y="67865"/>
                </a:lnTo>
                <a:lnTo>
                  <a:pt x="5567313" y="63896"/>
                </a:lnTo>
                <a:lnTo>
                  <a:pt x="5569837" y="60672"/>
                </a:lnTo>
                <a:lnTo>
                  <a:pt x="5574704" y="55611"/>
                </a:lnTo>
                <a:lnTo>
                  <a:pt x="5577028" y="53627"/>
                </a:lnTo>
                <a:lnTo>
                  <a:pt x="5579292" y="52189"/>
                </a:lnTo>
                <a:lnTo>
                  <a:pt x="5581400" y="50750"/>
                </a:lnTo>
                <a:lnTo>
                  <a:pt x="5583534" y="49708"/>
                </a:lnTo>
                <a:lnTo>
                  <a:pt x="5587696" y="48518"/>
                </a:lnTo>
                <a:lnTo>
                  <a:pt x="5589830" y="48220"/>
                </a:lnTo>
                <a:lnTo>
                  <a:pt x="5593011" y="48220"/>
                </a:lnTo>
                <a:lnTo>
                  <a:pt x="5594097" y="48319"/>
                </a:lnTo>
                <a:lnTo>
                  <a:pt x="5595288" y="48518"/>
                </a:lnTo>
                <a:lnTo>
                  <a:pt x="5596583" y="48617"/>
                </a:lnTo>
                <a:lnTo>
                  <a:pt x="5597869" y="48815"/>
                </a:lnTo>
                <a:lnTo>
                  <a:pt x="5599155" y="49112"/>
                </a:lnTo>
                <a:lnTo>
                  <a:pt x="5600545" y="49410"/>
                </a:lnTo>
                <a:lnTo>
                  <a:pt x="5601736" y="49758"/>
                </a:lnTo>
                <a:lnTo>
                  <a:pt x="5602727" y="50154"/>
                </a:lnTo>
                <a:lnTo>
                  <a:pt x="5603822" y="50452"/>
                </a:lnTo>
                <a:lnTo>
                  <a:pt x="5604565" y="50799"/>
                </a:lnTo>
                <a:lnTo>
                  <a:pt x="5604965" y="51196"/>
                </a:lnTo>
                <a:lnTo>
                  <a:pt x="5605460" y="51593"/>
                </a:lnTo>
                <a:lnTo>
                  <a:pt x="5605756" y="51940"/>
                </a:lnTo>
                <a:lnTo>
                  <a:pt x="5605851" y="52238"/>
                </a:lnTo>
                <a:lnTo>
                  <a:pt x="5606051" y="52535"/>
                </a:lnTo>
                <a:lnTo>
                  <a:pt x="5606203" y="52982"/>
                </a:lnTo>
                <a:lnTo>
                  <a:pt x="5606299" y="53578"/>
                </a:lnTo>
                <a:lnTo>
                  <a:pt x="5606499" y="54074"/>
                </a:lnTo>
                <a:lnTo>
                  <a:pt x="5606603" y="54818"/>
                </a:lnTo>
                <a:lnTo>
                  <a:pt x="5606573" y="60672"/>
                </a:lnTo>
                <a:lnTo>
                  <a:pt x="5606455" y="63896"/>
                </a:lnTo>
                <a:lnTo>
                  <a:pt x="5606451" y="65087"/>
                </a:lnTo>
                <a:lnTo>
                  <a:pt x="5606358" y="65632"/>
                </a:lnTo>
                <a:lnTo>
                  <a:pt x="5588935" y="65632"/>
                </a:lnTo>
                <a:lnTo>
                  <a:pt x="5587106" y="66030"/>
                </a:lnTo>
                <a:lnTo>
                  <a:pt x="5585315" y="66823"/>
                </a:lnTo>
                <a:lnTo>
                  <a:pt x="5583534" y="67517"/>
                </a:lnTo>
                <a:lnTo>
                  <a:pt x="5583006" y="67865"/>
                </a:lnTo>
                <a:close/>
              </a:path>
              <a:path w="6970395" h="197485">
                <a:moveTo>
                  <a:pt x="5558921" y="157310"/>
                </a:moveTo>
                <a:lnTo>
                  <a:pt x="5555254" y="157310"/>
                </a:lnTo>
                <a:lnTo>
                  <a:pt x="5553768" y="157211"/>
                </a:lnTo>
                <a:lnTo>
                  <a:pt x="5552578" y="157013"/>
                </a:lnTo>
                <a:lnTo>
                  <a:pt x="5551387" y="156914"/>
                </a:lnTo>
                <a:lnTo>
                  <a:pt x="5547990" y="52535"/>
                </a:lnTo>
                <a:lnTo>
                  <a:pt x="5548063" y="52189"/>
                </a:lnTo>
                <a:lnTo>
                  <a:pt x="5548453" y="51394"/>
                </a:lnTo>
                <a:lnTo>
                  <a:pt x="5548901" y="51048"/>
                </a:lnTo>
                <a:lnTo>
                  <a:pt x="5549596" y="50750"/>
                </a:lnTo>
                <a:lnTo>
                  <a:pt x="5550295" y="50352"/>
                </a:lnTo>
                <a:lnTo>
                  <a:pt x="5551139" y="50105"/>
                </a:lnTo>
                <a:lnTo>
                  <a:pt x="5553216" y="49907"/>
                </a:lnTo>
                <a:lnTo>
                  <a:pt x="5559321" y="49907"/>
                </a:lnTo>
                <a:lnTo>
                  <a:pt x="5561407" y="50105"/>
                </a:lnTo>
                <a:lnTo>
                  <a:pt x="5562247" y="50353"/>
                </a:lnTo>
                <a:lnTo>
                  <a:pt x="5562846" y="50750"/>
                </a:lnTo>
                <a:lnTo>
                  <a:pt x="5563436" y="51048"/>
                </a:lnTo>
                <a:lnTo>
                  <a:pt x="5563884" y="51394"/>
                </a:lnTo>
                <a:lnTo>
                  <a:pt x="5564484" y="52189"/>
                </a:lnTo>
                <a:lnTo>
                  <a:pt x="5564584" y="52535"/>
                </a:lnTo>
                <a:lnTo>
                  <a:pt x="5564627" y="67865"/>
                </a:lnTo>
                <a:lnTo>
                  <a:pt x="5583006" y="67865"/>
                </a:lnTo>
                <a:lnTo>
                  <a:pt x="5581648" y="68758"/>
                </a:lnTo>
                <a:lnTo>
                  <a:pt x="5579657" y="70543"/>
                </a:lnTo>
                <a:lnTo>
                  <a:pt x="5577676" y="72230"/>
                </a:lnTo>
                <a:lnTo>
                  <a:pt x="5575590" y="74512"/>
                </a:lnTo>
                <a:lnTo>
                  <a:pt x="5571323" y="80168"/>
                </a:lnTo>
                <a:lnTo>
                  <a:pt x="5568999" y="83591"/>
                </a:lnTo>
                <a:lnTo>
                  <a:pt x="5566417" y="87659"/>
                </a:lnTo>
                <a:lnTo>
                  <a:pt x="5566417" y="154334"/>
                </a:lnTo>
                <a:lnTo>
                  <a:pt x="5566265" y="154830"/>
                </a:lnTo>
                <a:lnTo>
                  <a:pt x="5561655" y="157013"/>
                </a:lnTo>
                <a:lnTo>
                  <a:pt x="5560464" y="157211"/>
                </a:lnTo>
                <a:lnTo>
                  <a:pt x="5558921" y="157310"/>
                </a:lnTo>
                <a:close/>
              </a:path>
              <a:path w="6970395" h="197485">
                <a:moveTo>
                  <a:pt x="5604517" y="68609"/>
                </a:moveTo>
                <a:lnTo>
                  <a:pt x="5603327" y="68609"/>
                </a:lnTo>
                <a:lnTo>
                  <a:pt x="5602584" y="68460"/>
                </a:lnTo>
                <a:lnTo>
                  <a:pt x="5601688" y="68162"/>
                </a:lnTo>
                <a:lnTo>
                  <a:pt x="5600793" y="67766"/>
                </a:lnTo>
                <a:lnTo>
                  <a:pt x="5599803" y="67418"/>
                </a:lnTo>
                <a:lnTo>
                  <a:pt x="5598707" y="67121"/>
                </a:lnTo>
                <a:lnTo>
                  <a:pt x="5597717" y="66724"/>
                </a:lnTo>
                <a:lnTo>
                  <a:pt x="5596526" y="66376"/>
                </a:lnTo>
                <a:lnTo>
                  <a:pt x="5595135" y="66079"/>
                </a:lnTo>
                <a:lnTo>
                  <a:pt x="5593849" y="65781"/>
                </a:lnTo>
                <a:lnTo>
                  <a:pt x="5592411" y="65632"/>
                </a:lnTo>
                <a:lnTo>
                  <a:pt x="5606358" y="65632"/>
                </a:lnTo>
                <a:lnTo>
                  <a:pt x="5606278" y="66030"/>
                </a:lnTo>
                <a:lnTo>
                  <a:pt x="5606003" y="66674"/>
                </a:lnTo>
                <a:lnTo>
                  <a:pt x="5605803" y="67270"/>
                </a:lnTo>
                <a:lnTo>
                  <a:pt x="5605556" y="67766"/>
                </a:lnTo>
                <a:lnTo>
                  <a:pt x="5605260" y="68162"/>
                </a:lnTo>
                <a:lnTo>
                  <a:pt x="5604965" y="68460"/>
                </a:lnTo>
                <a:lnTo>
                  <a:pt x="5604517" y="68609"/>
                </a:lnTo>
                <a:close/>
              </a:path>
              <a:path w="6970395" h="197485">
                <a:moveTo>
                  <a:pt x="5678212" y="158649"/>
                </a:moveTo>
                <a:lnTo>
                  <a:pt x="5661439" y="158649"/>
                </a:lnTo>
                <a:lnTo>
                  <a:pt x="5654200" y="157459"/>
                </a:lnTo>
                <a:lnTo>
                  <a:pt x="5623644" y="127248"/>
                </a:lnTo>
                <a:lnTo>
                  <a:pt x="5620662" y="112911"/>
                </a:lnTo>
                <a:lnTo>
                  <a:pt x="5620662" y="96242"/>
                </a:lnTo>
                <a:lnTo>
                  <a:pt x="5621710" y="88701"/>
                </a:lnTo>
                <a:lnTo>
                  <a:pt x="5623786" y="81855"/>
                </a:lnTo>
                <a:lnTo>
                  <a:pt x="5625872" y="74910"/>
                </a:lnTo>
                <a:lnTo>
                  <a:pt x="5655838" y="49608"/>
                </a:lnTo>
                <a:lnTo>
                  <a:pt x="5663325" y="48220"/>
                </a:lnTo>
                <a:lnTo>
                  <a:pt x="5680098" y="48220"/>
                </a:lnTo>
                <a:lnTo>
                  <a:pt x="5687290" y="49460"/>
                </a:lnTo>
                <a:lnTo>
                  <a:pt x="5699596" y="54420"/>
                </a:lnTo>
                <a:lnTo>
                  <a:pt x="5704701" y="57992"/>
                </a:lnTo>
                <a:lnTo>
                  <a:pt x="5709677" y="63698"/>
                </a:lnTo>
                <a:lnTo>
                  <a:pt x="5665658" y="63698"/>
                </a:lnTo>
                <a:lnTo>
                  <a:pt x="5660943" y="64690"/>
                </a:lnTo>
                <a:lnTo>
                  <a:pt x="5656981" y="66674"/>
                </a:lnTo>
                <a:lnTo>
                  <a:pt x="5653104" y="68559"/>
                </a:lnTo>
                <a:lnTo>
                  <a:pt x="5649885" y="71288"/>
                </a:lnTo>
                <a:lnTo>
                  <a:pt x="5639865" y="97482"/>
                </a:lnTo>
                <a:lnTo>
                  <a:pt x="5639935" y="109438"/>
                </a:lnTo>
                <a:lnTo>
                  <a:pt x="5659753" y="142130"/>
                </a:lnTo>
                <a:lnTo>
                  <a:pt x="5664715" y="143171"/>
                </a:lnTo>
                <a:lnTo>
                  <a:pt x="5707922" y="143171"/>
                </a:lnTo>
                <a:lnTo>
                  <a:pt x="5703911" y="147835"/>
                </a:lnTo>
                <a:lnTo>
                  <a:pt x="5698548" y="151705"/>
                </a:lnTo>
                <a:lnTo>
                  <a:pt x="5685651" y="157261"/>
                </a:lnTo>
                <a:lnTo>
                  <a:pt x="5678212" y="158649"/>
                </a:lnTo>
                <a:close/>
              </a:path>
              <a:path w="6970395" h="197485">
                <a:moveTo>
                  <a:pt x="5707922" y="143171"/>
                </a:moveTo>
                <a:lnTo>
                  <a:pt x="5676031" y="143171"/>
                </a:lnTo>
                <a:lnTo>
                  <a:pt x="5680641" y="142229"/>
                </a:lnTo>
                <a:lnTo>
                  <a:pt x="5684508" y="140344"/>
                </a:lnTo>
                <a:lnTo>
                  <a:pt x="5688480" y="138359"/>
                </a:lnTo>
                <a:lnTo>
                  <a:pt x="5691709" y="135631"/>
                </a:lnTo>
                <a:lnTo>
                  <a:pt x="5694186" y="132159"/>
                </a:lnTo>
                <a:lnTo>
                  <a:pt x="5696767" y="128587"/>
                </a:lnTo>
                <a:lnTo>
                  <a:pt x="5701552" y="97482"/>
                </a:lnTo>
                <a:lnTo>
                  <a:pt x="5701129" y="93116"/>
                </a:lnTo>
                <a:lnTo>
                  <a:pt x="5699148" y="83393"/>
                </a:lnTo>
                <a:lnTo>
                  <a:pt x="5697462" y="79176"/>
                </a:lnTo>
                <a:lnTo>
                  <a:pt x="5695081" y="75604"/>
                </a:lnTo>
                <a:lnTo>
                  <a:pt x="5692795" y="71933"/>
                </a:lnTo>
                <a:lnTo>
                  <a:pt x="5689671" y="69056"/>
                </a:lnTo>
                <a:lnTo>
                  <a:pt x="5685699" y="66972"/>
                </a:lnTo>
                <a:lnTo>
                  <a:pt x="5681832" y="64789"/>
                </a:lnTo>
                <a:lnTo>
                  <a:pt x="5676974" y="63698"/>
                </a:lnTo>
                <a:lnTo>
                  <a:pt x="5709677" y="63698"/>
                </a:lnTo>
                <a:lnTo>
                  <a:pt x="5712835" y="67319"/>
                </a:lnTo>
                <a:lnTo>
                  <a:pt x="5715912" y="73025"/>
                </a:lnTo>
                <a:lnTo>
                  <a:pt x="5717998" y="79771"/>
                </a:lnTo>
                <a:lnTo>
                  <a:pt x="5720084" y="86419"/>
                </a:lnTo>
                <a:lnTo>
                  <a:pt x="5721122" y="93960"/>
                </a:lnTo>
                <a:lnTo>
                  <a:pt x="5721122" y="110628"/>
                </a:lnTo>
                <a:lnTo>
                  <a:pt x="5720027" y="118168"/>
                </a:lnTo>
                <a:lnTo>
                  <a:pt x="5715664" y="131861"/>
                </a:lnTo>
                <a:lnTo>
                  <a:pt x="5712445" y="137815"/>
                </a:lnTo>
                <a:lnTo>
                  <a:pt x="5707922" y="143171"/>
                </a:lnTo>
                <a:close/>
              </a:path>
              <a:path w="6970395" h="197485">
                <a:moveTo>
                  <a:pt x="5668240" y="34825"/>
                </a:moveTo>
                <a:lnTo>
                  <a:pt x="5663277" y="32742"/>
                </a:lnTo>
                <a:lnTo>
                  <a:pt x="5663382" y="32146"/>
                </a:lnTo>
                <a:lnTo>
                  <a:pt x="5663572" y="31551"/>
                </a:lnTo>
                <a:lnTo>
                  <a:pt x="5663925" y="30807"/>
                </a:lnTo>
                <a:lnTo>
                  <a:pt x="5664420" y="29914"/>
                </a:lnTo>
                <a:lnTo>
                  <a:pt x="5680641" y="4167"/>
                </a:lnTo>
                <a:lnTo>
                  <a:pt x="5681041" y="3373"/>
                </a:lnTo>
                <a:lnTo>
                  <a:pt x="5681536" y="2727"/>
                </a:lnTo>
                <a:lnTo>
                  <a:pt x="5682127" y="2232"/>
                </a:lnTo>
                <a:lnTo>
                  <a:pt x="5682727" y="1637"/>
                </a:lnTo>
                <a:lnTo>
                  <a:pt x="5687490" y="298"/>
                </a:lnTo>
                <a:lnTo>
                  <a:pt x="5688775" y="99"/>
                </a:lnTo>
                <a:lnTo>
                  <a:pt x="5690318" y="0"/>
                </a:lnTo>
                <a:lnTo>
                  <a:pt x="5694186" y="0"/>
                </a:lnTo>
                <a:lnTo>
                  <a:pt x="5695872" y="148"/>
                </a:lnTo>
                <a:lnTo>
                  <a:pt x="5698453" y="743"/>
                </a:lnTo>
                <a:lnTo>
                  <a:pt x="5699348" y="1141"/>
                </a:lnTo>
                <a:lnTo>
                  <a:pt x="5699843" y="1637"/>
                </a:lnTo>
                <a:lnTo>
                  <a:pt x="5700434" y="2033"/>
                </a:lnTo>
                <a:lnTo>
                  <a:pt x="5700682" y="2579"/>
                </a:lnTo>
                <a:lnTo>
                  <a:pt x="5700569" y="3373"/>
                </a:lnTo>
                <a:lnTo>
                  <a:pt x="5700482" y="3869"/>
                </a:lnTo>
                <a:lnTo>
                  <a:pt x="5700139" y="4514"/>
                </a:lnTo>
                <a:lnTo>
                  <a:pt x="5699539" y="5209"/>
                </a:lnTo>
                <a:lnTo>
                  <a:pt x="5679298" y="31253"/>
                </a:lnTo>
                <a:lnTo>
                  <a:pt x="5672650" y="34775"/>
                </a:lnTo>
                <a:lnTo>
                  <a:pt x="5668240" y="34825"/>
                </a:lnTo>
                <a:close/>
              </a:path>
              <a:path w="6970395" h="197485">
                <a:moveTo>
                  <a:pt x="5747021" y="157310"/>
                </a:moveTo>
                <a:lnTo>
                  <a:pt x="5742753" y="157310"/>
                </a:lnTo>
                <a:lnTo>
                  <a:pt x="5740963" y="157211"/>
                </a:lnTo>
                <a:lnTo>
                  <a:pt x="5735744" y="154037"/>
                </a:lnTo>
                <a:lnTo>
                  <a:pt x="5735810" y="153540"/>
                </a:lnTo>
                <a:lnTo>
                  <a:pt x="5736153" y="152647"/>
                </a:lnTo>
                <a:lnTo>
                  <a:pt x="5736753" y="151655"/>
                </a:lnTo>
                <a:lnTo>
                  <a:pt x="5768004" y="102690"/>
                </a:lnTo>
                <a:lnTo>
                  <a:pt x="5738534" y="55363"/>
                </a:lnTo>
                <a:lnTo>
                  <a:pt x="5737943" y="54371"/>
                </a:lnTo>
                <a:lnTo>
                  <a:pt x="5737591" y="53528"/>
                </a:lnTo>
                <a:lnTo>
                  <a:pt x="5737496" y="52139"/>
                </a:lnTo>
                <a:lnTo>
                  <a:pt x="5737839" y="51544"/>
                </a:lnTo>
                <a:lnTo>
                  <a:pt x="5739229" y="50551"/>
                </a:lnTo>
                <a:lnTo>
                  <a:pt x="5740267" y="50253"/>
                </a:lnTo>
                <a:lnTo>
                  <a:pt x="5741658" y="50154"/>
                </a:lnTo>
                <a:lnTo>
                  <a:pt x="5743154" y="49956"/>
                </a:lnTo>
                <a:lnTo>
                  <a:pt x="5745087" y="49857"/>
                </a:lnTo>
                <a:lnTo>
                  <a:pt x="5751383" y="49907"/>
                </a:lnTo>
                <a:lnTo>
                  <a:pt x="5753964" y="50105"/>
                </a:lnTo>
                <a:lnTo>
                  <a:pt x="5754955" y="50303"/>
                </a:lnTo>
                <a:lnTo>
                  <a:pt x="5755650" y="50601"/>
                </a:lnTo>
                <a:lnTo>
                  <a:pt x="5756441" y="50799"/>
                </a:lnTo>
                <a:lnTo>
                  <a:pt x="5757041" y="51097"/>
                </a:lnTo>
                <a:lnTo>
                  <a:pt x="5757507" y="51544"/>
                </a:lnTo>
                <a:lnTo>
                  <a:pt x="5757832" y="51792"/>
                </a:lnTo>
                <a:lnTo>
                  <a:pt x="5758184" y="52189"/>
                </a:lnTo>
                <a:lnTo>
                  <a:pt x="5781396" y="90189"/>
                </a:lnTo>
                <a:lnTo>
                  <a:pt x="5800775" y="90189"/>
                </a:lnTo>
                <a:lnTo>
                  <a:pt x="5793303" y="102096"/>
                </a:lnTo>
                <a:lnTo>
                  <a:pt x="5800925" y="114299"/>
                </a:lnTo>
                <a:lnTo>
                  <a:pt x="5779910" y="114299"/>
                </a:lnTo>
                <a:lnTo>
                  <a:pt x="5755946" y="154037"/>
                </a:lnTo>
                <a:lnTo>
                  <a:pt x="5755650" y="154632"/>
                </a:lnTo>
                <a:lnTo>
                  <a:pt x="5755250" y="155128"/>
                </a:lnTo>
                <a:lnTo>
                  <a:pt x="5754755" y="155524"/>
                </a:lnTo>
                <a:lnTo>
                  <a:pt x="5754364" y="155922"/>
                </a:lnTo>
                <a:lnTo>
                  <a:pt x="5753764" y="156268"/>
                </a:lnTo>
                <a:lnTo>
                  <a:pt x="5752974" y="156566"/>
                </a:lnTo>
                <a:lnTo>
                  <a:pt x="5752278" y="156764"/>
                </a:lnTo>
                <a:lnTo>
                  <a:pt x="5751288" y="156914"/>
                </a:lnTo>
                <a:lnTo>
                  <a:pt x="5749992" y="157013"/>
                </a:lnTo>
                <a:lnTo>
                  <a:pt x="5748707" y="157211"/>
                </a:lnTo>
                <a:lnTo>
                  <a:pt x="5747021" y="157310"/>
                </a:lnTo>
                <a:close/>
              </a:path>
              <a:path w="6970395" h="197485">
                <a:moveTo>
                  <a:pt x="5800775" y="90189"/>
                </a:moveTo>
                <a:lnTo>
                  <a:pt x="5781396" y="90189"/>
                </a:lnTo>
                <a:lnTo>
                  <a:pt x="5804618" y="52685"/>
                </a:lnTo>
                <a:lnTo>
                  <a:pt x="5805504" y="51493"/>
                </a:lnTo>
                <a:lnTo>
                  <a:pt x="5805904" y="51097"/>
                </a:lnTo>
                <a:lnTo>
                  <a:pt x="5806399" y="50799"/>
                </a:lnTo>
                <a:lnTo>
                  <a:pt x="5806999" y="50601"/>
                </a:lnTo>
                <a:lnTo>
                  <a:pt x="5807695" y="50303"/>
                </a:lnTo>
                <a:lnTo>
                  <a:pt x="5808581" y="50105"/>
                </a:lnTo>
                <a:lnTo>
                  <a:pt x="5810867" y="49907"/>
                </a:lnTo>
                <a:lnTo>
                  <a:pt x="5816620" y="49857"/>
                </a:lnTo>
                <a:lnTo>
                  <a:pt x="5818410" y="49956"/>
                </a:lnTo>
                <a:lnTo>
                  <a:pt x="5819792" y="50154"/>
                </a:lnTo>
                <a:lnTo>
                  <a:pt x="5821182" y="50253"/>
                </a:lnTo>
                <a:lnTo>
                  <a:pt x="5822173" y="50502"/>
                </a:lnTo>
                <a:lnTo>
                  <a:pt x="5822773" y="50899"/>
                </a:lnTo>
                <a:lnTo>
                  <a:pt x="5823468" y="51295"/>
                </a:lnTo>
                <a:lnTo>
                  <a:pt x="5823714" y="51792"/>
                </a:lnTo>
                <a:lnTo>
                  <a:pt x="5823668" y="53379"/>
                </a:lnTo>
                <a:lnTo>
                  <a:pt x="5823316" y="54272"/>
                </a:lnTo>
                <a:lnTo>
                  <a:pt x="5800775" y="90189"/>
                </a:lnTo>
                <a:close/>
              </a:path>
              <a:path w="6970395" h="197485">
                <a:moveTo>
                  <a:pt x="5817610" y="157310"/>
                </a:moveTo>
                <a:lnTo>
                  <a:pt x="5813048" y="157310"/>
                </a:lnTo>
                <a:lnTo>
                  <a:pt x="5811267" y="157211"/>
                </a:lnTo>
                <a:lnTo>
                  <a:pt x="5809971" y="157013"/>
                </a:lnTo>
                <a:lnTo>
                  <a:pt x="5808685" y="156914"/>
                </a:lnTo>
                <a:lnTo>
                  <a:pt x="5804018" y="154037"/>
                </a:lnTo>
                <a:lnTo>
                  <a:pt x="5779910" y="114299"/>
                </a:lnTo>
                <a:lnTo>
                  <a:pt x="5800925" y="114299"/>
                </a:lnTo>
                <a:lnTo>
                  <a:pt x="5824259" y="151655"/>
                </a:lnTo>
                <a:lnTo>
                  <a:pt x="5824859" y="152647"/>
                </a:lnTo>
                <a:lnTo>
                  <a:pt x="5825154" y="153540"/>
                </a:lnTo>
                <a:lnTo>
                  <a:pt x="5825095" y="155128"/>
                </a:lnTo>
                <a:lnTo>
                  <a:pt x="5819449" y="157211"/>
                </a:lnTo>
                <a:lnTo>
                  <a:pt x="5817610" y="157310"/>
                </a:lnTo>
                <a:close/>
              </a:path>
              <a:path w="6970395" h="197485">
                <a:moveTo>
                  <a:pt x="5858177" y="157310"/>
                </a:moveTo>
                <a:lnTo>
                  <a:pt x="5854510" y="157310"/>
                </a:lnTo>
                <a:lnTo>
                  <a:pt x="5853024" y="157211"/>
                </a:lnTo>
                <a:lnTo>
                  <a:pt x="5851834" y="157013"/>
                </a:lnTo>
                <a:lnTo>
                  <a:pt x="5850643" y="156914"/>
                </a:lnTo>
                <a:lnTo>
                  <a:pt x="5847214" y="154334"/>
                </a:lnTo>
                <a:lnTo>
                  <a:pt x="5847214" y="52784"/>
                </a:lnTo>
                <a:lnTo>
                  <a:pt x="5851834" y="50154"/>
                </a:lnTo>
                <a:lnTo>
                  <a:pt x="5853024" y="49956"/>
                </a:lnTo>
                <a:lnTo>
                  <a:pt x="5854510" y="49857"/>
                </a:lnTo>
                <a:lnTo>
                  <a:pt x="5858177" y="49857"/>
                </a:lnTo>
                <a:lnTo>
                  <a:pt x="5859720" y="49956"/>
                </a:lnTo>
                <a:lnTo>
                  <a:pt x="5860911" y="50154"/>
                </a:lnTo>
                <a:lnTo>
                  <a:pt x="5862101" y="50253"/>
                </a:lnTo>
                <a:lnTo>
                  <a:pt x="5863044" y="50452"/>
                </a:lnTo>
                <a:lnTo>
                  <a:pt x="5864435" y="51048"/>
                </a:lnTo>
                <a:lnTo>
                  <a:pt x="5864930" y="51444"/>
                </a:lnTo>
                <a:lnTo>
                  <a:pt x="5865226" y="51940"/>
                </a:lnTo>
                <a:lnTo>
                  <a:pt x="5865521" y="52337"/>
                </a:lnTo>
                <a:lnTo>
                  <a:pt x="5865673" y="52784"/>
                </a:lnTo>
                <a:lnTo>
                  <a:pt x="5865673" y="154334"/>
                </a:lnTo>
                <a:lnTo>
                  <a:pt x="5860911" y="157013"/>
                </a:lnTo>
                <a:lnTo>
                  <a:pt x="5859720" y="157211"/>
                </a:lnTo>
                <a:lnTo>
                  <a:pt x="5858177" y="157310"/>
                </a:lnTo>
                <a:close/>
              </a:path>
              <a:path w="6970395" h="197485">
                <a:moveTo>
                  <a:pt x="5860663" y="30509"/>
                </a:moveTo>
                <a:lnTo>
                  <a:pt x="5851929" y="30509"/>
                </a:lnTo>
                <a:lnTo>
                  <a:pt x="5848957" y="29765"/>
                </a:lnTo>
                <a:lnTo>
                  <a:pt x="5847366" y="28277"/>
                </a:lnTo>
                <a:lnTo>
                  <a:pt x="5845776" y="26689"/>
                </a:lnTo>
                <a:lnTo>
                  <a:pt x="5844985" y="23812"/>
                </a:lnTo>
                <a:lnTo>
                  <a:pt x="5845039" y="15080"/>
                </a:lnTo>
                <a:lnTo>
                  <a:pt x="5845776" y="12352"/>
                </a:lnTo>
                <a:lnTo>
                  <a:pt x="5849052" y="9277"/>
                </a:lnTo>
                <a:lnTo>
                  <a:pt x="5852081" y="8482"/>
                </a:lnTo>
                <a:lnTo>
                  <a:pt x="5860806" y="8482"/>
                </a:lnTo>
                <a:lnTo>
                  <a:pt x="5863787" y="9227"/>
                </a:lnTo>
                <a:lnTo>
                  <a:pt x="5866959" y="12203"/>
                </a:lnTo>
                <a:lnTo>
                  <a:pt x="5867759" y="15080"/>
                </a:lnTo>
                <a:lnTo>
                  <a:pt x="5867731" y="23812"/>
                </a:lnTo>
                <a:lnTo>
                  <a:pt x="5866912" y="26689"/>
                </a:lnTo>
                <a:lnTo>
                  <a:pt x="5863635" y="29765"/>
                </a:lnTo>
                <a:lnTo>
                  <a:pt x="5860663" y="30509"/>
                </a:lnTo>
                <a:close/>
              </a:path>
              <a:path w="6970395" h="197485">
                <a:moveTo>
                  <a:pt x="5935697" y="66526"/>
                </a:moveTo>
                <a:lnTo>
                  <a:pt x="5916346" y="66526"/>
                </a:lnTo>
                <a:lnTo>
                  <a:pt x="5922004" y="60275"/>
                </a:lnTo>
                <a:lnTo>
                  <a:pt x="5927462" y="55662"/>
                </a:lnTo>
                <a:lnTo>
                  <a:pt x="5932720" y="52685"/>
                </a:lnTo>
                <a:lnTo>
                  <a:pt x="5938073" y="49708"/>
                </a:lnTo>
                <a:lnTo>
                  <a:pt x="5943483" y="48220"/>
                </a:lnTo>
                <a:lnTo>
                  <a:pt x="5953103" y="48220"/>
                </a:lnTo>
                <a:lnTo>
                  <a:pt x="5956827" y="48716"/>
                </a:lnTo>
                <a:lnTo>
                  <a:pt x="5963381" y="50700"/>
                </a:lnTo>
                <a:lnTo>
                  <a:pt x="5966257" y="52090"/>
                </a:lnTo>
                <a:lnTo>
                  <a:pt x="5968811" y="53925"/>
                </a:lnTo>
                <a:lnTo>
                  <a:pt x="5971315" y="55562"/>
                </a:lnTo>
                <a:lnTo>
                  <a:pt x="5973496" y="57646"/>
                </a:lnTo>
                <a:lnTo>
                  <a:pt x="5975287" y="60126"/>
                </a:lnTo>
                <a:lnTo>
                  <a:pt x="5977068" y="62507"/>
                </a:lnTo>
                <a:lnTo>
                  <a:pt x="5978058" y="64293"/>
                </a:lnTo>
                <a:lnTo>
                  <a:pt x="5940759" y="64293"/>
                </a:lnTo>
                <a:lnTo>
                  <a:pt x="5936492" y="65930"/>
                </a:lnTo>
                <a:lnTo>
                  <a:pt x="5935697" y="66526"/>
                </a:lnTo>
                <a:close/>
              </a:path>
              <a:path w="6970395" h="197485">
                <a:moveTo>
                  <a:pt x="5998820" y="68162"/>
                </a:moveTo>
                <a:lnTo>
                  <a:pt x="5979745" y="68162"/>
                </a:lnTo>
                <a:lnTo>
                  <a:pt x="5983126" y="64491"/>
                </a:lnTo>
                <a:lnTo>
                  <a:pt x="5986298" y="61416"/>
                </a:lnTo>
                <a:lnTo>
                  <a:pt x="5992346" y="56356"/>
                </a:lnTo>
                <a:lnTo>
                  <a:pt x="5995280" y="54321"/>
                </a:lnTo>
                <a:lnTo>
                  <a:pt x="5998052" y="52834"/>
                </a:lnTo>
                <a:lnTo>
                  <a:pt x="6000833" y="51246"/>
                </a:lnTo>
                <a:lnTo>
                  <a:pt x="6003509" y="50105"/>
                </a:lnTo>
                <a:lnTo>
                  <a:pt x="6006091" y="49410"/>
                </a:lnTo>
                <a:lnTo>
                  <a:pt x="6008767" y="48617"/>
                </a:lnTo>
                <a:lnTo>
                  <a:pt x="6011453" y="48220"/>
                </a:lnTo>
                <a:lnTo>
                  <a:pt x="6020673" y="48220"/>
                </a:lnTo>
                <a:lnTo>
                  <a:pt x="6026131" y="49361"/>
                </a:lnTo>
                <a:lnTo>
                  <a:pt x="6034866" y="53925"/>
                </a:lnTo>
                <a:lnTo>
                  <a:pt x="6038390" y="57001"/>
                </a:lnTo>
                <a:lnTo>
                  <a:pt x="6041066" y="60870"/>
                </a:lnTo>
                <a:lnTo>
                  <a:pt x="6043591" y="64293"/>
                </a:lnTo>
                <a:lnTo>
                  <a:pt x="6005995" y="64293"/>
                </a:lnTo>
                <a:lnTo>
                  <a:pt x="6001728" y="65930"/>
                </a:lnTo>
                <a:lnTo>
                  <a:pt x="5998820" y="68162"/>
                </a:lnTo>
                <a:close/>
              </a:path>
              <a:path w="6970395" h="197485">
                <a:moveTo>
                  <a:pt x="5910641" y="157310"/>
                </a:moveTo>
                <a:lnTo>
                  <a:pt x="5906974" y="157310"/>
                </a:lnTo>
                <a:lnTo>
                  <a:pt x="5905478" y="157211"/>
                </a:lnTo>
                <a:lnTo>
                  <a:pt x="5904288" y="157013"/>
                </a:lnTo>
                <a:lnTo>
                  <a:pt x="5903097" y="156914"/>
                </a:lnTo>
                <a:lnTo>
                  <a:pt x="5899678" y="154334"/>
                </a:lnTo>
                <a:lnTo>
                  <a:pt x="5899678" y="52685"/>
                </a:lnTo>
                <a:lnTo>
                  <a:pt x="5899782" y="52189"/>
                </a:lnTo>
                <a:lnTo>
                  <a:pt x="5900173" y="51394"/>
                </a:lnTo>
                <a:lnTo>
                  <a:pt x="5900621" y="51048"/>
                </a:lnTo>
                <a:lnTo>
                  <a:pt x="5901316" y="50750"/>
                </a:lnTo>
                <a:lnTo>
                  <a:pt x="5902014" y="50352"/>
                </a:lnTo>
                <a:lnTo>
                  <a:pt x="5902859" y="50105"/>
                </a:lnTo>
                <a:lnTo>
                  <a:pt x="5904935" y="49907"/>
                </a:lnTo>
                <a:lnTo>
                  <a:pt x="5911041" y="49907"/>
                </a:lnTo>
                <a:lnTo>
                  <a:pt x="5913127" y="50105"/>
                </a:lnTo>
                <a:lnTo>
                  <a:pt x="5913966" y="50353"/>
                </a:lnTo>
                <a:lnTo>
                  <a:pt x="5914565" y="50750"/>
                </a:lnTo>
                <a:lnTo>
                  <a:pt x="5915156" y="51048"/>
                </a:lnTo>
                <a:lnTo>
                  <a:pt x="5915603" y="51394"/>
                </a:lnTo>
                <a:lnTo>
                  <a:pt x="5916194" y="52189"/>
                </a:lnTo>
                <a:lnTo>
                  <a:pt x="5916346" y="52685"/>
                </a:lnTo>
                <a:lnTo>
                  <a:pt x="5916346" y="66526"/>
                </a:lnTo>
                <a:lnTo>
                  <a:pt x="5935697" y="66526"/>
                </a:lnTo>
                <a:lnTo>
                  <a:pt x="5932120" y="69204"/>
                </a:lnTo>
                <a:lnTo>
                  <a:pt x="5927852" y="72479"/>
                </a:lnTo>
                <a:lnTo>
                  <a:pt x="5923195" y="77241"/>
                </a:lnTo>
                <a:lnTo>
                  <a:pt x="5918137" y="83492"/>
                </a:lnTo>
                <a:lnTo>
                  <a:pt x="5918137" y="154334"/>
                </a:lnTo>
                <a:lnTo>
                  <a:pt x="5917985" y="154830"/>
                </a:lnTo>
                <a:lnTo>
                  <a:pt x="5913374" y="157013"/>
                </a:lnTo>
                <a:lnTo>
                  <a:pt x="5912184" y="157211"/>
                </a:lnTo>
                <a:lnTo>
                  <a:pt x="5910641" y="157310"/>
                </a:lnTo>
                <a:close/>
              </a:path>
              <a:path w="6970395" h="197485">
                <a:moveTo>
                  <a:pt x="5975877" y="157310"/>
                </a:moveTo>
                <a:lnTo>
                  <a:pt x="5972410" y="157310"/>
                </a:lnTo>
                <a:lnTo>
                  <a:pt x="5970915" y="157211"/>
                </a:lnTo>
                <a:lnTo>
                  <a:pt x="5969629" y="157013"/>
                </a:lnTo>
                <a:lnTo>
                  <a:pt x="5968438" y="156914"/>
                </a:lnTo>
                <a:lnTo>
                  <a:pt x="5965009" y="154334"/>
                </a:lnTo>
                <a:lnTo>
                  <a:pt x="5965009" y="88453"/>
                </a:lnTo>
                <a:lnTo>
                  <a:pt x="5964558" y="84534"/>
                </a:lnTo>
                <a:lnTo>
                  <a:pt x="5963676" y="81110"/>
                </a:lnTo>
                <a:lnTo>
                  <a:pt x="5962885" y="77638"/>
                </a:lnTo>
                <a:lnTo>
                  <a:pt x="5961638" y="74661"/>
                </a:lnTo>
                <a:lnTo>
                  <a:pt x="5959952" y="72181"/>
                </a:lnTo>
                <a:lnTo>
                  <a:pt x="5958370" y="69601"/>
                </a:lnTo>
                <a:lnTo>
                  <a:pt x="5956332" y="67667"/>
                </a:lnTo>
                <a:lnTo>
                  <a:pt x="5953856" y="66376"/>
                </a:lnTo>
                <a:lnTo>
                  <a:pt x="5951370" y="64987"/>
                </a:lnTo>
                <a:lnTo>
                  <a:pt x="5948398" y="64293"/>
                </a:lnTo>
                <a:lnTo>
                  <a:pt x="5978058" y="64293"/>
                </a:lnTo>
                <a:lnTo>
                  <a:pt x="5978554" y="65187"/>
                </a:lnTo>
                <a:lnTo>
                  <a:pt x="5979745" y="68162"/>
                </a:lnTo>
                <a:lnTo>
                  <a:pt x="5998820" y="68162"/>
                </a:lnTo>
                <a:lnTo>
                  <a:pt x="5993194" y="72479"/>
                </a:lnTo>
                <a:lnTo>
                  <a:pt x="5988479" y="77241"/>
                </a:lnTo>
                <a:lnTo>
                  <a:pt x="5983316" y="83492"/>
                </a:lnTo>
                <a:lnTo>
                  <a:pt x="5983316" y="154334"/>
                </a:lnTo>
                <a:lnTo>
                  <a:pt x="5983174" y="154830"/>
                </a:lnTo>
                <a:lnTo>
                  <a:pt x="5978554" y="157013"/>
                </a:lnTo>
                <a:lnTo>
                  <a:pt x="5977363" y="157211"/>
                </a:lnTo>
                <a:lnTo>
                  <a:pt x="5975877" y="157310"/>
                </a:lnTo>
                <a:close/>
              </a:path>
              <a:path w="6970395" h="197485">
                <a:moveTo>
                  <a:pt x="6041362" y="157310"/>
                </a:moveTo>
                <a:lnTo>
                  <a:pt x="6037695" y="157310"/>
                </a:lnTo>
                <a:lnTo>
                  <a:pt x="6036151" y="157211"/>
                </a:lnTo>
                <a:lnTo>
                  <a:pt x="6034961" y="157013"/>
                </a:lnTo>
                <a:lnTo>
                  <a:pt x="6033770" y="156914"/>
                </a:lnTo>
                <a:lnTo>
                  <a:pt x="6030198" y="154334"/>
                </a:lnTo>
                <a:lnTo>
                  <a:pt x="6030198" y="88453"/>
                </a:lnTo>
                <a:lnTo>
                  <a:pt x="6029796" y="84534"/>
                </a:lnTo>
                <a:lnTo>
                  <a:pt x="6029008" y="81110"/>
                </a:lnTo>
                <a:lnTo>
                  <a:pt x="6028312" y="77638"/>
                </a:lnTo>
                <a:lnTo>
                  <a:pt x="6027122" y="74661"/>
                </a:lnTo>
                <a:lnTo>
                  <a:pt x="6025436" y="72181"/>
                </a:lnTo>
                <a:lnTo>
                  <a:pt x="6023855" y="69601"/>
                </a:lnTo>
                <a:lnTo>
                  <a:pt x="6021769" y="67667"/>
                </a:lnTo>
                <a:lnTo>
                  <a:pt x="6019187" y="66376"/>
                </a:lnTo>
                <a:lnTo>
                  <a:pt x="6016711" y="64987"/>
                </a:lnTo>
                <a:lnTo>
                  <a:pt x="6013730" y="64293"/>
                </a:lnTo>
                <a:lnTo>
                  <a:pt x="6043591" y="64293"/>
                </a:lnTo>
                <a:lnTo>
                  <a:pt x="6043848" y="64641"/>
                </a:lnTo>
                <a:lnTo>
                  <a:pt x="6045781" y="69056"/>
                </a:lnTo>
                <a:lnTo>
                  <a:pt x="6046867" y="74115"/>
                </a:lnTo>
                <a:lnTo>
                  <a:pt x="6048058" y="79176"/>
                </a:lnTo>
                <a:lnTo>
                  <a:pt x="6048658" y="84534"/>
                </a:lnTo>
                <a:lnTo>
                  <a:pt x="6048658" y="154334"/>
                </a:lnTo>
                <a:lnTo>
                  <a:pt x="6044038" y="157013"/>
                </a:lnTo>
                <a:lnTo>
                  <a:pt x="6042848" y="157211"/>
                </a:lnTo>
                <a:lnTo>
                  <a:pt x="6041362" y="157310"/>
                </a:lnTo>
                <a:close/>
              </a:path>
              <a:path w="6970395" h="197485">
                <a:moveTo>
                  <a:pt x="6132840" y="158649"/>
                </a:moveTo>
                <a:lnTo>
                  <a:pt x="6116076" y="158649"/>
                </a:lnTo>
                <a:lnTo>
                  <a:pt x="6108827" y="157459"/>
                </a:lnTo>
                <a:lnTo>
                  <a:pt x="6078271" y="127248"/>
                </a:lnTo>
                <a:lnTo>
                  <a:pt x="6075299" y="112911"/>
                </a:lnTo>
                <a:lnTo>
                  <a:pt x="6075299" y="96242"/>
                </a:lnTo>
                <a:lnTo>
                  <a:pt x="6076337" y="88701"/>
                </a:lnTo>
                <a:lnTo>
                  <a:pt x="6078423" y="81855"/>
                </a:lnTo>
                <a:lnTo>
                  <a:pt x="6080500" y="74910"/>
                </a:lnTo>
                <a:lnTo>
                  <a:pt x="6110465" y="49608"/>
                </a:lnTo>
                <a:lnTo>
                  <a:pt x="6117962" y="48220"/>
                </a:lnTo>
                <a:lnTo>
                  <a:pt x="6134725" y="48220"/>
                </a:lnTo>
                <a:lnTo>
                  <a:pt x="6141917" y="49460"/>
                </a:lnTo>
                <a:lnTo>
                  <a:pt x="6154223" y="54420"/>
                </a:lnTo>
                <a:lnTo>
                  <a:pt x="6159338" y="57992"/>
                </a:lnTo>
                <a:lnTo>
                  <a:pt x="6164314" y="63698"/>
                </a:lnTo>
                <a:lnTo>
                  <a:pt x="6120295" y="63698"/>
                </a:lnTo>
                <a:lnTo>
                  <a:pt x="6115580" y="64690"/>
                </a:lnTo>
                <a:lnTo>
                  <a:pt x="6111608" y="66674"/>
                </a:lnTo>
                <a:lnTo>
                  <a:pt x="6107741" y="68559"/>
                </a:lnTo>
                <a:lnTo>
                  <a:pt x="6104512" y="71288"/>
                </a:lnTo>
                <a:lnTo>
                  <a:pt x="6094492" y="97482"/>
                </a:lnTo>
                <a:lnTo>
                  <a:pt x="6094563" y="109438"/>
                </a:lnTo>
                <a:lnTo>
                  <a:pt x="6114390" y="142130"/>
                </a:lnTo>
                <a:lnTo>
                  <a:pt x="6119352" y="143171"/>
                </a:lnTo>
                <a:lnTo>
                  <a:pt x="6162549" y="143171"/>
                </a:lnTo>
                <a:lnTo>
                  <a:pt x="6158538" y="147835"/>
                </a:lnTo>
                <a:lnTo>
                  <a:pt x="6153185" y="151705"/>
                </a:lnTo>
                <a:lnTo>
                  <a:pt x="6140288" y="157261"/>
                </a:lnTo>
                <a:lnTo>
                  <a:pt x="6132840" y="158649"/>
                </a:lnTo>
                <a:close/>
              </a:path>
              <a:path w="6970395" h="197485">
                <a:moveTo>
                  <a:pt x="6162549" y="143171"/>
                </a:moveTo>
                <a:lnTo>
                  <a:pt x="6130658" y="143171"/>
                </a:lnTo>
                <a:lnTo>
                  <a:pt x="6135268" y="142229"/>
                </a:lnTo>
                <a:lnTo>
                  <a:pt x="6139145" y="140344"/>
                </a:lnTo>
                <a:lnTo>
                  <a:pt x="6143107" y="138359"/>
                </a:lnTo>
                <a:lnTo>
                  <a:pt x="6146336" y="135631"/>
                </a:lnTo>
                <a:lnTo>
                  <a:pt x="6148813" y="132159"/>
                </a:lnTo>
                <a:lnTo>
                  <a:pt x="6151394" y="128587"/>
                </a:lnTo>
                <a:lnTo>
                  <a:pt x="6156189" y="97482"/>
                </a:lnTo>
                <a:lnTo>
                  <a:pt x="6155766" y="93116"/>
                </a:lnTo>
                <a:lnTo>
                  <a:pt x="6153775" y="83393"/>
                </a:lnTo>
                <a:lnTo>
                  <a:pt x="6152090" y="79176"/>
                </a:lnTo>
                <a:lnTo>
                  <a:pt x="6149708" y="75604"/>
                </a:lnTo>
                <a:lnTo>
                  <a:pt x="6147432" y="71933"/>
                </a:lnTo>
                <a:lnTo>
                  <a:pt x="6144298" y="69056"/>
                </a:lnTo>
                <a:lnTo>
                  <a:pt x="6140336" y="66972"/>
                </a:lnTo>
                <a:lnTo>
                  <a:pt x="6136459" y="64789"/>
                </a:lnTo>
                <a:lnTo>
                  <a:pt x="6131601" y="63698"/>
                </a:lnTo>
                <a:lnTo>
                  <a:pt x="6164314" y="63698"/>
                </a:lnTo>
                <a:lnTo>
                  <a:pt x="6167472" y="67319"/>
                </a:lnTo>
                <a:lnTo>
                  <a:pt x="6170549" y="73025"/>
                </a:lnTo>
                <a:lnTo>
                  <a:pt x="6172625" y="79771"/>
                </a:lnTo>
                <a:lnTo>
                  <a:pt x="6174711" y="86419"/>
                </a:lnTo>
                <a:lnTo>
                  <a:pt x="6175750" y="93960"/>
                </a:lnTo>
                <a:lnTo>
                  <a:pt x="6175750" y="110628"/>
                </a:lnTo>
                <a:lnTo>
                  <a:pt x="6174664" y="118168"/>
                </a:lnTo>
                <a:lnTo>
                  <a:pt x="6170301" y="131861"/>
                </a:lnTo>
                <a:lnTo>
                  <a:pt x="6167072" y="137815"/>
                </a:lnTo>
                <a:lnTo>
                  <a:pt x="6162549" y="143171"/>
                </a:lnTo>
                <a:close/>
              </a:path>
              <a:path w="6970395" h="197485">
                <a:moveTo>
                  <a:pt x="6312884" y="143916"/>
                </a:moveTo>
                <a:lnTo>
                  <a:pt x="6281658" y="143916"/>
                </a:lnTo>
                <a:lnTo>
                  <a:pt x="6284487" y="143618"/>
                </a:lnTo>
                <a:lnTo>
                  <a:pt x="6286963" y="143023"/>
                </a:lnTo>
                <a:lnTo>
                  <a:pt x="6299317" y="130620"/>
                </a:lnTo>
                <a:lnTo>
                  <a:pt x="6299317" y="125064"/>
                </a:lnTo>
                <a:lnTo>
                  <a:pt x="6298574" y="122733"/>
                </a:lnTo>
                <a:lnTo>
                  <a:pt x="6297088" y="120848"/>
                </a:lnTo>
                <a:lnTo>
                  <a:pt x="6295698" y="118864"/>
                </a:lnTo>
                <a:lnTo>
                  <a:pt x="6274171" y="108049"/>
                </a:lnTo>
                <a:lnTo>
                  <a:pt x="6270990" y="106758"/>
                </a:lnTo>
                <a:lnTo>
                  <a:pt x="6248863" y="82599"/>
                </a:lnTo>
                <a:lnTo>
                  <a:pt x="6248863" y="74166"/>
                </a:lnTo>
                <a:lnTo>
                  <a:pt x="6249606" y="70395"/>
                </a:lnTo>
                <a:lnTo>
                  <a:pt x="6252683" y="63152"/>
                </a:lnTo>
                <a:lnTo>
                  <a:pt x="6255016" y="59977"/>
                </a:lnTo>
                <a:lnTo>
                  <a:pt x="6258093" y="57298"/>
                </a:lnTo>
                <a:lnTo>
                  <a:pt x="6261170" y="54520"/>
                </a:lnTo>
                <a:lnTo>
                  <a:pt x="6264989" y="52337"/>
                </a:lnTo>
                <a:lnTo>
                  <a:pt x="6269552" y="50750"/>
                </a:lnTo>
                <a:lnTo>
                  <a:pt x="6274114" y="49063"/>
                </a:lnTo>
                <a:lnTo>
                  <a:pt x="6279429" y="48220"/>
                </a:lnTo>
                <a:lnTo>
                  <a:pt x="6288154" y="48220"/>
                </a:lnTo>
                <a:lnTo>
                  <a:pt x="6290840" y="48467"/>
                </a:lnTo>
                <a:lnTo>
                  <a:pt x="6293516" y="48964"/>
                </a:lnTo>
                <a:lnTo>
                  <a:pt x="6296193" y="49361"/>
                </a:lnTo>
                <a:lnTo>
                  <a:pt x="6298622" y="49907"/>
                </a:lnTo>
                <a:lnTo>
                  <a:pt x="6302994" y="51295"/>
                </a:lnTo>
                <a:lnTo>
                  <a:pt x="6304823" y="52039"/>
                </a:lnTo>
                <a:lnTo>
                  <a:pt x="6306318" y="52834"/>
                </a:lnTo>
                <a:lnTo>
                  <a:pt x="6307899" y="53627"/>
                </a:lnTo>
                <a:lnTo>
                  <a:pt x="6309042" y="54321"/>
                </a:lnTo>
                <a:lnTo>
                  <a:pt x="6309737" y="54917"/>
                </a:lnTo>
                <a:lnTo>
                  <a:pt x="6310528" y="55512"/>
                </a:lnTo>
                <a:lnTo>
                  <a:pt x="6311081" y="56058"/>
                </a:lnTo>
                <a:lnTo>
                  <a:pt x="6311376" y="56554"/>
                </a:lnTo>
                <a:lnTo>
                  <a:pt x="6311671" y="56951"/>
                </a:lnTo>
                <a:lnTo>
                  <a:pt x="6311871" y="57447"/>
                </a:lnTo>
                <a:lnTo>
                  <a:pt x="6311966" y="58043"/>
                </a:lnTo>
                <a:lnTo>
                  <a:pt x="6312071" y="58538"/>
                </a:lnTo>
                <a:lnTo>
                  <a:pt x="6312271" y="59977"/>
                </a:lnTo>
                <a:lnTo>
                  <a:pt x="6312414" y="61763"/>
                </a:lnTo>
                <a:lnTo>
                  <a:pt x="6312391" y="62507"/>
                </a:lnTo>
                <a:lnTo>
                  <a:pt x="6282153" y="62507"/>
                </a:lnTo>
                <a:lnTo>
                  <a:pt x="6279372" y="62904"/>
                </a:lnTo>
                <a:lnTo>
                  <a:pt x="6276991" y="63698"/>
                </a:lnTo>
                <a:lnTo>
                  <a:pt x="6274609" y="64392"/>
                </a:lnTo>
                <a:lnTo>
                  <a:pt x="6272676" y="65385"/>
                </a:lnTo>
                <a:lnTo>
                  <a:pt x="6269704" y="67964"/>
                </a:lnTo>
                <a:lnTo>
                  <a:pt x="6268561" y="69502"/>
                </a:lnTo>
                <a:lnTo>
                  <a:pt x="6266970" y="73074"/>
                </a:lnTo>
                <a:lnTo>
                  <a:pt x="6266580" y="75009"/>
                </a:lnTo>
                <a:lnTo>
                  <a:pt x="6266580" y="79969"/>
                </a:lnTo>
                <a:lnTo>
                  <a:pt x="6288849" y="96043"/>
                </a:lnTo>
                <a:lnTo>
                  <a:pt x="6292031" y="97333"/>
                </a:lnTo>
                <a:lnTo>
                  <a:pt x="6309585" y="107304"/>
                </a:lnTo>
                <a:lnTo>
                  <a:pt x="6311966" y="109487"/>
                </a:lnTo>
                <a:lnTo>
                  <a:pt x="6313900" y="112166"/>
                </a:lnTo>
                <a:lnTo>
                  <a:pt x="6315395" y="115341"/>
                </a:lnTo>
                <a:lnTo>
                  <a:pt x="6316881" y="118417"/>
                </a:lnTo>
                <a:lnTo>
                  <a:pt x="6317624" y="122088"/>
                </a:lnTo>
                <a:lnTo>
                  <a:pt x="6317624" y="131514"/>
                </a:lnTo>
                <a:lnTo>
                  <a:pt x="6316634" y="136128"/>
                </a:lnTo>
                <a:lnTo>
                  <a:pt x="6314063" y="141436"/>
                </a:lnTo>
                <a:lnTo>
                  <a:pt x="6312884" y="143916"/>
                </a:lnTo>
                <a:close/>
              </a:path>
              <a:path w="6970395" h="197485">
                <a:moveTo>
                  <a:pt x="6309985" y="70246"/>
                </a:moveTo>
                <a:lnTo>
                  <a:pt x="6308890" y="70246"/>
                </a:lnTo>
                <a:lnTo>
                  <a:pt x="6307899" y="69849"/>
                </a:lnTo>
                <a:lnTo>
                  <a:pt x="6305318" y="68262"/>
                </a:lnTo>
                <a:lnTo>
                  <a:pt x="6303680" y="67418"/>
                </a:lnTo>
                <a:lnTo>
                  <a:pt x="6301698" y="66526"/>
                </a:lnTo>
                <a:lnTo>
                  <a:pt x="6299717" y="65533"/>
                </a:lnTo>
                <a:lnTo>
                  <a:pt x="6297336" y="64641"/>
                </a:lnTo>
                <a:lnTo>
                  <a:pt x="6294555" y="63846"/>
                </a:lnTo>
                <a:lnTo>
                  <a:pt x="6291878" y="62954"/>
                </a:lnTo>
                <a:lnTo>
                  <a:pt x="6288802" y="62507"/>
                </a:lnTo>
                <a:lnTo>
                  <a:pt x="6312391" y="62507"/>
                </a:lnTo>
                <a:lnTo>
                  <a:pt x="6312297" y="65533"/>
                </a:lnTo>
                <a:lnTo>
                  <a:pt x="6312219" y="66823"/>
                </a:lnTo>
                <a:lnTo>
                  <a:pt x="6312126" y="67418"/>
                </a:lnTo>
                <a:lnTo>
                  <a:pt x="6311966" y="68014"/>
                </a:lnTo>
                <a:lnTo>
                  <a:pt x="6311671" y="68609"/>
                </a:lnTo>
                <a:lnTo>
                  <a:pt x="6311471" y="69204"/>
                </a:lnTo>
                <a:lnTo>
                  <a:pt x="6311176" y="69651"/>
                </a:lnTo>
                <a:lnTo>
                  <a:pt x="6310776" y="69949"/>
                </a:lnTo>
                <a:lnTo>
                  <a:pt x="6310385" y="70147"/>
                </a:lnTo>
                <a:lnTo>
                  <a:pt x="6309985" y="70246"/>
                </a:lnTo>
                <a:close/>
              </a:path>
              <a:path w="6970395" h="197485">
                <a:moveTo>
                  <a:pt x="6283944" y="158649"/>
                </a:moveTo>
                <a:lnTo>
                  <a:pt x="6274609" y="158649"/>
                </a:lnTo>
                <a:lnTo>
                  <a:pt x="6271190" y="158352"/>
                </a:lnTo>
                <a:lnTo>
                  <a:pt x="6267913" y="157757"/>
                </a:lnTo>
                <a:lnTo>
                  <a:pt x="6264741" y="157261"/>
                </a:lnTo>
                <a:lnTo>
                  <a:pt x="6246482" y="144263"/>
                </a:lnTo>
                <a:lnTo>
                  <a:pt x="6246510" y="141336"/>
                </a:lnTo>
                <a:lnTo>
                  <a:pt x="6248120" y="134837"/>
                </a:lnTo>
                <a:lnTo>
                  <a:pt x="6248616" y="134540"/>
                </a:lnTo>
                <a:lnTo>
                  <a:pt x="6249111" y="134391"/>
                </a:lnTo>
                <a:lnTo>
                  <a:pt x="6250406" y="134391"/>
                </a:lnTo>
                <a:lnTo>
                  <a:pt x="6251597" y="134888"/>
                </a:lnTo>
                <a:lnTo>
                  <a:pt x="6254769" y="136872"/>
                </a:lnTo>
                <a:lnTo>
                  <a:pt x="6256750" y="137963"/>
                </a:lnTo>
                <a:lnTo>
                  <a:pt x="6261513" y="140344"/>
                </a:lnTo>
                <a:lnTo>
                  <a:pt x="6264294" y="141436"/>
                </a:lnTo>
                <a:lnTo>
                  <a:pt x="6270647" y="143420"/>
                </a:lnTo>
                <a:lnTo>
                  <a:pt x="6274314" y="143916"/>
                </a:lnTo>
                <a:lnTo>
                  <a:pt x="6312884" y="143916"/>
                </a:lnTo>
                <a:lnTo>
                  <a:pt x="6312766" y="144164"/>
                </a:lnTo>
                <a:lnTo>
                  <a:pt x="6310080" y="147538"/>
                </a:lnTo>
                <a:lnTo>
                  <a:pt x="6303137" y="153094"/>
                </a:lnTo>
                <a:lnTo>
                  <a:pt x="6298974" y="155178"/>
                </a:lnTo>
                <a:lnTo>
                  <a:pt x="6289249" y="157955"/>
                </a:lnTo>
                <a:lnTo>
                  <a:pt x="6283944" y="158649"/>
                </a:lnTo>
                <a:close/>
              </a:path>
              <a:path w="6970395" h="197485">
                <a:moveTo>
                  <a:pt x="6385004" y="158649"/>
                </a:moveTo>
                <a:lnTo>
                  <a:pt x="6372602" y="158649"/>
                </a:lnTo>
                <a:lnTo>
                  <a:pt x="6366945" y="157559"/>
                </a:lnTo>
                <a:lnTo>
                  <a:pt x="6343409" y="122336"/>
                </a:lnTo>
                <a:lnTo>
                  <a:pt x="6343332" y="52685"/>
                </a:lnTo>
                <a:lnTo>
                  <a:pt x="6343437" y="52189"/>
                </a:lnTo>
                <a:lnTo>
                  <a:pt x="6343627" y="51792"/>
                </a:lnTo>
                <a:lnTo>
                  <a:pt x="6343932" y="51394"/>
                </a:lnTo>
                <a:lnTo>
                  <a:pt x="6344427" y="51048"/>
                </a:lnTo>
                <a:lnTo>
                  <a:pt x="6345123" y="50750"/>
                </a:lnTo>
                <a:lnTo>
                  <a:pt x="6345917" y="50352"/>
                </a:lnTo>
                <a:lnTo>
                  <a:pt x="6346904" y="50105"/>
                </a:lnTo>
                <a:lnTo>
                  <a:pt x="6349285" y="49907"/>
                </a:lnTo>
                <a:lnTo>
                  <a:pt x="6355838" y="49907"/>
                </a:lnTo>
                <a:lnTo>
                  <a:pt x="6358220" y="50105"/>
                </a:lnTo>
                <a:lnTo>
                  <a:pt x="6359164" y="50353"/>
                </a:lnTo>
                <a:lnTo>
                  <a:pt x="6359858" y="50750"/>
                </a:lnTo>
                <a:lnTo>
                  <a:pt x="6360649" y="51048"/>
                </a:lnTo>
                <a:lnTo>
                  <a:pt x="6361191" y="51394"/>
                </a:lnTo>
                <a:lnTo>
                  <a:pt x="6361792" y="52189"/>
                </a:lnTo>
                <a:lnTo>
                  <a:pt x="6361934" y="52685"/>
                </a:lnTo>
                <a:lnTo>
                  <a:pt x="6361934" y="117623"/>
                </a:lnTo>
                <a:lnTo>
                  <a:pt x="6362334" y="122336"/>
                </a:lnTo>
                <a:lnTo>
                  <a:pt x="6379498" y="142874"/>
                </a:lnTo>
                <a:lnTo>
                  <a:pt x="6411126" y="142874"/>
                </a:lnTo>
                <a:lnTo>
                  <a:pt x="6407530" y="146843"/>
                </a:lnTo>
                <a:lnTo>
                  <a:pt x="6401825" y="151456"/>
                </a:lnTo>
                <a:lnTo>
                  <a:pt x="6390614" y="157211"/>
                </a:lnTo>
                <a:lnTo>
                  <a:pt x="6385004" y="158649"/>
                </a:lnTo>
                <a:close/>
              </a:path>
              <a:path w="6970395" h="197485">
                <a:moveTo>
                  <a:pt x="6411126" y="142874"/>
                </a:moveTo>
                <a:lnTo>
                  <a:pt x="6387738" y="142874"/>
                </a:lnTo>
                <a:lnTo>
                  <a:pt x="6392348" y="141237"/>
                </a:lnTo>
                <a:lnTo>
                  <a:pt x="6401473" y="134688"/>
                </a:lnTo>
                <a:lnTo>
                  <a:pt x="6406340" y="129876"/>
                </a:lnTo>
                <a:lnTo>
                  <a:pt x="6411502" y="123527"/>
                </a:lnTo>
                <a:lnTo>
                  <a:pt x="6411598" y="52189"/>
                </a:lnTo>
                <a:lnTo>
                  <a:pt x="6411798" y="51792"/>
                </a:lnTo>
                <a:lnTo>
                  <a:pt x="6412093" y="51394"/>
                </a:lnTo>
                <a:lnTo>
                  <a:pt x="6412588" y="51048"/>
                </a:lnTo>
                <a:lnTo>
                  <a:pt x="6413284" y="50750"/>
                </a:lnTo>
                <a:lnTo>
                  <a:pt x="6414078" y="50352"/>
                </a:lnTo>
                <a:lnTo>
                  <a:pt x="6415017" y="50105"/>
                </a:lnTo>
                <a:lnTo>
                  <a:pt x="6417303" y="49907"/>
                </a:lnTo>
                <a:lnTo>
                  <a:pt x="6423999" y="49907"/>
                </a:lnTo>
                <a:lnTo>
                  <a:pt x="6426380" y="50105"/>
                </a:lnTo>
                <a:lnTo>
                  <a:pt x="6427277" y="50353"/>
                </a:lnTo>
                <a:lnTo>
                  <a:pt x="6427866" y="50750"/>
                </a:lnTo>
                <a:lnTo>
                  <a:pt x="6428562" y="51048"/>
                </a:lnTo>
                <a:lnTo>
                  <a:pt x="6429057" y="51394"/>
                </a:lnTo>
                <a:lnTo>
                  <a:pt x="6429352" y="51792"/>
                </a:lnTo>
                <a:lnTo>
                  <a:pt x="6429752" y="52189"/>
                </a:lnTo>
                <a:lnTo>
                  <a:pt x="6429952" y="52685"/>
                </a:lnTo>
                <a:lnTo>
                  <a:pt x="6429952" y="140493"/>
                </a:lnTo>
                <a:lnTo>
                  <a:pt x="6413284" y="140493"/>
                </a:lnTo>
                <a:lnTo>
                  <a:pt x="6411126" y="142874"/>
                </a:lnTo>
                <a:close/>
              </a:path>
              <a:path w="6970395" h="197485">
                <a:moveTo>
                  <a:pt x="6423209" y="157310"/>
                </a:moveTo>
                <a:lnTo>
                  <a:pt x="6419932" y="157310"/>
                </a:lnTo>
                <a:lnTo>
                  <a:pt x="6418541" y="157211"/>
                </a:lnTo>
                <a:lnTo>
                  <a:pt x="6417446" y="157013"/>
                </a:lnTo>
                <a:lnTo>
                  <a:pt x="6416360" y="156914"/>
                </a:lnTo>
                <a:lnTo>
                  <a:pt x="6413284" y="140493"/>
                </a:lnTo>
                <a:lnTo>
                  <a:pt x="6429952" y="140493"/>
                </a:lnTo>
                <a:lnTo>
                  <a:pt x="6429952" y="154334"/>
                </a:lnTo>
                <a:lnTo>
                  <a:pt x="6429800" y="154830"/>
                </a:lnTo>
                <a:lnTo>
                  <a:pt x="6429505" y="155227"/>
                </a:lnTo>
                <a:lnTo>
                  <a:pt x="6429305" y="155623"/>
                </a:lnTo>
                <a:lnTo>
                  <a:pt x="6425485" y="157013"/>
                </a:lnTo>
                <a:lnTo>
                  <a:pt x="6424494" y="157211"/>
                </a:lnTo>
                <a:lnTo>
                  <a:pt x="6423209" y="157310"/>
                </a:lnTo>
                <a:close/>
              </a:path>
              <a:path w="6970395" h="197485">
                <a:moveTo>
                  <a:pt x="6473662" y="157310"/>
                </a:moveTo>
                <a:lnTo>
                  <a:pt x="6470586" y="157310"/>
                </a:lnTo>
                <a:lnTo>
                  <a:pt x="6469290" y="157211"/>
                </a:lnTo>
                <a:lnTo>
                  <a:pt x="6468205" y="157013"/>
                </a:lnTo>
                <a:lnTo>
                  <a:pt x="6467204" y="156914"/>
                </a:lnTo>
                <a:lnTo>
                  <a:pt x="6464033" y="4018"/>
                </a:lnTo>
                <a:lnTo>
                  <a:pt x="6464137" y="3522"/>
                </a:lnTo>
                <a:lnTo>
                  <a:pt x="6468643" y="1339"/>
                </a:lnTo>
                <a:lnTo>
                  <a:pt x="6469833" y="1141"/>
                </a:lnTo>
                <a:lnTo>
                  <a:pt x="6471329" y="1042"/>
                </a:lnTo>
                <a:lnTo>
                  <a:pt x="6474996" y="1042"/>
                </a:lnTo>
                <a:lnTo>
                  <a:pt x="6476539" y="1141"/>
                </a:lnTo>
                <a:lnTo>
                  <a:pt x="6477730" y="1339"/>
                </a:lnTo>
                <a:lnTo>
                  <a:pt x="6478920" y="1438"/>
                </a:lnTo>
                <a:lnTo>
                  <a:pt x="6479863" y="1637"/>
                </a:lnTo>
                <a:lnTo>
                  <a:pt x="6481244" y="2232"/>
                </a:lnTo>
                <a:lnTo>
                  <a:pt x="6481740" y="2628"/>
                </a:lnTo>
                <a:lnTo>
                  <a:pt x="6482044" y="3125"/>
                </a:lnTo>
                <a:lnTo>
                  <a:pt x="6482340" y="3522"/>
                </a:lnTo>
                <a:lnTo>
                  <a:pt x="6482492" y="4018"/>
                </a:lnTo>
                <a:lnTo>
                  <a:pt x="6482492" y="64740"/>
                </a:lnTo>
                <a:lnTo>
                  <a:pt x="6506576" y="64740"/>
                </a:lnTo>
                <a:lnTo>
                  <a:pt x="6505114" y="65187"/>
                </a:lnTo>
                <a:lnTo>
                  <a:pt x="6502828" y="65781"/>
                </a:lnTo>
                <a:lnTo>
                  <a:pt x="6500494" y="66872"/>
                </a:lnTo>
                <a:lnTo>
                  <a:pt x="6495732" y="70048"/>
                </a:lnTo>
                <a:lnTo>
                  <a:pt x="6493255" y="72082"/>
                </a:lnTo>
                <a:lnTo>
                  <a:pt x="6490674" y="74562"/>
                </a:lnTo>
                <a:lnTo>
                  <a:pt x="6488093" y="76943"/>
                </a:lnTo>
                <a:lnTo>
                  <a:pt x="6485369" y="80019"/>
                </a:lnTo>
                <a:lnTo>
                  <a:pt x="6482492" y="83790"/>
                </a:lnTo>
                <a:lnTo>
                  <a:pt x="6482492" y="123824"/>
                </a:lnTo>
                <a:lnTo>
                  <a:pt x="6502465" y="141535"/>
                </a:lnTo>
                <a:lnTo>
                  <a:pt x="6480254" y="141535"/>
                </a:lnTo>
                <a:lnTo>
                  <a:pt x="6480254" y="154334"/>
                </a:lnTo>
                <a:lnTo>
                  <a:pt x="6480111" y="154880"/>
                </a:lnTo>
                <a:lnTo>
                  <a:pt x="6479806" y="155376"/>
                </a:lnTo>
                <a:lnTo>
                  <a:pt x="6479511" y="155773"/>
                </a:lnTo>
                <a:lnTo>
                  <a:pt x="6479015" y="156120"/>
                </a:lnTo>
                <a:lnTo>
                  <a:pt x="6478320" y="156418"/>
                </a:lnTo>
                <a:lnTo>
                  <a:pt x="6477730" y="156715"/>
                </a:lnTo>
                <a:lnTo>
                  <a:pt x="6476929" y="156914"/>
                </a:lnTo>
                <a:lnTo>
                  <a:pt x="6475939" y="157013"/>
                </a:lnTo>
                <a:lnTo>
                  <a:pt x="6474948" y="157211"/>
                </a:lnTo>
                <a:lnTo>
                  <a:pt x="6473662" y="157310"/>
                </a:lnTo>
                <a:close/>
              </a:path>
              <a:path w="6970395" h="197485">
                <a:moveTo>
                  <a:pt x="6506576" y="64740"/>
                </a:moveTo>
                <a:lnTo>
                  <a:pt x="6482492" y="64740"/>
                </a:lnTo>
                <a:lnTo>
                  <a:pt x="6485464" y="61763"/>
                </a:lnTo>
                <a:lnTo>
                  <a:pt x="6488340" y="59232"/>
                </a:lnTo>
                <a:lnTo>
                  <a:pt x="6493903" y="55065"/>
                </a:lnTo>
                <a:lnTo>
                  <a:pt x="6496627" y="53379"/>
                </a:lnTo>
                <a:lnTo>
                  <a:pt x="6499304" y="52090"/>
                </a:lnTo>
                <a:lnTo>
                  <a:pt x="6501990" y="50700"/>
                </a:lnTo>
                <a:lnTo>
                  <a:pt x="6504666" y="49708"/>
                </a:lnTo>
                <a:lnTo>
                  <a:pt x="6510019" y="48518"/>
                </a:lnTo>
                <a:lnTo>
                  <a:pt x="6512848" y="48220"/>
                </a:lnTo>
                <a:lnTo>
                  <a:pt x="6523068" y="48220"/>
                </a:lnTo>
                <a:lnTo>
                  <a:pt x="6529269" y="49708"/>
                </a:lnTo>
                <a:lnTo>
                  <a:pt x="6534432" y="52685"/>
                </a:lnTo>
                <a:lnTo>
                  <a:pt x="6539690" y="55562"/>
                </a:lnTo>
                <a:lnTo>
                  <a:pt x="6543909" y="59432"/>
                </a:lnTo>
                <a:lnTo>
                  <a:pt x="6546984" y="64145"/>
                </a:lnTo>
                <a:lnTo>
                  <a:pt x="6509724" y="64145"/>
                </a:lnTo>
                <a:lnTo>
                  <a:pt x="6507390" y="64491"/>
                </a:lnTo>
                <a:lnTo>
                  <a:pt x="6506576" y="64740"/>
                </a:lnTo>
                <a:close/>
              </a:path>
              <a:path w="6970395" h="197485">
                <a:moveTo>
                  <a:pt x="6545722" y="142874"/>
                </a:moveTo>
                <a:lnTo>
                  <a:pt x="6515925" y="142874"/>
                </a:lnTo>
                <a:lnTo>
                  <a:pt x="6519840" y="141783"/>
                </a:lnTo>
                <a:lnTo>
                  <a:pt x="6523116" y="139600"/>
                </a:lnTo>
                <a:lnTo>
                  <a:pt x="6536956" y="108991"/>
                </a:lnTo>
                <a:lnTo>
                  <a:pt x="6536956" y="99169"/>
                </a:lnTo>
                <a:lnTo>
                  <a:pt x="6536565" y="94207"/>
                </a:lnTo>
                <a:lnTo>
                  <a:pt x="6535765" y="89445"/>
                </a:lnTo>
                <a:lnTo>
                  <a:pt x="6535070" y="84583"/>
                </a:lnTo>
                <a:lnTo>
                  <a:pt x="6533736" y="80317"/>
                </a:lnTo>
                <a:lnTo>
                  <a:pt x="6531746" y="76646"/>
                </a:lnTo>
                <a:lnTo>
                  <a:pt x="6529869" y="72875"/>
                </a:lnTo>
                <a:lnTo>
                  <a:pt x="6527288" y="69849"/>
                </a:lnTo>
                <a:lnTo>
                  <a:pt x="6524011" y="67568"/>
                </a:lnTo>
                <a:lnTo>
                  <a:pt x="6520840" y="65286"/>
                </a:lnTo>
                <a:lnTo>
                  <a:pt x="6516868" y="64145"/>
                </a:lnTo>
                <a:lnTo>
                  <a:pt x="6546984" y="64145"/>
                </a:lnTo>
                <a:lnTo>
                  <a:pt x="6556454" y="110876"/>
                </a:lnTo>
                <a:lnTo>
                  <a:pt x="6555511" y="118714"/>
                </a:lnTo>
                <a:lnTo>
                  <a:pt x="6553625" y="125759"/>
                </a:lnTo>
                <a:lnTo>
                  <a:pt x="6551739" y="132704"/>
                </a:lnTo>
                <a:lnTo>
                  <a:pt x="6548919" y="138658"/>
                </a:lnTo>
                <a:lnTo>
                  <a:pt x="6545722" y="142874"/>
                </a:lnTo>
                <a:close/>
              </a:path>
              <a:path w="6970395" h="197485">
                <a:moveTo>
                  <a:pt x="6520144" y="158649"/>
                </a:moveTo>
                <a:lnTo>
                  <a:pt x="6510019" y="158649"/>
                </a:lnTo>
                <a:lnTo>
                  <a:pt x="6507047" y="158352"/>
                </a:lnTo>
                <a:lnTo>
                  <a:pt x="6480254" y="141535"/>
                </a:lnTo>
                <a:lnTo>
                  <a:pt x="6502465" y="141535"/>
                </a:lnTo>
                <a:lnTo>
                  <a:pt x="6506400" y="142874"/>
                </a:lnTo>
                <a:lnTo>
                  <a:pt x="6545722" y="142874"/>
                </a:lnTo>
                <a:lnTo>
                  <a:pt x="6541471" y="148480"/>
                </a:lnTo>
                <a:lnTo>
                  <a:pt x="6536956" y="152201"/>
                </a:lnTo>
                <a:lnTo>
                  <a:pt x="6526240" y="157360"/>
                </a:lnTo>
                <a:lnTo>
                  <a:pt x="6520144" y="158649"/>
                </a:lnTo>
                <a:close/>
              </a:path>
              <a:path w="6970395" h="197485">
                <a:moveTo>
                  <a:pt x="6595106" y="157310"/>
                </a:moveTo>
                <a:lnTo>
                  <a:pt x="6591429" y="157310"/>
                </a:lnTo>
                <a:lnTo>
                  <a:pt x="6589943" y="157211"/>
                </a:lnTo>
                <a:lnTo>
                  <a:pt x="6588753" y="157013"/>
                </a:lnTo>
                <a:lnTo>
                  <a:pt x="6587562" y="156914"/>
                </a:lnTo>
                <a:lnTo>
                  <a:pt x="6584133" y="154334"/>
                </a:lnTo>
                <a:lnTo>
                  <a:pt x="6584133" y="52784"/>
                </a:lnTo>
                <a:lnTo>
                  <a:pt x="6588753" y="50154"/>
                </a:lnTo>
                <a:lnTo>
                  <a:pt x="6589943" y="49956"/>
                </a:lnTo>
                <a:lnTo>
                  <a:pt x="6591429" y="49857"/>
                </a:lnTo>
                <a:lnTo>
                  <a:pt x="6595106" y="49857"/>
                </a:lnTo>
                <a:lnTo>
                  <a:pt x="6596639" y="49956"/>
                </a:lnTo>
                <a:lnTo>
                  <a:pt x="6597830" y="50154"/>
                </a:lnTo>
                <a:lnTo>
                  <a:pt x="6599021" y="50253"/>
                </a:lnTo>
                <a:lnTo>
                  <a:pt x="6599964" y="50452"/>
                </a:lnTo>
                <a:lnTo>
                  <a:pt x="6601354" y="51048"/>
                </a:lnTo>
                <a:lnTo>
                  <a:pt x="6601850" y="51444"/>
                </a:lnTo>
                <a:lnTo>
                  <a:pt x="6602145" y="51940"/>
                </a:lnTo>
                <a:lnTo>
                  <a:pt x="6602440" y="52337"/>
                </a:lnTo>
                <a:lnTo>
                  <a:pt x="6602593" y="52784"/>
                </a:lnTo>
                <a:lnTo>
                  <a:pt x="6602593" y="154334"/>
                </a:lnTo>
                <a:lnTo>
                  <a:pt x="6597830" y="157013"/>
                </a:lnTo>
                <a:lnTo>
                  <a:pt x="6596639" y="157211"/>
                </a:lnTo>
                <a:lnTo>
                  <a:pt x="6595106" y="157310"/>
                </a:lnTo>
                <a:close/>
              </a:path>
              <a:path w="6970395" h="197485">
                <a:moveTo>
                  <a:pt x="6597582" y="30509"/>
                </a:moveTo>
                <a:lnTo>
                  <a:pt x="6588848" y="30509"/>
                </a:lnTo>
                <a:lnTo>
                  <a:pt x="6585876" y="29765"/>
                </a:lnTo>
                <a:lnTo>
                  <a:pt x="6584286" y="28277"/>
                </a:lnTo>
                <a:lnTo>
                  <a:pt x="6582695" y="26689"/>
                </a:lnTo>
                <a:lnTo>
                  <a:pt x="6581904" y="23812"/>
                </a:lnTo>
                <a:lnTo>
                  <a:pt x="6581958" y="15080"/>
                </a:lnTo>
                <a:lnTo>
                  <a:pt x="6582695" y="12352"/>
                </a:lnTo>
                <a:lnTo>
                  <a:pt x="6585971" y="9277"/>
                </a:lnTo>
                <a:lnTo>
                  <a:pt x="6589000" y="8482"/>
                </a:lnTo>
                <a:lnTo>
                  <a:pt x="6597735" y="8482"/>
                </a:lnTo>
                <a:lnTo>
                  <a:pt x="6600707" y="9227"/>
                </a:lnTo>
                <a:lnTo>
                  <a:pt x="6603878" y="12203"/>
                </a:lnTo>
                <a:lnTo>
                  <a:pt x="6604679" y="15080"/>
                </a:lnTo>
                <a:lnTo>
                  <a:pt x="6604650" y="23812"/>
                </a:lnTo>
                <a:lnTo>
                  <a:pt x="6603831" y="26689"/>
                </a:lnTo>
                <a:lnTo>
                  <a:pt x="6600554" y="29765"/>
                </a:lnTo>
                <a:lnTo>
                  <a:pt x="6597582" y="30509"/>
                </a:lnTo>
                <a:close/>
              </a:path>
              <a:path w="6970395" h="197485">
                <a:moveTo>
                  <a:pt x="6673305" y="66526"/>
                </a:moveTo>
                <a:lnTo>
                  <a:pt x="6653265" y="66526"/>
                </a:lnTo>
                <a:lnTo>
                  <a:pt x="6658923" y="60275"/>
                </a:lnTo>
                <a:lnTo>
                  <a:pt x="6664534" y="55662"/>
                </a:lnTo>
                <a:lnTo>
                  <a:pt x="6675744" y="49708"/>
                </a:lnTo>
                <a:lnTo>
                  <a:pt x="6681450" y="48220"/>
                </a:lnTo>
                <a:lnTo>
                  <a:pt x="6693851" y="48220"/>
                </a:lnTo>
                <a:lnTo>
                  <a:pt x="6699452" y="49361"/>
                </a:lnTo>
                <a:lnTo>
                  <a:pt x="6708587" y="53925"/>
                </a:lnTo>
                <a:lnTo>
                  <a:pt x="6712254" y="57001"/>
                </a:lnTo>
                <a:lnTo>
                  <a:pt x="6715035" y="60870"/>
                </a:lnTo>
                <a:lnTo>
                  <a:pt x="6717646" y="64293"/>
                </a:lnTo>
                <a:lnTo>
                  <a:pt x="6678764" y="64293"/>
                </a:lnTo>
                <a:lnTo>
                  <a:pt x="6674154" y="65930"/>
                </a:lnTo>
                <a:lnTo>
                  <a:pt x="6673305" y="66526"/>
                </a:lnTo>
                <a:close/>
              </a:path>
              <a:path w="6970395" h="197485">
                <a:moveTo>
                  <a:pt x="6647560" y="157310"/>
                </a:moveTo>
                <a:lnTo>
                  <a:pt x="6643893" y="157310"/>
                </a:lnTo>
                <a:lnTo>
                  <a:pt x="6642407" y="157211"/>
                </a:lnTo>
                <a:lnTo>
                  <a:pt x="6641216" y="157013"/>
                </a:lnTo>
                <a:lnTo>
                  <a:pt x="6640026" y="156914"/>
                </a:lnTo>
                <a:lnTo>
                  <a:pt x="6636597" y="154334"/>
                </a:lnTo>
                <a:lnTo>
                  <a:pt x="6636597" y="52685"/>
                </a:lnTo>
                <a:lnTo>
                  <a:pt x="6636702" y="52189"/>
                </a:lnTo>
                <a:lnTo>
                  <a:pt x="6637092" y="51394"/>
                </a:lnTo>
                <a:lnTo>
                  <a:pt x="6637540" y="51048"/>
                </a:lnTo>
                <a:lnTo>
                  <a:pt x="6638235" y="50750"/>
                </a:lnTo>
                <a:lnTo>
                  <a:pt x="6638934" y="50352"/>
                </a:lnTo>
                <a:lnTo>
                  <a:pt x="6639778" y="50105"/>
                </a:lnTo>
                <a:lnTo>
                  <a:pt x="6641855" y="49907"/>
                </a:lnTo>
                <a:lnTo>
                  <a:pt x="6647960" y="49907"/>
                </a:lnTo>
                <a:lnTo>
                  <a:pt x="6650046" y="50105"/>
                </a:lnTo>
                <a:lnTo>
                  <a:pt x="6650886" y="50353"/>
                </a:lnTo>
                <a:lnTo>
                  <a:pt x="6651484" y="50750"/>
                </a:lnTo>
                <a:lnTo>
                  <a:pt x="6652075" y="51048"/>
                </a:lnTo>
                <a:lnTo>
                  <a:pt x="6652523" y="51394"/>
                </a:lnTo>
                <a:lnTo>
                  <a:pt x="6653123" y="52189"/>
                </a:lnTo>
                <a:lnTo>
                  <a:pt x="6653265" y="52685"/>
                </a:lnTo>
                <a:lnTo>
                  <a:pt x="6653265" y="66526"/>
                </a:lnTo>
                <a:lnTo>
                  <a:pt x="6673305" y="66526"/>
                </a:lnTo>
                <a:lnTo>
                  <a:pt x="6669486" y="69204"/>
                </a:lnTo>
                <a:lnTo>
                  <a:pt x="6664924" y="72479"/>
                </a:lnTo>
                <a:lnTo>
                  <a:pt x="6660114" y="77241"/>
                </a:lnTo>
                <a:lnTo>
                  <a:pt x="6655056" y="83492"/>
                </a:lnTo>
                <a:lnTo>
                  <a:pt x="6655056" y="154334"/>
                </a:lnTo>
                <a:lnTo>
                  <a:pt x="6654904" y="154830"/>
                </a:lnTo>
                <a:lnTo>
                  <a:pt x="6650294" y="157013"/>
                </a:lnTo>
                <a:lnTo>
                  <a:pt x="6649103" y="157211"/>
                </a:lnTo>
                <a:lnTo>
                  <a:pt x="6647560" y="157310"/>
                </a:lnTo>
                <a:close/>
              </a:path>
              <a:path w="6970395" h="197485">
                <a:moveTo>
                  <a:pt x="6715778" y="157310"/>
                </a:moveTo>
                <a:lnTo>
                  <a:pt x="6712101" y="157310"/>
                </a:lnTo>
                <a:lnTo>
                  <a:pt x="6710568" y="157211"/>
                </a:lnTo>
                <a:lnTo>
                  <a:pt x="6709377" y="157013"/>
                </a:lnTo>
                <a:lnTo>
                  <a:pt x="6708186" y="156914"/>
                </a:lnTo>
                <a:lnTo>
                  <a:pt x="6704615" y="154334"/>
                </a:lnTo>
                <a:lnTo>
                  <a:pt x="6704615" y="89197"/>
                </a:lnTo>
                <a:lnTo>
                  <a:pt x="6704167" y="84583"/>
                </a:lnTo>
                <a:lnTo>
                  <a:pt x="6702386" y="77638"/>
                </a:lnTo>
                <a:lnTo>
                  <a:pt x="6701090" y="74661"/>
                </a:lnTo>
                <a:lnTo>
                  <a:pt x="6699404" y="72181"/>
                </a:lnTo>
                <a:lnTo>
                  <a:pt x="6697719" y="69601"/>
                </a:lnTo>
                <a:lnTo>
                  <a:pt x="6695490" y="67667"/>
                </a:lnTo>
                <a:lnTo>
                  <a:pt x="6692708" y="66376"/>
                </a:lnTo>
                <a:lnTo>
                  <a:pt x="6690032" y="64987"/>
                </a:lnTo>
                <a:lnTo>
                  <a:pt x="6686908" y="64293"/>
                </a:lnTo>
                <a:lnTo>
                  <a:pt x="6717646" y="64293"/>
                </a:lnTo>
                <a:lnTo>
                  <a:pt x="6717912" y="64641"/>
                </a:lnTo>
                <a:lnTo>
                  <a:pt x="6719940" y="69056"/>
                </a:lnTo>
                <a:lnTo>
                  <a:pt x="6721131" y="74115"/>
                </a:lnTo>
                <a:lnTo>
                  <a:pt x="6722426" y="79176"/>
                </a:lnTo>
                <a:lnTo>
                  <a:pt x="6722992" y="84583"/>
                </a:lnTo>
                <a:lnTo>
                  <a:pt x="6723065" y="154334"/>
                </a:lnTo>
                <a:lnTo>
                  <a:pt x="6722922" y="154830"/>
                </a:lnTo>
                <a:lnTo>
                  <a:pt x="6718454" y="157013"/>
                </a:lnTo>
                <a:lnTo>
                  <a:pt x="6717264" y="157211"/>
                </a:lnTo>
                <a:lnTo>
                  <a:pt x="6715778" y="157310"/>
                </a:lnTo>
                <a:close/>
              </a:path>
              <a:path w="6970395" h="197485">
                <a:moveTo>
                  <a:pt x="6842727" y="63400"/>
                </a:moveTo>
                <a:lnTo>
                  <a:pt x="6824267" y="63400"/>
                </a:lnTo>
                <a:lnTo>
                  <a:pt x="6824267" y="4564"/>
                </a:lnTo>
                <a:lnTo>
                  <a:pt x="6826058" y="2529"/>
                </a:lnTo>
                <a:lnTo>
                  <a:pt x="6826849" y="2232"/>
                </a:lnTo>
                <a:lnTo>
                  <a:pt x="6827792" y="1984"/>
                </a:lnTo>
                <a:lnTo>
                  <a:pt x="6830078" y="1587"/>
                </a:lnTo>
                <a:lnTo>
                  <a:pt x="6831564" y="1487"/>
                </a:lnTo>
                <a:lnTo>
                  <a:pt x="6835231" y="1487"/>
                </a:lnTo>
                <a:lnTo>
                  <a:pt x="6836774" y="1587"/>
                </a:lnTo>
                <a:lnTo>
                  <a:pt x="6839155" y="1984"/>
                </a:lnTo>
                <a:lnTo>
                  <a:pt x="6840050" y="2232"/>
                </a:lnTo>
                <a:lnTo>
                  <a:pt x="6840641" y="2529"/>
                </a:lnTo>
                <a:lnTo>
                  <a:pt x="6841336" y="2728"/>
                </a:lnTo>
                <a:lnTo>
                  <a:pt x="6841832" y="3075"/>
                </a:lnTo>
                <a:lnTo>
                  <a:pt x="6842127" y="3571"/>
                </a:lnTo>
                <a:lnTo>
                  <a:pt x="6842527" y="4068"/>
                </a:lnTo>
                <a:lnTo>
                  <a:pt x="6842727" y="4564"/>
                </a:lnTo>
                <a:lnTo>
                  <a:pt x="6842727" y="63400"/>
                </a:lnTo>
                <a:close/>
              </a:path>
              <a:path w="6970395" h="197485">
                <a:moveTo>
                  <a:pt x="6797978" y="158649"/>
                </a:moveTo>
                <a:lnTo>
                  <a:pt x="6783786" y="158649"/>
                </a:lnTo>
                <a:lnTo>
                  <a:pt x="6777443" y="157211"/>
                </a:lnTo>
                <a:lnTo>
                  <a:pt x="6752535" y="125610"/>
                </a:lnTo>
                <a:lnTo>
                  <a:pt x="6750306" y="96143"/>
                </a:lnTo>
                <a:lnTo>
                  <a:pt x="6751249" y="88353"/>
                </a:lnTo>
                <a:lnTo>
                  <a:pt x="6780319" y="49559"/>
                </a:lnTo>
                <a:lnTo>
                  <a:pt x="6786568" y="48220"/>
                </a:lnTo>
                <a:lnTo>
                  <a:pt x="6799464" y="48220"/>
                </a:lnTo>
                <a:lnTo>
                  <a:pt x="6804827" y="49509"/>
                </a:lnTo>
                <a:lnTo>
                  <a:pt x="6809685" y="52090"/>
                </a:lnTo>
                <a:lnTo>
                  <a:pt x="6814647" y="54669"/>
                </a:lnTo>
                <a:lnTo>
                  <a:pt x="6819505" y="58439"/>
                </a:lnTo>
                <a:lnTo>
                  <a:pt x="6824267" y="63400"/>
                </a:lnTo>
                <a:lnTo>
                  <a:pt x="6842727" y="63400"/>
                </a:lnTo>
                <a:lnTo>
                  <a:pt x="6842727" y="64145"/>
                </a:lnTo>
                <a:lnTo>
                  <a:pt x="6790492" y="64145"/>
                </a:lnTo>
                <a:lnTo>
                  <a:pt x="6786472" y="65286"/>
                </a:lnTo>
                <a:lnTo>
                  <a:pt x="6783196" y="67568"/>
                </a:lnTo>
                <a:lnTo>
                  <a:pt x="6779919" y="69750"/>
                </a:lnTo>
                <a:lnTo>
                  <a:pt x="6777243" y="72677"/>
                </a:lnTo>
                <a:lnTo>
                  <a:pt x="6769356" y="97928"/>
                </a:lnTo>
                <a:lnTo>
                  <a:pt x="6769356" y="107751"/>
                </a:lnTo>
                <a:lnTo>
                  <a:pt x="6789597" y="142874"/>
                </a:lnTo>
                <a:lnTo>
                  <a:pt x="6824178" y="142874"/>
                </a:lnTo>
                <a:lnTo>
                  <a:pt x="6821096" y="146248"/>
                </a:lnTo>
                <a:lnTo>
                  <a:pt x="6815590" y="150712"/>
                </a:lnTo>
                <a:lnTo>
                  <a:pt x="6804179" y="157063"/>
                </a:lnTo>
                <a:lnTo>
                  <a:pt x="6797978" y="158649"/>
                </a:lnTo>
                <a:close/>
              </a:path>
              <a:path w="6970395" h="197485">
                <a:moveTo>
                  <a:pt x="6824178" y="142874"/>
                </a:moveTo>
                <a:lnTo>
                  <a:pt x="6796835" y="142874"/>
                </a:lnTo>
                <a:lnTo>
                  <a:pt x="6799217" y="142576"/>
                </a:lnTo>
                <a:lnTo>
                  <a:pt x="6801503" y="141981"/>
                </a:lnTo>
                <a:lnTo>
                  <a:pt x="6824267" y="123229"/>
                </a:lnTo>
                <a:lnTo>
                  <a:pt x="6824267" y="83045"/>
                </a:lnTo>
                <a:lnTo>
                  <a:pt x="6819210" y="76894"/>
                </a:lnTo>
                <a:lnTo>
                  <a:pt x="6814352" y="72230"/>
                </a:lnTo>
                <a:lnTo>
                  <a:pt x="6809685" y="69056"/>
                </a:lnTo>
                <a:lnTo>
                  <a:pt x="6805122" y="65781"/>
                </a:lnTo>
                <a:lnTo>
                  <a:pt x="6800312" y="64145"/>
                </a:lnTo>
                <a:lnTo>
                  <a:pt x="6842727" y="64145"/>
                </a:lnTo>
                <a:lnTo>
                  <a:pt x="6842727" y="140493"/>
                </a:lnTo>
                <a:lnTo>
                  <a:pt x="6826353" y="140493"/>
                </a:lnTo>
                <a:lnTo>
                  <a:pt x="6824178" y="142874"/>
                </a:lnTo>
                <a:close/>
              </a:path>
              <a:path w="6970395" h="197485">
                <a:moveTo>
                  <a:pt x="6836174" y="157310"/>
                </a:moveTo>
                <a:lnTo>
                  <a:pt x="6833097" y="157310"/>
                </a:lnTo>
                <a:lnTo>
                  <a:pt x="6831764" y="157211"/>
                </a:lnTo>
                <a:lnTo>
                  <a:pt x="6830668" y="157013"/>
                </a:lnTo>
                <a:lnTo>
                  <a:pt x="6829678" y="156914"/>
                </a:lnTo>
                <a:lnTo>
                  <a:pt x="6826353" y="154334"/>
                </a:lnTo>
                <a:lnTo>
                  <a:pt x="6826353" y="140493"/>
                </a:lnTo>
                <a:lnTo>
                  <a:pt x="6842727" y="140493"/>
                </a:lnTo>
                <a:lnTo>
                  <a:pt x="6842727" y="154334"/>
                </a:lnTo>
                <a:lnTo>
                  <a:pt x="6842574" y="154880"/>
                </a:lnTo>
                <a:lnTo>
                  <a:pt x="6842279" y="155376"/>
                </a:lnTo>
                <a:lnTo>
                  <a:pt x="6842079" y="155773"/>
                </a:lnTo>
                <a:lnTo>
                  <a:pt x="6841631" y="156120"/>
                </a:lnTo>
                <a:lnTo>
                  <a:pt x="6840936" y="156418"/>
                </a:lnTo>
                <a:lnTo>
                  <a:pt x="6840346" y="156715"/>
                </a:lnTo>
                <a:lnTo>
                  <a:pt x="6839498" y="156914"/>
                </a:lnTo>
                <a:lnTo>
                  <a:pt x="6838412" y="157013"/>
                </a:lnTo>
                <a:lnTo>
                  <a:pt x="6837421" y="157211"/>
                </a:lnTo>
                <a:lnTo>
                  <a:pt x="6836174" y="157310"/>
                </a:lnTo>
                <a:close/>
              </a:path>
              <a:path w="6970395" h="197485">
                <a:moveTo>
                  <a:pt x="6927356" y="158649"/>
                </a:moveTo>
                <a:lnTo>
                  <a:pt x="6910592" y="158649"/>
                </a:lnTo>
                <a:lnTo>
                  <a:pt x="6903344" y="157459"/>
                </a:lnTo>
                <a:lnTo>
                  <a:pt x="6872788" y="127248"/>
                </a:lnTo>
                <a:lnTo>
                  <a:pt x="6869816" y="112911"/>
                </a:lnTo>
                <a:lnTo>
                  <a:pt x="6869816" y="96242"/>
                </a:lnTo>
                <a:lnTo>
                  <a:pt x="6870854" y="88701"/>
                </a:lnTo>
                <a:lnTo>
                  <a:pt x="6872940" y="81855"/>
                </a:lnTo>
                <a:lnTo>
                  <a:pt x="6875026" y="74910"/>
                </a:lnTo>
                <a:lnTo>
                  <a:pt x="6904982" y="49608"/>
                </a:lnTo>
                <a:lnTo>
                  <a:pt x="6912478" y="48220"/>
                </a:lnTo>
                <a:lnTo>
                  <a:pt x="6929242" y="48220"/>
                </a:lnTo>
                <a:lnTo>
                  <a:pt x="6936434" y="49460"/>
                </a:lnTo>
                <a:lnTo>
                  <a:pt x="6948740" y="54420"/>
                </a:lnTo>
                <a:lnTo>
                  <a:pt x="6953855" y="57992"/>
                </a:lnTo>
                <a:lnTo>
                  <a:pt x="6958831" y="63698"/>
                </a:lnTo>
                <a:lnTo>
                  <a:pt x="6914812" y="63698"/>
                </a:lnTo>
                <a:lnTo>
                  <a:pt x="6910097" y="64690"/>
                </a:lnTo>
                <a:lnTo>
                  <a:pt x="6906125" y="66674"/>
                </a:lnTo>
                <a:lnTo>
                  <a:pt x="6902258" y="68559"/>
                </a:lnTo>
                <a:lnTo>
                  <a:pt x="6899029" y="71288"/>
                </a:lnTo>
                <a:lnTo>
                  <a:pt x="6889009" y="97482"/>
                </a:lnTo>
                <a:lnTo>
                  <a:pt x="6889079" y="109438"/>
                </a:lnTo>
                <a:lnTo>
                  <a:pt x="6908906" y="142130"/>
                </a:lnTo>
                <a:lnTo>
                  <a:pt x="6913869" y="143171"/>
                </a:lnTo>
                <a:lnTo>
                  <a:pt x="6957066" y="143171"/>
                </a:lnTo>
                <a:lnTo>
                  <a:pt x="6953055" y="147835"/>
                </a:lnTo>
                <a:lnTo>
                  <a:pt x="6947702" y="151705"/>
                </a:lnTo>
                <a:lnTo>
                  <a:pt x="6934805" y="157261"/>
                </a:lnTo>
                <a:lnTo>
                  <a:pt x="6927356" y="158649"/>
                </a:lnTo>
                <a:close/>
              </a:path>
              <a:path w="6970395" h="197485">
                <a:moveTo>
                  <a:pt x="6957066" y="143171"/>
                </a:moveTo>
                <a:lnTo>
                  <a:pt x="6925175" y="143171"/>
                </a:lnTo>
                <a:lnTo>
                  <a:pt x="6929795" y="142229"/>
                </a:lnTo>
                <a:lnTo>
                  <a:pt x="6933662" y="140344"/>
                </a:lnTo>
                <a:lnTo>
                  <a:pt x="6937624" y="138359"/>
                </a:lnTo>
                <a:lnTo>
                  <a:pt x="6940853" y="135631"/>
                </a:lnTo>
                <a:lnTo>
                  <a:pt x="6943330" y="132159"/>
                </a:lnTo>
                <a:lnTo>
                  <a:pt x="6945911" y="128587"/>
                </a:lnTo>
                <a:lnTo>
                  <a:pt x="6950706" y="97482"/>
                </a:lnTo>
                <a:lnTo>
                  <a:pt x="6950283" y="93116"/>
                </a:lnTo>
                <a:lnTo>
                  <a:pt x="6948292" y="83393"/>
                </a:lnTo>
                <a:lnTo>
                  <a:pt x="6946606" y="79176"/>
                </a:lnTo>
                <a:lnTo>
                  <a:pt x="6944225" y="75604"/>
                </a:lnTo>
                <a:lnTo>
                  <a:pt x="6941949" y="71933"/>
                </a:lnTo>
                <a:lnTo>
                  <a:pt x="6938815" y="69056"/>
                </a:lnTo>
                <a:lnTo>
                  <a:pt x="6934852" y="66972"/>
                </a:lnTo>
                <a:lnTo>
                  <a:pt x="6930985" y="64789"/>
                </a:lnTo>
                <a:lnTo>
                  <a:pt x="6926118" y="63698"/>
                </a:lnTo>
                <a:lnTo>
                  <a:pt x="6958831" y="63698"/>
                </a:lnTo>
                <a:lnTo>
                  <a:pt x="6961989" y="67319"/>
                </a:lnTo>
                <a:lnTo>
                  <a:pt x="6965066" y="73025"/>
                </a:lnTo>
                <a:lnTo>
                  <a:pt x="6967142" y="79771"/>
                </a:lnTo>
                <a:lnTo>
                  <a:pt x="6969228" y="86419"/>
                </a:lnTo>
                <a:lnTo>
                  <a:pt x="6970276" y="93960"/>
                </a:lnTo>
                <a:lnTo>
                  <a:pt x="6970276" y="110628"/>
                </a:lnTo>
                <a:lnTo>
                  <a:pt x="6969181" y="118168"/>
                </a:lnTo>
                <a:lnTo>
                  <a:pt x="6964818" y="131861"/>
                </a:lnTo>
                <a:lnTo>
                  <a:pt x="6961589" y="137815"/>
                </a:lnTo>
                <a:lnTo>
                  <a:pt x="6957066" y="143171"/>
                </a:lnTo>
                <a:close/>
              </a:path>
            </a:pathLst>
          </a:custGeom>
          <a:solidFill>
            <a:srgbClr val="000000"/>
          </a:solidFill>
        </p:spPr>
        <p:txBody>
          <a:bodyPr wrap="square" lIns="0" tIns="0" rIns="0" bIns="0" rtlCol="0"/>
          <a:lstStyle/>
          <a:p>
            <a:endParaRPr/>
          </a:p>
        </p:txBody>
      </p:sp>
      <p:sp>
        <p:nvSpPr>
          <p:cNvPr id="17" name="object 17"/>
          <p:cNvSpPr/>
          <p:nvPr/>
        </p:nvSpPr>
        <p:spPr>
          <a:xfrm>
            <a:off x="1322038" y="1977214"/>
            <a:ext cx="7480934" cy="199390"/>
          </a:xfrm>
          <a:custGeom>
            <a:avLst/>
            <a:gdLst/>
            <a:ahLst/>
            <a:cxnLst/>
            <a:rect l="l" t="t" r="r" b="b"/>
            <a:pathLst>
              <a:path w="7480934" h="199389">
                <a:moveTo>
                  <a:pt x="36011" y="68312"/>
                </a:moveTo>
                <a:lnTo>
                  <a:pt x="16668" y="68312"/>
                </a:lnTo>
                <a:lnTo>
                  <a:pt x="22326" y="62060"/>
                </a:lnTo>
                <a:lnTo>
                  <a:pt x="27784" y="57448"/>
                </a:lnTo>
                <a:lnTo>
                  <a:pt x="33042" y="54470"/>
                </a:lnTo>
                <a:lnTo>
                  <a:pt x="38395" y="51493"/>
                </a:lnTo>
                <a:lnTo>
                  <a:pt x="43805" y="50006"/>
                </a:lnTo>
                <a:lnTo>
                  <a:pt x="53425" y="50006"/>
                </a:lnTo>
                <a:lnTo>
                  <a:pt x="57149" y="50502"/>
                </a:lnTo>
                <a:lnTo>
                  <a:pt x="63693" y="52486"/>
                </a:lnTo>
                <a:lnTo>
                  <a:pt x="66570" y="53876"/>
                </a:lnTo>
                <a:lnTo>
                  <a:pt x="69133" y="55711"/>
                </a:lnTo>
                <a:lnTo>
                  <a:pt x="71637" y="57348"/>
                </a:lnTo>
                <a:lnTo>
                  <a:pt x="73818" y="59432"/>
                </a:lnTo>
                <a:lnTo>
                  <a:pt x="75599" y="61912"/>
                </a:lnTo>
                <a:lnTo>
                  <a:pt x="77390" y="64293"/>
                </a:lnTo>
                <a:lnTo>
                  <a:pt x="78380" y="66079"/>
                </a:lnTo>
                <a:lnTo>
                  <a:pt x="41071" y="66079"/>
                </a:lnTo>
                <a:lnTo>
                  <a:pt x="36804" y="67716"/>
                </a:lnTo>
                <a:lnTo>
                  <a:pt x="36011" y="68312"/>
                </a:lnTo>
                <a:close/>
              </a:path>
              <a:path w="7480934" h="199389">
                <a:moveTo>
                  <a:pt x="99135" y="69948"/>
                </a:moveTo>
                <a:lnTo>
                  <a:pt x="80066" y="69948"/>
                </a:lnTo>
                <a:lnTo>
                  <a:pt x="83438" y="66277"/>
                </a:lnTo>
                <a:lnTo>
                  <a:pt x="86620" y="63202"/>
                </a:lnTo>
                <a:lnTo>
                  <a:pt x="92668" y="58142"/>
                </a:lnTo>
                <a:lnTo>
                  <a:pt x="95592" y="56107"/>
                </a:lnTo>
                <a:lnTo>
                  <a:pt x="98374" y="54620"/>
                </a:lnTo>
                <a:lnTo>
                  <a:pt x="101155" y="53032"/>
                </a:lnTo>
                <a:lnTo>
                  <a:pt x="103831" y="51891"/>
                </a:lnTo>
                <a:lnTo>
                  <a:pt x="106413" y="51196"/>
                </a:lnTo>
                <a:lnTo>
                  <a:pt x="109089" y="50403"/>
                </a:lnTo>
                <a:lnTo>
                  <a:pt x="111766" y="50006"/>
                </a:lnTo>
                <a:lnTo>
                  <a:pt x="120995" y="50006"/>
                </a:lnTo>
                <a:lnTo>
                  <a:pt x="126453" y="51147"/>
                </a:lnTo>
                <a:lnTo>
                  <a:pt x="135188" y="55711"/>
                </a:lnTo>
                <a:lnTo>
                  <a:pt x="138702" y="58787"/>
                </a:lnTo>
                <a:lnTo>
                  <a:pt x="141388" y="62656"/>
                </a:lnTo>
                <a:lnTo>
                  <a:pt x="143905" y="66079"/>
                </a:lnTo>
                <a:lnTo>
                  <a:pt x="106308" y="66079"/>
                </a:lnTo>
                <a:lnTo>
                  <a:pt x="102041" y="67716"/>
                </a:lnTo>
                <a:lnTo>
                  <a:pt x="99135" y="69948"/>
                </a:lnTo>
                <a:close/>
              </a:path>
              <a:path w="7480934" h="199389">
                <a:moveTo>
                  <a:pt x="12496" y="159000"/>
                </a:moveTo>
                <a:lnTo>
                  <a:pt x="5800" y="159000"/>
                </a:lnTo>
                <a:lnTo>
                  <a:pt x="4610" y="158800"/>
                </a:lnTo>
                <a:lnTo>
                  <a:pt x="3419" y="158695"/>
                </a:lnTo>
                <a:lnTo>
                  <a:pt x="0" y="156123"/>
                </a:lnTo>
                <a:lnTo>
                  <a:pt x="0" y="54470"/>
                </a:lnTo>
                <a:lnTo>
                  <a:pt x="95" y="53975"/>
                </a:lnTo>
                <a:lnTo>
                  <a:pt x="495" y="53180"/>
                </a:lnTo>
                <a:lnTo>
                  <a:pt x="942" y="52834"/>
                </a:lnTo>
                <a:lnTo>
                  <a:pt x="1638" y="52535"/>
                </a:lnTo>
                <a:lnTo>
                  <a:pt x="2333" y="52139"/>
                </a:lnTo>
                <a:lnTo>
                  <a:pt x="3171" y="51891"/>
                </a:lnTo>
                <a:lnTo>
                  <a:pt x="5257" y="51693"/>
                </a:lnTo>
                <a:lnTo>
                  <a:pt x="11363" y="51693"/>
                </a:lnTo>
                <a:lnTo>
                  <a:pt x="13439" y="51891"/>
                </a:lnTo>
                <a:lnTo>
                  <a:pt x="14287" y="52139"/>
                </a:lnTo>
                <a:lnTo>
                  <a:pt x="14878" y="52535"/>
                </a:lnTo>
                <a:lnTo>
                  <a:pt x="15478" y="52834"/>
                </a:lnTo>
                <a:lnTo>
                  <a:pt x="15925" y="53180"/>
                </a:lnTo>
                <a:lnTo>
                  <a:pt x="16516" y="53975"/>
                </a:lnTo>
                <a:lnTo>
                  <a:pt x="16668" y="54470"/>
                </a:lnTo>
                <a:lnTo>
                  <a:pt x="16668" y="68312"/>
                </a:lnTo>
                <a:lnTo>
                  <a:pt x="36011" y="68312"/>
                </a:lnTo>
                <a:lnTo>
                  <a:pt x="32442" y="70990"/>
                </a:lnTo>
                <a:lnTo>
                  <a:pt x="28174" y="74265"/>
                </a:lnTo>
                <a:lnTo>
                  <a:pt x="23517" y="79027"/>
                </a:lnTo>
                <a:lnTo>
                  <a:pt x="18449" y="85278"/>
                </a:lnTo>
                <a:lnTo>
                  <a:pt x="18449" y="156123"/>
                </a:lnTo>
                <a:lnTo>
                  <a:pt x="18307" y="156619"/>
                </a:lnTo>
                <a:lnTo>
                  <a:pt x="13687" y="158800"/>
                </a:lnTo>
                <a:lnTo>
                  <a:pt x="12496" y="159000"/>
                </a:lnTo>
                <a:close/>
              </a:path>
              <a:path w="7480934" h="199389">
                <a:moveTo>
                  <a:pt x="77685" y="159000"/>
                </a:moveTo>
                <a:lnTo>
                  <a:pt x="71237" y="159000"/>
                </a:lnTo>
                <a:lnTo>
                  <a:pt x="69951" y="158800"/>
                </a:lnTo>
                <a:lnTo>
                  <a:pt x="68760" y="158695"/>
                </a:lnTo>
                <a:lnTo>
                  <a:pt x="65331" y="156123"/>
                </a:lnTo>
                <a:lnTo>
                  <a:pt x="65331" y="90239"/>
                </a:lnTo>
                <a:lnTo>
                  <a:pt x="64871" y="86320"/>
                </a:lnTo>
                <a:lnTo>
                  <a:pt x="63998" y="82896"/>
                </a:lnTo>
                <a:lnTo>
                  <a:pt x="63198" y="79424"/>
                </a:lnTo>
                <a:lnTo>
                  <a:pt x="61960" y="76447"/>
                </a:lnTo>
                <a:lnTo>
                  <a:pt x="60274" y="73967"/>
                </a:lnTo>
                <a:lnTo>
                  <a:pt x="58683" y="71387"/>
                </a:lnTo>
                <a:lnTo>
                  <a:pt x="56654" y="69453"/>
                </a:lnTo>
                <a:lnTo>
                  <a:pt x="54168" y="68163"/>
                </a:lnTo>
                <a:lnTo>
                  <a:pt x="51692" y="66773"/>
                </a:lnTo>
                <a:lnTo>
                  <a:pt x="48710" y="66079"/>
                </a:lnTo>
                <a:lnTo>
                  <a:pt x="78380" y="66079"/>
                </a:lnTo>
                <a:lnTo>
                  <a:pt x="78876" y="66972"/>
                </a:lnTo>
                <a:lnTo>
                  <a:pt x="80066" y="69948"/>
                </a:lnTo>
                <a:lnTo>
                  <a:pt x="99135" y="69948"/>
                </a:lnTo>
                <a:lnTo>
                  <a:pt x="93516" y="74265"/>
                </a:lnTo>
                <a:lnTo>
                  <a:pt x="88801" y="79027"/>
                </a:lnTo>
                <a:lnTo>
                  <a:pt x="83638" y="85278"/>
                </a:lnTo>
                <a:lnTo>
                  <a:pt x="83638" y="156123"/>
                </a:lnTo>
                <a:lnTo>
                  <a:pt x="83486" y="156619"/>
                </a:lnTo>
                <a:lnTo>
                  <a:pt x="78876" y="158800"/>
                </a:lnTo>
                <a:lnTo>
                  <a:pt x="77685" y="159000"/>
                </a:lnTo>
                <a:close/>
              </a:path>
              <a:path w="7480934" h="199389">
                <a:moveTo>
                  <a:pt x="143169" y="159000"/>
                </a:moveTo>
                <a:lnTo>
                  <a:pt x="136473" y="159000"/>
                </a:lnTo>
                <a:lnTo>
                  <a:pt x="135283" y="158800"/>
                </a:lnTo>
                <a:lnTo>
                  <a:pt x="134092" y="158695"/>
                </a:lnTo>
                <a:lnTo>
                  <a:pt x="130520" y="156123"/>
                </a:lnTo>
                <a:lnTo>
                  <a:pt x="130520" y="90239"/>
                </a:lnTo>
                <a:lnTo>
                  <a:pt x="130109" y="86320"/>
                </a:lnTo>
                <a:lnTo>
                  <a:pt x="129330" y="82896"/>
                </a:lnTo>
                <a:lnTo>
                  <a:pt x="128634" y="79424"/>
                </a:lnTo>
                <a:lnTo>
                  <a:pt x="127444" y="76447"/>
                </a:lnTo>
                <a:lnTo>
                  <a:pt x="125758" y="73967"/>
                </a:lnTo>
                <a:lnTo>
                  <a:pt x="124167" y="71387"/>
                </a:lnTo>
                <a:lnTo>
                  <a:pt x="122091" y="69453"/>
                </a:lnTo>
                <a:lnTo>
                  <a:pt x="119509" y="68163"/>
                </a:lnTo>
                <a:lnTo>
                  <a:pt x="117023" y="66773"/>
                </a:lnTo>
                <a:lnTo>
                  <a:pt x="114052" y="66079"/>
                </a:lnTo>
                <a:lnTo>
                  <a:pt x="143905" y="66079"/>
                </a:lnTo>
                <a:lnTo>
                  <a:pt x="144160" y="66427"/>
                </a:lnTo>
                <a:lnTo>
                  <a:pt x="146094" y="70842"/>
                </a:lnTo>
                <a:lnTo>
                  <a:pt x="147189" y="75901"/>
                </a:lnTo>
                <a:lnTo>
                  <a:pt x="148380" y="80962"/>
                </a:lnTo>
                <a:lnTo>
                  <a:pt x="148980" y="86320"/>
                </a:lnTo>
                <a:lnTo>
                  <a:pt x="148980" y="156123"/>
                </a:lnTo>
                <a:lnTo>
                  <a:pt x="144360" y="158800"/>
                </a:lnTo>
                <a:lnTo>
                  <a:pt x="143169" y="159000"/>
                </a:lnTo>
                <a:close/>
              </a:path>
              <a:path w="7480934" h="199389">
                <a:moveTo>
                  <a:pt x="223684" y="160438"/>
                </a:moveTo>
                <a:lnTo>
                  <a:pt x="211283" y="160438"/>
                </a:lnTo>
                <a:lnTo>
                  <a:pt x="205625" y="159343"/>
                </a:lnTo>
                <a:lnTo>
                  <a:pt x="182089" y="124120"/>
                </a:lnTo>
                <a:lnTo>
                  <a:pt x="182012" y="54470"/>
                </a:lnTo>
                <a:lnTo>
                  <a:pt x="182117" y="53975"/>
                </a:lnTo>
                <a:lnTo>
                  <a:pt x="182317" y="53578"/>
                </a:lnTo>
                <a:lnTo>
                  <a:pt x="182612" y="53180"/>
                </a:lnTo>
                <a:lnTo>
                  <a:pt x="183108" y="52834"/>
                </a:lnTo>
                <a:lnTo>
                  <a:pt x="183803" y="52535"/>
                </a:lnTo>
                <a:lnTo>
                  <a:pt x="184594" y="52139"/>
                </a:lnTo>
                <a:lnTo>
                  <a:pt x="185584" y="51891"/>
                </a:lnTo>
                <a:lnTo>
                  <a:pt x="187965" y="51693"/>
                </a:lnTo>
                <a:lnTo>
                  <a:pt x="194519" y="51693"/>
                </a:lnTo>
                <a:lnTo>
                  <a:pt x="196900" y="51891"/>
                </a:lnTo>
                <a:lnTo>
                  <a:pt x="197843" y="52139"/>
                </a:lnTo>
                <a:lnTo>
                  <a:pt x="198538" y="52535"/>
                </a:lnTo>
                <a:lnTo>
                  <a:pt x="199329" y="52834"/>
                </a:lnTo>
                <a:lnTo>
                  <a:pt x="199872" y="53180"/>
                </a:lnTo>
                <a:lnTo>
                  <a:pt x="200472" y="53975"/>
                </a:lnTo>
                <a:lnTo>
                  <a:pt x="200615" y="54470"/>
                </a:lnTo>
                <a:lnTo>
                  <a:pt x="200615" y="119405"/>
                </a:lnTo>
                <a:lnTo>
                  <a:pt x="201015" y="124120"/>
                </a:lnTo>
                <a:lnTo>
                  <a:pt x="218179" y="144665"/>
                </a:lnTo>
                <a:lnTo>
                  <a:pt x="249799" y="144665"/>
                </a:lnTo>
                <a:lnTo>
                  <a:pt x="246211" y="148627"/>
                </a:lnTo>
                <a:lnTo>
                  <a:pt x="240505" y="153247"/>
                </a:lnTo>
                <a:lnTo>
                  <a:pt x="229294" y="159000"/>
                </a:lnTo>
                <a:lnTo>
                  <a:pt x="223684" y="160438"/>
                </a:lnTo>
                <a:close/>
              </a:path>
              <a:path w="7480934" h="199389">
                <a:moveTo>
                  <a:pt x="249799" y="144665"/>
                </a:moveTo>
                <a:lnTo>
                  <a:pt x="226418" y="144665"/>
                </a:lnTo>
                <a:lnTo>
                  <a:pt x="231028" y="143027"/>
                </a:lnTo>
                <a:lnTo>
                  <a:pt x="240153" y="136473"/>
                </a:lnTo>
                <a:lnTo>
                  <a:pt x="245020" y="131663"/>
                </a:lnTo>
                <a:lnTo>
                  <a:pt x="250173" y="125310"/>
                </a:lnTo>
                <a:lnTo>
                  <a:pt x="250173" y="54470"/>
                </a:lnTo>
                <a:lnTo>
                  <a:pt x="250278" y="53975"/>
                </a:lnTo>
                <a:lnTo>
                  <a:pt x="250478" y="53578"/>
                </a:lnTo>
                <a:lnTo>
                  <a:pt x="250773" y="53180"/>
                </a:lnTo>
                <a:lnTo>
                  <a:pt x="251269" y="52834"/>
                </a:lnTo>
                <a:lnTo>
                  <a:pt x="251964" y="52535"/>
                </a:lnTo>
                <a:lnTo>
                  <a:pt x="252754" y="52139"/>
                </a:lnTo>
                <a:lnTo>
                  <a:pt x="253697" y="51891"/>
                </a:lnTo>
                <a:lnTo>
                  <a:pt x="255983" y="51693"/>
                </a:lnTo>
                <a:lnTo>
                  <a:pt x="262679" y="51693"/>
                </a:lnTo>
                <a:lnTo>
                  <a:pt x="265061" y="51891"/>
                </a:lnTo>
                <a:lnTo>
                  <a:pt x="265956" y="52139"/>
                </a:lnTo>
                <a:lnTo>
                  <a:pt x="266547" y="52535"/>
                </a:lnTo>
                <a:lnTo>
                  <a:pt x="267242" y="52834"/>
                </a:lnTo>
                <a:lnTo>
                  <a:pt x="267737" y="53180"/>
                </a:lnTo>
                <a:lnTo>
                  <a:pt x="268042" y="53578"/>
                </a:lnTo>
                <a:lnTo>
                  <a:pt x="268433" y="53975"/>
                </a:lnTo>
                <a:lnTo>
                  <a:pt x="268633" y="54470"/>
                </a:lnTo>
                <a:lnTo>
                  <a:pt x="268633" y="142274"/>
                </a:lnTo>
                <a:lnTo>
                  <a:pt x="251964" y="142274"/>
                </a:lnTo>
                <a:lnTo>
                  <a:pt x="249799" y="144665"/>
                </a:lnTo>
                <a:close/>
              </a:path>
              <a:path w="7480934" h="199389">
                <a:moveTo>
                  <a:pt x="263175" y="159000"/>
                </a:moveTo>
                <a:lnTo>
                  <a:pt x="257222" y="159000"/>
                </a:lnTo>
                <a:lnTo>
                  <a:pt x="256136" y="158800"/>
                </a:lnTo>
                <a:lnTo>
                  <a:pt x="255040" y="158695"/>
                </a:lnTo>
                <a:lnTo>
                  <a:pt x="251964" y="142274"/>
                </a:lnTo>
                <a:lnTo>
                  <a:pt x="268633" y="142274"/>
                </a:lnTo>
                <a:lnTo>
                  <a:pt x="268633" y="156123"/>
                </a:lnTo>
                <a:lnTo>
                  <a:pt x="268480" y="156619"/>
                </a:lnTo>
                <a:lnTo>
                  <a:pt x="268185" y="157009"/>
                </a:lnTo>
                <a:lnTo>
                  <a:pt x="267985" y="157409"/>
                </a:lnTo>
                <a:lnTo>
                  <a:pt x="264165" y="158800"/>
                </a:lnTo>
                <a:lnTo>
                  <a:pt x="263175" y="159000"/>
                </a:lnTo>
                <a:close/>
              </a:path>
              <a:path w="7480934" h="199389">
                <a:moveTo>
                  <a:pt x="315219" y="159000"/>
                </a:moveTo>
                <a:lnTo>
                  <a:pt x="308523" y="159000"/>
                </a:lnTo>
                <a:lnTo>
                  <a:pt x="307333" y="158800"/>
                </a:lnTo>
                <a:lnTo>
                  <a:pt x="306142" y="158695"/>
                </a:lnTo>
                <a:lnTo>
                  <a:pt x="302713" y="156123"/>
                </a:lnTo>
                <a:lnTo>
                  <a:pt x="302713" y="54570"/>
                </a:lnTo>
                <a:lnTo>
                  <a:pt x="307333" y="51940"/>
                </a:lnTo>
                <a:lnTo>
                  <a:pt x="308523" y="51742"/>
                </a:lnTo>
                <a:lnTo>
                  <a:pt x="310009" y="51643"/>
                </a:lnTo>
                <a:lnTo>
                  <a:pt x="313676" y="51643"/>
                </a:lnTo>
                <a:lnTo>
                  <a:pt x="315219" y="51742"/>
                </a:lnTo>
                <a:lnTo>
                  <a:pt x="316410" y="51940"/>
                </a:lnTo>
                <a:lnTo>
                  <a:pt x="317600" y="52039"/>
                </a:lnTo>
                <a:lnTo>
                  <a:pt x="318543" y="52238"/>
                </a:lnTo>
                <a:lnTo>
                  <a:pt x="319925" y="52834"/>
                </a:lnTo>
                <a:lnTo>
                  <a:pt x="320420" y="53230"/>
                </a:lnTo>
                <a:lnTo>
                  <a:pt x="320725" y="53726"/>
                </a:lnTo>
                <a:lnTo>
                  <a:pt x="321020" y="54123"/>
                </a:lnTo>
                <a:lnTo>
                  <a:pt x="321172" y="54570"/>
                </a:lnTo>
                <a:lnTo>
                  <a:pt x="321172" y="156123"/>
                </a:lnTo>
                <a:lnTo>
                  <a:pt x="316410" y="158800"/>
                </a:lnTo>
                <a:lnTo>
                  <a:pt x="315219" y="159000"/>
                </a:lnTo>
                <a:close/>
              </a:path>
              <a:path w="7480934" h="199389">
                <a:moveTo>
                  <a:pt x="316162" y="32295"/>
                </a:moveTo>
                <a:lnTo>
                  <a:pt x="307428" y="32295"/>
                </a:lnTo>
                <a:lnTo>
                  <a:pt x="304446" y="31551"/>
                </a:lnTo>
                <a:lnTo>
                  <a:pt x="302865" y="30063"/>
                </a:lnTo>
                <a:lnTo>
                  <a:pt x="301275" y="28475"/>
                </a:lnTo>
                <a:lnTo>
                  <a:pt x="300484" y="25598"/>
                </a:lnTo>
                <a:lnTo>
                  <a:pt x="300538" y="16866"/>
                </a:lnTo>
                <a:lnTo>
                  <a:pt x="301275" y="14138"/>
                </a:lnTo>
                <a:lnTo>
                  <a:pt x="304551" y="11063"/>
                </a:lnTo>
                <a:lnTo>
                  <a:pt x="307580" y="10268"/>
                </a:lnTo>
                <a:lnTo>
                  <a:pt x="316305" y="10268"/>
                </a:lnTo>
                <a:lnTo>
                  <a:pt x="319286" y="11013"/>
                </a:lnTo>
                <a:lnTo>
                  <a:pt x="322458" y="13989"/>
                </a:lnTo>
                <a:lnTo>
                  <a:pt x="323249" y="16866"/>
                </a:lnTo>
                <a:lnTo>
                  <a:pt x="323221" y="25598"/>
                </a:lnTo>
                <a:lnTo>
                  <a:pt x="322411" y="28475"/>
                </a:lnTo>
                <a:lnTo>
                  <a:pt x="319134" y="31551"/>
                </a:lnTo>
                <a:lnTo>
                  <a:pt x="316162" y="32295"/>
                </a:lnTo>
                <a:close/>
              </a:path>
              <a:path w="7480934" h="199389">
                <a:moveTo>
                  <a:pt x="377951" y="52238"/>
                </a:moveTo>
                <a:lnTo>
                  <a:pt x="359491" y="52238"/>
                </a:lnTo>
                <a:lnTo>
                  <a:pt x="359491" y="27781"/>
                </a:lnTo>
                <a:lnTo>
                  <a:pt x="361282" y="25746"/>
                </a:lnTo>
                <a:lnTo>
                  <a:pt x="362073" y="25350"/>
                </a:lnTo>
                <a:lnTo>
                  <a:pt x="363063" y="25102"/>
                </a:lnTo>
                <a:lnTo>
                  <a:pt x="364254" y="25003"/>
                </a:lnTo>
                <a:lnTo>
                  <a:pt x="365444" y="24804"/>
                </a:lnTo>
                <a:lnTo>
                  <a:pt x="366930" y="24704"/>
                </a:lnTo>
                <a:lnTo>
                  <a:pt x="370502" y="24704"/>
                </a:lnTo>
                <a:lnTo>
                  <a:pt x="371998" y="24804"/>
                </a:lnTo>
                <a:lnTo>
                  <a:pt x="373188" y="25003"/>
                </a:lnTo>
                <a:lnTo>
                  <a:pt x="374379" y="25102"/>
                </a:lnTo>
                <a:lnTo>
                  <a:pt x="375322" y="25350"/>
                </a:lnTo>
                <a:lnTo>
                  <a:pt x="376008" y="25746"/>
                </a:lnTo>
                <a:lnTo>
                  <a:pt x="376703" y="26045"/>
                </a:lnTo>
                <a:lnTo>
                  <a:pt x="377198" y="26441"/>
                </a:lnTo>
                <a:lnTo>
                  <a:pt x="377503" y="26937"/>
                </a:lnTo>
                <a:lnTo>
                  <a:pt x="377798" y="27334"/>
                </a:lnTo>
                <a:lnTo>
                  <a:pt x="377951" y="27781"/>
                </a:lnTo>
                <a:lnTo>
                  <a:pt x="377951" y="52238"/>
                </a:lnTo>
                <a:close/>
              </a:path>
              <a:path w="7480934" h="199389">
                <a:moveTo>
                  <a:pt x="404783" y="67418"/>
                </a:moveTo>
                <a:lnTo>
                  <a:pt x="344309" y="67418"/>
                </a:lnTo>
                <a:lnTo>
                  <a:pt x="343366" y="66823"/>
                </a:lnTo>
                <a:lnTo>
                  <a:pt x="342670" y="65632"/>
                </a:lnTo>
                <a:lnTo>
                  <a:pt x="342080" y="64442"/>
                </a:lnTo>
                <a:lnTo>
                  <a:pt x="341784" y="62507"/>
                </a:lnTo>
                <a:lnTo>
                  <a:pt x="341880" y="57298"/>
                </a:lnTo>
                <a:lnTo>
                  <a:pt x="342080" y="56405"/>
                </a:lnTo>
                <a:lnTo>
                  <a:pt x="342280" y="55413"/>
                </a:lnTo>
                <a:lnTo>
                  <a:pt x="342527" y="54620"/>
                </a:lnTo>
                <a:lnTo>
                  <a:pt x="342823" y="54024"/>
                </a:lnTo>
                <a:lnTo>
                  <a:pt x="343118" y="53330"/>
                </a:lnTo>
                <a:lnTo>
                  <a:pt x="343470" y="52883"/>
                </a:lnTo>
                <a:lnTo>
                  <a:pt x="343861" y="52685"/>
                </a:lnTo>
                <a:lnTo>
                  <a:pt x="344366" y="52387"/>
                </a:lnTo>
                <a:lnTo>
                  <a:pt x="344909" y="52238"/>
                </a:lnTo>
                <a:lnTo>
                  <a:pt x="404287" y="52238"/>
                </a:lnTo>
                <a:lnTo>
                  <a:pt x="404783" y="52387"/>
                </a:lnTo>
                <a:lnTo>
                  <a:pt x="405183" y="52685"/>
                </a:lnTo>
                <a:lnTo>
                  <a:pt x="405678" y="52883"/>
                </a:lnTo>
                <a:lnTo>
                  <a:pt x="406078" y="53330"/>
                </a:lnTo>
                <a:lnTo>
                  <a:pt x="406373" y="54024"/>
                </a:lnTo>
                <a:lnTo>
                  <a:pt x="406773" y="54620"/>
                </a:lnTo>
                <a:lnTo>
                  <a:pt x="407021" y="55413"/>
                </a:lnTo>
                <a:lnTo>
                  <a:pt x="407116" y="56405"/>
                </a:lnTo>
                <a:lnTo>
                  <a:pt x="407316" y="57298"/>
                </a:lnTo>
                <a:lnTo>
                  <a:pt x="407412" y="62507"/>
                </a:lnTo>
                <a:lnTo>
                  <a:pt x="407069" y="64442"/>
                </a:lnTo>
                <a:lnTo>
                  <a:pt x="405678" y="66823"/>
                </a:lnTo>
                <a:lnTo>
                  <a:pt x="404783" y="67418"/>
                </a:lnTo>
                <a:close/>
              </a:path>
              <a:path w="7480934" h="199389">
                <a:moveTo>
                  <a:pt x="390600" y="160286"/>
                </a:moveTo>
                <a:lnTo>
                  <a:pt x="383656" y="160286"/>
                </a:lnTo>
                <a:lnTo>
                  <a:pt x="379189" y="159591"/>
                </a:lnTo>
                <a:lnTo>
                  <a:pt x="359491" y="131959"/>
                </a:lnTo>
                <a:lnTo>
                  <a:pt x="359491" y="67418"/>
                </a:lnTo>
                <a:lnTo>
                  <a:pt x="377951" y="67418"/>
                </a:lnTo>
                <a:lnTo>
                  <a:pt x="377951" y="130473"/>
                </a:lnTo>
                <a:lnTo>
                  <a:pt x="378941" y="135730"/>
                </a:lnTo>
                <a:lnTo>
                  <a:pt x="380923" y="139302"/>
                </a:lnTo>
                <a:lnTo>
                  <a:pt x="383009" y="142779"/>
                </a:lnTo>
                <a:lnTo>
                  <a:pt x="386676" y="144513"/>
                </a:lnTo>
                <a:lnTo>
                  <a:pt x="407085" y="144513"/>
                </a:lnTo>
                <a:lnTo>
                  <a:pt x="407116" y="144808"/>
                </a:lnTo>
                <a:lnTo>
                  <a:pt x="407316" y="145703"/>
                </a:lnTo>
                <a:lnTo>
                  <a:pt x="407412" y="150313"/>
                </a:lnTo>
                <a:lnTo>
                  <a:pt x="407269" y="151999"/>
                </a:lnTo>
                <a:lnTo>
                  <a:pt x="398782" y="159095"/>
                </a:lnTo>
                <a:lnTo>
                  <a:pt x="397296" y="159391"/>
                </a:lnTo>
                <a:lnTo>
                  <a:pt x="395705" y="159638"/>
                </a:lnTo>
                <a:lnTo>
                  <a:pt x="394019" y="159838"/>
                </a:lnTo>
                <a:lnTo>
                  <a:pt x="392333" y="160143"/>
                </a:lnTo>
                <a:lnTo>
                  <a:pt x="390600" y="160286"/>
                </a:lnTo>
                <a:close/>
              </a:path>
              <a:path w="7480934" h="199389">
                <a:moveTo>
                  <a:pt x="407085" y="144513"/>
                </a:moveTo>
                <a:lnTo>
                  <a:pt x="393724" y="144513"/>
                </a:lnTo>
                <a:lnTo>
                  <a:pt x="395258" y="144360"/>
                </a:lnTo>
                <a:lnTo>
                  <a:pt x="396553" y="144065"/>
                </a:lnTo>
                <a:lnTo>
                  <a:pt x="403592" y="141588"/>
                </a:lnTo>
                <a:lnTo>
                  <a:pt x="404287" y="141388"/>
                </a:lnTo>
                <a:lnTo>
                  <a:pt x="405183" y="141388"/>
                </a:lnTo>
                <a:lnTo>
                  <a:pt x="405478" y="141484"/>
                </a:lnTo>
                <a:lnTo>
                  <a:pt x="405773" y="141684"/>
                </a:lnTo>
                <a:lnTo>
                  <a:pt x="406173" y="141884"/>
                </a:lnTo>
                <a:lnTo>
                  <a:pt x="406469" y="142227"/>
                </a:lnTo>
                <a:lnTo>
                  <a:pt x="406869" y="143217"/>
                </a:lnTo>
                <a:lnTo>
                  <a:pt x="407021" y="143912"/>
                </a:lnTo>
                <a:lnTo>
                  <a:pt x="407085" y="144513"/>
                </a:lnTo>
                <a:close/>
              </a:path>
              <a:path w="7480934" h="199389">
                <a:moveTo>
                  <a:pt x="482297" y="160438"/>
                </a:moveTo>
                <a:lnTo>
                  <a:pt x="465533" y="160438"/>
                </a:lnTo>
                <a:lnTo>
                  <a:pt x="458284" y="159248"/>
                </a:lnTo>
                <a:lnTo>
                  <a:pt x="427728" y="129034"/>
                </a:lnTo>
                <a:lnTo>
                  <a:pt x="424757" y="114699"/>
                </a:lnTo>
                <a:lnTo>
                  <a:pt x="424757" y="98028"/>
                </a:lnTo>
                <a:lnTo>
                  <a:pt x="425795" y="90487"/>
                </a:lnTo>
                <a:lnTo>
                  <a:pt x="427881" y="83641"/>
                </a:lnTo>
                <a:lnTo>
                  <a:pt x="429957" y="76696"/>
                </a:lnTo>
                <a:lnTo>
                  <a:pt x="459923" y="51394"/>
                </a:lnTo>
                <a:lnTo>
                  <a:pt x="467419" y="50006"/>
                </a:lnTo>
                <a:lnTo>
                  <a:pt x="484183" y="50006"/>
                </a:lnTo>
                <a:lnTo>
                  <a:pt x="491374" y="51246"/>
                </a:lnTo>
                <a:lnTo>
                  <a:pt x="503680" y="56206"/>
                </a:lnTo>
                <a:lnTo>
                  <a:pt x="508795" y="59778"/>
                </a:lnTo>
                <a:lnTo>
                  <a:pt x="513771" y="65484"/>
                </a:lnTo>
                <a:lnTo>
                  <a:pt x="469753" y="65484"/>
                </a:lnTo>
                <a:lnTo>
                  <a:pt x="465038" y="66476"/>
                </a:lnTo>
                <a:lnTo>
                  <a:pt x="461066" y="68460"/>
                </a:lnTo>
                <a:lnTo>
                  <a:pt x="457199" y="70345"/>
                </a:lnTo>
                <a:lnTo>
                  <a:pt x="453970" y="73074"/>
                </a:lnTo>
                <a:lnTo>
                  <a:pt x="443949" y="99268"/>
                </a:lnTo>
                <a:lnTo>
                  <a:pt x="444020" y="111223"/>
                </a:lnTo>
                <a:lnTo>
                  <a:pt x="463847" y="143912"/>
                </a:lnTo>
                <a:lnTo>
                  <a:pt x="468810" y="144960"/>
                </a:lnTo>
                <a:lnTo>
                  <a:pt x="512008" y="144960"/>
                </a:lnTo>
                <a:lnTo>
                  <a:pt x="507995" y="149618"/>
                </a:lnTo>
                <a:lnTo>
                  <a:pt x="502642" y="153495"/>
                </a:lnTo>
                <a:lnTo>
                  <a:pt x="489745" y="159048"/>
                </a:lnTo>
                <a:lnTo>
                  <a:pt x="482297" y="160438"/>
                </a:lnTo>
                <a:close/>
              </a:path>
              <a:path w="7480934" h="199389">
                <a:moveTo>
                  <a:pt x="512008" y="144960"/>
                </a:moveTo>
                <a:lnTo>
                  <a:pt x="480116" y="144960"/>
                </a:lnTo>
                <a:lnTo>
                  <a:pt x="484735" y="144017"/>
                </a:lnTo>
                <a:lnTo>
                  <a:pt x="488602" y="142131"/>
                </a:lnTo>
                <a:lnTo>
                  <a:pt x="505647" y="99268"/>
                </a:lnTo>
                <a:lnTo>
                  <a:pt x="505224" y="94902"/>
                </a:lnTo>
                <a:lnTo>
                  <a:pt x="503233" y="85179"/>
                </a:lnTo>
                <a:lnTo>
                  <a:pt x="501547" y="80962"/>
                </a:lnTo>
                <a:lnTo>
                  <a:pt x="499166" y="77390"/>
                </a:lnTo>
                <a:lnTo>
                  <a:pt x="496889" y="73719"/>
                </a:lnTo>
                <a:lnTo>
                  <a:pt x="493755" y="70842"/>
                </a:lnTo>
                <a:lnTo>
                  <a:pt x="489793" y="68757"/>
                </a:lnTo>
                <a:lnTo>
                  <a:pt x="485916" y="66575"/>
                </a:lnTo>
                <a:lnTo>
                  <a:pt x="481059" y="65484"/>
                </a:lnTo>
                <a:lnTo>
                  <a:pt x="513771" y="65484"/>
                </a:lnTo>
                <a:lnTo>
                  <a:pt x="516930" y="69105"/>
                </a:lnTo>
                <a:lnTo>
                  <a:pt x="520006" y="74811"/>
                </a:lnTo>
                <a:lnTo>
                  <a:pt x="522083" y="81557"/>
                </a:lnTo>
                <a:lnTo>
                  <a:pt x="524169" y="88205"/>
                </a:lnTo>
                <a:lnTo>
                  <a:pt x="525216" y="95746"/>
                </a:lnTo>
                <a:lnTo>
                  <a:pt x="525216" y="112413"/>
                </a:lnTo>
                <a:lnTo>
                  <a:pt x="524121" y="119957"/>
                </a:lnTo>
                <a:lnTo>
                  <a:pt x="519759" y="133645"/>
                </a:lnTo>
                <a:lnTo>
                  <a:pt x="516530" y="139598"/>
                </a:lnTo>
                <a:lnTo>
                  <a:pt x="512008" y="144960"/>
                </a:lnTo>
                <a:close/>
              </a:path>
              <a:path w="7480934" h="199389">
                <a:moveTo>
                  <a:pt x="639017" y="69651"/>
                </a:moveTo>
                <a:lnTo>
                  <a:pt x="620647" y="69651"/>
                </a:lnTo>
                <a:lnTo>
                  <a:pt x="623324" y="65682"/>
                </a:lnTo>
                <a:lnTo>
                  <a:pt x="625857" y="62458"/>
                </a:lnTo>
                <a:lnTo>
                  <a:pt x="630715" y="57397"/>
                </a:lnTo>
                <a:lnTo>
                  <a:pt x="633049" y="55413"/>
                </a:lnTo>
                <a:lnTo>
                  <a:pt x="635303" y="53975"/>
                </a:lnTo>
                <a:lnTo>
                  <a:pt x="637411" y="52535"/>
                </a:lnTo>
                <a:lnTo>
                  <a:pt x="639545" y="51493"/>
                </a:lnTo>
                <a:lnTo>
                  <a:pt x="643717" y="50304"/>
                </a:lnTo>
                <a:lnTo>
                  <a:pt x="645850" y="50006"/>
                </a:lnTo>
                <a:lnTo>
                  <a:pt x="649022" y="50006"/>
                </a:lnTo>
                <a:lnTo>
                  <a:pt x="650118" y="50105"/>
                </a:lnTo>
                <a:lnTo>
                  <a:pt x="651308" y="50304"/>
                </a:lnTo>
                <a:lnTo>
                  <a:pt x="652594" y="50403"/>
                </a:lnTo>
                <a:lnTo>
                  <a:pt x="653889" y="50601"/>
                </a:lnTo>
                <a:lnTo>
                  <a:pt x="655175" y="50898"/>
                </a:lnTo>
                <a:lnTo>
                  <a:pt x="656566" y="51196"/>
                </a:lnTo>
                <a:lnTo>
                  <a:pt x="657757" y="51544"/>
                </a:lnTo>
                <a:lnTo>
                  <a:pt x="658747" y="51940"/>
                </a:lnTo>
                <a:lnTo>
                  <a:pt x="659843" y="52238"/>
                </a:lnTo>
                <a:lnTo>
                  <a:pt x="660586" y="52585"/>
                </a:lnTo>
                <a:lnTo>
                  <a:pt x="660976" y="52982"/>
                </a:lnTo>
                <a:lnTo>
                  <a:pt x="661471" y="53379"/>
                </a:lnTo>
                <a:lnTo>
                  <a:pt x="661776" y="53726"/>
                </a:lnTo>
                <a:lnTo>
                  <a:pt x="661871" y="54024"/>
                </a:lnTo>
                <a:lnTo>
                  <a:pt x="662071" y="54321"/>
                </a:lnTo>
                <a:lnTo>
                  <a:pt x="662224" y="54768"/>
                </a:lnTo>
                <a:lnTo>
                  <a:pt x="662319" y="55363"/>
                </a:lnTo>
                <a:lnTo>
                  <a:pt x="662519" y="55860"/>
                </a:lnTo>
                <a:lnTo>
                  <a:pt x="662585" y="62458"/>
                </a:lnTo>
                <a:lnTo>
                  <a:pt x="662475" y="65682"/>
                </a:lnTo>
                <a:lnTo>
                  <a:pt x="662471" y="66872"/>
                </a:lnTo>
                <a:lnTo>
                  <a:pt x="662378" y="67418"/>
                </a:lnTo>
                <a:lnTo>
                  <a:pt x="644955" y="67418"/>
                </a:lnTo>
                <a:lnTo>
                  <a:pt x="643117" y="67815"/>
                </a:lnTo>
                <a:lnTo>
                  <a:pt x="641336" y="68609"/>
                </a:lnTo>
                <a:lnTo>
                  <a:pt x="639545" y="69303"/>
                </a:lnTo>
                <a:lnTo>
                  <a:pt x="639017" y="69651"/>
                </a:lnTo>
                <a:close/>
              </a:path>
              <a:path w="7480934" h="199389">
                <a:moveTo>
                  <a:pt x="616485" y="159000"/>
                </a:moveTo>
                <a:lnTo>
                  <a:pt x="609779" y="159000"/>
                </a:lnTo>
                <a:lnTo>
                  <a:pt x="608589" y="158800"/>
                </a:lnTo>
                <a:lnTo>
                  <a:pt x="607398" y="158695"/>
                </a:lnTo>
                <a:lnTo>
                  <a:pt x="604007" y="54321"/>
                </a:lnTo>
                <a:lnTo>
                  <a:pt x="604074" y="53975"/>
                </a:lnTo>
                <a:lnTo>
                  <a:pt x="604474" y="53180"/>
                </a:lnTo>
                <a:lnTo>
                  <a:pt x="604922" y="52834"/>
                </a:lnTo>
                <a:lnTo>
                  <a:pt x="605617" y="52535"/>
                </a:lnTo>
                <a:lnTo>
                  <a:pt x="606312" y="52139"/>
                </a:lnTo>
                <a:lnTo>
                  <a:pt x="607150" y="51891"/>
                </a:lnTo>
                <a:lnTo>
                  <a:pt x="609236" y="51693"/>
                </a:lnTo>
                <a:lnTo>
                  <a:pt x="615342" y="51693"/>
                </a:lnTo>
                <a:lnTo>
                  <a:pt x="617418" y="51891"/>
                </a:lnTo>
                <a:lnTo>
                  <a:pt x="618266" y="52139"/>
                </a:lnTo>
                <a:lnTo>
                  <a:pt x="618866" y="52535"/>
                </a:lnTo>
                <a:lnTo>
                  <a:pt x="619457" y="52834"/>
                </a:lnTo>
                <a:lnTo>
                  <a:pt x="619904" y="53180"/>
                </a:lnTo>
                <a:lnTo>
                  <a:pt x="620495" y="53975"/>
                </a:lnTo>
                <a:lnTo>
                  <a:pt x="620602" y="54321"/>
                </a:lnTo>
                <a:lnTo>
                  <a:pt x="620647" y="69651"/>
                </a:lnTo>
                <a:lnTo>
                  <a:pt x="639017" y="69651"/>
                </a:lnTo>
                <a:lnTo>
                  <a:pt x="637659" y="70544"/>
                </a:lnTo>
                <a:lnTo>
                  <a:pt x="635678" y="72329"/>
                </a:lnTo>
                <a:lnTo>
                  <a:pt x="633696" y="74016"/>
                </a:lnTo>
                <a:lnTo>
                  <a:pt x="631611" y="76298"/>
                </a:lnTo>
                <a:lnTo>
                  <a:pt x="627343" y="81954"/>
                </a:lnTo>
                <a:lnTo>
                  <a:pt x="625010" y="85377"/>
                </a:lnTo>
                <a:lnTo>
                  <a:pt x="622438" y="89445"/>
                </a:lnTo>
                <a:lnTo>
                  <a:pt x="622438" y="156123"/>
                </a:lnTo>
                <a:lnTo>
                  <a:pt x="622286" y="156619"/>
                </a:lnTo>
                <a:lnTo>
                  <a:pt x="617675" y="158800"/>
                </a:lnTo>
                <a:lnTo>
                  <a:pt x="616485" y="159000"/>
                </a:lnTo>
                <a:close/>
              </a:path>
              <a:path w="7480934" h="199389">
                <a:moveTo>
                  <a:pt x="660538" y="70395"/>
                </a:moveTo>
                <a:lnTo>
                  <a:pt x="659347" y="70395"/>
                </a:lnTo>
                <a:lnTo>
                  <a:pt x="658595" y="70246"/>
                </a:lnTo>
                <a:lnTo>
                  <a:pt x="657709" y="69948"/>
                </a:lnTo>
                <a:lnTo>
                  <a:pt x="656814" y="69552"/>
                </a:lnTo>
                <a:lnTo>
                  <a:pt x="655823" y="69204"/>
                </a:lnTo>
                <a:lnTo>
                  <a:pt x="654728" y="68907"/>
                </a:lnTo>
                <a:lnTo>
                  <a:pt x="653737" y="68510"/>
                </a:lnTo>
                <a:lnTo>
                  <a:pt x="652546" y="68163"/>
                </a:lnTo>
                <a:lnTo>
                  <a:pt x="651156" y="67865"/>
                </a:lnTo>
                <a:lnTo>
                  <a:pt x="649870" y="67567"/>
                </a:lnTo>
                <a:lnTo>
                  <a:pt x="648432" y="67418"/>
                </a:lnTo>
                <a:lnTo>
                  <a:pt x="662378" y="67418"/>
                </a:lnTo>
                <a:lnTo>
                  <a:pt x="662298" y="67815"/>
                </a:lnTo>
                <a:lnTo>
                  <a:pt x="662024" y="68460"/>
                </a:lnTo>
                <a:lnTo>
                  <a:pt x="661824" y="69056"/>
                </a:lnTo>
                <a:lnTo>
                  <a:pt x="661576" y="69552"/>
                </a:lnTo>
                <a:lnTo>
                  <a:pt x="661281" y="69948"/>
                </a:lnTo>
                <a:lnTo>
                  <a:pt x="660976" y="70246"/>
                </a:lnTo>
                <a:lnTo>
                  <a:pt x="660538" y="70395"/>
                </a:lnTo>
                <a:close/>
              </a:path>
              <a:path w="7480934" h="199389">
                <a:moveTo>
                  <a:pt x="686351" y="75455"/>
                </a:moveTo>
                <a:lnTo>
                  <a:pt x="684865" y="75455"/>
                </a:lnTo>
                <a:lnTo>
                  <a:pt x="684322" y="75306"/>
                </a:lnTo>
                <a:lnTo>
                  <a:pt x="681800" y="65583"/>
                </a:lnTo>
                <a:lnTo>
                  <a:pt x="681845" y="64938"/>
                </a:lnTo>
                <a:lnTo>
                  <a:pt x="689180" y="57448"/>
                </a:lnTo>
                <a:lnTo>
                  <a:pt x="691666" y="56058"/>
                </a:lnTo>
                <a:lnTo>
                  <a:pt x="694494" y="54867"/>
                </a:lnTo>
                <a:lnTo>
                  <a:pt x="697666" y="53876"/>
                </a:lnTo>
                <a:lnTo>
                  <a:pt x="700943" y="52784"/>
                </a:lnTo>
                <a:lnTo>
                  <a:pt x="704467" y="51891"/>
                </a:lnTo>
                <a:lnTo>
                  <a:pt x="708229" y="51196"/>
                </a:lnTo>
                <a:lnTo>
                  <a:pt x="712001" y="50403"/>
                </a:lnTo>
                <a:lnTo>
                  <a:pt x="715821" y="50006"/>
                </a:lnTo>
                <a:lnTo>
                  <a:pt x="726937" y="50006"/>
                </a:lnTo>
                <a:lnTo>
                  <a:pt x="733090" y="50849"/>
                </a:lnTo>
                <a:lnTo>
                  <a:pt x="738147" y="52535"/>
                </a:lnTo>
                <a:lnTo>
                  <a:pt x="743205" y="54123"/>
                </a:lnTo>
                <a:lnTo>
                  <a:pt x="747272" y="56505"/>
                </a:lnTo>
                <a:lnTo>
                  <a:pt x="750349" y="59679"/>
                </a:lnTo>
                <a:lnTo>
                  <a:pt x="753530" y="62855"/>
                </a:lnTo>
                <a:lnTo>
                  <a:pt x="754782" y="65037"/>
                </a:lnTo>
                <a:lnTo>
                  <a:pt x="713487" y="65037"/>
                </a:lnTo>
                <a:lnTo>
                  <a:pt x="709372" y="65583"/>
                </a:lnTo>
                <a:lnTo>
                  <a:pt x="687694" y="74910"/>
                </a:lnTo>
                <a:lnTo>
                  <a:pt x="686351" y="75455"/>
                </a:lnTo>
                <a:close/>
              </a:path>
              <a:path w="7480934" h="199389">
                <a:moveTo>
                  <a:pt x="717707" y="160438"/>
                </a:moveTo>
                <a:lnTo>
                  <a:pt x="706401" y="160438"/>
                </a:lnTo>
                <a:lnTo>
                  <a:pt x="701638" y="159743"/>
                </a:lnTo>
                <a:lnTo>
                  <a:pt x="676826" y="134692"/>
                </a:lnTo>
                <a:lnTo>
                  <a:pt x="676826" y="124272"/>
                </a:lnTo>
                <a:lnTo>
                  <a:pt x="712401" y="97134"/>
                </a:lnTo>
                <a:lnTo>
                  <a:pt x="719393" y="96440"/>
                </a:lnTo>
                <a:lnTo>
                  <a:pt x="740976" y="96440"/>
                </a:lnTo>
                <a:lnTo>
                  <a:pt x="740976" y="84832"/>
                </a:lnTo>
                <a:lnTo>
                  <a:pt x="740576" y="81409"/>
                </a:lnTo>
                <a:lnTo>
                  <a:pt x="738995" y="75455"/>
                </a:lnTo>
                <a:lnTo>
                  <a:pt x="737652" y="72975"/>
                </a:lnTo>
                <a:lnTo>
                  <a:pt x="735766" y="70990"/>
                </a:lnTo>
                <a:lnTo>
                  <a:pt x="733975" y="69006"/>
                </a:lnTo>
                <a:lnTo>
                  <a:pt x="731651" y="67517"/>
                </a:lnTo>
                <a:lnTo>
                  <a:pt x="725898" y="65533"/>
                </a:lnTo>
                <a:lnTo>
                  <a:pt x="722326" y="65037"/>
                </a:lnTo>
                <a:lnTo>
                  <a:pt x="754782" y="65037"/>
                </a:lnTo>
                <a:lnTo>
                  <a:pt x="755807" y="66823"/>
                </a:lnTo>
                <a:lnTo>
                  <a:pt x="758588" y="76249"/>
                </a:lnTo>
                <a:lnTo>
                  <a:pt x="759245" y="81409"/>
                </a:lnTo>
                <a:lnTo>
                  <a:pt x="759283" y="109832"/>
                </a:lnTo>
                <a:lnTo>
                  <a:pt x="720288" y="109832"/>
                </a:lnTo>
                <a:lnTo>
                  <a:pt x="715869" y="110280"/>
                </a:lnTo>
                <a:lnTo>
                  <a:pt x="712106" y="111175"/>
                </a:lnTo>
                <a:lnTo>
                  <a:pt x="708429" y="111966"/>
                </a:lnTo>
                <a:lnTo>
                  <a:pt x="705353" y="113204"/>
                </a:lnTo>
                <a:lnTo>
                  <a:pt x="695733" y="125958"/>
                </a:lnTo>
                <a:lnTo>
                  <a:pt x="695733" y="134197"/>
                </a:lnTo>
                <a:lnTo>
                  <a:pt x="697371" y="138312"/>
                </a:lnTo>
                <a:lnTo>
                  <a:pt x="700638" y="141388"/>
                </a:lnTo>
                <a:lnTo>
                  <a:pt x="704019" y="144465"/>
                </a:lnTo>
                <a:lnTo>
                  <a:pt x="708677" y="145998"/>
                </a:lnTo>
                <a:lnTo>
                  <a:pt x="743090" y="145998"/>
                </a:lnTo>
                <a:lnTo>
                  <a:pt x="739138" y="150313"/>
                </a:lnTo>
                <a:lnTo>
                  <a:pt x="734233" y="153990"/>
                </a:lnTo>
                <a:lnTo>
                  <a:pt x="728775" y="156562"/>
                </a:lnTo>
                <a:lnTo>
                  <a:pt x="723412" y="159143"/>
                </a:lnTo>
                <a:lnTo>
                  <a:pt x="717707" y="160438"/>
                </a:lnTo>
                <a:close/>
              </a:path>
              <a:path w="7480934" h="199389">
                <a:moveTo>
                  <a:pt x="743090" y="145998"/>
                </a:moveTo>
                <a:lnTo>
                  <a:pt x="719393" y="145998"/>
                </a:lnTo>
                <a:lnTo>
                  <a:pt x="723860" y="144808"/>
                </a:lnTo>
                <a:lnTo>
                  <a:pt x="728022" y="142427"/>
                </a:lnTo>
                <a:lnTo>
                  <a:pt x="732194" y="139950"/>
                </a:lnTo>
                <a:lnTo>
                  <a:pt x="736509" y="136178"/>
                </a:lnTo>
                <a:lnTo>
                  <a:pt x="740976" y="131120"/>
                </a:lnTo>
                <a:lnTo>
                  <a:pt x="740976" y="109832"/>
                </a:lnTo>
                <a:lnTo>
                  <a:pt x="759283" y="109832"/>
                </a:lnTo>
                <a:lnTo>
                  <a:pt x="759283" y="145551"/>
                </a:lnTo>
                <a:lnTo>
                  <a:pt x="743500" y="145551"/>
                </a:lnTo>
                <a:lnTo>
                  <a:pt x="743090" y="145998"/>
                </a:lnTo>
                <a:close/>
              </a:path>
              <a:path w="7480934" h="199389">
                <a:moveTo>
                  <a:pt x="753378" y="159095"/>
                </a:moveTo>
                <a:lnTo>
                  <a:pt x="749511" y="159095"/>
                </a:lnTo>
                <a:lnTo>
                  <a:pt x="747968" y="158943"/>
                </a:lnTo>
                <a:lnTo>
                  <a:pt x="746777" y="158648"/>
                </a:lnTo>
                <a:lnTo>
                  <a:pt x="745586" y="158448"/>
                </a:lnTo>
                <a:lnTo>
                  <a:pt x="744748" y="158152"/>
                </a:lnTo>
                <a:lnTo>
                  <a:pt x="744253" y="157762"/>
                </a:lnTo>
                <a:lnTo>
                  <a:pt x="743758" y="157257"/>
                </a:lnTo>
                <a:lnTo>
                  <a:pt x="743500" y="156562"/>
                </a:lnTo>
                <a:lnTo>
                  <a:pt x="743500" y="145551"/>
                </a:lnTo>
                <a:lnTo>
                  <a:pt x="759283" y="145551"/>
                </a:lnTo>
                <a:lnTo>
                  <a:pt x="759283" y="156562"/>
                </a:lnTo>
                <a:lnTo>
                  <a:pt x="755854" y="158648"/>
                </a:lnTo>
                <a:lnTo>
                  <a:pt x="754864" y="158943"/>
                </a:lnTo>
                <a:lnTo>
                  <a:pt x="753378" y="159095"/>
                </a:lnTo>
                <a:close/>
              </a:path>
              <a:path w="7480934" h="199389">
                <a:moveTo>
                  <a:pt x="830042" y="68609"/>
                </a:moveTo>
                <a:lnTo>
                  <a:pt x="809394" y="68609"/>
                </a:lnTo>
                <a:lnTo>
                  <a:pt x="812376" y="65434"/>
                </a:lnTo>
                <a:lnTo>
                  <a:pt x="826663" y="54768"/>
                </a:lnTo>
                <a:lnTo>
                  <a:pt x="829540" y="53180"/>
                </a:lnTo>
                <a:lnTo>
                  <a:pt x="832464" y="51990"/>
                </a:lnTo>
                <a:lnTo>
                  <a:pt x="838522" y="50403"/>
                </a:lnTo>
                <a:lnTo>
                  <a:pt x="841741" y="50006"/>
                </a:lnTo>
                <a:lnTo>
                  <a:pt x="852361" y="50006"/>
                </a:lnTo>
                <a:lnTo>
                  <a:pt x="858562" y="51444"/>
                </a:lnTo>
                <a:lnTo>
                  <a:pt x="863817" y="54371"/>
                </a:lnTo>
                <a:lnTo>
                  <a:pt x="868878" y="57100"/>
                </a:lnTo>
                <a:lnTo>
                  <a:pt x="873050" y="60969"/>
                </a:lnTo>
                <a:lnTo>
                  <a:pt x="876222" y="65930"/>
                </a:lnTo>
                <a:lnTo>
                  <a:pt x="839017" y="65930"/>
                </a:lnTo>
                <a:lnTo>
                  <a:pt x="836636" y="66277"/>
                </a:lnTo>
                <a:lnTo>
                  <a:pt x="834254" y="66972"/>
                </a:lnTo>
                <a:lnTo>
                  <a:pt x="831968" y="67667"/>
                </a:lnTo>
                <a:lnTo>
                  <a:pt x="830042" y="68609"/>
                </a:lnTo>
                <a:close/>
              </a:path>
              <a:path w="7480934" h="199389">
                <a:moveTo>
                  <a:pt x="804137" y="198986"/>
                </a:moveTo>
                <a:lnTo>
                  <a:pt x="800469" y="198986"/>
                </a:lnTo>
                <a:lnTo>
                  <a:pt x="798983" y="198881"/>
                </a:lnTo>
                <a:lnTo>
                  <a:pt x="797793" y="198681"/>
                </a:lnTo>
                <a:lnTo>
                  <a:pt x="796602" y="198586"/>
                </a:lnTo>
                <a:lnTo>
                  <a:pt x="793183" y="54321"/>
                </a:lnTo>
                <a:lnTo>
                  <a:pt x="793278" y="53825"/>
                </a:lnTo>
                <a:lnTo>
                  <a:pt x="798431" y="51693"/>
                </a:lnTo>
                <a:lnTo>
                  <a:pt x="804089" y="51693"/>
                </a:lnTo>
                <a:lnTo>
                  <a:pt x="806070" y="51891"/>
                </a:lnTo>
                <a:lnTo>
                  <a:pt x="806870" y="52089"/>
                </a:lnTo>
                <a:lnTo>
                  <a:pt x="807461" y="52387"/>
                </a:lnTo>
                <a:lnTo>
                  <a:pt x="808156" y="52685"/>
                </a:lnTo>
                <a:lnTo>
                  <a:pt x="808651" y="53032"/>
                </a:lnTo>
                <a:lnTo>
                  <a:pt x="809252" y="53826"/>
                </a:lnTo>
                <a:lnTo>
                  <a:pt x="809381" y="54321"/>
                </a:lnTo>
                <a:lnTo>
                  <a:pt x="809394" y="68609"/>
                </a:lnTo>
                <a:lnTo>
                  <a:pt x="830042" y="68609"/>
                </a:lnTo>
                <a:lnTo>
                  <a:pt x="829635" y="68808"/>
                </a:lnTo>
                <a:lnTo>
                  <a:pt x="827254" y="70395"/>
                </a:lnTo>
                <a:lnTo>
                  <a:pt x="824872" y="71884"/>
                </a:lnTo>
                <a:lnTo>
                  <a:pt x="822396" y="73868"/>
                </a:lnTo>
                <a:lnTo>
                  <a:pt x="817233" y="78828"/>
                </a:lnTo>
                <a:lnTo>
                  <a:pt x="814470" y="81954"/>
                </a:lnTo>
                <a:lnTo>
                  <a:pt x="811633" y="85576"/>
                </a:lnTo>
                <a:lnTo>
                  <a:pt x="811633" y="125463"/>
                </a:lnTo>
                <a:lnTo>
                  <a:pt x="835245" y="144665"/>
                </a:lnTo>
                <a:lnTo>
                  <a:pt x="874747" y="144665"/>
                </a:lnTo>
                <a:lnTo>
                  <a:pt x="874406" y="145103"/>
                </a:lnTo>
                <a:lnTo>
                  <a:pt x="811633" y="145103"/>
                </a:lnTo>
                <a:lnTo>
                  <a:pt x="811633" y="196005"/>
                </a:lnTo>
                <a:lnTo>
                  <a:pt x="811480" y="196500"/>
                </a:lnTo>
                <a:lnTo>
                  <a:pt x="811185" y="196900"/>
                </a:lnTo>
                <a:lnTo>
                  <a:pt x="810890" y="197395"/>
                </a:lnTo>
                <a:lnTo>
                  <a:pt x="810394" y="197795"/>
                </a:lnTo>
                <a:lnTo>
                  <a:pt x="809004" y="198386"/>
                </a:lnTo>
                <a:lnTo>
                  <a:pt x="808061" y="198586"/>
                </a:lnTo>
                <a:lnTo>
                  <a:pt x="806870" y="198681"/>
                </a:lnTo>
                <a:lnTo>
                  <a:pt x="805680" y="198881"/>
                </a:lnTo>
                <a:lnTo>
                  <a:pt x="804137" y="198986"/>
                </a:lnTo>
                <a:close/>
              </a:path>
              <a:path w="7480934" h="199389">
                <a:moveTo>
                  <a:pt x="874747" y="144665"/>
                </a:moveTo>
                <a:lnTo>
                  <a:pt x="844865" y="144665"/>
                </a:lnTo>
                <a:lnTo>
                  <a:pt x="848837" y="143570"/>
                </a:lnTo>
                <a:lnTo>
                  <a:pt x="852114" y="141388"/>
                </a:lnTo>
                <a:lnTo>
                  <a:pt x="855486" y="139102"/>
                </a:lnTo>
                <a:lnTo>
                  <a:pt x="858162" y="136131"/>
                </a:lnTo>
                <a:lnTo>
                  <a:pt x="860153" y="132454"/>
                </a:lnTo>
                <a:lnTo>
                  <a:pt x="862229" y="128682"/>
                </a:lnTo>
                <a:lnTo>
                  <a:pt x="863725" y="124520"/>
                </a:lnTo>
                <a:lnTo>
                  <a:pt x="864611" y="119957"/>
                </a:lnTo>
                <a:lnTo>
                  <a:pt x="865601" y="115290"/>
                </a:lnTo>
                <a:lnTo>
                  <a:pt x="866106" y="110575"/>
                </a:lnTo>
                <a:lnTo>
                  <a:pt x="866106" y="100756"/>
                </a:lnTo>
                <a:lnTo>
                  <a:pt x="865706" y="95845"/>
                </a:lnTo>
                <a:lnTo>
                  <a:pt x="864915" y="91082"/>
                </a:lnTo>
                <a:lnTo>
                  <a:pt x="864220" y="86221"/>
                </a:lnTo>
                <a:lnTo>
                  <a:pt x="862877" y="81954"/>
                </a:lnTo>
                <a:lnTo>
                  <a:pt x="860896" y="78282"/>
                </a:lnTo>
                <a:lnTo>
                  <a:pt x="859010" y="74512"/>
                </a:lnTo>
                <a:lnTo>
                  <a:pt x="856476" y="71536"/>
                </a:lnTo>
                <a:lnTo>
                  <a:pt x="853304" y="69353"/>
                </a:lnTo>
                <a:lnTo>
                  <a:pt x="850123" y="67072"/>
                </a:lnTo>
                <a:lnTo>
                  <a:pt x="846161" y="65930"/>
                </a:lnTo>
                <a:lnTo>
                  <a:pt x="876222" y="65930"/>
                </a:lnTo>
                <a:lnTo>
                  <a:pt x="885594" y="112566"/>
                </a:lnTo>
                <a:lnTo>
                  <a:pt x="884651" y="120500"/>
                </a:lnTo>
                <a:lnTo>
                  <a:pt x="882775" y="127549"/>
                </a:lnTo>
                <a:lnTo>
                  <a:pt x="880889" y="134492"/>
                </a:lnTo>
                <a:lnTo>
                  <a:pt x="878060" y="140398"/>
                </a:lnTo>
                <a:lnTo>
                  <a:pt x="874747" y="144665"/>
                </a:lnTo>
                <a:close/>
              </a:path>
              <a:path w="7480934" h="199389">
                <a:moveTo>
                  <a:pt x="849037" y="160438"/>
                </a:moveTo>
                <a:lnTo>
                  <a:pt x="839017" y="160438"/>
                </a:lnTo>
                <a:lnTo>
                  <a:pt x="836236" y="160143"/>
                </a:lnTo>
                <a:lnTo>
                  <a:pt x="811633" y="145103"/>
                </a:lnTo>
                <a:lnTo>
                  <a:pt x="874406" y="145103"/>
                </a:lnTo>
                <a:lnTo>
                  <a:pt x="870621" y="150113"/>
                </a:lnTo>
                <a:lnTo>
                  <a:pt x="866049" y="153885"/>
                </a:lnTo>
                <a:lnTo>
                  <a:pt x="855238" y="159143"/>
                </a:lnTo>
                <a:lnTo>
                  <a:pt x="849037" y="160438"/>
                </a:lnTo>
                <a:close/>
              </a:path>
              <a:path w="7480934" h="199389">
                <a:moveTo>
                  <a:pt x="925780" y="159000"/>
                </a:moveTo>
                <a:lnTo>
                  <a:pt x="919084" y="159000"/>
                </a:lnTo>
                <a:lnTo>
                  <a:pt x="917893" y="158800"/>
                </a:lnTo>
                <a:lnTo>
                  <a:pt x="916703" y="158695"/>
                </a:lnTo>
                <a:lnTo>
                  <a:pt x="913379" y="156619"/>
                </a:lnTo>
                <a:lnTo>
                  <a:pt x="913379" y="54123"/>
                </a:lnTo>
                <a:lnTo>
                  <a:pt x="917893" y="51940"/>
                </a:lnTo>
                <a:lnTo>
                  <a:pt x="919084" y="51742"/>
                </a:lnTo>
                <a:lnTo>
                  <a:pt x="920570" y="51643"/>
                </a:lnTo>
                <a:lnTo>
                  <a:pt x="924247" y="51643"/>
                </a:lnTo>
                <a:lnTo>
                  <a:pt x="925780" y="51742"/>
                </a:lnTo>
                <a:lnTo>
                  <a:pt x="926971" y="51940"/>
                </a:lnTo>
                <a:lnTo>
                  <a:pt x="928161" y="52039"/>
                </a:lnTo>
                <a:lnTo>
                  <a:pt x="929104" y="52238"/>
                </a:lnTo>
                <a:lnTo>
                  <a:pt x="930495" y="52834"/>
                </a:lnTo>
                <a:lnTo>
                  <a:pt x="930990" y="53230"/>
                </a:lnTo>
                <a:lnTo>
                  <a:pt x="931285" y="53726"/>
                </a:lnTo>
                <a:lnTo>
                  <a:pt x="931590" y="54123"/>
                </a:lnTo>
                <a:lnTo>
                  <a:pt x="931733" y="54570"/>
                </a:lnTo>
                <a:lnTo>
                  <a:pt x="931733" y="156123"/>
                </a:lnTo>
                <a:lnTo>
                  <a:pt x="926971" y="158800"/>
                </a:lnTo>
                <a:lnTo>
                  <a:pt x="925780" y="159000"/>
                </a:lnTo>
                <a:close/>
              </a:path>
              <a:path w="7480934" h="199389">
                <a:moveTo>
                  <a:pt x="926723" y="32295"/>
                </a:moveTo>
                <a:lnTo>
                  <a:pt x="917989" y="32295"/>
                </a:lnTo>
                <a:lnTo>
                  <a:pt x="915017" y="31551"/>
                </a:lnTo>
                <a:lnTo>
                  <a:pt x="913426" y="30063"/>
                </a:lnTo>
                <a:lnTo>
                  <a:pt x="911845" y="28475"/>
                </a:lnTo>
                <a:lnTo>
                  <a:pt x="911045" y="25598"/>
                </a:lnTo>
                <a:lnTo>
                  <a:pt x="911099" y="16866"/>
                </a:lnTo>
                <a:lnTo>
                  <a:pt x="911845" y="14138"/>
                </a:lnTo>
                <a:lnTo>
                  <a:pt x="915112" y="11063"/>
                </a:lnTo>
                <a:lnTo>
                  <a:pt x="918141" y="10268"/>
                </a:lnTo>
                <a:lnTo>
                  <a:pt x="926875" y="10268"/>
                </a:lnTo>
                <a:lnTo>
                  <a:pt x="929847" y="11013"/>
                </a:lnTo>
                <a:lnTo>
                  <a:pt x="933029" y="13989"/>
                </a:lnTo>
                <a:lnTo>
                  <a:pt x="933819" y="16866"/>
                </a:lnTo>
                <a:lnTo>
                  <a:pt x="933791" y="25598"/>
                </a:lnTo>
                <a:lnTo>
                  <a:pt x="932971" y="28475"/>
                </a:lnTo>
                <a:lnTo>
                  <a:pt x="929704" y="31551"/>
                </a:lnTo>
                <a:lnTo>
                  <a:pt x="926723" y="32295"/>
                </a:lnTo>
                <a:close/>
              </a:path>
              <a:path w="7480934" h="199389">
                <a:moveTo>
                  <a:pt x="1051767" y="65186"/>
                </a:moveTo>
                <a:lnTo>
                  <a:pt x="1033308" y="65186"/>
                </a:lnTo>
                <a:lnTo>
                  <a:pt x="1033308" y="6350"/>
                </a:lnTo>
                <a:lnTo>
                  <a:pt x="1035098" y="4315"/>
                </a:lnTo>
                <a:lnTo>
                  <a:pt x="1035889" y="4018"/>
                </a:lnTo>
                <a:lnTo>
                  <a:pt x="1036832" y="3769"/>
                </a:lnTo>
                <a:lnTo>
                  <a:pt x="1039118" y="3373"/>
                </a:lnTo>
                <a:lnTo>
                  <a:pt x="1040604" y="3273"/>
                </a:lnTo>
                <a:lnTo>
                  <a:pt x="1044271" y="3273"/>
                </a:lnTo>
                <a:lnTo>
                  <a:pt x="1045814" y="3373"/>
                </a:lnTo>
                <a:lnTo>
                  <a:pt x="1048195" y="3769"/>
                </a:lnTo>
                <a:lnTo>
                  <a:pt x="1049081" y="4018"/>
                </a:lnTo>
                <a:lnTo>
                  <a:pt x="1049681" y="4315"/>
                </a:lnTo>
                <a:lnTo>
                  <a:pt x="1050376" y="4514"/>
                </a:lnTo>
                <a:lnTo>
                  <a:pt x="1050872" y="4861"/>
                </a:lnTo>
                <a:lnTo>
                  <a:pt x="1051167" y="5357"/>
                </a:lnTo>
                <a:lnTo>
                  <a:pt x="1051567" y="5854"/>
                </a:lnTo>
                <a:lnTo>
                  <a:pt x="1051767" y="6350"/>
                </a:lnTo>
                <a:lnTo>
                  <a:pt x="1051767" y="65186"/>
                </a:lnTo>
                <a:close/>
              </a:path>
              <a:path w="7480934" h="199389">
                <a:moveTo>
                  <a:pt x="1007019" y="160438"/>
                </a:moveTo>
                <a:lnTo>
                  <a:pt x="992826" y="160438"/>
                </a:lnTo>
                <a:lnTo>
                  <a:pt x="986483" y="159000"/>
                </a:lnTo>
                <a:lnTo>
                  <a:pt x="961575" y="127396"/>
                </a:lnTo>
                <a:lnTo>
                  <a:pt x="959346" y="97929"/>
                </a:lnTo>
                <a:lnTo>
                  <a:pt x="960289" y="90139"/>
                </a:lnTo>
                <a:lnTo>
                  <a:pt x="989359" y="51345"/>
                </a:lnTo>
                <a:lnTo>
                  <a:pt x="995608" y="50006"/>
                </a:lnTo>
                <a:lnTo>
                  <a:pt x="1008504" y="50006"/>
                </a:lnTo>
                <a:lnTo>
                  <a:pt x="1013867" y="51295"/>
                </a:lnTo>
                <a:lnTo>
                  <a:pt x="1018725" y="53876"/>
                </a:lnTo>
                <a:lnTo>
                  <a:pt x="1023687" y="56455"/>
                </a:lnTo>
                <a:lnTo>
                  <a:pt x="1028545" y="60225"/>
                </a:lnTo>
                <a:lnTo>
                  <a:pt x="1033308" y="65186"/>
                </a:lnTo>
                <a:lnTo>
                  <a:pt x="1051767" y="65186"/>
                </a:lnTo>
                <a:lnTo>
                  <a:pt x="1051767" y="65930"/>
                </a:lnTo>
                <a:lnTo>
                  <a:pt x="999522" y="65930"/>
                </a:lnTo>
                <a:lnTo>
                  <a:pt x="995503" y="67072"/>
                </a:lnTo>
                <a:lnTo>
                  <a:pt x="992236" y="69353"/>
                </a:lnTo>
                <a:lnTo>
                  <a:pt x="988959" y="71536"/>
                </a:lnTo>
                <a:lnTo>
                  <a:pt x="986283" y="74463"/>
                </a:lnTo>
                <a:lnTo>
                  <a:pt x="978396" y="99714"/>
                </a:lnTo>
                <a:lnTo>
                  <a:pt x="978396" y="109537"/>
                </a:lnTo>
                <a:lnTo>
                  <a:pt x="998637" y="144665"/>
                </a:lnTo>
                <a:lnTo>
                  <a:pt x="1033212" y="144665"/>
                </a:lnTo>
                <a:lnTo>
                  <a:pt x="1030136" y="148037"/>
                </a:lnTo>
                <a:lnTo>
                  <a:pt x="1024630" y="152494"/>
                </a:lnTo>
                <a:lnTo>
                  <a:pt x="1013219" y="158848"/>
                </a:lnTo>
                <a:lnTo>
                  <a:pt x="1007019" y="160438"/>
                </a:lnTo>
                <a:close/>
              </a:path>
              <a:path w="7480934" h="199389">
                <a:moveTo>
                  <a:pt x="1033212" y="144665"/>
                </a:moveTo>
                <a:lnTo>
                  <a:pt x="1005876" y="144665"/>
                </a:lnTo>
                <a:lnTo>
                  <a:pt x="1008257" y="144360"/>
                </a:lnTo>
                <a:lnTo>
                  <a:pt x="1010543" y="143770"/>
                </a:lnTo>
                <a:lnTo>
                  <a:pt x="1033308" y="125015"/>
                </a:lnTo>
                <a:lnTo>
                  <a:pt x="1033308" y="84832"/>
                </a:lnTo>
                <a:lnTo>
                  <a:pt x="1028250" y="78680"/>
                </a:lnTo>
                <a:lnTo>
                  <a:pt x="1023392" y="74016"/>
                </a:lnTo>
                <a:lnTo>
                  <a:pt x="1018725" y="70842"/>
                </a:lnTo>
                <a:lnTo>
                  <a:pt x="1014162" y="67567"/>
                </a:lnTo>
                <a:lnTo>
                  <a:pt x="1009352" y="65930"/>
                </a:lnTo>
                <a:lnTo>
                  <a:pt x="1051767" y="65930"/>
                </a:lnTo>
                <a:lnTo>
                  <a:pt x="1051767" y="142274"/>
                </a:lnTo>
                <a:lnTo>
                  <a:pt x="1035394" y="142274"/>
                </a:lnTo>
                <a:lnTo>
                  <a:pt x="1033212" y="144665"/>
                </a:lnTo>
                <a:close/>
              </a:path>
              <a:path w="7480934" h="199389">
                <a:moveTo>
                  <a:pt x="1046452" y="159000"/>
                </a:moveTo>
                <a:lnTo>
                  <a:pt x="1040804" y="159000"/>
                </a:lnTo>
                <a:lnTo>
                  <a:pt x="1039708" y="158800"/>
                </a:lnTo>
                <a:lnTo>
                  <a:pt x="1038718" y="158695"/>
                </a:lnTo>
                <a:lnTo>
                  <a:pt x="1035394" y="156123"/>
                </a:lnTo>
                <a:lnTo>
                  <a:pt x="1035394" y="142274"/>
                </a:lnTo>
                <a:lnTo>
                  <a:pt x="1051767" y="142274"/>
                </a:lnTo>
                <a:lnTo>
                  <a:pt x="1051767" y="156123"/>
                </a:lnTo>
                <a:lnTo>
                  <a:pt x="1051615" y="156666"/>
                </a:lnTo>
                <a:lnTo>
                  <a:pt x="1051319" y="157162"/>
                </a:lnTo>
                <a:lnTo>
                  <a:pt x="1051119" y="157562"/>
                </a:lnTo>
                <a:lnTo>
                  <a:pt x="1050672" y="157905"/>
                </a:lnTo>
                <a:lnTo>
                  <a:pt x="1049976" y="158200"/>
                </a:lnTo>
                <a:lnTo>
                  <a:pt x="1049386" y="158505"/>
                </a:lnTo>
                <a:lnTo>
                  <a:pt x="1048538" y="158695"/>
                </a:lnTo>
                <a:lnTo>
                  <a:pt x="1047452" y="158800"/>
                </a:lnTo>
                <a:lnTo>
                  <a:pt x="1046452" y="159000"/>
                </a:lnTo>
                <a:close/>
              </a:path>
              <a:path w="7480934" h="199389">
                <a:moveTo>
                  <a:pt x="1088524" y="75455"/>
                </a:moveTo>
                <a:lnTo>
                  <a:pt x="1087038" y="75455"/>
                </a:lnTo>
                <a:lnTo>
                  <a:pt x="1086495" y="75306"/>
                </a:lnTo>
                <a:lnTo>
                  <a:pt x="1083968" y="65583"/>
                </a:lnTo>
                <a:lnTo>
                  <a:pt x="1084009" y="64938"/>
                </a:lnTo>
                <a:lnTo>
                  <a:pt x="1091353" y="57448"/>
                </a:lnTo>
                <a:lnTo>
                  <a:pt x="1093829" y="56058"/>
                </a:lnTo>
                <a:lnTo>
                  <a:pt x="1096658" y="54867"/>
                </a:lnTo>
                <a:lnTo>
                  <a:pt x="1099840" y="53876"/>
                </a:lnTo>
                <a:lnTo>
                  <a:pt x="1103107" y="52784"/>
                </a:lnTo>
                <a:lnTo>
                  <a:pt x="1106631" y="51891"/>
                </a:lnTo>
                <a:lnTo>
                  <a:pt x="1110403" y="51196"/>
                </a:lnTo>
                <a:lnTo>
                  <a:pt x="1114175" y="50403"/>
                </a:lnTo>
                <a:lnTo>
                  <a:pt x="1117994" y="50006"/>
                </a:lnTo>
                <a:lnTo>
                  <a:pt x="1129110" y="50006"/>
                </a:lnTo>
                <a:lnTo>
                  <a:pt x="1135253" y="50849"/>
                </a:lnTo>
                <a:lnTo>
                  <a:pt x="1140321" y="52535"/>
                </a:lnTo>
                <a:lnTo>
                  <a:pt x="1145378" y="54123"/>
                </a:lnTo>
                <a:lnTo>
                  <a:pt x="1149446" y="56505"/>
                </a:lnTo>
                <a:lnTo>
                  <a:pt x="1152522" y="59679"/>
                </a:lnTo>
                <a:lnTo>
                  <a:pt x="1155694" y="62855"/>
                </a:lnTo>
                <a:lnTo>
                  <a:pt x="1156951" y="65037"/>
                </a:lnTo>
                <a:lnTo>
                  <a:pt x="1115661" y="65037"/>
                </a:lnTo>
                <a:lnTo>
                  <a:pt x="1111546" y="65583"/>
                </a:lnTo>
                <a:lnTo>
                  <a:pt x="1089867" y="74910"/>
                </a:lnTo>
                <a:lnTo>
                  <a:pt x="1088524" y="75455"/>
                </a:lnTo>
                <a:close/>
              </a:path>
              <a:path w="7480934" h="199389">
                <a:moveTo>
                  <a:pt x="1119880" y="160438"/>
                </a:moveTo>
                <a:lnTo>
                  <a:pt x="1108564" y="160438"/>
                </a:lnTo>
                <a:lnTo>
                  <a:pt x="1103802" y="159743"/>
                </a:lnTo>
                <a:lnTo>
                  <a:pt x="1078999" y="134692"/>
                </a:lnTo>
                <a:lnTo>
                  <a:pt x="1078999" y="124272"/>
                </a:lnTo>
                <a:lnTo>
                  <a:pt x="1114565" y="97134"/>
                </a:lnTo>
                <a:lnTo>
                  <a:pt x="1121566" y="96440"/>
                </a:lnTo>
                <a:lnTo>
                  <a:pt x="1143140" y="96440"/>
                </a:lnTo>
                <a:lnTo>
                  <a:pt x="1143140" y="84832"/>
                </a:lnTo>
                <a:lnTo>
                  <a:pt x="1142750" y="81409"/>
                </a:lnTo>
                <a:lnTo>
                  <a:pt x="1141159" y="75455"/>
                </a:lnTo>
                <a:lnTo>
                  <a:pt x="1139825" y="72975"/>
                </a:lnTo>
                <a:lnTo>
                  <a:pt x="1137939" y="70990"/>
                </a:lnTo>
                <a:lnTo>
                  <a:pt x="1136149" y="69006"/>
                </a:lnTo>
                <a:lnTo>
                  <a:pt x="1133815" y="67517"/>
                </a:lnTo>
                <a:lnTo>
                  <a:pt x="1128062" y="65533"/>
                </a:lnTo>
                <a:lnTo>
                  <a:pt x="1124490" y="65037"/>
                </a:lnTo>
                <a:lnTo>
                  <a:pt x="1156951" y="65037"/>
                </a:lnTo>
                <a:lnTo>
                  <a:pt x="1157980" y="66823"/>
                </a:lnTo>
                <a:lnTo>
                  <a:pt x="1160752" y="76249"/>
                </a:lnTo>
                <a:lnTo>
                  <a:pt x="1161409" y="81409"/>
                </a:lnTo>
                <a:lnTo>
                  <a:pt x="1161447" y="109832"/>
                </a:lnTo>
                <a:lnTo>
                  <a:pt x="1122461" y="109832"/>
                </a:lnTo>
                <a:lnTo>
                  <a:pt x="1118042" y="110280"/>
                </a:lnTo>
                <a:lnTo>
                  <a:pt x="1114270" y="111175"/>
                </a:lnTo>
                <a:lnTo>
                  <a:pt x="1110603" y="111966"/>
                </a:lnTo>
                <a:lnTo>
                  <a:pt x="1107526" y="113204"/>
                </a:lnTo>
                <a:lnTo>
                  <a:pt x="1097896" y="125958"/>
                </a:lnTo>
                <a:lnTo>
                  <a:pt x="1097896" y="134197"/>
                </a:lnTo>
                <a:lnTo>
                  <a:pt x="1099535" y="138312"/>
                </a:lnTo>
                <a:lnTo>
                  <a:pt x="1102811" y="141388"/>
                </a:lnTo>
                <a:lnTo>
                  <a:pt x="1106183" y="144465"/>
                </a:lnTo>
                <a:lnTo>
                  <a:pt x="1110850" y="145998"/>
                </a:lnTo>
                <a:lnTo>
                  <a:pt x="1145264" y="145998"/>
                </a:lnTo>
                <a:lnTo>
                  <a:pt x="1141311" y="150313"/>
                </a:lnTo>
                <a:lnTo>
                  <a:pt x="1136396" y="153990"/>
                </a:lnTo>
                <a:lnTo>
                  <a:pt x="1130939" y="156562"/>
                </a:lnTo>
                <a:lnTo>
                  <a:pt x="1125586" y="159143"/>
                </a:lnTo>
                <a:lnTo>
                  <a:pt x="1119880" y="160438"/>
                </a:lnTo>
                <a:close/>
              </a:path>
              <a:path w="7480934" h="199389">
                <a:moveTo>
                  <a:pt x="1145264" y="145998"/>
                </a:moveTo>
                <a:lnTo>
                  <a:pt x="1121566" y="145998"/>
                </a:lnTo>
                <a:lnTo>
                  <a:pt x="1126033" y="144808"/>
                </a:lnTo>
                <a:lnTo>
                  <a:pt x="1130196" y="142427"/>
                </a:lnTo>
                <a:lnTo>
                  <a:pt x="1134368" y="139950"/>
                </a:lnTo>
                <a:lnTo>
                  <a:pt x="1138682" y="136178"/>
                </a:lnTo>
                <a:lnTo>
                  <a:pt x="1143140" y="131120"/>
                </a:lnTo>
                <a:lnTo>
                  <a:pt x="1143140" y="109832"/>
                </a:lnTo>
                <a:lnTo>
                  <a:pt x="1161447" y="109832"/>
                </a:lnTo>
                <a:lnTo>
                  <a:pt x="1161447" y="145551"/>
                </a:lnTo>
                <a:lnTo>
                  <a:pt x="1145674" y="145551"/>
                </a:lnTo>
                <a:lnTo>
                  <a:pt x="1145264" y="145998"/>
                </a:lnTo>
                <a:close/>
              </a:path>
              <a:path w="7480934" h="199389">
                <a:moveTo>
                  <a:pt x="1155551" y="159095"/>
                </a:moveTo>
                <a:lnTo>
                  <a:pt x="1151674" y="159095"/>
                </a:lnTo>
                <a:lnTo>
                  <a:pt x="1150141" y="158943"/>
                </a:lnTo>
                <a:lnTo>
                  <a:pt x="1148950" y="158648"/>
                </a:lnTo>
                <a:lnTo>
                  <a:pt x="1147760" y="158448"/>
                </a:lnTo>
                <a:lnTo>
                  <a:pt x="1146912" y="158152"/>
                </a:lnTo>
                <a:lnTo>
                  <a:pt x="1146417" y="157762"/>
                </a:lnTo>
                <a:lnTo>
                  <a:pt x="1145921" y="157257"/>
                </a:lnTo>
                <a:lnTo>
                  <a:pt x="1145674" y="156562"/>
                </a:lnTo>
                <a:lnTo>
                  <a:pt x="1145674" y="145551"/>
                </a:lnTo>
                <a:lnTo>
                  <a:pt x="1161447" y="145551"/>
                </a:lnTo>
                <a:lnTo>
                  <a:pt x="1161447" y="156562"/>
                </a:lnTo>
                <a:lnTo>
                  <a:pt x="1158028" y="158648"/>
                </a:lnTo>
                <a:lnTo>
                  <a:pt x="1157037" y="158943"/>
                </a:lnTo>
                <a:lnTo>
                  <a:pt x="1155551" y="159095"/>
                </a:lnTo>
                <a:close/>
              </a:path>
              <a:path w="7480934" h="199389">
                <a:moveTo>
                  <a:pt x="1231366" y="68312"/>
                </a:moveTo>
                <a:lnTo>
                  <a:pt x="1212015" y="68312"/>
                </a:lnTo>
                <a:lnTo>
                  <a:pt x="1217673" y="62060"/>
                </a:lnTo>
                <a:lnTo>
                  <a:pt x="1223131" y="57448"/>
                </a:lnTo>
                <a:lnTo>
                  <a:pt x="1228389" y="54470"/>
                </a:lnTo>
                <a:lnTo>
                  <a:pt x="1233742" y="51493"/>
                </a:lnTo>
                <a:lnTo>
                  <a:pt x="1239152" y="50006"/>
                </a:lnTo>
                <a:lnTo>
                  <a:pt x="1248772" y="50006"/>
                </a:lnTo>
                <a:lnTo>
                  <a:pt x="1252496" y="50502"/>
                </a:lnTo>
                <a:lnTo>
                  <a:pt x="1259040" y="52486"/>
                </a:lnTo>
                <a:lnTo>
                  <a:pt x="1261926" y="53876"/>
                </a:lnTo>
                <a:lnTo>
                  <a:pt x="1264480" y="55711"/>
                </a:lnTo>
                <a:lnTo>
                  <a:pt x="1266984" y="57348"/>
                </a:lnTo>
                <a:lnTo>
                  <a:pt x="1269165" y="59432"/>
                </a:lnTo>
                <a:lnTo>
                  <a:pt x="1270946" y="61912"/>
                </a:lnTo>
                <a:lnTo>
                  <a:pt x="1272737" y="64293"/>
                </a:lnTo>
                <a:lnTo>
                  <a:pt x="1273727" y="66079"/>
                </a:lnTo>
                <a:lnTo>
                  <a:pt x="1236418" y="66079"/>
                </a:lnTo>
                <a:lnTo>
                  <a:pt x="1232161" y="67716"/>
                </a:lnTo>
                <a:lnTo>
                  <a:pt x="1231366" y="68312"/>
                </a:lnTo>
                <a:close/>
              </a:path>
              <a:path w="7480934" h="199389">
                <a:moveTo>
                  <a:pt x="1294482" y="69948"/>
                </a:moveTo>
                <a:lnTo>
                  <a:pt x="1275414" y="69948"/>
                </a:lnTo>
                <a:lnTo>
                  <a:pt x="1278785" y="66277"/>
                </a:lnTo>
                <a:lnTo>
                  <a:pt x="1281967" y="63202"/>
                </a:lnTo>
                <a:lnTo>
                  <a:pt x="1288015" y="58142"/>
                </a:lnTo>
                <a:lnTo>
                  <a:pt x="1290939" y="56107"/>
                </a:lnTo>
                <a:lnTo>
                  <a:pt x="1293721" y="54620"/>
                </a:lnTo>
                <a:lnTo>
                  <a:pt x="1296502" y="53032"/>
                </a:lnTo>
                <a:lnTo>
                  <a:pt x="1299178" y="51891"/>
                </a:lnTo>
                <a:lnTo>
                  <a:pt x="1301760" y="51196"/>
                </a:lnTo>
                <a:lnTo>
                  <a:pt x="1304436" y="50403"/>
                </a:lnTo>
                <a:lnTo>
                  <a:pt x="1307113" y="50006"/>
                </a:lnTo>
                <a:lnTo>
                  <a:pt x="1316342" y="50006"/>
                </a:lnTo>
                <a:lnTo>
                  <a:pt x="1321800" y="51147"/>
                </a:lnTo>
                <a:lnTo>
                  <a:pt x="1330535" y="55711"/>
                </a:lnTo>
                <a:lnTo>
                  <a:pt x="1334049" y="58787"/>
                </a:lnTo>
                <a:lnTo>
                  <a:pt x="1336735" y="62656"/>
                </a:lnTo>
                <a:lnTo>
                  <a:pt x="1339252" y="66079"/>
                </a:lnTo>
                <a:lnTo>
                  <a:pt x="1301655" y="66079"/>
                </a:lnTo>
                <a:lnTo>
                  <a:pt x="1297388" y="67716"/>
                </a:lnTo>
                <a:lnTo>
                  <a:pt x="1294482" y="69948"/>
                </a:lnTo>
                <a:close/>
              </a:path>
              <a:path w="7480934" h="199389">
                <a:moveTo>
                  <a:pt x="1207843" y="159000"/>
                </a:moveTo>
                <a:lnTo>
                  <a:pt x="1201147" y="159000"/>
                </a:lnTo>
                <a:lnTo>
                  <a:pt x="1199957" y="158800"/>
                </a:lnTo>
                <a:lnTo>
                  <a:pt x="1198766" y="158695"/>
                </a:lnTo>
                <a:lnTo>
                  <a:pt x="1195442" y="156619"/>
                </a:lnTo>
                <a:lnTo>
                  <a:pt x="1195492" y="53876"/>
                </a:lnTo>
                <a:lnTo>
                  <a:pt x="1195842" y="53180"/>
                </a:lnTo>
                <a:lnTo>
                  <a:pt x="1196289" y="52834"/>
                </a:lnTo>
                <a:lnTo>
                  <a:pt x="1196985" y="52535"/>
                </a:lnTo>
                <a:lnTo>
                  <a:pt x="1197680" y="52139"/>
                </a:lnTo>
                <a:lnTo>
                  <a:pt x="1198518" y="51891"/>
                </a:lnTo>
                <a:lnTo>
                  <a:pt x="1200604" y="51693"/>
                </a:lnTo>
                <a:lnTo>
                  <a:pt x="1206710" y="51693"/>
                </a:lnTo>
                <a:lnTo>
                  <a:pt x="1208786" y="51891"/>
                </a:lnTo>
                <a:lnTo>
                  <a:pt x="1209634" y="52139"/>
                </a:lnTo>
                <a:lnTo>
                  <a:pt x="1210225" y="52535"/>
                </a:lnTo>
                <a:lnTo>
                  <a:pt x="1210825" y="52834"/>
                </a:lnTo>
                <a:lnTo>
                  <a:pt x="1211272" y="53180"/>
                </a:lnTo>
                <a:lnTo>
                  <a:pt x="1211863" y="53975"/>
                </a:lnTo>
                <a:lnTo>
                  <a:pt x="1212015" y="54470"/>
                </a:lnTo>
                <a:lnTo>
                  <a:pt x="1212015" y="68312"/>
                </a:lnTo>
                <a:lnTo>
                  <a:pt x="1231366" y="68312"/>
                </a:lnTo>
                <a:lnTo>
                  <a:pt x="1227789" y="70990"/>
                </a:lnTo>
                <a:lnTo>
                  <a:pt x="1223521" y="74265"/>
                </a:lnTo>
                <a:lnTo>
                  <a:pt x="1218864" y="79027"/>
                </a:lnTo>
                <a:lnTo>
                  <a:pt x="1213796" y="85278"/>
                </a:lnTo>
                <a:lnTo>
                  <a:pt x="1213796" y="156123"/>
                </a:lnTo>
                <a:lnTo>
                  <a:pt x="1213654" y="156619"/>
                </a:lnTo>
                <a:lnTo>
                  <a:pt x="1209034" y="158800"/>
                </a:lnTo>
                <a:lnTo>
                  <a:pt x="1207843" y="159000"/>
                </a:lnTo>
                <a:close/>
              </a:path>
              <a:path w="7480934" h="199389">
                <a:moveTo>
                  <a:pt x="1273032" y="159000"/>
                </a:moveTo>
                <a:lnTo>
                  <a:pt x="1266584" y="159000"/>
                </a:lnTo>
                <a:lnTo>
                  <a:pt x="1265298" y="158800"/>
                </a:lnTo>
                <a:lnTo>
                  <a:pt x="1264107" y="158695"/>
                </a:lnTo>
                <a:lnTo>
                  <a:pt x="1260678" y="156123"/>
                </a:lnTo>
                <a:lnTo>
                  <a:pt x="1260678" y="90239"/>
                </a:lnTo>
                <a:lnTo>
                  <a:pt x="1260218" y="86320"/>
                </a:lnTo>
                <a:lnTo>
                  <a:pt x="1259345" y="82896"/>
                </a:lnTo>
                <a:lnTo>
                  <a:pt x="1258545" y="79424"/>
                </a:lnTo>
                <a:lnTo>
                  <a:pt x="1257307" y="76447"/>
                </a:lnTo>
                <a:lnTo>
                  <a:pt x="1255621" y="73967"/>
                </a:lnTo>
                <a:lnTo>
                  <a:pt x="1254030" y="71387"/>
                </a:lnTo>
                <a:lnTo>
                  <a:pt x="1252001" y="69453"/>
                </a:lnTo>
                <a:lnTo>
                  <a:pt x="1249515" y="68163"/>
                </a:lnTo>
                <a:lnTo>
                  <a:pt x="1247039" y="66773"/>
                </a:lnTo>
                <a:lnTo>
                  <a:pt x="1244067" y="66079"/>
                </a:lnTo>
                <a:lnTo>
                  <a:pt x="1273727" y="66079"/>
                </a:lnTo>
                <a:lnTo>
                  <a:pt x="1274223" y="66972"/>
                </a:lnTo>
                <a:lnTo>
                  <a:pt x="1275414" y="69948"/>
                </a:lnTo>
                <a:lnTo>
                  <a:pt x="1294482" y="69948"/>
                </a:lnTo>
                <a:lnTo>
                  <a:pt x="1288863" y="74265"/>
                </a:lnTo>
                <a:lnTo>
                  <a:pt x="1284148" y="79027"/>
                </a:lnTo>
                <a:lnTo>
                  <a:pt x="1278985" y="85278"/>
                </a:lnTo>
                <a:lnTo>
                  <a:pt x="1278985" y="156123"/>
                </a:lnTo>
                <a:lnTo>
                  <a:pt x="1278843" y="156619"/>
                </a:lnTo>
                <a:lnTo>
                  <a:pt x="1274223" y="158800"/>
                </a:lnTo>
                <a:lnTo>
                  <a:pt x="1273032" y="159000"/>
                </a:lnTo>
                <a:close/>
              </a:path>
              <a:path w="7480934" h="199389">
                <a:moveTo>
                  <a:pt x="1338517" y="159000"/>
                </a:moveTo>
                <a:lnTo>
                  <a:pt x="1331820" y="159000"/>
                </a:lnTo>
                <a:lnTo>
                  <a:pt x="1330630" y="158800"/>
                </a:lnTo>
                <a:lnTo>
                  <a:pt x="1329439" y="158695"/>
                </a:lnTo>
                <a:lnTo>
                  <a:pt x="1325867" y="156123"/>
                </a:lnTo>
                <a:lnTo>
                  <a:pt x="1325867" y="90239"/>
                </a:lnTo>
                <a:lnTo>
                  <a:pt x="1325456" y="86320"/>
                </a:lnTo>
                <a:lnTo>
                  <a:pt x="1324677" y="82896"/>
                </a:lnTo>
                <a:lnTo>
                  <a:pt x="1323981" y="79424"/>
                </a:lnTo>
                <a:lnTo>
                  <a:pt x="1322791" y="76447"/>
                </a:lnTo>
                <a:lnTo>
                  <a:pt x="1321105" y="73967"/>
                </a:lnTo>
                <a:lnTo>
                  <a:pt x="1319514" y="71387"/>
                </a:lnTo>
                <a:lnTo>
                  <a:pt x="1317438" y="69453"/>
                </a:lnTo>
                <a:lnTo>
                  <a:pt x="1314856" y="68163"/>
                </a:lnTo>
                <a:lnTo>
                  <a:pt x="1312370" y="66773"/>
                </a:lnTo>
                <a:lnTo>
                  <a:pt x="1309399" y="66079"/>
                </a:lnTo>
                <a:lnTo>
                  <a:pt x="1339252" y="66079"/>
                </a:lnTo>
                <a:lnTo>
                  <a:pt x="1339507" y="66427"/>
                </a:lnTo>
                <a:lnTo>
                  <a:pt x="1341450" y="70842"/>
                </a:lnTo>
                <a:lnTo>
                  <a:pt x="1342536" y="75901"/>
                </a:lnTo>
                <a:lnTo>
                  <a:pt x="1343727" y="80962"/>
                </a:lnTo>
                <a:lnTo>
                  <a:pt x="1344327" y="86320"/>
                </a:lnTo>
                <a:lnTo>
                  <a:pt x="1344327" y="156123"/>
                </a:lnTo>
                <a:lnTo>
                  <a:pt x="1339707" y="158800"/>
                </a:lnTo>
                <a:lnTo>
                  <a:pt x="1338517" y="159000"/>
                </a:lnTo>
                <a:close/>
              </a:path>
              <a:path w="7480934" h="199389">
                <a:moveTo>
                  <a:pt x="1426175" y="160438"/>
                </a:moveTo>
                <a:lnTo>
                  <a:pt x="1413183" y="160438"/>
                </a:lnTo>
                <a:lnTo>
                  <a:pt x="1405934" y="159295"/>
                </a:lnTo>
                <a:lnTo>
                  <a:pt x="1374388" y="129625"/>
                </a:lnTo>
                <a:lnTo>
                  <a:pt x="1371263" y="114842"/>
                </a:lnTo>
                <a:lnTo>
                  <a:pt x="1371263" y="97184"/>
                </a:lnTo>
                <a:lnTo>
                  <a:pt x="1388475" y="60175"/>
                </a:lnTo>
                <a:lnTo>
                  <a:pt x="1412135" y="50006"/>
                </a:lnTo>
                <a:lnTo>
                  <a:pt x="1427318" y="50006"/>
                </a:lnTo>
                <a:lnTo>
                  <a:pt x="1434014" y="51295"/>
                </a:lnTo>
                <a:lnTo>
                  <a:pt x="1439577" y="53876"/>
                </a:lnTo>
                <a:lnTo>
                  <a:pt x="1445130" y="56356"/>
                </a:lnTo>
                <a:lnTo>
                  <a:pt x="1449692" y="59778"/>
                </a:lnTo>
                <a:lnTo>
                  <a:pt x="1453513" y="64442"/>
                </a:lnTo>
                <a:lnTo>
                  <a:pt x="1414173" y="64442"/>
                </a:lnTo>
                <a:lnTo>
                  <a:pt x="1410154" y="65335"/>
                </a:lnTo>
                <a:lnTo>
                  <a:pt x="1406677" y="67121"/>
                </a:lnTo>
                <a:lnTo>
                  <a:pt x="1403305" y="68808"/>
                </a:lnTo>
                <a:lnTo>
                  <a:pt x="1400429" y="71089"/>
                </a:lnTo>
                <a:lnTo>
                  <a:pt x="1390609" y="95547"/>
                </a:lnTo>
                <a:lnTo>
                  <a:pt x="1463684" y="95547"/>
                </a:lnTo>
                <a:lnTo>
                  <a:pt x="1463684" y="103879"/>
                </a:lnTo>
                <a:lnTo>
                  <a:pt x="1462941" y="105965"/>
                </a:lnTo>
                <a:lnTo>
                  <a:pt x="1461446" y="107156"/>
                </a:lnTo>
                <a:lnTo>
                  <a:pt x="1460065" y="108346"/>
                </a:lnTo>
                <a:lnTo>
                  <a:pt x="1458427" y="108937"/>
                </a:lnTo>
                <a:lnTo>
                  <a:pt x="1390609" y="108937"/>
                </a:lnTo>
                <a:lnTo>
                  <a:pt x="1390635" y="114842"/>
                </a:lnTo>
                <a:lnTo>
                  <a:pt x="1417298" y="145551"/>
                </a:lnTo>
                <a:lnTo>
                  <a:pt x="1459246" y="145551"/>
                </a:lnTo>
                <a:lnTo>
                  <a:pt x="1459169" y="148980"/>
                </a:lnTo>
                <a:lnTo>
                  <a:pt x="1445968" y="157009"/>
                </a:lnTo>
                <a:lnTo>
                  <a:pt x="1442796" y="157905"/>
                </a:lnTo>
                <a:lnTo>
                  <a:pt x="1439072" y="158695"/>
                </a:lnTo>
                <a:lnTo>
                  <a:pt x="1430642" y="160086"/>
                </a:lnTo>
                <a:lnTo>
                  <a:pt x="1426175" y="160438"/>
                </a:lnTo>
                <a:close/>
              </a:path>
              <a:path w="7480934" h="199389">
                <a:moveTo>
                  <a:pt x="1463684" y="95547"/>
                </a:moveTo>
                <a:lnTo>
                  <a:pt x="1445082" y="95547"/>
                </a:lnTo>
                <a:lnTo>
                  <a:pt x="1445377" y="85823"/>
                </a:lnTo>
                <a:lnTo>
                  <a:pt x="1443244" y="78233"/>
                </a:lnTo>
                <a:lnTo>
                  <a:pt x="1438681" y="72776"/>
                </a:lnTo>
                <a:lnTo>
                  <a:pt x="1434214" y="67220"/>
                </a:lnTo>
                <a:lnTo>
                  <a:pt x="1427566" y="64442"/>
                </a:lnTo>
                <a:lnTo>
                  <a:pt x="1453513" y="64442"/>
                </a:lnTo>
                <a:lnTo>
                  <a:pt x="1456836" y="68411"/>
                </a:lnTo>
                <a:lnTo>
                  <a:pt x="1459465" y="73421"/>
                </a:lnTo>
                <a:lnTo>
                  <a:pt x="1462837" y="84931"/>
                </a:lnTo>
                <a:lnTo>
                  <a:pt x="1463684" y="91082"/>
                </a:lnTo>
                <a:lnTo>
                  <a:pt x="1463684" y="95547"/>
                </a:lnTo>
                <a:close/>
              </a:path>
              <a:path w="7480934" h="199389">
                <a:moveTo>
                  <a:pt x="1459246" y="145551"/>
                </a:moveTo>
                <a:lnTo>
                  <a:pt x="1428108" y="145551"/>
                </a:lnTo>
                <a:lnTo>
                  <a:pt x="1432328" y="145160"/>
                </a:lnTo>
                <a:lnTo>
                  <a:pt x="1439767" y="143570"/>
                </a:lnTo>
                <a:lnTo>
                  <a:pt x="1442996" y="142674"/>
                </a:lnTo>
                <a:lnTo>
                  <a:pt x="1445673" y="141684"/>
                </a:lnTo>
                <a:lnTo>
                  <a:pt x="1448454" y="140693"/>
                </a:lnTo>
                <a:lnTo>
                  <a:pt x="1450683" y="139845"/>
                </a:lnTo>
                <a:lnTo>
                  <a:pt x="1452369" y="139150"/>
                </a:lnTo>
                <a:lnTo>
                  <a:pt x="1454159" y="138359"/>
                </a:lnTo>
                <a:lnTo>
                  <a:pt x="1455493" y="137959"/>
                </a:lnTo>
                <a:lnTo>
                  <a:pt x="1456883" y="137959"/>
                </a:lnTo>
                <a:lnTo>
                  <a:pt x="1457331" y="138112"/>
                </a:lnTo>
                <a:lnTo>
                  <a:pt x="1457731" y="138407"/>
                </a:lnTo>
                <a:lnTo>
                  <a:pt x="1458226" y="138607"/>
                </a:lnTo>
                <a:lnTo>
                  <a:pt x="1458569" y="138959"/>
                </a:lnTo>
                <a:lnTo>
                  <a:pt x="1458969" y="139950"/>
                </a:lnTo>
                <a:lnTo>
                  <a:pt x="1459122" y="140693"/>
                </a:lnTo>
                <a:lnTo>
                  <a:pt x="1459272" y="142179"/>
                </a:lnTo>
                <a:lnTo>
                  <a:pt x="1459246" y="145551"/>
                </a:lnTo>
                <a:close/>
              </a:path>
              <a:path w="7480934" h="199389">
                <a:moveTo>
                  <a:pt x="1528406" y="68312"/>
                </a:moveTo>
                <a:lnTo>
                  <a:pt x="1508366" y="68312"/>
                </a:lnTo>
                <a:lnTo>
                  <a:pt x="1514024" y="62060"/>
                </a:lnTo>
                <a:lnTo>
                  <a:pt x="1519634" y="57448"/>
                </a:lnTo>
                <a:lnTo>
                  <a:pt x="1525187" y="54470"/>
                </a:lnTo>
                <a:lnTo>
                  <a:pt x="1530845" y="51493"/>
                </a:lnTo>
                <a:lnTo>
                  <a:pt x="1536550" y="50006"/>
                </a:lnTo>
                <a:lnTo>
                  <a:pt x="1548952" y="50006"/>
                </a:lnTo>
                <a:lnTo>
                  <a:pt x="1554553" y="51147"/>
                </a:lnTo>
                <a:lnTo>
                  <a:pt x="1563687" y="55711"/>
                </a:lnTo>
                <a:lnTo>
                  <a:pt x="1567354" y="58787"/>
                </a:lnTo>
                <a:lnTo>
                  <a:pt x="1570135" y="62656"/>
                </a:lnTo>
                <a:lnTo>
                  <a:pt x="1572747" y="66079"/>
                </a:lnTo>
                <a:lnTo>
                  <a:pt x="1533864" y="66079"/>
                </a:lnTo>
                <a:lnTo>
                  <a:pt x="1529254" y="67716"/>
                </a:lnTo>
                <a:lnTo>
                  <a:pt x="1528406" y="68312"/>
                </a:lnTo>
                <a:close/>
              </a:path>
              <a:path w="7480934" h="199389">
                <a:moveTo>
                  <a:pt x="1504204" y="159000"/>
                </a:moveTo>
                <a:lnTo>
                  <a:pt x="1497507" y="159000"/>
                </a:lnTo>
                <a:lnTo>
                  <a:pt x="1496317" y="158800"/>
                </a:lnTo>
                <a:lnTo>
                  <a:pt x="1495126" y="158695"/>
                </a:lnTo>
                <a:lnTo>
                  <a:pt x="1491697" y="156123"/>
                </a:lnTo>
                <a:lnTo>
                  <a:pt x="1491697" y="54470"/>
                </a:lnTo>
                <a:lnTo>
                  <a:pt x="1491802" y="53975"/>
                </a:lnTo>
                <a:lnTo>
                  <a:pt x="1492193" y="53180"/>
                </a:lnTo>
                <a:lnTo>
                  <a:pt x="1492640" y="52834"/>
                </a:lnTo>
                <a:lnTo>
                  <a:pt x="1493336" y="52535"/>
                </a:lnTo>
                <a:lnTo>
                  <a:pt x="1494031" y="52139"/>
                </a:lnTo>
                <a:lnTo>
                  <a:pt x="1494879" y="51891"/>
                </a:lnTo>
                <a:lnTo>
                  <a:pt x="1496955" y="51693"/>
                </a:lnTo>
                <a:lnTo>
                  <a:pt x="1503061" y="51693"/>
                </a:lnTo>
                <a:lnTo>
                  <a:pt x="1505147" y="51891"/>
                </a:lnTo>
                <a:lnTo>
                  <a:pt x="1505985" y="52139"/>
                </a:lnTo>
                <a:lnTo>
                  <a:pt x="1506585" y="52535"/>
                </a:lnTo>
                <a:lnTo>
                  <a:pt x="1507175" y="52834"/>
                </a:lnTo>
                <a:lnTo>
                  <a:pt x="1507623" y="53180"/>
                </a:lnTo>
                <a:lnTo>
                  <a:pt x="1508223" y="53975"/>
                </a:lnTo>
                <a:lnTo>
                  <a:pt x="1508366" y="54470"/>
                </a:lnTo>
                <a:lnTo>
                  <a:pt x="1508366" y="68312"/>
                </a:lnTo>
                <a:lnTo>
                  <a:pt x="1528406" y="68312"/>
                </a:lnTo>
                <a:lnTo>
                  <a:pt x="1524587" y="70990"/>
                </a:lnTo>
                <a:lnTo>
                  <a:pt x="1520025" y="74265"/>
                </a:lnTo>
                <a:lnTo>
                  <a:pt x="1515214" y="79027"/>
                </a:lnTo>
                <a:lnTo>
                  <a:pt x="1510157" y="85278"/>
                </a:lnTo>
                <a:lnTo>
                  <a:pt x="1510157" y="156123"/>
                </a:lnTo>
                <a:lnTo>
                  <a:pt x="1510004" y="156619"/>
                </a:lnTo>
                <a:lnTo>
                  <a:pt x="1505394" y="158800"/>
                </a:lnTo>
                <a:lnTo>
                  <a:pt x="1504204" y="159000"/>
                </a:lnTo>
                <a:close/>
              </a:path>
              <a:path w="7480934" h="199389">
                <a:moveTo>
                  <a:pt x="1572364" y="159000"/>
                </a:moveTo>
                <a:lnTo>
                  <a:pt x="1565668" y="159000"/>
                </a:lnTo>
                <a:lnTo>
                  <a:pt x="1564478" y="158800"/>
                </a:lnTo>
                <a:lnTo>
                  <a:pt x="1563287" y="158695"/>
                </a:lnTo>
                <a:lnTo>
                  <a:pt x="1559715" y="156123"/>
                </a:lnTo>
                <a:lnTo>
                  <a:pt x="1559715" y="90983"/>
                </a:lnTo>
                <a:lnTo>
                  <a:pt x="1559267" y="86369"/>
                </a:lnTo>
                <a:lnTo>
                  <a:pt x="1557477" y="79424"/>
                </a:lnTo>
                <a:lnTo>
                  <a:pt x="1556191" y="76447"/>
                </a:lnTo>
                <a:lnTo>
                  <a:pt x="1554505" y="73967"/>
                </a:lnTo>
                <a:lnTo>
                  <a:pt x="1552819" y="71387"/>
                </a:lnTo>
                <a:lnTo>
                  <a:pt x="1550590" y="69453"/>
                </a:lnTo>
                <a:lnTo>
                  <a:pt x="1547809" y="68163"/>
                </a:lnTo>
                <a:lnTo>
                  <a:pt x="1545132" y="66773"/>
                </a:lnTo>
                <a:lnTo>
                  <a:pt x="1541999" y="66079"/>
                </a:lnTo>
                <a:lnTo>
                  <a:pt x="1572747" y="66079"/>
                </a:lnTo>
                <a:lnTo>
                  <a:pt x="1573012" y="66427"/>
                </a:lnTo>
                <a:lnTo>
                  <a:pt x="1575041" y="70842"/>
                </a:lnTo>
                <a:lnTo>
                  <a:pt x="1576231" y="75901"/>
                </a:lnTo>
                <a:lnTo>
                  <a:pt x="1577527" y="80962"/>
                </a:lnTo>
                <a:lnTo>
                  <a:pt x="1578092" y="86369"/>
                </a:lnTo>
                <a:lnTo>
                  <a:pt x="1578165" y="156123"/>
                </a:lnTo>
                <a:lnTo>
                  <a:pt x="1578022" y="156619"/>
                </a:lnTo>
                <a:lnTo>
                  <a:pt x="1573555" y="158800"/>
                </a:lnTo>
                <a:lnTo>
                  <a:pt x="1572364" y="159000"/>
                </a:lnTo>
                <a:close/>
              </a:path>
              <a:path w="7480934" h="199389">
                <a:moveTo>
                  <a:pt x="1634572" y="52238"/>
                </a:moveTo>
                <a:lnTo>
                  <a:pt x="1616122" y="52238"/>
                </a:lnTo>
                <a:lnTo>
                  <a:pt x="1616217" y="27334"/>
                </a:lnTo>
                <a:lnTo>
                  <a:pt x="1616417" y="26937"/>
                </a:lnTo>
                <a:lnTo>
                  <a:pt x="1616713" y="26441"/>
                </a:lnTo>
                <a:lnTo>
                  <a:pt x="1617208" y="26045"/>
                </a:lnTo>
                <a:lnTo>
                  <a:pt x="1617903" y="25746"/>
                </a:lnTo>
                <a:lnTo>
                  <a:pt x="1618703" y="25350"/>
                </a:lnTo>
                <a:lnTo>
                  <a:pt x="1619694" y="25102"/>
                </a:lnTo>
                <a:lnTo>
                  <a:pt x="1620885" y="25003"/>
                </a:lnTo>
                <a:lnTo>
                  <a:pt x="1622075" y="24804"/>
                </a:lnTo>
                <a:lnTo>
                  <a:pt x="1623561" y="24704"/>
                </a:lnTo>
                <a:lnTo>
                  <a:pt x="1627133" y="24704"/>
                </a:lnTo>
                <a:lnTo>
                  <a:pt x="1628619" y="24804"/>
                </a:lnTo>
                <a:lnTo>
                  <a:pt x="1629809" y="25003"/>
                </a:lnTo>
                <a:lnTo>
                  <a:pt x="1631000" y="25102"/>
                </a:lnTo>
                <a:lnTo>
                  <a:pt x="1631943" y="25350"/>
                </a:lnTo>
                <a:lnTo>
                  <a:pt x="1632638" y="25746"/>
                </a:lnTo>
                <a:lnTo>
                  <a:pt x="1633334" y="26045"/>
                </a:lnTo>
                <a:lnTo>
                  <a:pt x="1633829" y="26441"/>
                </a:lnTo>
                <a:lnTo>
                  <a:pt x="1634124" y="26937"/>
                </a:lnTo>
                <a:lnTo>
                  <a:pt x="1634429" y="27334"/>
                </a:lnTo>
                <a:lnTo>
                  <a:pt x="1634572" y="27781"/>
                </a:lnTo>
                <a:lnTo>
                  <a:pt x="1634572" y="52238"/>
                </a:lnTo>
                <a:close/>
              </a:path>
              <a:path w="7480934" h="199389">
                <a:moveTo>
                  <a:pt x="1661413" y="67418"/>
                </a:moveTo>
                <a:lnTo>
                  <a:pt x="1600939" y="67418"/>
                </a:lnTo>
                <a:lnTo>
                  <a:pt x="1599996" y="66823"/>
                </a:lnTo>
                <a:lnTo>
                  <a:pt x="1599301" y="65632"/>
                </a:lnTo>
                <a:lnTo>
                  <a:pt x="1598710" y="64442"/>
                </a:lnTo>
                <a:lnTo>
                  <a:pt x="1598406" y="62507"/>
                </a:lnTo>
                <a:lnTo>
                  <a:pt x="1598406" y="58439"/>
                </a:lnTo>
                <a:lnTo>
                  <a:pt x="1598510" y="57298"/>
                </a:lnTo>
                <a:lnTo>
                  <a:pt x="1598710" y="56405"/>
                </a:lnTo>
                <a:lnTo>
                  <a:pt x="1598901" y="55413"/>
                </a:lnTo>
                <a:lnTo>
                  <a:pt x="1599149" y="54620"/>
                </a:lnTo>
                <a:lnTo>
                  <a:pt x="1599453" y="54024"/>
                </a:lnTo>
                <a:lnTo>
                  <a:pt x="1599749" y="53330"/>
                </a:lnTo>
                <a:lnTo>
                  <a:pt x="1600092" y="52883"/>
                </a:lnTo>
                <a:lnTo>
                  <a:pt x="1600492" y="52685"/>
                </a:lnTo>
                <a:lnTo>
                  <a:pt x="1600987" y="52387"/>
                </a:lnTo>
                <a:lnTo>
                  <a:pt x="1601530" y="52238"/>
                </a:lnTo>
                <a:lnTo>
                  <a:pt x="1660918" y="52238"/>
                </a:lnTo>
                <a:lnTo>
                  <a:pt x="1661413" y="52387"/>
                </a:lnTo>
                <a:lnTo>
                  <a:pt x="1661813" y="52685"/>
                </a:lnTo>
                <a:lnTo>
                  <a:pt x="1662309" y="52883"/>
                </a:lnTo>
                <a:lnTo>
                  <a:pt x="1662699" y="53330"/>
                </a:lnTo>
                <a:lnTo>
                  <a:pt x="1663004" y="54024"/>
                </a:lnTo>
                <a:lnTo>
                  <a:pt x="1663395" y="54620"/>
                </a:lnTo>
                <a:lnTo>
                  <a:pt x="1663642" y="55413"/>
                </a:lnTo>
                <a:lnTo>
                  <a:pt x="1663747" y="56405"/>
                </a:lnTo>
                <a:lnTo>
                  <a:pt x="1663947" y="57298"/>
                </a:lnTo>
                <a:lnTo>
                  <a:pt x="1664042" y="62507"/>
                </a:lnTo>
                <a:lnTo>
                  <a:pt x="1663699" y="64442"/>
                </a:lnTo>
                <a:lnTo>
                  <a:pt x="1662309" y="66823"/>
                </a:lnTo>
                <a:lnTo>
                  <a:pt x="1661413" y="67418"/>
                </a:lnTo>
                <a:close/>
              </a:path>
              <a:path w="7480934" h="199389">
                <a:moveTo>
                  <a:pt x="1647221" y="160286"/>
                </a:moveTo>
                <a:lnTo>
                  <a:pt x="1640277" y="160286"/>
                </a:lnTo>
                <a:lnTo>
                  <a:pt x="1635810" y="159591"/>
                </a:lnTo>
                <a:lnTo>
                  <a:pt x="1616122" y="131959"/>
                </a:lnTo>
                <a:lnTo>
                  <a:pt x="1616122" y="67418"/>
                </a:lnTo>
                <a:lnTo>
                  <a:pt x="1634572" y="67418"/>
                </a:lnTo>
                <a:lnTo>
                  <a:pt x="1634572" y="130473"/>
                </a:lnTo>
                <a:lnTo>
                  <a:pt x="1635563" y="135730"/>
                </a:lnTo>
                <a:lnTo>
                  <a:pt x="1637553" y="139302"/>
                </a:lnTo>
                <a:lnTo>
                  <a:pt x="1639630" y="142779"/>
                </a:lnTo>
                <a:lnTo>
                  <a:pt x="1643306" y="144513"/>
                </a:lnTo>
                <a:lnTo>
                  <a:pt x="1663712" y="144513"/>
                </a:lnTo>
                <a:lnTo>
                  <a:pt x="1663747" y="144808"/>
                </a:lnTo>
                <a:lnTo>
                  <a:pt x="1663947" y="145703"/>
                </a:lnTo>
                <a:lnTo>
                  <a:pt x="1664042" y="150313"/>
                </a:lnTo>
                <a:lnTo>
                  <a:pt x="1663890" y="151999"/>
                </a:lnTo>
                <a:lnTo>
                  <a:pt x="1650650" y="159838"/>
                </a:lnTo>
                <a:lnTo>
                  <a:pt x="1648964" y="160143"/>
                </a:lnTo>
                <a:lnTo>
                  <a:pt x="1647221" y="160286"/>
                </a:lnTo>
                <a:close/>
              </a:path>
              <a:path w="7480934" h="199389">
                <a:moveTo>
                  <a:pt x="1663712" y="144513"/>
                </a:moveTo>
                <a:lnTo>
                  <a:pt x="1650345" y="144513"/>
                </a:lnTo>
                <a:lnTo>
                  <a:pt x="1651888" y="144360"/>
                </a:lnTo>
                <a:lnTo>
                  <a:pt x="1653174" y="144065"/>
                </a:lnTo>
                <a:lnTo>
                  <a:pt x="1660223" y="141588"/>
                </a:lnTo>
                <a:lnTo>
                  <a:pt x="1660918" y="141388"/>
                </a:lnTo>
                <a:lnTo>
                  <a:pt x="1661813" y="141388"/>
                </a:lnTo>
                <a:lnTo>
                  <a:pt x="1662109" y="141484"/>
                </a:lnTo>
                <a:lnTo>
                  <a:pt x="1662404" y="141684"/>
                </a:lnTo>
                <a:lnTo>
                  <a:pt x="1662804" y="141884"/>
                </a:lnTo>
                <a:lnTo>
                  <a:pt x="1663099" y="142227"/>
                </a:lnTo>
                <a:lnTo>
                  <a:pt x="1663499" y="143217"/>
                </a:lnTo>
                <a:lnTo>
                  <a:pt x="1663642" y="143912"/>
                </a:lnTo>
                <a:lnTo>
                  <a:pt x="1663712" y="144513"/>
                </a:lnTo>
                <a:close/>
              </a:path>
              <a:path w="7480934" h="199389">
                <a:moveTo>
                  <a:pt x="1736594" y="160438"/>
                </a:moveTo>
                <a:lnTo>
                  <a:pt x="1723602" y="160438"/>
                </a:lnTo>
                <a:lnTo>
                  <a:pt x="1716353" y="159295"/>
                </a:lnTo>
                <a:lnTo>
                  <a:pt x="1684807" y="129625"/>
                </a:lnTo>
                <a:lnTo>
                  <a:pt x="1681683" y="114842"/>
                </a:lnTo>
                <a:lnTo>
                  <a:pt x="1681683" y="97184"/>
                </a:lnTo>
                <a:lnTo>
                  <a:pt x="1698894" y="60175"/>
                </a:lnTo>
                <a:lnTo>
                  <a:pt x="1722554" y="50006"/>
                </a:lnTo>
                <a:lnTo>
                  <a:pt x="1737737" y="50006"/>
                </a:lnTo>
                <a:lnTo>
                  <a:pt x="1744433" y="51295"/>
                </a:lnTo>
                <a:lnTo>
                  <a:pt x="1749986" y="53876"/>
                </a:lnTo>
                <a:lnTo>
                  <a:pt x="1755549" y="56356"/>
                </a:lnTo>
                <a:lnTo>
                  <a:pt x="1760111" y="59778"/>
                </a:lnTo>
                <a:lnTo>
                  <a:pt x="1763932" y="64442"/>
                </a:lnTo>
                <a:lnTo>
                  <a:pt x="1724593" y="64442"/>
                </a:lnTo>
                <a:lnTo>
                  <a:pt x="1720573" y="65335"/>
                </a:lnTo>
                <a:lnTo>
                  <a:pt x="1717096" y="67121"/>
                </a:lnTo>
                <a:lnTo>
                  <a:pt x="1713725" y="68808"/>
                </a:lnTo>
                <a:lnTo>
                  <a:pt x="1710848" y="71089"/>
                </a:lnTo>
                <a:lnTo>
                  <a:pt x="1701028" y="95547"/>
                </a:lnTo>
                <a:lnTo>
                  <a:pt x="1774103" y="95547"/>
                </a:lnTo>
                <a:lnTo>
                  <a:pt x="1774103" y="103879"/>
                </a:lnTo>
                <a:lnTo>
                  <a:pt x="1773360" y="105965"/>
                </a:lnTo>
                <a:lnTo>
                  <a:pt x="1771865" y="107156"/>
                </a:lnTo>
                <a:lnTo>
                  <a:pt x="1770474" y="108346"/>
                </a:lnTo>
                <a:lnTo>
                  <a:pt x="1768846" y="108937"/>
                </a:lnTo>
                <a:lnTo>
                  <a:pt x="1701028" y="108937"/>
                </a:lnTo>
                <a:lnTo>
                  <a:pt x="1701054" y="114842"/>
                </a:lnTo>
                <a:lnTo>
                  <a:pt x="1727717" y="145551"/>
                </a:lnTo>
                <a:lnTo>
                  <a:pt x="1769665" y="145551"/>
                </a:lnTo>
                <a:lnTo>
                  <a:pt x="1769589" y="148980"/>
                </a:lnTo>
                <a:lnTo>
                  <a:pt x="1756387" y="157009"/>
                </a:lnTo>
                <a:lnTo>
                  <a:pt x="1753215" y="157905"/>
                </a:lnTo>
                <a:lnTo>
                  <a:pt x="1749491" y="158695"/>
                </a:lnTo>
                <a:lnTo>
                  <a:pt x="1741061" y="160086"/>
                </a:lnTo>
                <a:lnTo>
                  <a:pt x="1736594" y="160438"/>
                </a:lnTo>
                <a:close/>
              </a:path>
              <a:path w="7480934" h="199389">
                <a:moveTo>
                  <a:pt x="1774103" y="95547"/>
                </a:moveTo>
                <a:lnTo>
                  <a:pt x="1755501" y="95547"/>
                </a:lnTo>
                <a:lnTo>
                  <a:pt x="1755796" y="85823"/>
                </a:lnTo>
                <a:lnTo>
                  <a:pt x="1753663" y="78233"/>
                </a:lnTo>
                <a:lnTo>
                  <a:pt x="1749100" y="72776"/>
                </a:lnTo>
                <a:lnTo>
                  <a:pt x="1744633" y="67220"/>
                </a:lnTo>
                <a:lnTo>
                  <a:pt x="1737985" y="64442"/>
                </a:lnTo>
                <a:lnTo>
                  <a:pt x="1763932" y="64442"/>
                </a:lnTo>
                <a:lnTo>
                  <a:pt x="1767255" y="68411"/>
                </a:lnTo>
                <a:lnTo>
                  <a:pt x="1769884" y="73421"/>
                </a:lnTo>
                <a:lnTo>
                  <a:pt x="1773256" y="84931"/>
                </a:lnTo>
                <a:lnTo>
                  <a:pt x="1774103" y="91082"/>
                </a:lnTo>
                <a:lnTo>
                  <a:pt x="1774103" y="95547"/>
                </a:lnTo>
                <a:close/>
              </a:path>
              <a:path w="7480934" h="199389">
                <a:moveTo>
                  <a:pt x="1769665" y="145551"/>
                </a:moveTo>
                <a:lnTo>
                  <a:pt x="1738528" y="145551"/>
                </a:lnTo>
                <a:lnTo>
                  <a:pt x="1742747" y="145160"/>
                </a:lnTo>
                <a:lnTo>
                  <a:pt x="1750186" y="143570"/>
                </a:lnTo>
                <a:lnTo>
                  <a:pt x="1753415" y="142674"/>
                </a:lnTo>
                <a:lnTo>
                  <a:pt x="1756092" y="141684"/>
                </a:lnTo>
                <a:lnTo>
                  <a:pt x="1758873" y="140693"/>
                </a:lnTo>
                <a:lnTo>
                  <a:pt x="1761102" y="139845"/>
                </a:lnTo>
                <a:lnTo>
                  <a:pt x="1762788" y="139150"/>
                </a:lnTo>
                <a:lnTo>
                  <a:pt x="1764578" y="138359"/>
                </a:lnTo>
                <a:lnTo>
                  <a:pt x="1765912" y="137959"/>
                </a:lnTo>
                <a:lnTo>
                  <a:pt x="1767303" y="137959"/>
                </a:lnTo>
                <a:lnTo>
                  <a:pt x="1767750" y="138112"/>
                </a:lnTo>
                <a:lnTo>
                  <a:pt x="1768150" y="138407"/>
                </a:lnTo>
                <a:lnTo>
                  <a:pt x="1768646" y="138607"/>
                </a:lnTo>
                <a:lnTo>
                  <a:pt x="1768989" y="138959"/>
                </a:lnTo>
                <a:lnTo>
                  <a:pt x="1769389" y="139950"/>
                </a:lnTo>
                <a:lnTo>
                  <a:pt x="1769541" y="140693"/>
                </a:lnTo>
                <a:lnTo>
                  <a:pt x="1769691" y="142179"/>
                </a:lnTo>
                <a:lnTo>
                  <a:pt x="1769665" y="145551"/>
                </a:lnTo>
                <a:close/>
              </a:path>
              <a:path w="7480934" h="199389">
                <a:moveTo>
                  <a:pt x="1886641" y="196900"/>
                </a:moveTo>
                <a:lnTo>
                  <a:pt x="1876125" y="194519"/>
                </a:lnTo>
                <a:lnTo>
                  <a:pt x="1873168" y="188834"/>
                </a:lnTo>
                <a:lnTo>
                  <a:pt x="1855733" y="139750"/>
                </a:lnTo>
                <a:lnTo>
                  <a:pt x="1851561" y="106813"/>
                </a:lnTo>
                <a:lnTo>
                  <a:pt x="1851561" y="89941"/>
                </a:lnTo>
                <a:lnTo>
                  <a:pt x="1858114" y="49113"/>
                </a:lnTo>
                <a:lnTo>
                  <a:pt x="1873441" y="7831"/>
                </a:lnTo>
                <a:lnTo>
                  <a:pt x="1876268" y="2083"/>
                </a:lnTo>
                <a:lnTo>
                  <a:pt x="1876268" y="1785"/>
                </a:lnTo>
                <a:lnTo>
                  <a:pt x="1886441" y="0"/>
                </a:lnTo>
                <a:lnTo>
                  <a:pt x="1887784" y="99"/>
                </a:lnTo>
                <a:lnTo>
                  <a:pt x="1889861" y="496"/>
                </a:lnTo>
                <a:lnTo>
                  <a:pt x="1890708" y="793"/>
                </a:lnTo>
                <a:lnTo>
                  <a:pt x="1891899" y="1587"/>
                </a:lnTo>
                <a:lnTo>
                  <a:pt x="1892194" y="2083"/>
                </a:lnTo>
                <a:lnTo>
                  <a:pt x="1892194" y="2679"/>
                </a:lnTo>
                <a:lnTo>
                  <a:pt x="1892299" y="3273"/>
                </a:lnTo>
                <a:lnTo>
                  <a:pt x="1892194" y="3869"/>
                </a:lnTo>
                <a:lnTo>
                  <a:pt x="1891899" y="4464"/>
                </a:lnTo>
                <a:lnTo>
                  <a:pt x="1886948" y="15775"/>
                </a:lnTo>
                <a:lnTo>
                  <a:pt x="1873845" y="62386"/>
                </a:lnTo>
                <a:lnTo>
                  <a:pt x="1870915" y="98077"/>
                </a:lnTo>
                <a:lnTo>
                  <a:pt x="1871249" y="110040"/>
                </a:lnTo>
                <a:lnTo>
                  <a:pt x="1879245" y="157405"/>
                </a:lnTo>
                <a:lnTo>
                  <a:pt x="1892147" y="192728"/>
                </a:lnTo>
                <a:lnTo>
                  <a:pt x="1892347" y="193480"/>
                </a:lnTo>
                <a:lnTo>
                  <a:pt x="1888127" y="196795"/>
                </a:lnTo>
                <a:lnTo>
                  <a:pt x="1886641" y="196900"/>
                </a:lnTo>
                <a:close/>
              </a:path>
              <a:path w="7480934" h="199389">
                <a:moveTo>
                  <a:pt x="1934028" y="159000"/>
                </a:moveTo>
                <a:lnTo>
                  <a:pt x="1928370" y="159000"/>
                </a:lnTo>
                <a:lnTo>
                  <a:pt x="1927284" y="158800"/>
                </a:lnTo>
                <a:lnTo>
                  <a:pt x="1926294" y="158695"/>
                </a:lnTo>
                <a:lnTo>
                  <a:pt x="1923112" y="5804"/>
                </a:lnTo>
                <a:lnTo>
                  <a:pt x="1923217" y="5308"/>
                </a:lnTo>
                <a:lnTo>
                  <a:pt x="1927732" y="3125"/>
                </a:lnTo>
                <a:lnTo>
                  <a:pt x="1928922" y="2927"/>
                </a:lnTo>
                <a:lnTo>
                  <a:pt x="1930408" y="2827"/>
                </a:lnTo>
                <a:lnTo>
                  <a:pt x="1934075" y="2827"/>
                </a:lnTo>
                <a:lnTo>
                  <a:pt x="1935619" y="2927"/>
                </a:lnTo>
                <a:lnTo>
                  <a:pt x="1936809" y="3125"/>
                </a:lnTo>
                <a:lnTo>
                  <a:pt x="1938000" y="3224"/>
                </a:lnTo>
                <a:lnTo>
                  <a:pt x="1938943" y="3423"/>
                </a:lnTo>
                <a:lnTo>
                  <a:pt x="1940324" y="4018"/>
                </a:lnTo>
                <a:lnTo>
                  <a:pt x="1940829" y="4414"/>
                </a:lnTo>
                <a:lnTo>
                  <a:pt x="1941124" y="4911"/>
                </a:lnTo>
                <a:lnTo>
                  <a:pt x="1941419" y="5308"/>
                </a:lnTo>
                <a:lnTo>
                  <a:pt x="1941572" y="5804"/>
                </a:lnTo>
                <a:lnTo>
                  <a:pt x="1941572" y="66526"/>
                </a:lnTo>
                <a:lnTo>
                  <a:pt x="1965656" y="66526"/>
                </a:lnTo>
                <a:lnTo>
                  <a:pt x="1964193" y="66972"/>
                </a:lnTo>
                <a:lnTo>
                  <a:pt x="1961907" y="67567"/>
                </a:lnTo>
                <a:lnTo>
                  <a:pt x="1959574" y="68658"/>
                </a:lnTo>
                <a:lnTo>
                  <a:pt x="1954811" y="71834"/>
                </a:lnTo>
                <a:lnTo>
                  <a:pt x="1952335" y="73868"/>
                </a:lnTo>
                <a:lnTo>
                  <a:pt x="1949754" y="76348"/>
                </a:lnTo>
                <a:lnTo>
                  <a:pt x="1947172" y="78729"/>
                </a:lnTo>
                <a:lnTo>
                  <a:pt x="1944448" y="81805"/>
                </a:lnTo>
                <a:lnTo>
                  <a:pt x="1941572" y="85576"/>
                </a:lnTo>
                <a:lnTo>
                  <a:pt x="1941572" y="125605"/>
                </a:lnTo>
                <a:lnTo>
                  <a:pt x="1961536" y="143322"/>
                </a:lnTo>
                <a:lnTo>
                  <a:pt x="1939333" y="143322"/>
                </a:lnTo>
                <a:lnTo>
                  <a:pt x="1939333" y="156123"/>
                </a:lnTo>
                <a:lnTo>
                  <a:pt x="1939190" y="156666"/>
                </a:lnTo>
                <a:lnTo>
                  <a:pt x="1938886" y="157162"/>
                </a:lnTo>
                <a:lnTo>
                  <a:pt x="1938590" y="157562"/>
                </a:lnTo>
                <a:lnTo>
                  <a:pt x="1938095" y="157905"/>
                </a:lnTo>
                <a:lnTo>
                  <a:pt x="1937400" y="158200"/>
                </a:lnTo>
                <a:lnTo>
                  <a:pt x="1936809" y="158505"/>
                </a:lnTo>
                <a:lnTo>
                  <a:pt x="1936009" y="158695"/>
                </a:lnTo>
                <a:lnTo>
                  <a:pt x="1935018" y="158800"/>
                </a:lnTo>
                <a:lnTo>
                  <a:pt x="1934028" y="159000"/>
                </a:lnTo>
                <a:close/>
              </a:path>
              <a:path w="7480934" h="199389">
                <a:moveTo>
                  <a:pt x="1965656" y="66526"/>
                </a:moveTo>
                <a:lnTo>
                  <a:pt x="1941572" y="66526"/>
                </a:lnTo>
                <a:lnTo>
                  <a:pt x="1944543" y="63549"/>
                </a:lnTo>
                <a:lnTo>
                  <a:pt x="1947420" y="61019"/>
                </a:lnTo>
                <a:lnTo>
                  <a:pt x="1952983" y="56851"/>
                </a:lnTo>
                <a:lnTo>
                  <a:pt x="1955707" y="55165"/>
                </a:lnTo>
                <a:lnTo>
                  <a:pt x="1958383" y="53876"/>
                </a:lnTo>
                <a:lnTo>
                  <a:pt x="1961069" y="52486"/>
                </a:lnTo>
                <a:lnTo>
                  <a:pt x="1963746" y="51493"/>
                </a:lnTo>
                <a:lnTo>
                  <a:pt x="1969099" y="50304"/>
                </a:lnTo>
                <a:lnTo>
                  <a:pt x="1971928" y="50006"/>
                </a:lnTo>
                <a:lnTo>
                  <a:pt x="1982148" y="50006"/>
                </a:lnTo>
                <a:lnTo>
                  <a:pt x="1988349" y="51493"/>
                </a:lnTo>
                <a:lnTo>
                  <a:pt x="1993511" y="54470"/>
                </a:lnTo>
                <a:lnTo>
                  <a:pt x="1998769" y="57348"/>
                </a:lnTo>
                <a:lnTo>
                  <a:pt x="2002989" y="61218"/>
                </a:lnTo>
                <a:lnTo>
                  <a:pt x="2006064" y="65930"/>
                </a:lnTo>
                <a:lnTo>
                  <a:pt x="1968804" y="65930"/>
                </a:lnTo>
                <a:lnTo>
                  <a:pt x="1966470" y="66277"/>
                </a:lnTo>
                <a:lnTo>
                  <a:pt x="1965656" y="66526"/>
                </a:lnTo>
                <a:close/>
              </a:path>
              <a:path w="7480934" h="199389">
                <a:moveTo>
                  <a:pt x="2004798" y="144665"/>
                </a:moveTo>
                <a:lnTo>
                  <a:pt x="1975004" y="144665"/>
                </a:lnTo>
                <a:lnTo>
                  <a:pt x="1978929" y="143570"/>
                </a:lnTo>
                <a:lnTo>
                  <a:pt x="1982196" y="141388"/>
                </a:lnTo>
                <a:lnTo>
                  <a:pt x="1996035" y="110775"/>
                </a:lnTo>
                <a:lnTo>
                  <a:pt x="1996035" y="100955"/>
                </a:lnTo>
                <a:lnTo>
                  <a:pt x="1995645" y="95993"/>
                </a:lnTo>
                <a:lnTo>
                  <a:pt x="1994845" y="91231"/>
                </a:lnTo>
                <a:lnTo>
                  <a:pt x="1994159" y="86369"/>
                </a:lnTo>
                <a:lnTo>
                  <a:pt x="1992816" y="82103"/>
                </a:lnTo>
                <a:lnTo>
                  <a:pt x="1990835" y="78432"/>
                </a:lnTo>
                <a:lnTo>
                  <a:pt x="1988949" y="74661"/>
                </a:lnTo>
                <a:lnTo>
                  <a:pt x="1986368" y="71635"/>
                </a:lnTo>
                <a:lnTo>
                  <a:pt x="1983091" y="69353"/>
                </a:lnTo>
                <a:lnTo>
                  <a:pt x="1979919" y="67072"/>
                </a:lnTo>
                <a:lnTo>
                  <a:pt x="1975947" y="65930"/>
                </a:lnTo>
                <a:lnTo>
                  <a:pt x="2006064" y="65930"/>
                </a:lnTo>
                <a:lnTo>
                  <a:pt x="2015533" y="112661"/>
                </a:lnTo>
                <a:lnTo>
                  <a:pt x="2014590" y="120500"/>
                </a:lnTo>
                <a:lnTo>
                  <a:pt x="2010828" y="134492"/>
                </a:lnTo>
                <a:lnTo>
                  <a:pt x="2007999" y="140445"/>
                </a:lnTo>
                <a:lnTo>
                  <a:pt x="2004798" y="144665"/>
                </a:lnTo>
                <a:close/>
              </a:path>
              <a:path w="7480934" h="199389">
                <a:moveTo>
                  <a:pt x="1979224" y="160438"/>
                </a:moveTo>
                <a:lnTo>
                  <a:pt x="1969099" y="160438"/>
                </a:lnTo>
                <a:lnTo>
                  <a:pt x="1966127" y="160143"/>
                </a:lnTo>
                <a:lnTo>
                  <a:pt x="1939333" y="143322"/>
                </a:lnTo>
                <a:lnTo>
                  <a:pt x="1961536" y="143322"/>
                </a:lnTo>
                <a:lnTo>
                  <a:pt x="1965479" y="144665"/>
                </a:lnTo>
                <a:lnTo>
                  <a:pt x="2004798" y="144665"/>
                </a:lnTo>
                <a:lnTo>
                  <a:pt x="2000550" y="150266"/>
                </a:lnTo>
                <a:lnTo>
                  <a:pt x="1996035" y="153990"/>
                </a:lnTo>
                <a:lnTo>
                  <a:pt x="1985320" y="159143"/>
                </a:lnTo>
                <a:lnTo>
                  <a:pt x="1979224" y="160438"/>
                </a:lnTo>
                <a:close/>
              </a:path>
              <a:path w="7480934" h="199389">
                <a:moveTo>
                  <a:pt x="2084294" y="160438"/>
                </a:moveTo>
                <a:lnTo>
                  <a:pt x="2071892" y="160438"/>
                </a:lnTo>
                <a:lnTo>
                  <a:pt x="2066235" y="159343"/>
                </a:lnTo>
                <a:lnTo>
                  <a:pt x="2042699" y="124120"/>
                </a:lnTo>
                <a:lnTo>
                  <a:pt x="2042717" y="53975"/>
                </a:lnTo>
                <a:lnTo>
                  <a:pt x="2042917" y="53578"/>
                </a:lnTo>
                <a:lnTo>
                  <a:pt x="2043222" y="53180"/>
                </a:lnTo>
                <a:lnTo>
                  <a:pt x="2043718" y="52834"/>
                </a:lnTo>
                <a:lnTo>
                  <a:pt x="2044413" y="52535"/>
                </a:lnTo>
                <a:lnTo>
                  <a:pt x="2045203" y="52139"/>
                </a:lnTo>
                <a:lnTo>
                  <a:pt x="2046194" y="51891"/>
                </a:lnTo>
                <a:lnTo>
                  <a:pt x="2048575" y="51693"/>
                </a:lnTo>
                <a:lnTo>
                  <a:pt x="2055128" y="51693"/>
                </a:lnTo>
                <a:lnTo>
                  <a:pt x="2057510" y="51891"/>
                </a:lnTo>
                <a:lnTo>
                  <a:pt x="2058453" y="52139"/>
                </a:lnTo>
                <a:lnTo>
                  <a:pt x="2059138" y="52535"/>
                </a:lnTo>
                <a:lnTo>
                  <a:pt x="2059939" y="52834"/>
                </a:lnTo>
                <a:lnTo>
                  <a:pt x="2060482" y="53180"/>
                </a:lnTo>
                <a:lnTo>
                  <a:pt x="2061082" y="53975"/>
                </a:lnTo>
                <a:lnTo>
                  <a:pt x="2061224" y="54470"/>
                </a:lnTo>
                <a:lnTo>
                  <a:pt x="2061224" y="119405"/>
                </a:lnTo>
                <a:lnTo>
                  <a:pt x="2061625" y="124120"/>
                </a:lnTo>
                <a:lnTo>
                  <a:pt x="2078789" y="144665"/>
                </a:lnTo>
                <a:lnTo>
                  <a:pt x="2110409" y="144665"/>
                </a:lnTo>
                <a:lnTo>
                  <a:pt x="2106821" y="148627"/>
                </a:lnTo>
                <a:lnTo>
                  <a:pt x="2101115" y="153247"/>
                </a:lnTo>
                <a:lnTo>
                  <a:pt x="2089904" y="159000"/>
                </a:lnTo>
                <a:lnTo>
                  <a:pt x="2084294" y="160438"/>
                </a:lnTo>
                <a:close/>
              </a:path>
              <a:path w="7480934" h="199389">
                <a:moveTo>
                  <a:pt x="2110409" y="144665"/>
                </a:moveTo>
                <a:lnTo>
                  <a:pt x="2087028" y="144665"/>
                </a:lnTo>
                <a:lnTo>
                  <a:pt x="2091638" y="143027"/>
                </a:lnTo>
                <a:lnTo>
                  <a:pt x="2100763" y="136473"/>
                </a:lnTo>
                <a:lnTo>
                  <a:pt x="2105630" y="131663"/>
                </a:lnTo>
                <a:lnTo>
                  <a:pt x="2110783" y="125310"/>
                </a:lnTo>
                <a:lnTo>
                  <a:pt x="2110783" y="54470"/>
                </a:lnTo>
                <a:lnTo>
                  <a:pt x="2110888" y="53975"/>
                </a:lnTo>
                <a:lnTo>
                  <a:pt x="2111088" y="53578"/>
                </a:lnTo>
                <a:lnTo>
                  <a:pt x="2111383" y="53180"/>
                </a:lnTo>
                <a:lnTo>
                  <a:pt x="2111878" y="52834"/>
                </a:lnTo>
                <a:lnTo>
                  <a:pt x="2112574" y="52535"/>
                </a:lnTo>
                <a:lnTo>
                  <a:pt x="2113364" y="52139"/>
                </a:lnTo>
                <a:lnTo>
                  <a:pt x="2114307" y="51891"/>
                </a:lnTo>
                <a:lnTo>
                  <a:pt x="2116593" y="51693"/>
                </a:lnTo>
                <a:lnTo>
                  <a:pt x="2123289" y="51693"/>
                </a:lnTo>
                <a:lnTo>
                  <a:pt x="2125670" y="51891"/>
                </a:lnTo>
                <a:lnTo>
                  <a:pt x="2126566" y="52139"/>
                </a:lnTo>
                <a:lnTo>
                  <a:pt x="2127156" y="52535"/>
                </a:lnTo>
                <a:lnTo>
                  <a:pt x="2127852" y="52834"/>
                </a:lnTo>
                <a:lnTo>
                  <a:pt x="2128347" y="53180"/>
                </a:lnTo>
                <a:lnTo>
                  <a:pt x="2128642" y="53578"/>
                </a:lnTo>
                <a:lnTo>
                  <a:pt x="2129042" y="53975"/>
                </a:lnTo>
                <a:lnTo>
                  <a:pt x="2129242" y="54470"/>
                </a:lnTo>
                <a:lnTo>
                  <a:pt x="2129242" y="142274"/>
                </a:lnTo>
                <a:lnTo>
                  <a:pt x="2112574" y="142274"/>
                </a:lnTo>
                <a:lnTo>
                  <a:pt x="2110409" y="144665"/>
                </a:lnTo>
                <a:close/>
              </a:path>
              <a:path w="7480934" h="199389">
                <a:moveTo>
                  <a:pt x="2123785" y="159000"/>
                </a:moveTo>
                <a:lnTo>
                  <a:pt x="2117831" y="159000"/>
                </a:lnTo>
                <a:lnTo>
                  <a:pt x="2116736" y="158800"/>
                </a:lnTo>
                <a:lnTo>
                  <a:pt x="2115650" y="158695"/>
                </a:lnTo>
                <a:lnTo>
                  <a:pt x="2112574" y="156123"/>
                </a:lnTo>
                <a:lnTo>
                  <a:pt x="2112574" y="142274"/>
                </a:lnTo>
                <a:lnTo>
                  <a:pt x="2129242" y="142274"/>
                </a:lnTo>
                <a:lnTo>
                  <a:pt x="2129242" y="156123"/>
                </a:lnTo>
                <a:lnTo>
                  <a:pt x="2129090" y="156619"/>
                </a:lnTo>
                <a:lnTo>
                  <a:pt x="2128795" y="157009"/>
                </a:lnTo>
                <a:lnTo>
                  <a:pt x="2128595" y="157409"/>
                </a:lnTo>
                <a:lnTo>
                  <a:pt x="2124775" y="158800"/>
                </a:lnTo>
                <a:lnTo>
                  <a:pt x="2123785" y="159000"/>
                </a:lnTo>
                <a:close/>
              </a:path>
              <a:path w="7480934" h="199389">
                <a:moveTo>
                  <a:pt x="2175820" y="159000"/>
                </a:moveTo>
                <a:lnTo>
                  <a:pt x="2169123" y="159000"/>
                </a:lnTo>
                <a:lnTo>
                  <a:pt x="2167933" y="158800"/>
                </a:lnTo>
                <a:lnTo>
                  <a:pt x="2166742" y="158695"/>
                </a:lnTo>
                <a:lnTo>
                  <a:pt x="2163418" y="156619"/>
                </a:lnTo>
                <a:lnTo>
                  <a:pt x="2163418" y="5308"/>
                </a:lnTo>
                <a:lnTo>
                  <a:pt x="2167933" y="3125"/>
                </a:lnTo>
                <a:lnTo>
                  <a:pt x="2169123" y="2927"/>
                </a:lnTo>
                <a:lnTo>
                  <a:pt x="2170619" y="2827"/>
                </a:lnTo>
                <a:lnTo>
                  <a:pt x="2174286" y="2827"/>
                </a:lnTo>
                <a:lnTo>
                  <a:pt x="2175820" y="2927"/>
                </a:lnTo>
                <a:lnTo>
                  <a:pt x="2177010" y="3125"/>
                </a:lnTo>
                <a:lnTo>
                  <a:pt x="2178201" y="3224"/>
                </a:lnTo>
                <a:lnTo>
                  <a:pt x="2179144" y="3423"/>
                </a:lnTo>
                <a:lnTo>
                  <a:pt x="2180534" y="4018"/>
                </a:lnTo>
                <a:lnTo>
                  <a:pt x="2181030" y="4414"/>
                </a:lnTo>
                <a:lnTo>
                  <a:pt x="2181334" y="4911"/>
                </a:lnTo>
                <a:lnTo>
                  <a:pt x="2181630" y="5308"/>
                </a:lnTo>
                <a:lnTo>
                  <a:pt x="2181773" y="5804"/>
                </a:lnTo>
                <a:lnTo>
                  <a:pt x="2181773" y="156123"/>
                </a:lnTo>
                <a:lnTo>
                  <a:pt x="2177010" y="158800"/>
                </a:lnTo>
                <a:lnTo>
                  <a:pt x="2175820" y="159000"/>
                </a:lnTo>
                <a:close/>
              </a:path>
              <a:path w="7480934" h="199389">
                <a:moveTo>
                  <a:pt x="2228283" y="159000"/>
                </a:moveTo>
                <a:lnTo>
                  <a:pt x="2221587" y="159000"/>
                </a:lnTo>
                <a:lnTo>
                  <a:pt x="2220396" y="158800"/>
                </a:lnTo>
                <a:lnTo>
                  <a:pt x="2219206" y="158695"/>
                </a:lnTo>
                <a:lnTo>
                  <a:pt x="2215882" y="156619"/>
                </a:lnTo>
                <a:lnTo>
                  <a:pt x="2215882" y="5308"/>
                </a:lnTo>
                <a:lnTo>
                  <a:pt x="2220396" y="3125"/>
                </a:lnTo>
                <a:lnTo>
                  <a:pt x="2221587" y="2927"/>
                </a:lnTo>
                <a:lnTo>
                  <a:pt x="2223073" y="2827"/>
                </a:lnTo>
                <a:lnTo>
                  <a:pt x="2226750" y="2827"/>
                </a:lnTo>
                <a:lnTo>
                  <a:pt x="2228283" y="2927"/>
                </a:lnTo>
                <a:lnTo>
                  <a:pt x="2229474" y="3125"/>
                </a:lnTo>
                <a:lnTo>
                  <a:pt x="2230664" y="3224"/>
                </a:lnTo>
                <a:lnTo>
                  <a:pt x="2231607" y="3423"/>
                </a:lnTo>
                <a:lnTo>
                  <a:pt x="2232998" y="4018"/>
                </a:lnTo>
                <a:lnTo>
                  <a:pt x="2233493" y="4414"/>
                </a:lnTo>
                <a:lnTo>
                  <a:pt x="2233789" y="4911"/>
                </a:lnTo>
                <a:lnTo>
                  <a:pt x="2234093" y="5308"/>
                </a:lnTo>
                <a:lnTo>
                  <a:pt x="2234236" y="5804"/>
                </a:lnTo>
                <a:lnTo>
                  <a:pt x="2234236" y="156123"/>
                </a:lnTo>
                <a:lnTo>
                  <a:pt x="2229474" y="158800"/>
                </a:lnTo>
                <a:lnTo>
                  <a:pt x="2228283" y="159000"/>
                </a:lnTo>
                <a:close/>
              </a:path>
              <a:path w="7480934" h="199389">
                <a:moveTo>
                  <a:pt x="2355944" y="68312"/>
                </a:moveTo>
                <a:lnTo>
                  <a:pt x="2336592" y="68312"/>
                </a:lnTo>
                <a:lnTo>
                  <a:pt x="2342249" y="62060"/>
                </a:lnTo>
                <a:lnTo>
                  <a:pt x="2347707" y="57448"/>
                </a:lnTo>
                <a:lnTo>
                  <a:pt x="2352965" y="54470"/>
                </a:lnTo>
                <a:lnTo>
                  <a:pt x="2358328" y="51493"/>
                </a:lnTo>
                <a:lnTo>
                  <a:pt x="2363728" y="50006"/>
                </a:lnTo>
                <a:lnTo>
                  <a:pt x="2373358" y="50006"/>
                </a:lnTo>
                <a:lnTo>
                  <a:pt x="2377073" y="50502"/>
                </a:lnTo>
                <a:lnTo>
                  <a:pt x="2383626" y="52486"/>
                </a:lnTo>
                <a:lnTo>
                  <a:pt x="2386503" y="53876"/>
                </a:lnTo>
                <a:lnTo>
                  <a:pt x="2389056" y="55711"/>
                </a:lnTo>
                <a:lnTo>
                  <a:pt x="2391560" y="57348"/>
                </a:lnTo>
                <a:lnTo>
                  <a:pt x="2393742" y="59432"/>
                </a:lnTo>
                <a:lnTo>
                  <a:pt x="2395532" y="61912"/>
                </a:lnTo>
                <a:lnTo>
                  <a:pt x="2397313" y="64293"/>
                </a:lnTo>
                <a:lnTo>
                  <a:pt x="2398310" y="66079"/>
                </a:lnTo>
                <a:lnTo>
                  <a:pt x="2361004" y="66079"/>
                </a:lnTo>
                <a:lnTo>
                  <a:pt x="2356737" y="67716"/>
                </a:lnTo>
                <a:lnTo>
                  <a:pt x="2355944" y="68312"/>
                </a:lnTo>
                <a:close/>
              </a:path>
              <a:path w="7480934" h="199389">
                <a:moveTo>
                  <a:pt x="2419065" y="69948"/>
                </a:moveTo>
                <a:lnTo>
                  <a:pt x="2399999" y="69948"/>
                </a:lnTo>
                <a:lnTo>
                  <a:pt x="2403371" y="66277"/>
                </a:lnTo>
                <a:lnTo>
                  <a:pt x="2406543" y="63202"/>
                </a:lnTo>
                <a:lnTo>
                  <a:pt x="2412601" y="58142"/>
                </a:lnTo>
                <a:lnTo>
                  <a:pt x="2415525" y="56107"/>
                </a:lnTo>
                <a:lnTo>
                  <a:pt x="2418297" y="54620"/>
                </a:lnTo>
                <a:lnTo>
                  <a:pt x="2421078" y="53032"/>
                </a:lnTo>
                <a:lnTo>
                  <a:pt x="2423755" y="51891"/>
                </a:lnTo>
                <a:lnTo>
                  <a:pt x="2426336" y="51196"/>
                </a:lnTo>
                <a:lnTo>
                  <a:pt x="2429013" y="50403"/>
                </a:lnTo>
                <a:lnTo>
                  <a:pt x="2431699" y="50006"/>
                </a:lnTo>
                <a:lnTo>
                  <a:pt x="2440928" y="50006"/>
                </a:lnTo>
                <a:lnTo>
                  <a:pt x="2446377" y="51147"/>
                </a:lnTo>
                <a:lnTo>
                  <a:pt x="2455111" y="55711"/>
                </a:lnTo>
                <a:lnTo>
                  <a:pt x="2458635" y="58787"/>
                </a:lnTo>
                <a:lnTo>
                  <a:pt x="2461312" y="62656"/>
                </a:lnTo>
                <a:lnTo>
                  <a:pt x="2463837" y="66079"/>
                </a:lnTo>
                <a:lnTo>
                  <a:pt x="2426241" y="66079"/>
                </a:lnTo>
                <a:lnTo>
                  <a:pt x="2421974" y="67716"/>
                </a:lnTo>
                <a:lnTo>
                  <a:pt x="2419065" y="69948"/>
                </a:lnTo>
                <a:close/>
              </a:path>
              <a:path w="7480934" h="199389">
                <a:moveTo>
                  <a:pt x="2332429" y="159000"/>
                </a:moveTo>
                <a:lnTo>
                  <a:pt x="2325733" y="159000"/>
                </a:lnTo>
                <a:lnTo>
                  <a:pt x="2324543" y="158800"/>
                </a:lnTo>
                <a:lnTo>
                  <a:pt x="2323352" y="158695"/>
                </a:lnTo>
                <a:lnTo>
                  <a:pt x="2319923" y="156123"/>
                </a:lnTo>
                <a:lnTo>
                  <a:pt x="2319923" y="54470"/>
                </a:lnTo>
                <a:lnTo>
                  <a:pt x="2320028" y="53975"/>
                </a:lnTo>
                <a:lnTo>
                  <a:pt x="2320418" y="53180"/>
                </a:lnTo>
                <a:lnTo>
                  <a:pt x="2320866" y="52834"/>
                </a:lnTo>
                <a:lnTo>
                  <a:pt x="2321561" y="52535"/>
                </a:lnTo>
                <a:lnTo>
                  <a:pt x="2322257" y="52139"/>
                </a:lnTo>
                <a:lnTo>
                  <a:pt x="2323104" y="51891"/>
                </a:lnTo>
                <a:lnTo>
                  <a:pt x="2325181" y="51693"/>
                </a:lnTo>
                <a:lnTo>
                  <a:pt x="2331286" y="51693"/>
                </a:lnTo>
                <a:lnTo>
                  <a:pt x="2333372" y="51891"/>
                </a:lnTo>
                <a:lnTo>
                  <a:pt x="2334210" y="52139"/>
                </a:lnTo>
                <a:lnTo>
                  <a:pt x="2334810" y="52535"/>
                </a:lnTo>
                <a:lnTo>
                  <a:pt x="2335401" y="52834"/>
                </a:lnTo>
                <a:lnTo>
                  <a:pt x="2335849" y="53180"/>
                </a:lnTo>
                <a:lnTo>
                  <a:pt x="2336449" y="53975"/>
                </a:lnTo>
                <a:lnTo>
                  <a:pt x="2336592" y="54470"/>
                </a:lnTo>
                <a:lnTo>
                  <a:pt x="2336592" y="68312"/>
                </a:lnTo>
                <a:lnTo>
                  <a:pt x="2355944" y="68312"/>
                </a:lnTo>
                <a:lnTo>
                  <a:pt x="2352375" y="70990"/>
                </a:lnTo>
                <a:lnTo>
                  <a:pt x="2348107" y="74265"/>
                </a:lnTo>
                <a:lnTo>
                  <a:pt x="2343440" y="79027"/>
                </a:lnTo>
                <a:lnTo>
                  <a:pt x="2338382" y="85278"/>
                </a:lnTo>
                <a:lnTo>
                  <a:pt x="2338382" y="156123"/>
                </a:lnTo>
                <a:lnTo>
                  <a:pt x="2338230" y="156619"/>
                </a:lnTo>
                <a:lnTo>
                  <a:pt x="2333620" y="158800"/>
                </a:lnTo>
                <a:lnTo>
                  <a:pt x="2332429" y="159000"/>
                </a:lnTo>
                <a:close/>
              </a:path>
              <a:path w="7480934" h="199389">
                <a:moveTo>
                  <a:pt x="2397618" y="159000"/>
                </a:moveTo>
                <a:lnTo>
                  <a:pt x="2391170" y="159000"/>
                </a:lnTo>
                <a:lnTo>
                  <a:pt x="2389874" y="158800"/>
                </a:lnTo>
                <a:lnTo>
                  <a:pt x="2388684" y="158695"/>
                </a:lnTo>
                <a:lnTo>
                  <a:pt x="2385264" y="90239"/>
                </a:lnTo>
                <a:lnTo>
                  <a:pt x="2384804" y="86320"/>
                </a:lnTo>
                <a:lnTo>
                  <a:pt x="2383921" y="82896"/>
                </a:lnTo>
                <a:lnTo>
                  <a:pt x="2383131" y="79424"/>
                </a:lnTo>
                <a:lnTo>
                  <a:pt x="2381892" y="76447"/>
                </a:lnTo>
                <a:lnTo>
                  <a:pt x="2380197" y="73967"/>
                </a:lnTo>
                <a:lnTo>
                  <a:pt x="2378616" y="71387"/>
                </a:lnTo>
                <a:lnTo>
                  <a:pt x="2376578" y="69453"/>
                </a:lnTo>
                <a:lnTo>
                  <a:pt x="2374101" y="68163"/>
                </a:lnTo>
                <a:lnTo>
                  <a:pt x="2371615" y="66773"/>
                </a:lnTo>
                <a:lnTo>
                  <a:pt x="2368643" y="66079"/>
                </a:lnTo>
                <a:lnTo>
                  <a:pt x="2398310" y="66079"/>
                </a:lnTo>
                <a:lnTo>
                  <a:pt x="2398809" y="66972"/>
                </a:lnTo>
                <a:lnTo>
                  <a:pt x="2399999" y="69948"/>
                </a:lnTo>
                <a:lnTo>
                  <a:pt x="2419065" y="69948"/>
                </a:lnTo>
                <a:lnTo>
                  <a:pt x="2413439" y="74265"/>
                </a:lnTo>
                <a:lnTo>
                  <a:pt x="2408724" y="79027"/>
                </a:lnTo>
                <a:lnTo>
                  <a:pt x="2403571" y="85278"/>
                </a:lnTo>
                <a:lnTo>
                  <a:pt x="2403571" y="156123"/>
                </a:lnTo>
                <a:lnTo>
                  <a:pt x="2403419" y="156619"/>
                </a:lnTo>
                <a:lnTo>
                  <a:pt x="2398809" y="158800"/>
                </a:lnTo>
                <a:lnTo>
                  <a:pt x="2397618" y="159000"/>
                </a:lnTo>
                <a:close/>
              </a:path>
              <a:path w="7480934" h="199389">
                <a:moveTo>
                  <a:pt x="2463102" y="159000"/>
                </a:moveTo>
                <a:lnTo>
                  <a:pt x="2456397" y="159000"/>
                </a:lnTo>
                <a:lnTo>
                  <a:pt x="2455206" y="158800"/>
                </a:lnTo>
                <a:lnTo>
                  <a:pt x="2454016" y="158695"/>
                </a:lnTo>
                <a:lnTo>
                  <a:pt x="2450444" y="156123"/>
                </a:lnTo>
                <a:lnTo>
                  <a:pt x="2450444" y="90239"/>
                </a:lnTo>
                <a:lnTo>
                  <a:pt x="2450042" y="86320"/>
                </a:lnTo>
                <a:lnTo>
                  <a:pt x="2449253" y="82896"/>
                </a:lnTo>
                <a:lnTo>
                  <a:pt x="2448567" y="79424"/>
                </a:lnTo>
                <a:lnTo>
                  <a:pt x="2447377" y="76447"/>
                </a:lnTo>
                <a:lnTo>
                  <a:pt x="2445681" y="73967"/>
                </a:lnTo>
                <a:lnTo>
                  <a:pt x="2444100" y="71387"/>
                </a:lnTo>
                <a:lnTo>
                  <a:pt x="2442014" y="69453"/>
                </a:lnTo>
                <a:lnTo>
                  <a:pt x="2439433" y="68163"/>
                </a:lnTo>
                <a:lnTo>
                  <a:pt x="2436956" y="66773"/>
                </a:lnTo>
                <a:lnTo>
                  <a:pt x="2433975" y="66079"/>
                </a:lnTo>
                <a:lnTo>
                  <a:pt x="2463837" y="66079"/>
                </a:lnTo>
                <a:lnTo>
                  <a:pt x="2464093" y="66427"/>
                </a:lnTo>
                <a:lnTo>
                  <a:pt x="2466027" y="70842"/>
                </a:lnTo>
                <a:lnTo>
                  <a:pt x="2467112" y="75901"/>
                </a:lnTo>
                <a:lnTo>
                  <a:pt x="2468303" y="80962"/>
                </a:lnTo>
                <a:lnTo>
                  <a:pt x="2468903" y="86320"/>
                </a:lnTo>
                <a:lnTo>
                  <a:pt x="2468903" y="156123"/>
                </a:lnTo>
                <a:lnTo>
                  <a:pt x="2464293" y="158800"/>
                </a:lnTo>
                <a:lnTo>
                  <a:pt x="2463102" y="159000"/>
                </a:lnTo>
                <a:close/>
              </a:path>
              <a:path w="7480934" h="199389">
                <a:moveTo>
                  <a:pt x="2505212" y="75455"/>
                </a:moveTo>
                <a:lnTo>
                  <a:pt x="2503727" y="75455"/>
                </a:lnTo>
                <a:lnTo>
                  <a:pt x="2503184" y="75306"/>
                </a:lnTo>
                <a:lnTo>
                  <a:pt x="2500662" y="65583"/>
                </a:lnTo>
                <a:lnTo>
                  <a:pt x="2500707" y="64938"/>
                </a:lnTo>
                <a:lnTo>
                  <a:pt x="2508041" y="57448"/>
                </a:lnTo>
                <a:lnTo>
                  <a:pt x="2510527" y="56058"/>
                </a:lnTo>
                <a:lnTo>
                  <a:pt x="2513356" y="54867"/>
                </a:lnTo>
                <a:lnTo>
                  <a:pt x="2516528" y="53876"/>
                </a:lnTo>
                <a:lnTo>
                  <a:pt x="2519805" y="52784"/>
                </a:lnTo>
                <a:lnTo>
                  <a:pt x="2523329" y="51891"/>
                </a:lnTo>
                <a:lnTo>
                  <a:pt x="2527091" y="51196"/>
                </a:lnTo>
                <a:lnTo>
                  <a:pt x="2530863" y="50403"/>
                </a:lnTo>
                <a:lnTo>
                  <a:pt x="2534683" y="50006"/>
                </a:lnTo>
                <a:lnTo>
                  <a:pt x="2545798" y="50006"/>
                </a:lnTo>
                <a:lnTo>
                  <a:pt x="2551951" y="50849"/>
                </a:lnTo>
                <a:lnTo>
                  <a:pt x="2557009" y="52535"/>
                </a:lnTo>
                <a:lnTo>
                  <a:pt x="2562067" y="54123"/>
                </a:lnTo>
                <a:lnTo>
                  <a:pt x="2566134" y="56505"/>
                </a:lnTo>
                <a:lnTo>
                  <a:pt x="2569211" y="59679"/>
                </a:lnTo>
                <a:lnTo>
                  <a:pt x="2572392" y="62855"/>
                </a:lnTo>
                <a:lnTo>
                  <a:pt x="2573644" y="65037"/>
                </a:lnTo>
                <a:lnTo>
                  <a:pt x="2532349" y="65037"/>
                </a:lnTo>
                <a:lnTo>
                  <a:pt x="2528234" y="65583"/>
                </a:lnTo>
                <a:lnTo>
                  <a:pt x="2506555" y="74910"/>
                </a:lnTo>
                <a:lnTo>
                  <a:pt x="2505212" y="75455"/>
                </a:lnTo>
                <a:close/>
              </a:path>
              <a:path w="7480934" h="199389">
                <a:moveTo>
                  <a:pt x="2536569" y="160438"/>
                </a:moveTo>
                <a:lnTo>
                  <a:pt x="2525262" y="160438"/>
                </a:lnTo>
                <a:lnTo>
                  <a:pt x="2520500" y="159743"/>
                </a:lnTo>
                <a:lnTo>
                  <a:pt x="2495687" y="134692"/>
                </a:lnTo>
                <a:lnTo>
                  <a:pt x="2495687" y="124272"/>
                </a:lnTo>
                <a:lnTo>
                  <a:pt x="2531263" y="97134"/>
                </a:lnTo>
                <a:lnTo>
                  <a:pt x="2538255" y="96440"/>
                </a:lnTo>
                <a:lnTo>
                  <a:pt x="2559838" y="96440"/>
                </a:lnTo>
                <a:lnTo>
                  <a:pt x="2559838" y="84832"/>
                </a:lnTo>
                <a:lnTo>
                  <a:pt x="2559438" y="81409"/>
                </a:lnTo>
                <a:lnTo>
                  <a:pt x="2557857" y="75455"/>
                </a:lnTo>
                <a:lnTo>
                  <a:pt x="2556514" y="72975"/>
                </a:lnTo>
                <a:lnTo>
                  <a:pt x="2554628" y="70990"/>
                </a:lnTo>
                <a:lnTo>
                  <a:pt x="2552837" y="69006"/>
                </a:lnTo>
                <a:lnTo>
                  <a:pt x="2550513" y="67517"/>
                </a:lnTo>
                <a:lnTo>
                  <a:pt x="2544760" y="65533"/>
                </a:lnTo>
                <a:lnTo>
                  <a:pt x="2541188" y="65037"/>
                </a:lnTo>
                <a:lnTo>
                  <a:pt x="2573644" y="65037"/>
                </a:lnTo>
                <a:lnTo>
                  <a:pt x="2574669" y="66823"/>
                </a:lnTo>
                <a:lnTo>
                  <a:pt x="2577450" y="76249"/>
                </a:lnTo>
                <a:lnTo>
                  <a:pt x="2578107" y="81409"/>
                </a:lnTo>
                <a:lnTo>
                  <a:pt x="2578145" y="109832"/>
                </a:lnTo>
                <a:lnTo>
                  <a:pt x="2539150" y="109832"/>
                </a:lnTo>
                <a:lnTo>
                  <a:pt x="2534730" y="110280"/>
                </a:lnTo>
                <a:lnTo>
                  <a:pt x="2530968" y="111175"/>
                </a:lnTo>
                <a:lnTo>
                  <a:pt x="2527291" y="111966"/>
                </a:lnTo>
                <a:lnTo>
                  <a:pt x="2524215" y="113204"/>
                </a:lnTo>
                <a:lnTo>
                  <a:pt x="2514595" y="125958"/>
                </a:lnTo>
                <a:lnTo>
                  <a:pt x="2514595" y="134197"/>
                </a:lnTo>
                <a:lnTo>
                  <a:pt x="2516233" y="138312"/>
                </a:lnTo>
                <a:lnTo>
                  <a:pt x="2519500" y="141388"/>
                </a:lnTo>
                <a:lnTo>
                  <a:pt x="2522881" y="144465"/>
                </a:lnTo>
                <a:lnTo>
                  <a:pt x="2527539" y="145998"/>
                </a:lnTo>
                <a:lnTo>
                  <a:pt x="2561952" y="145998"/>
                </a:lnTo>
                <a:lnTo>
                  <a:pt x="2558000" y="150313"/>
                </a:lnTo>
                <a:lnTo>
                  <a:pt x="2553094" y="153990"/>
                </a:lnTo>
                <a:lnTo>
                  <a:pt x="2547637" y="156562"/>
                </a:lnTo>
                <a:lnTo>
                  <a:pt x="2542274" y="159143"/>
                </a:lnTo>
                <a:lnTo>
                  <a:pt x="2536569" y="160438"/>
                </a:lnTo>
                <a:close/>
              </a:path>
              <a:path w="7480934" h="199389">
                <a:moveTo>
                  <a:pt x="2561952" y="145998"/>
                </a:moveTo>
                <a:lnTo>
                  <a:pt x="2538255" y="145998"/>
                </a:lnTo>
                <a:lnTo>
                  <a:pt x="2542722" y="144808"/>
                </a:lnTo>
                <a:lnTo>
                  <a:pt x="2546884" y="142427"/>
                </a:lnTo>
                <a:lnTo>
                  <a:pt x="2551056" y="139950"/>
                </a:lnTo>
                <a:lnTo>
                  <a:pt x="2555371" y="136178"/>
                </a:lnTo>
                <a:lnTo>
                  <a:pt x="2559838" y="131120"/>
                </a:lnTo>
                <a:lnTo>
                  <a:pt x="2559838" y="109832"/>
                </a:lnTo>
                <a:lnTo>
                  <a:pt x="2578145" y="109832"/>
                </a:lnTo>
                <a:lnTo>
                  <a:pt x="2578145" y="145551"/>
                </a:lnTo>
                <a:lnTo>
                  <a:pt x="2562362" y="145551"/>
                </a:lnTo>
                <a:lnTo>
                  <a:pt x="2561952" y="145998"/>
                </a:lnTo>
                <a:close/>
              </a:path>
              <a:path w="7480934" h="199389">
                <a:moveTo>
                  <a:pt x="2572240" y="159095"/>
                </a:moveTo>
                <a:lnTo>
                  <a:pt x="2568373" y="159095"/>
                </a:lnTo>
                <a:lnTo>
                  <a:pt x="2566830" y="158943"/>
                </a:lnTo>
                <a:lnTo>
                  <a:pt x="2565639" y="158648"/>
                </a:lnTo>
                <a:lnTo>
                  <a:pt x="2564448" y="158448"/>
                </a:lnTo>
                <a:lnTo>
                  <a:pt x="2563610" y="158152"/>
                </a:lnTo>
                <a:lnTo>
                  <a:pt x="2563115" y="157762"/>
                </a:lnTo>
                <a:lnTo>
                  <a:pt x="2562619" y="157257"/>
                </a:lnTo>
                <a:lnTo>
                  <a:pt x="2562362" y="156562"/>
                </a:lnTo>
                <a:lnTo>
                  <a:pt x="2562362" y="145551"/>
                </a:lnTo>
                <a:lnTo>
                  <a:pt x="2578145" y="145551"/>
                </a:lnTo>
                <a:lnTo>
                  <a:pt x="2578145" y="156562"/>
                </a:lnTo>
                <a:lnTo>
                  <a:pt x="2574716" y="158648"/>
                </a:lnTo>
                <a:lnTo>
                  <a:pt x="2573726" y="158943"/>
                </a:lnTo>
                <a:lnTo>
                  <a:pt x="2572240" y="159095"/>
                </a:lnTo>
                <a:close/>
              </a:path>
              <a:path w="7480934" h="199389">
                <a:moveTo>
                  <a:pt x="2647083" y="69651"/>
                </a:moveTo>
                <a:lnTo>
                  <a:pt x="2628704" y="69651"/>
                </a:lnTo>
                <a:lnTo>
                  <a:pt x="2631390" y="65682"/>
                </a:lnTo>
                <a:lnTo>
                  <a:pt x="2633914" y="62458"/>
                </a:lnTo>
                <a:lnTo>
                  <a:pt x="2638781" y="57397"/>
                </a:lnTo>
                <a:lnTo>
                  <a:pt x="2641105" y="55413"/>
                </a:lnTo>
                <a:lnTo>
                  <a:pt x="2643369" y="53975"/>
                </a:lnTo>
                <a:lnTo>
                  <a:pt x="2645477" y="52535"/>
                </a:lnTo>
                <a:lnTo>
                  <a:pt x="2647611" y="51493"/>
                </a:lnTo>
                <a:lnTo>
                  <a:pt x="2651773" y="50304"/>
                </a:lnTo>
                <a:lnTo>
                  <a:pt x="2653907" y="50006"/>
                </a:lnTo>
                <a:lnTo>
                  <a:pt x="2657079" y="50006"/>
                </a:lnTo>
                <a:lnTo>
                  <a:pt x="2658174" y="50105"/>
                </a:lnTo>
                <a:lnTo>
                  <a:pt x="2659365" y="50304"/>
                </a:lnTo>
                <a:lnTo>
                  <a:pt x="2660651" y="50403"/>
                </a:lnTo>
                <a:lnTo>
                  <a:pt x="2661946" y="50601"/>
                </a:lnTo>
                <a:lnTo>
                  <a:pt x="2663232" y="50898"/>
                </a:lnTo>
                <a:lnTo>
                  <a:pt x="2664622" y="51196"/>
                </a:lnTo>
                <a:lnTo>
                  <a:pt x="2665813" y="51544"/>
                </a:lnTo>
                <a:lnTo>
                  <a:pt x="2666804" y="51940"/>
                </a:lnTo>
                <a:lnTo>
                  <a:pt x="2667899" y="52238"/>
                </a:lnTo>
                <a:lnTo>
                  <a:pt x="2668642" y="52585"/>
                </a:lnTo>
                <a:lnTo>
                  <a:pt x="2669042" y="52982"/>
                </a:lnTo>
                <a:lnTo>
                  <a:pt x="2669537" y="53379"/>
                </a:lnTo>
                <a:lnTo>
                  <a:pt x="2669833" y="53726"/>
                </a:lnTo>
                <a:lnTo>
                  <a:pt x="2669928" y="54024"/>
                </a:lnTo>
                <a:lnTo>
                  <a:pt x="2670128" y="54321"/>
                </a:lnTo>
                <a:lnTo>
                  <a:pt x="2670280" y="54768"/>
                </a:lnTo>
                <a:lnTo>
                  <a:pt x="2670376" y="55363"/>
                </a:lnTo>
                <a:lnTo>
                  <a:pt x="2670576" y="55860"/>
                </a:lnTo>
                <a:lnTo>
                  <a:pt x="2670680" y="56604"/>
                </a:lnTo>
                <a:lnTo>
                  <a:pt x="2670650" y="62458"/>
                </a:lnTo>
                <a:lnTo>
                  <a:pt x="2670532" y="65682"/>
                </a:lnTo>
                <a:lnTo>
                  <a:pt x="2670528" y="66872"/>
                </a:lnTo>
                <a:lnTo>
                  <a:pt x="2670435" y="67418"/>
                </a:lnTo>
                <a:lnTo>
                  <a:pt x="2653012" y="67418"/>
                </a:lnTo>
                <a:lnTo>
                  <a:pt x="2651183" y="67815"/>
                </a:lnTo>
                <a:lnTo>
                  <a:pt x="2649392" y="68609"/>
                </a:lnTo>
                <a:lnTo>
                  <a:pt x="2647611" y="69303"/>
                </a:lnTo>
                <a:lnTo>
                  <a:pt x="2647083" y="69651"/>
                </a:lnTo>
                <a:close/>
              </a:path>
              <a:path w="7480934" h="199389">
                <a:moveTo>
                  <a:pt x="2624541" y="159000"/>
                </a:moveTo>
                <a:lnTo>
                  <a:pt x="2617845" y="159000"/>
                </a:lnTo>
                <a:lnTo>
                  <a:pt x="2616655" y="158800"/>
                </a:lnTo>
                <a:lnTo>
                  <a:pt x="2615464" y="158695"/>
                </a:lnTo>
                <a:lnTo>
                  <a:pt x="2612066" y="54321"/>
                </a:lnTo>
                <a:lnTo>
                  <a:pt x="2612140" y="53975"/>
                </a:lnTo>
                <a:lnTo>
                  <a:pt x="2612530" y="53180"/>
                </a:lnTo>
                <a:lnTo>
                  <a:pt x="2612978" y="52834"/>
                </a:lnTo>
                <a:lnTo>
                  <a:pt x="2613673" y="52535"/>
                </a:lnTo>
                <a:lnTo>
                  <a:pt x="2614369" y="52139"/>
                </a:lnTo>
                <a:lnTo>
                  <a:pt x="2615216" y="51891"/>
                </a:lnTo>
                <a:lnTo>
                  <a:pt x="2617293" y="51693"/>
                </a:lnTo>
                <a:lnTo>
                  <a:pt x="2623398" y="51693"/>
                </a:lnTo>
                <a:lnTo>
                  <a:pt x="2625484" y="51891"/>
                </a:lnTo>
                <a:lnTo>
                  <a:pt x="2626323" y="52139"/>
                </a:lnTo>
                <a:lnTo>
                  <a:pt x="2626923" y="52535"/>
                </a:lnTo>
                <a:lnTo>
                  <a:pt x="2627513" y="52834"/>
                </a:lnTo>
                <a:lnTo>
                  <a:pt x="2627961" y="53180"/>
                </a:lnTo>
                <a:lnTo>
                  <a:pt x="2628561" y="53975"/>
                </a:lnTo>
                <a:lnTo>
                  <a:pt x="2628661" y="54321"/>
                </a:lnTo>
                <a:lnTo>
                  <a:pt x="2628704" y="69651"/>
                </a:lnTo>
                <a:lnTo>
                  <a:pt x="2647083" y="69651"/>
                </a:lnTo>
                <a:lnTo>
                  <a:pt x="2645725" y="70544"/>
                </a:lnTo>
                <a:lnTo>
                  <a:pt x="2643734" y="72329"/>
                </a:lnTo>
                <a:lnTo>
                  <a:pt x="2641753" y="74016"/>
                </a:lnTo>
                <a:lnTo>
                  <a:pt x="2639667" y="76298"/>
                </a:lnTo>
                <a:lnTo>
                  <a:pt x="2635400" y="81954"/>
                </a:lnTo>
                <a:lnTo>
                  <a:pt x="2633076" y="85377"/>
                </a:lnTo>
                <a:lnTo>
                  <a:pt x="2630494" y="89445"/>
                </a:lnTo>
                <a:lnTo>
                  <a:pt x="2630494" y="156123"/>
                </a:lnTo>
                <a:lnTo>
                  <a:pt x="2630342" y="156619"/>
                </a:lnTo>
                <a:lnTo>
                  <a:pt x="2625732" y="158800"/>
                </a:lnTo>
                <a:lnTo>
                  <a:pt x="2624541" y="159000"/>
                </a:lnTo>
                <a:close/>
              </a:path>
              <a:path w="7480934" h="199389">
                <a:moveTo>
                  <a:pt x="2668594" y="70395"/>
                </a:moveTo>
                <a:lnTo>
                  <a:pt x="2667404" y="70395"/>
                </a:lnTo>
                <a:lnTo>
                  <a:pt x="2666661" y="70246"/>
                </a:lnTo>
                <a:lnTo>
                  <a:pt x="2665765" y="69948"/>
                </a:lnTo>
                <a:lnTo>
                  <a:pt x="2664870" y="69552"/>
                </a:lnTo>
                <a:lnTo>
                  <a:pt x="2663880" y="69204"/>
                </a:lnTo>
                <a:lnTo>
                  <a:pt x="2662784" y="68907"/>
                </a:lnTo>
                <a:lnTo>
                  <a:pt x="2661794" y="68510"/>
                </a:lnTo>
                <a:lnTo>
                  <a:pt x="2660603" y="68163"/>
                </a:lnTo>
                <a:lnTo>
                  <a:pt x="2659212" y="67865"/>
                </a:lnTo>
                <a:lnTo>
                  <a:pt x="2657926" y="67567"/>
                </a:lnTo>
                <a:lnTo>
                  <a:pt x="2656488" y="67418"/>
                </a:lnTo>
                <a:lnTo>
                  <a:pt x="2670435" y="67418"/>
                </a:lnTo>
                <a:lnTo>
                  <a:pt x="2670355" y="67815"/>
                </a:lnTo>
                <a:lnTo>
                  <a:pt x="2670080" y="68460"/>
                </a:lnTo>
                <a:lnTo>
                  <a:pt x="2669880" y="69056"/>
                </a:lnTo>
                <a:lnTo>
                  <a:pt x="2669633" y="69552"/>
                </a:lnTo>
                <a:lnTo>
                  <a:pt x="2669337" y="69948"/>
                </a:lnTo>
                <a:lnTo>
                  <a:pt x="2669042" y="70246"/>
                </a:lnTo>
                <a:lnTo>
                  <a:pt x="2668594" y="70395"/>
                </a:lnTo>
                <a:close/>
              </a:path>
              <a:path w="7480934" h="199389">
                <a:moveTo>
                  <a:pt x="2704237" y="159000"/>
                </a:moveTo>
                <a:lnTo>
                  <a:pt x="2697541" y="159000"/>
                </a:lnTo>
                <a:lnTo>
                  <a:pt x="2696350" y="158800"/>
                </a:lnTo>
                <a:lnTo>
                  <a:pt x="2695160" y="158695"/>
                </a:lnTo>
                <a:lnTo>
                  <a:pt x="2691835" y="5308"/>
                </a:lnTo>
                <a:lnTo>
                  <a:pt x="2692035" y="4911"/>
                </a:lnTo>
                <a:lnTo>
                  <a:pt x="2696350" y="3125"/>
                </a:lnTo>
                <a:lnTo>
                  <a:pt x="2697541" y="2927"/>
                </a:lnTo>
                <a:lnTo>
                  <a:pt x="2699027" y="2827"/>
                </a:lnTo>
                <a:lnTo>
                  <a:pt x="2702703" y="2827"/>
                </a:lnTo>
                <a:lnTo>
                  <a:pt x="2704237" y="2927"/>
                </a:lnTo>
                <a:lnTo>
                  <a:pt x="2705427" y="3125"/>
                </a:lnTo>
                <a:lnTo>
                  <a:pt x="2706618" y="3224"/>
                </a:lnTo>
                <a:lnTo>
                  <a:pt x="2707561" y="3423"/>
                </a:lnTo>
                <a:lnTo>
                  <a:pt x="2708952" y="4018"/>
                </a:lnTo>
                <a:lnTo>
                  <a:pt x="2709447" y="4414"/>
                </a:lnTo>
                <a:lnTo>
                  <a:pt x="2709742" y="4911"/>
                </a:lnTo>
                <a:lnTo>
                  <a:pt x="2710038" y="5308"/>
                </a:lnTo>
                <a:lnTo>
                  <a:pt x="2710190" y="5804"/>
                </a:lnTo>
                <a:lnTo>
                  <a:pt x="2710190" y="97332"/>
                </a:lnTo>
                <a:lnTo>
                  <a:pt x="2730840" y="97332"/>
                </a:lnTo>
                <a:lnTo>
                  <a:pt x="2732788" y="99863"/>
                </a:lnTo>
                <a:lnTo>
                  <a:pt x="2710190" y="99863"/>
                </a:lnTo>
                <a:lnTo>
                  <a:pt x="2710190" y="156123"/>
                </a:lnTo>
                <a:lnTo>
                  <a:pt x="2705427" y="158800"/>
                </a:lnTo>
                <a:lnTo>
                  <a:pt x="2704237" y="159000"/>
                </a:lnTo>
                <a:close/>
              </a:path>
              <a:path w="7480934" h="199389">
                <a:moveTo>
                  <a:pt x="2730840" y="97332"/>
                </a:moveTo>
                <a:lnTo>
                  <a:pt x="2710190" y="97332"/>
                </a:lnTo>
                <a:lnTo>
                  <a:pt x="2748138" y="55512"/>
                </a:lnTo>
                <a:lnTo>
                  <a:pt x="2748738" y="54818"/>
                </a:lnTo>
                <a:lnTo>
                  <a:pt x="2752309" y="52535"/>
                </a:lnTo>
                <a:lnTo>
                  <a:pt x="2753300" y="52139"/>
                </a:lnTo>
                <a:lnTo>
                  <a:pt x="2754395" y="51891"/>
                </a:lnTo>
                <a:lnTo>
                  <a:pt x="2756872" y="51693"/>
                </a:lnTo>
                <a:lnTo>
                  <a:pt x="2763673" y="51693"/>
                </a:lnTo>
                <a:lnTo>
                  <a:pt x="2766245" y="51891"/>
                </a:lnTo>
                <a:lnTo>
                  <a:pt x="2767245" y="52089"/>
                </a:lnTo>
                <a:lnTo>
                  <a:pt x="2767940" y="52387"/>
                </a:lnTo>
                <a:lnTo>
                  <a:pt x="2768731" y="52585"/>
                </a:lnTo>
                <a:lnTo>
                  <a:pt x="2769273" y="52933"/>
                </a:lnTo>
                <a:lnTo>
                  <a:pt x="2769569" y="53429"/>
                </a:lnTo>
                <a:lnTo>
                  <a:pt x="2769969" y="53825"/>
                </a:lnTo>
                <a:lnTo>
                  <a:pt x="2770129" y="54222"/>
                </a:lnTo>
                <a:lnTo>
                  <a:pt x="2770169" y="55810"/>
                </a:lnTo>
                <a:lnTo>
                  <a:pt x="2769921" y="56703"/>
                </a:lnTo>
                <a:lnTo>
                  <a:pt x="2768931" y="58489"/>
                </a:lnTo>
                <a:lnTo>
                  <a:pt x="2768130" y="59531"/>
                </a:lnTo>
                <a:lnTo>
                  <a:pt x="2767045" y="60721"/>
                </a:lnTo>
                <a:lnTo>
                  <a:pt x="2730726" y="97184"/>
                </a:lnTo>
                <a:lnTo>
                  <a:pt x="2730840" y="97332"/>
                </a:lnTo>
                <a:close/>
              </a:path>
              <a:path w="7480934" h="199389">
                <a:moveTo>
                  <a:pt x="2767988" y="159000"/>
                </a:moveTo>
                <a:lnTo>
                  <a:pt x="2760844" y="159000"/>
                </a:lnTo>
                <a:lnTo>
                  <a:pt x="2759453" y="158800"/>
                </a:lnTo>
                <a:lnTo>
                  <a:pt x="2758158" y="158695"/>
                </a:lnTo>
                <a:lnTo>
                  <a:pt x="2752605" y="155371"/>
                </a:lnTo>
                <a:lnTo>
                  <a:pt x="2710190" y="99863"/>
                </a:lnTo>
                <a:lnTo>
                  <a:pt x="2732788" y="99863"/>
                </a:lnTo>
                <a:lnTo>
                  <a:pt x="2772502" y="151456"/>
                </a:lnTo>
                <a:lnTo>
                  <a:pt x="2773198" y="152494"/>
                </a:lnTo>
                <a:lnTo>
                  <a:pt x="2773988" y="154085"/>
                </a:lnTo>
                <a:lnTo>
                  <a:pt x="2774188" y="154780"/>
                </a:lnTo>
                <a:lnTo>
                  <a:pt x="2774146" y="156123"/>
                </a:lnTo>
                <a:lnTo>
                  <a:pt x="2769273" y="158800"/>
                </a:lnTo>
                <a:lnTo>
                  <a:pt x="2767988" y="159000"/>
                </a:lnTo>
                <a:close/>
              </a:path>
              <a:path w="7480934" h="199389">
                <a:moveTo>
                  <a:pt x="2843873" y="160438"/>
                </a:moveTo>
                <a:lnTo>
                  <a:pt x="2830881" y="160438"/>
                </a:lnTo>
                <a:lnTo>
                  <a:pt x="2823633" y="159295"/>
                </a:lnTo>
                <a:lnTo>
                  <a:pt x="2792086" y="129625"/>
                </a:lnTo>
                <a:lnTo>
                  <a:pt x="2788962" y="114842"/>
                </a:lnTo>
                <a:lnTo>
                  <a:pt x="2788962" y="97184"/>
                </a:lnTo>
                <a:lnTo>
                  <a:pt x="2806173" y="60175"/>
                </a:lnTo>
                <a:lnTo>
                  <a:pt x="2829833" y="50006"/>
                </a:lnTo>
                <a:lnTo>
                  <a:pt x="2845016" y="50006"/>
                </a:lnTo>
                <a:lnTo>
                  <a:pt x="2851712" y="51295"/>
                </a:lnTo>
                <a:lnTo>
                  <a:pt x="2857265" y="53876"/>
                </a:lnTo>
                <a:lnTo>
                  <a:pt x="2862828" y="56356"/>
                </a:lnTo>
                <a:lnTo>
                  <a:pt x="2867390" y="59778"/>
                </a:lnTo>
                <a:lnTo>
                  <a:pt x="2871211" y="64442"/>
                </a:lnTo>
                <a:lnTo>
                  <a:pt x="2831872" y="64442"/>
                </a:lnTo>
                <a:lnTo>
                  <a:pt x="2827852" y="65335"/>
                </a:lnTo>
                <a:lnTo>
                  <a:pt x="2824375" y="67121"/>
                </a:lnTo>
                <a:lnTo>
                  <a:pt x="2821004" y="68808"/>
                </a:lnTo>
                <a:lnTo>
                  <a:pt x="2818127" y="71089"/>
                </a:lnTo>
                <a:lnTo>
                  <a:pt x="2808307" y="95547"/>
                </a:lnTo>
                <a:lnTo>
                  <a:pt x="2881382" y="95547"/>
                </a:lnTo>
                <a:lnTo>
                  <a:pt x="2881382" y="103879"/>
                </a:lnTo>
                <a:lnTo>
                  <a:pt x="2880640" y="105965"/>
                </a:lnTo>
                <a:lnTo>
                  <a:pt x="2879144" y="107156"/>
                </a:lnTo>
                <a:lnTo>
                  <a:pt x="2877753" y="108346"/>
                </a:lnTo>
                <a:lnTo>
                  <a:pt x="2876125" y="108937"/>
                </a:lnTo>
                <a:lnTo>
                  <a:pt x="2808307" y="108937"/>
                </a:lnTo>
                <a:lnTo>
                  <a:pt x="2808333" y="114842"/>
                </a:lnTo>
                <a:lnTo>
                  <a:pt x="2834996" y="145551"/>
                </a:lnTo>
                <a:lnTo>
                  <a:pt x="2876944" y="145551"/>
                </a:lnTo>
                <a:lnTo>
                  <a:pt x="2876868" y="148980"/>
                </a:lnTo>
                <a:lnTo>
                  <a:pt x="2863666" y="157009"/>
                </a:lnTo>
                <a:lnTo>
                  <a:pt x="2860494" y="157905"/>
                </a:lnTo>
                <a:lnTo>
                  <a:pt x="2856770" y="158695"/>
                </a:lnTo>
                <a:lnTo>
                  <a:pt x="2848340" y="160086"/>
                </a:lnTo>
                <a:lnTo>
                  <a:pt x="2843873" y="160438"/>
                </a:lnTo>
                <a:close/>
              </a:path>
              <a:path w="7480934" h="199389">
                <a:moveTo>
                  <a:pt x="2881382" y="95547"/>
                </a:moveTo>
                <a:lnTo>
                  <a:pt x="2862780" y="95547"/>
                </a:lnTo>
                <a:lnTo>
                  <a:pt x="2863075" y="85823"/>
                </a:lnTo>
                <a:lnTo>
                  <a:pt x="2860942" y="78233"/>
                </a:lnTo>
                <a:lnTo>
                  <a:pt x="2856379" y="72776"/>
                </a:lnTo>
                <a:lnTo>
                  <a:pt x="2851912" y="67220"/>
                </a:lnTo>
                <a:lnTo>
                  <a:pt x="2845264" y="64442"/>
                </a:lnTo>
                <a:lnTo>
                  <a:pt x="2871211" y="64442"/>
                </a:lnTo>
                <a:lnTo>
                  <a:pt x="2874534" y="68411"/>
                </a:lnTo>
                <a:lnTo>
                  <a:pt x="2877163" y="73421"/>
                </a:lnTo>
                <a:lnTo>
                  <a:pt x="2880535" y="84931"/>
                </a:lnTo>
                <a:lnTo>
                  <a:pt x="2881382" y="91082"/>
                </a:lnTo>
                <a:lnTo>
                  <a:pt x="2881382" y="95547"/>
                </a:lnTo>
                <a:close/>
              </a:path>
              <a:path w="7480934" h="199389">
                <a:moveTo>
                  <a:pt x="2876944" y="145551"/>
                </a:moveTo>
                <a:lnTo>
                  <a:pt x="2845807" y="145551"/>
                </a:lnTo>
                <a:lnTo>
                  <a:pt x="2850026" y="145160"/>
                </a:lnTo>
                <a:lnTo>
                  <a:pt x="2857465" y="143570"/>
                </a:lnTo>
                <a:lnTo>
                  <a:pt x="2860694" y="142674"/>
                </a:lnTo>
                <a:lnTo>
                  <a:pt x="2863371" y="141684"/>
                </a:lnTo>
                <a:lnTo>
                  <a:pt x="2866152" y="140693"/>
                </a:lnTo>
                <a:lnTo>
                  <a:pt x="2868381" y="139845"/>
                </a:lnTo>
                <a:lnTo>
                  <a:pt x="2870067" y="139150"/>
                </a:lnTo>
                <a:lnTo>
                  <a:pt x="2871857" y="138359"/>
                </a:lnTo>
                <a:lnTo>
                  <a:pt x="2873191" y="137959"/>
                </a:lnTo>
                <a:lnTo>
                  <a:pt x="2874582" y="137959"/>
                </a:lnTo>
                <a:lnTo>
                  <a:pt x="2875029" y="138112"/>
                </a:lnTo>
                <a:lnTo>
                  <a:pt x="2875429" y="138407"/>
                </a:lnTo>
                <a:lnTo>
                  <a:pt x="2875925" y="138607"/>
                </a:lnTo>
                <a:lnTo>
                  <a:pt x="2876268" y="138959"/>
                </a:lnTo>
                <a:lnTo>
                  <a:pt x="2876668" y="139950"/>
                </a:lnTo>
                <a:lnTo>
                  <a:pt x="2876820" y="140693"/>
                </a:lnTo>
                <a:lnTo>
                  <a:pt x="2876970" y="142179"/>
                </a:lnTo>
                <a:lnTo>
                  <a:pt x="2876944" y="145551"/>
                </a:lnTo>
                <a:close/>
              </a:path>
              <a:path w="7480934" h="199389">
                <a:moveTo>
                  <a:pt x="2932170" y="52238"/>
                </a:moveTo>
                <a:lnTo>
                  <a:pt x="2913710" y="52238"/>
                </a:lnTo>
                <a:lnTo>
                  <a:pt x="2913710" y="27781"/>
                </a:lnTo>
                <a:lnTo>
                  <a:pt x="2915501" y="25746"/>
                </a:lnTo>
                <a:lnTo>
                  <a:pt x="2916292" y="25350"/>
                </a:lnTo>
                <a:lnTo>
                  <a:pt x="2917282" y="25102"/>
                </a:lnTo>
                <a:lnTo>
                  <a:pt x="2918473" y="25003"/>
                </a:lnTo>
                <a:lnTo>
                  <a:pt x="2919663" y="24804"/>
                </a:lnTo>
                <a:lnTo>
                  <a:pt x="2921149" y="24704"/>
                </a:lnTo>
                <a:lnTo>
                  <a:pt x="2924721" y="24704"/>
                </a:lnTo>
                <a:lnTo>
                  <a:pt x="2926217" y="24804"/>
                </a:lnTo>
                <a:lnTo>
                  <a:pt x="2927407" y="25003"/>
                </a:lnTo>
                <a:lnTo>
                  <a:pt x="2928598" y="25102"/>
                </a:lnTo>
                <a:lnTo>
                  <a:pt x="2929541" y="25350"/>
                </a:lnTo>
                <a:lnTo>
                  <a:pt x="2930236" y="25746"/>
                </a:lnTo>
                <a:lnTo>
                  <a:pt x="2930922" y="26045"/>
                </a:lnTo>
                <a:lnTo>
                  <a:pt x="2931427" y="26441"/>
                </a:lnTo>
                <a:lnTo>
                  <a:pt x="2931722" y="26937"/>
                </a:lnTo>
                <a:lnTo>
                  <a:pt x="2932017" y="27334"/>
                </a:lnTo>
                <a:lnTo>
                  <a:pt x="2932170" y="27781"/>
                </a:lnTo>
                <a:lnTo>
                  <a:pt x="2932170" y="52238"/>
                </a:lnTo>
                <a:close/>
              </a:path>
              <a:path w="7480934" h="199389">
                <a:moveTo>
                  <a:pt x="2959002" y="67418"/>
                </a:moveTo>
                <a:lnTo>
                  <a:pt x="2898527" y="67418"/>
                </a:lnTo>
                <a:lnTo>
                  <a:pt x="2897584" y="66823"/>
                </a:lnTo>
                <a:lnTo>
                  <a:pt x="2896899" y="65632"/>
                </a:lnTo>
                <a:lnTo>
                  <a:pt x="2896299" y="64442"/>
                </a:lnTo>
                <a:lnTo>
                  <a:pt x="2896003" y="62507"/>
                </a:lnTo>
                <a:lnTo>
                  <a:pt x="2896003" y="58439"/>
                </a:lnTo>
                <a:lnTo>
                  <a:pt x="2896099" y="57298"/>
                </a:lnTo>
                <a:lnTo>
                  <a:pt x="2896299" y="56405"/>
                </a:lnTo>
                <a:lnTo>
                  <a:pt x="2896499" y="55413"/>
                </a:lnTo>
                <a:lnTo>
                  <a:pt x="2896746" y="54620"/>
                </a:lnTo>
                <a:lnTo>
                  <a:pt x="2897042" y="54024"/>
                </a:lnTo>
                <a:lnTo>
                  <a:pt x="2897337" y="53330"/>
                </a:lnTo>
                <a:lnTo>
                  <a:pt x="2897689" y="52883"/>
                </a:lnTo>
                <a:lnTo>
                  <a:pt x="2898089" y="52685"/>
                </a:lnTo>
                <a:lnTo>
                  <a:pt x="2898585" y="52387"/>
                </a:lnTo>
                <a:lnTo>
                  <a:pt x="2899128" y="52238"/>
                </a:lnTo>
                <a:lnTo>
                  <a:pt x="2958506" y="52238"/>
                </a:lnTo>
                <a:lnTo>
                  <a:pt x="2959002" y="52387"/>
                </a:lnTo>
                <a:lnTo>
                  <a:pt x="2959402" y="52685"/>
                </a:lnTo>
                <a:lnTo>
                  <a:pt x="2959897" y="52883"/>
                </a:lnTo>
                <a:lnTo>
                  <a:pt x="2960297" y="53330"/>
                </a:lnTo>
                <a:lnTo>
                  <a:pt x="2960592" y="54024"/>
                </a:lnTo>
                <a:lnTo>
                  <a:pt x="2960992" y="54620"/>
                </a:lnTo>
                <a:lnTo>
                  <a:pt x="2961240" y="55413"/>
                </a:lnTo>
                <a:lnTo>
                  <a:pt x="2961335" y="56405"/>
                </a:lnTo>
                <a:lnTo>
                  <a:pt x="2961535" y="57298"/>
                </a:lnTo>
                <a:lnTo>
                  <a:pt x="2961630" y="62507"/>
                </a:lnTo>
                <a:lnTo>
                  <a:pt x="2961288" y="64442"/>
                </a:lnTo>
                <a:lnTo>
                  <a:pt x="2959897" y="66823"/>
                </a:lnTo>
                <a:lnTo>
                  <a:pt x="2959002" y="67418"/>
                </a:lnTo>
                <a:close/>
              </a:path>
              <a:path w="7480934" h="199389">
                <a:moveTo>
                  <a:pt x="2944819" y="160286"/>
                </a:moveTo>
                <a:lnTo>
                  <a:pt x="2937875" y="160286"/>
                </a:lnTo>
                <a:lnTo>
                  <a:pt x="2933408" y="159591"/>
                </a:lnTo>
                <a:lnTo>
                  <a:pt x="2913710" y="131959"/>
                </a:lnTo>
                <a:lnTo>
                  <a:pt x="2913710" y="67418"/>
                </a:lnTo>
                <a:lnTo>
                  <a:pt x="2932170" y="67418"/>
                </a:lnTo>
                <a:lnTo>
                  <a:pt x="2932170" y="130473"/>
                </a:lnTo>
                <a:lnTo>
                  <a:pt x="2933160" y="135730"/>
                </a:lnTo>
                <a:lnTo>
                  <a:pt x="2935141" y="139302"/>
                </a:lnTo>
                <a:lnTo>
                  <a:pt x="2937227" y="142779"/>
                </a:lnTo>
                <a:lnTo>
                  <a:pt x="2940895" y="144513"/>
                </a:lnTo>
                <a:lnTo>
                  <a:pt x="2961304" y="144513"/>
                </a:lnTo>
                <a:lnTo>
                  <a:pt x="2961335" y="144808"/>
                </a:lnTo>
                <a:lnTo>
                  <a:pt x="2961535" y="145703"/>
                </a:lnTo>
                <a:lnTo>
                  <a:pt x="2961630" y="150313"/>
                </a:lnTo>
                <a:lnTo>
                  <a:pt x="2961488" y="151999"/>
                </a:lnTo>
                <a:lnTo>
                  <a:pt x="2953001" y="159095"/>
                </a:lnTo>
                <a:lnTo>
                  <a:pt x="2951515" y="159391"/>
                </a:lnTo>
                <a:lnTo>
                  <a:pt x="2949924" y="159638"/>
                </a:lnTo>
                <a:lnTo>
                  <a:pt x="2948238" y="159838"/>
                </a:lnTo>
                <a:lnTo>
                  <a:pt x="2946552" y="160143"/>
                </a:lnTo>
                <a:lnTo>
                  <a:pt x="2944819" y="160286"/>
                </a:lnTo>
                <a:close/>
              </a:path>
              <a:path w="7480934" h="199389">
                <a:moveTo>
                  <a:pt x="2961304" y="144513"/>
                </a:moveTo>
                <a:lnTo>
                  <a:pt x="2947943" y="144513"/>
                </a:lnTo>
                <a:lnTo>
                  <a:pt x="2949477" y="144360"/>
                </a:lnTo>
                <a:lnTo>
                  <a:pt x="2950772" y="144065"/>
                </a:lnTo>
                <a:lnTo>
                  <a:pt x="2957811" y="141588"/>
                </a:lnTo>
                <a:lnTo>
                  <a:pt x="2958506" y="141388"/>
                </a:lnTo>
                <a:lnTo>
                  <a:pt x="2959402" y="141388"/>
                </a:lnTo>
                <a:lnTo>
                  <a:pt x="2959697" y="141484"/>
                </a:lnTo>
                <a:lnTo>
                  <a:pt x="2960002" y="141684"/>
                </a:lnTo>
                <a:lnTo>
                  <a:pt x="2960392" y="141884"/>
                </a:lnTo>
                <a:lnTo>
                  <a:pt x="2960687" y="142227"/>
                </a:lnTo>
                <a:lnTo>
                  <a:pt x="2961088" y="143217"/>
                </a:lnTo>
                <a:lnTo>
                  <a:pt x="2961240" y="143912"/>
                </a:lnTo>
                <a:lnTo>
                  <a:pt x="2961304" y="144513"/>
                </a:lnTo>
                <a:close/>
              </a:path>
              <a:path w="7480934" h="199389">
                <a:moveTo>
                  <a:pt x="2988148" y="196900"/>
                </a:moveTo>
                <a:lnTo>
                  <a:pt x="2982547" y="193480"/>
                </a:lnTo>
                <a:lnTo>
                  <a:pt x="2982747" y="192728"/>
                </a:lnTo>
                <a:lnTo>
                  <a:pt x="2983138" y="191842"/>
                </a:lnTo>
                <a:lnTo>
                  <a:pt x="2987958" y="180530"/>
                </a:lnTo>
                <a:lnTo>
                  <a:pt x="3000961" y="133854"/>
                </a:lnTo>
                <a:lnTo>
                  <a:pt x="3003979" y="98077"/>
                </a:lnTo>
                <a:lnTo>
                  <a:pt x="3003643" y="86124"/>
                </a:lnTo>
                <a:lnTo>
                  <a:pt x="2995689" y="38844"/>
                </a:lnTo>
                <a:lnTo>
                  <a:pt x="2982690" y="3869"/>
                </a:lnTo>
                <a:lnTo>
                  <a:pt x="2982643" y="2083"/>
                </a:lnTo>
                <a:lnTo>
                  <a:pt x="2988453" y="0"/>
                </a:lnTo>
                <a:lnTo>
                  <a:pt x="2993015" y="49"/>
                </a:lnTo>
                <a:lnTo>
                  <a:pt x="2995092" y="247"/>
                </a:lnTo>
                <a:lnTo>
                  <a:pt x="2995939" y="397"/>
                </a:lnTo>
                <a:lnTo>
                  <a:pt x="2996539" y="595"/>
                </a:lnTo>
                <a:lnTo>
                  <a:pt x="2997225" y="793"/>
                </a:lnTo>
                <a:lnTo>
                  <a:pt x="2997730" y="1042"/>
                </a:lnTo>
                <a:lnTo>
                  <a:pt x="2998025" y="1339"/>
                </a:lnTo>
                <a:lnTo>
                  <a:pt x="2998321" y="1538"/>
                </a:lnTo>
                <a:lnTo>
                  <a:pt x="2998521" y="1785"/>
                </a:lnTo>
                <a:lnTo>
                  <a:pt x="2998616" y="2083"/>
                </a:lnTo>
                <a:lnTo>
                  <a:pt x="3004097" y="13617"/>
                </a:lnTo>
                <a:lnTo>
                  <a:pt x="3019491" y="61233"/>
                </a:lnTo>
                <a:lnTo>
                  <a:pt x="3023171" y="106813"/>
                </a:lnTo>
                <a:lnTo>
                  <a:pt x="3022628" y="115147"/>
                </a:lnTo>
                <a:lnTo>
                  <a:pt x="3021543" y="123377"/>
                </a:lnTo>
                <a:lnTo>
                  <a:pt x="3020542" y="131616"/>
                </a:lnTo>
                <a:lnTo>
                  <a:pt x="3019009" y="139750"/>
                </a:lnTo>
                <a:lnTo>
                  <a:pt x="3014837" y="155819"/>
                </a:lnTo>
                <a:lnTo>
                  <a:pt x="3012313" y="163715"/>
                </a:lnTo>
                <a:lnTo>
                  <a:pt x="3009332" y="171449"/>
                </a:lnTo>
                <a:lnTo>
                  <a:pt x="3006360" y="179288"/>
                </a:lnTo>
                <a:lnTo>
                  <a:pt x="3002836" y="186975"/>
                </a:lnTo>
                <a:lnTo>
                  <a:pt x="2998568" y="194919"/>
                </a:lnTo>
                <a:lnTo>
                  <a:pt x="2998225" y="195262"/>
                </a:lnTo>
                <a:lnTo>
                  <a:pt x="2997730" y="195557"/>
                </a:lnTo>
                <a:lnTo>
                  <a:pt x="2997330" y="195862"/>
                </a:lnTo>
                <a:lnTo>
                  <a:pt x="2996787" y="196109"/>
                </a:lnTo>
                <a:lnTo>
                  <a:pt x="2995396" y="196500"/>
                </a:lnTo>
                <a:lnTo>
                  <a:pt x="2994549" y="196652"/>
                </a:lnTo>
                <a:lnTo>
                  <a:pt x="2992568" y="196852"/>
                </a:lnTo>
                <a:lnTo>
                  <a:pt x="2988148" y="196900"/>
                </a:lnTo>
                <a:close/>
              </a:path>
              <a:path w="7480934" h="199389">
                <a:moveTo>
                  <a:pt x="3148187" y="160438"/>
                </a:moveTo>
                <a:lnTo>
                  <a:pt x="3137471" y="160438"/>
                </a:lnTo>
                <a:lnTo>
                  <a:pt x="3131080" y="159248"/>
                </a:lnTo>
                <a:lnTo>
                  <a:pt x="3102800" y="129625"/>
                </a:lnTo>
                <a:lnTo>
                  <a:pt x="3099971" y="115290"/>
                </a:lnTo>
                <a:lnTo>
                  <a:pt x="3100004" y="105517"/>
                </a:lnTo>
                <a:lnTo>
                  <a:pt x="3109201" y="68113"/>
                </a:lnTo>
                <a:lnTo>
                  <a:pt x="3140205" y="50154"/>
                </a:lnTo>
                <a:lnTo>
                  <a:pt x="3150025" y="50154"/>
                </a:lnTo>
                <a:lnTo>
                  <a:pt x="3153102" y="50452"/>
                </a:lnTo>
                <a:lnTo>
                  <a:pt x="3159150" y="51643"/>
                </a:lnTo>
                <a:lnTo>
                  <a:pt x="3161931" y="52436"/>
                </a:lnTo>
                <a:lnTo>
                  <a:pt x="3164417" y="53429"/>
                </a:lnTo>
                <a:lnTo>
                  <a:pt x="3166989" y="54420"/>
                </a:lnTo>
                <a:lnTo>
                  <a:pt x="3169227" y="55562"/>
                </a:lnTo>
                <a:lnTo>
                  <a:pt x="3171113" y="56851"/>
                </a:lnTo>
                <a:lnTo>
                  <a:pt x="3173095" y="58042"/>
                </a:lnTo>
                <a:lnTo>
                  <a:pt x="3174533" y="59084"/>
                </a:lnTo>
                <a:lnTo>
                  <a:pt x="3176324" y="60870"/>
                </a:lnTo>
                <a:lnTo>
                  <a:pt x="3176914" y="61614"/>
                </a:lnTo>
                <a:lnTo>
                  <a:pt x="3177209" y="62210"/>
                </a:lnTo>
                <a:lnTo>
                  <a:pt x="3177609" y="62705"/>
                </a:lnTo>
                <a:lnTo>
                  <a:pt x="3177905" y="63301"/>
                </a:lnTo>
                <a:lnTo>
                  <a:pt x="3178105" y="63995"/>
                </a:lnTo>
                <a:lnTo>
                  <a:pt x="3178400" y="64690"/>
                </a:lnTo>
                <a:lnTo>
                  <a:pt x="3178552" y="65484"/>
                </a:lnTo>
                <a:lnTo>
                  <a:pt x="3178560" y="65632"/>
                </a:lnTo>
                <a:lnTo>
                  <a:pt x="3137719" y="65632"/>
                </a:lnTo>
                <a:lnTo>
                  <a:pt x="3130927" y="69056"/>
                </a:lnTo>
                <a:lnTo>
                  <a:pt x="3119174" y="105517"/>
                </a:lnTo>
                <a:lnTo>
                  <a:pt x="3119174" y="111966"/>
                </a:lnTo>
                <a:lnTo>
                  <a:pt x="3142538" y="144513"/>
                </a:lnTo>
                <a:lnTo>
                  <a:pt x="3179000" y="144513"/>
                </a:lnTo>
                <a:lnTo>
                  <a:pt x="3178895" y="145303"/>
                </a:lnTo>
                <a:lnTo>
                  <a:pt x="3178705" y="145998"/>
                </a:lnTo>
                <a:lnTo>
                  <a:pt x="3178505" y="146598"/>
                </a:lnTo>
                <a:lnTo>
                  <a:pt x="3178257" y="147141"/>
                </a:lnTo>
                <a:lnTo>
                  <a:pt x="3177952" y="147637"/>
                </a:lnTo>
                <a:lnTo>
                  <a:pt x="3177762" y="148037"/>
                </a:lnTo>
                <a:lnTo>
                  <a:pt x="3177162" y="148732"/>
                </a:lnTo>
                <a:lnTo>
                  <a:pt x="3175276" y="150618"/>
                </a:lnTo>
                <a:lnTo>
                  <a:pt x="3173685" y="151751"/>
                </a:lnTo>
                <a:lnTo>
                  <a:pt x="3171409" y="153142"/>
                </a:lnTo>
                <a:lnTo>
                  <a:pt x="3169227" y="154533"/>
                </a:lnTo>
                <a:lnTo>
                  <a:pt x="3166741" y="155771"/>
                </a:lnTo>
                <a:lnTo>
                  <a:pt x="3161188" y="157952"/>
                </a:lnTo>
                <a:lnTo>
                  <a:pt x="3158159" y="158800"/>
                </a:lnTo>
                <a:lnTo>
                  <a:pt x="3154892" y="159391"/>
                </a:lnTo>
                <a:lnTo>
                  <a:pt x="3151616" y="160086"/>
                </a:lnTo>
                <a:lnTo>
                  <a:pt x="3148187" y="160438"/>
                </a:lnTo>
                <a:close/>
              </a:path>
              <a:path w="7480934" h="199389">
                <a:moveTo>
                  <a:pt x="3176266" y="77539"/>
                </a:moveTo>
                <a:lnTo>
                  <a:pt x="3174190" y="77539"/>
                </a:lnTo>
                <a:lnTo>
                  <a:pt x="3172895" y="76943"/>
                </a:lnTo>
                <a:lnTo>
                  <a:pt x="3171409" y="75753"/>
                </a:lnTo>
                <a:lnTo>
                  <a:pt x="3169923" y="74463"/>
                </a:lnTo>
                <a:lnTo>
                  <a:pt x="3168037" y="73074"/>
                </a:lnTo>
                <a:lnTo>
                  <a:pt x="3165751" y="71585"/>
                </a:lnTo>
                <a:lnTo>
                  <a:pt x="3163570" y="70098"/>
                </a:lnTo>
                <a:lnTo>
                  <a:pt x="3160893" y="68757"/>
                </a:lnTo>
                <a:lnTo>
                  <a:pt x="3157712" y="67567"/>
                </a:lnTo>
                <a:lnTo>
                  <a:pt x="3154635" y="66277"/>
                </a:lnTo>
                <a:lnTo>
                  <a:pt x="3150920" y="65632"/>
                </a:lnTo>
                <a:lnTo>
                  <a:pt x="3178560" y="65632"/>
                </a:lnTo>
                <a:lnTo>
                  <a:pt x="3178663" y="67567"/>
                </a:lnTo>
                <a:lnTo>
                  <a:pt x="3178629" y="73074"/>
                </a:lnTo>
                <a:lnTo>
                  <a:pt x="3178352" y="74711"/>
                </a:lnTo>
                <a:lnTo>
                  <a:pt x="3177657" y="75901"/>
                </a:lnTo>
                <a:lnTo>
                  <a:pt x="3177066" y="76993"/>
                </a:lnTo>
                <a:lnTo>
                  <a:pt x="3176266" y="77539"/>
                </a:lnTo>
                <a:close/>
              </a:path>
              <a:path w="7480934" h="199389">
                <a:moveTo>
                  <a:pt x="3179000" y="144513"/>
                </a:moveTo>
                <a:lnTo>
                  <a:pt x="3151263" y="144513"/>
                </a:lnTo>
                <a:lnTo>
                  <a:pt x="3154988" y="143865"/>
                </a:lnTo>
                <a:lnTo>
                  <a:pt x="3158159" y="142579"/>
                </a:lnTo>
                <a:lnTo>
                  <a:pt x="3174038" y="132406"/>
                </a:lnTo>
                <a:lnTo>
                  <a:pt x="3175276" y="131711"/>
                </a:lnTo>
                <a:lnTo>
                  <a:pt x="3176666" y="131711"/>
                </a:lnTo>
                <a:lnTo>
                  <a:pt x="3177114" y="131863"/>
                </a:lnTo>
                <a:lnTo>
                  <a:pt x="3177905" y="132454"/>
                </a:lnTo>
                <a:lnTo>
                  <a:pt x="3178200" y="133006"/>
                </a:lnTo>
                <a:lnTo>
                  <a:pt x="3178400" y="133797"/>
                </a:lnTo>
                <a:lnTo>
                  <a:pt x="3178705" y="134492"/>
                </a:lnTo>
                <a:lnTo>
                  <a:pt x="3178895" y="135388"/>
                </a:lnTo>
                <a:lnTo>
                  <a:pt x="3179003" y="136521"/>
                </a:lnTo>
                <a:lnTo>
                  <a:pt x="3179105" y="138112"/>
                </a:lnTo>
                <a:lnTo>
                  <a:pt x="3179043" y="142579"/>
                </a:lnTo>
                <a:lnTo>
                  <a:pt x="3179000" y="144513"/>
                </a:lnTo>
                <a:close/>
              </a:path>
              <a:path w="7480934" h="199389">
                <a:moveTo>
                  <a:pt x="3216128" y="159000"/>
                </a:moveTo>
                <a:lnTo>
                  <a:pt x="3209432" y="159000"/>
                </a:lnTo>
                <a:lnTo>
                  <a:pt x="3208242" y="158800"/>
                </a:lnTo>
                <a:lnTo>
                  <a:pt x="3207051" y="158695"/>
                </a:lnTo>
                <a:lnTo>
                  <a:pt x="3203727" y="156619"/>
                </a:lnTo>
                <a:lnTo>
                  <a:pt x="3203727" y="5308"/>
                </a:lnTo>
                <a:lnTo>
                  <a:pt x="3208242" y="3125"/>
                </a:lnTo>
                <a:lnTo>
                  <a:pt x="3209432" y="2927"/>
                </a:lnTo>
                <a:lnTo>
                  <a:pt x="3210918" y="2827"/>
                </a:lnTo>
                <a:lnTo>
                  <a:pt x="3214595" y="2827"/>
                </a:lnTo>
                <a:lnTo>
                  <a:pt x="3216128" y="2927"/>
                </a:lnTo>
                <a:lnTo>
                  <a:pt x="3217319" y="3125"/>
                </a:lnTo>
                <a:lnTo>
                  <a:pt x="3218510" y="3224"/>
                </a:lnTo>
                <a:lnTo>
                  <a:pt x="3219453" y="3423"/>
                </a:lnTo>
                <a:lnTo>
                  <a:pt x="3220843" y="4018"/>
                </a:lnTo>
                <a:lnTo>
                  <a:pt x="3221339" y="4414"/>
                </a:lnTo>
                <a:lnTo>
                  <a:pt x="3221634" y="4911"/>
                </a:lnTo>
                <a:lnTo>
                  <a:pt x="3221939" y="5308"/>
                </a:lnTo>
                <a:lnTo>
                  <a:pt x="3222082" y="5804"/>
                </a:lnTo>
                <a:lnTo>
                  <a:pt x="3222082" y="66526"/>
                </a:lnTo>
                <a:lnTo>
                  <a:pt x="3244538" y="66526"/>
                </a:lnTo>
                <a:lnTo>
                  <a:pt x="3222082" y="85278"/>
                </a:lnTo>
                <a:lnTo>
                  <a:pt x="3222082" y="156123"/>
                </a:lnTo>
                <a:lnTo>
                  <a:pt x="3221939" y="156619"/>
                </a:lnTo>
                <a:lnTo>
                  <a:pt x="3217319" y="158800"/>
                </a:lnTo>
                <a:lnTo>
                  <a:pt x="3216128" y="159000"/>
                </a:lnTo>
                <a:close/>
              </a:path>
              <a:path w="7480934" h="199389">
                <a:moveTo>
                  <a:pt x="3244538" y="66526"/>
                </a:moveTo>
                <a:lnTo>
                  <a:pt x="3222082" y="66526"/>
                </a:lnTo>
                <a:lnTo>
                  <a:pt x="3227339" y="60969"/>
                </a:lnTo>
                <a:lnTo>
                  <a:pt x="3232654" y="56851"/>
                </a:lnTo>
                <a:lnTo>
                  <a:pt x="3238007" y="54173"/>
                </a:lnTo>
                <a:lnTo>
                  <a:pt x="3243370" y="51394"/>
                </a:lnTo>
                <a:lnTo>
                  <a:pt x="3248771" y="50006"/>
                </a:lnTo>
                <a:lnTo>
                  <a:pt x="3260877" y="50006"/>
                </a:lnTo>
                <a:lnTo>
                  <a:pt x="3266487" y="51147"/>
                </a:lnTo>
                <a:lnTo>
                  <a:pt x="3275612" y="55711"/>
                </a:lnTo>
                <a:lnTo>
                  <a:pt x="3279279" y="58787"/>
                </a:lnTo>
                <a:lnTo>
                  <a:pt x="3282060" y="62656"/>
                </a:lnTo>
                <a:lnTo>
                  <a:pt x="3284672" y="66079"/>
                </a:lnTo>
                <a:lnTo>
                  <a:pt x="3245799" y="66079"/>
                </a:lnTo>
                <a:lnTo>
                  <a:pt x="3244538" y="66526"/>
                </a:lnTo>
                <a:close/>
              </a:path>
              <a:path w="7480934" h="199389">
                <a:moveTo>
                  <a:pt x="3284289" y="159000"/>
                </a:moveTo>
                <a:lnTo>
                  <a:pt x="3277593" y="159000"/>
                </a:lnTo>
                <a:lnTo>
                  <a:pt x="3276402" y="158800"/>
                </a:lnTo>
                <a:lnTo>
                  <a:pt x="3275212" y="158695"/>
                </a:lnTo>
                <a:lnTo>
                  <a:pt x="3271640" y="156123"/>
                </a:lnTo>
                <a:lnTo>
                  <a:pt x="3271640" y="90983"/>
                </a:lnTo>
                <a:lnTo>
                  <a:pt x="3271192" y="86369"/>
                </a:lnTo>
                <a:lnTo>
                  <a:pt x="3269411" y="79424"/>
                </a:lnTo>
                <a:lnTo>
                  <a:pt x="3268125" y="76447"/>
                </a:lnTo>
                <a:lnTo>
                  <a:pt x="3266430" y="73967"/>
                </a:lnTo>
                <a:lnTo>
                  <a:pt x="3264744" y="71387"/>
                </a:lnTo>
                <a:lnTo>
                  <a:pt x="3262515" y="69453"/>
                </a:lnTo>
                <a:lnTo>
                  <a:pt x="3259734" y="68163"/>
                </a:lnTo>
                <a:lnTo>
                  <a:pt x="3257057" y="66773"/>
                </a:lnTo>
                <a:lnTo>
                  <a:pt x="3253933" y="66079"/>
                </a:lnTo>
                <a:lnTo>
                  <a:pt x="3284672" y="66079"/>
                </a:lnTo>
                <a:lnTo>
                  <a:pt x="3284937" y="66427"/>
                </a:lnTo>
                <a:lnTo>
                  <a:pt x="3286975" y="70842"/>
                </a:lnTo>
                <a:lnTo>
                  <a:pt x="3288166" y="75901"/>
                </a:lnTo>
                <a:lnTo>
                  <a:pt x="3289452" y="80962"/>
                </a:lnTo>
                <a:lnTo>
                  <a:pt x="3290021" y="86369"/>
                </a:lnTo>
                <a:lnTo>
                  <a:pt x="3290099" y="156123"/>
                </a:lnTo>
                <a:lnTo>
                  <a:pt x="3289947" y="156619"/>
                </a:lnTo>
                <a:lnTo>
                  <a:pt x="3285480" y="158800"/>
                </a:lnTo>
                <a:lnTo>
                  <a:pt x="3284289" y="159000"/>
                </a:lnTo>
                <a:close/>
              </a:path>
              <a:path w="7480934" h="199389">
                <a:moveTo>
                  <a:pt x="3371957" y="160438"/>
                </a:moveTo>
                <a:lnTo>
                  <a:pt x="3358956" y="160438"/>
                </a:lnTo>
                <a:lnTo>
                  <a:pt x="3351717" y="159295"/>
                </a:lnTo>
                <a:lnTo>
                  <a:pt x="3320160" y="129625"/>
                </a:lnTo>
                <a:lnTo>
                  <a:pt x="3317036" y="114842"/>
                </a:lnTo>
                <a:lnTo>
                  <a:pt x="3317036" y="97184"/>
                </a:lnTo>
                <a:lnTo>
                  <a:pt x="3334248" y="60175"/>
                </a:lnTo>
                <a:lnTo>
                  <a:pt x="3357917" y="50006"/>
                </a:lnTo>
                <a:lnTo>
                  <a:pt x="3373091" y="50006"/>
                </a:lnTo>
                <a:lnTo>
                  <a:pt x="3379787" y="51295"/>
                </a:lnTo>
                <a:lnTo>
                  <a:pt x="3385349" y="53876"/>
                </a:lnTo>
                <a:lnTo>
                  <a:pt x="3390902" y="56356"/>
                </a:lnTo>
                <a:lnTo>
                  <a:pt x="3395465" y="59778"/>
                </a:lnTo>
                <a:lnTo>
                  <a:pt x="3399285" y="64442"/>
                </a:lnTo>
                <a:lnTo>
                  <a:pt x="3359946" y="64442"/>
                </a:lnTo>
                <a:lnTo>
                  <a:pt x="3355927" y="65335"/>
                </a:lnTo>
                <a:lnTo>
                  <a:pt x="3352459" y="67121"/>
                </a:lnTo>
                <a:lnTo>
                  <a:pt x="3349088" y="68808"/>
                </a:lnTo>
                <a:lnTo>
                  <a:pt x="3346202" y="71089"/>
                </a:lnTo>
                <a:lnTo>
                  <a:pt x="3336381" y="95547"/>
                </a:lnTo>
                <a:lnTo>
                  <a:pt x="3409457" y="95547"/>
                </a:lnTo>
                <a:lnTo>
                  <a:pt x="3409457" y="103879"/>
                </a:lnTo>
                <a:lnTo>
                  <a:pt x="3408714" y="105965"/>
                </a:lnTo>
                <a:lnTo>
                  <a:pt x="3407228" y="107156"/>
                </a:lnTo>
                <a:lnTo>
                  <a:pt x="3405837" y="108346"/>
                </a:lnTo>
                <a:lnTo>
                  <a:pt x="3404199" y="108937"/>
                </a:lnTo>
                <a:lnTo>
                  <a:pt x="3336381" y="108937"/>
                </a:lnTo>
                <a:lnTo>
                  <a:pt x="3336408" y="114842"/>
                </a:lnTo>
                <a:lnTo>
                  <a:pt x="3363070" y="145551"/>
                </a:lnTo>
                <a:lnTo>
                  <a:pt x="3405095" y="145551"/>
                </a:lnTo>
                <a:lnTo>
                  <a:pt x="3405095" y="146846"/>
                </a:lnTo>
                <a:lnTo>
                  <a:pt x="3404990" y="147637"/>
                </a:lnTo>
                <a:lnTo>
                  <a:pt x="3404847" y="149570"/>
                </a:lnTo>
                <a:lnTo>
                  <a:pt x="3404742" y="150066"/>
                </a:lnTo>
                <a:lnTo>
                  <a:pt x="3391750" y="157009"/>
                </a:lnTo>
                <a:lnTo>
                  <a:pt x="3388569" y="157905"/>
                </a:lnTo>
                <a:lnTo>
                  <a:pt x="3384854" y="158695"/>
                </a:lnTo>
                <a:lnTo>
                  <a:pt x="3376415" y="160086"/>
                </a:lnTo>
                <a:lnTo>
                  <a:pt x="3371957" y="160438"/>
                </a:lnTo>
                <a:close/>
              </a:path>
              <a:path w="7480934" h="199389">
                <a:moveTo>
                  <a:pt x="3409457" y="95547"/>
                </a:moveTo>
                <a:lnTo>
                  <a:pt x="3390855" y="95547"/>
                </a:lnTo>
                <a:lnTo>
                  <a:pt x="3391150" y="85823"/>
                </a:lnTo>
                <a:lnTo>
                  <a:pt x="3389016" y="78233"/>
                </a:lnTo>
                <a:lnTo>
                  <a:pt x="3384454" y="72776"/>
                </a:lnTo>
                <a:lnTo>
                  <a:pt x="3379987" y="67220"/>
                </a:lnTo>
                <a:lnTo>
                  <a:pt x="3373338" y="64442"/>
                </a:lnTo>
                <a:lnTo>
                  <a:pt x="3399285" y="64442"/>
                </a:lnTo>
                <a:lnTo>
                  <a:pt x="3402608" y="68411"/>
                </a:lnTo>
                <a:lnTo>
                  <a:pt x="3405237" y="73421"/>
                </a:lnTo>
                <a:lnTo>
                  <a:pt x="3408619" y="84931"/>
                </a:lnTo>
                <a:lnTo>
                  <a:pt x="3409457" y="91082"/>
                </a:lnTo>
                <a:lnTo>
                  <a:pt x="3409457" y="95547"/>
                </a:lnTo>
                <a:close/>
              </a:path>
              <a:path w="7480934" h="199389">
                <a:moveTo>
                  <a:pt x="3405095" y="145551"/>
                </a:moveTo>
                <a:lnTo>
                  <a:pt x="3373891" y="145551"/>
                </a:lnTo>
                <a:lnTo>
                  <a:pt x="3378101" y="145160"/>
                </a:lnTo>
                <a:lnTo>
                  <a:pt x="3385549" y="143570"/>
                </a:lnTo>
                <a:lnTo>
                  <a:pt x="3388769" y="142674"/>
                </a:lnTo>
                <a:lnTo>
                  <a:pt x="3391445" y="141684"/>
                </a:lnTo>
                <a:lnTo>
                  <a:pt x="3394227" y="140693"/>
                </a:lnTo>
                <a:lnTo>
                  <a:pt x="3396455" y="139845"/>
                </a:lnTo>
                <a:lnTo>
                  <a:pt x="3398151" y="139150"/>
                </a:lnTo>
                <a:lnTo>
                  <a:pt x="3399932" y="138359"/>
                </a:lnTo>
                <a:lnTo>
                  <a:pt x="3401275" y="137959"/>
                </a:lnTo>
                <a:lnTo>
                  <a:pt x="3402666" y="137959"/>
                </a:lnTo>
                <a:lnTo>
                  <a:pt x="3403104" y="138112"/>
                </a:lnTo>
                <a:lnTo>
                  <a:pt x="3403504" y="138407"/>
                </a:lnTo>
                <a:lnTo>
                  <a:pt x="3403999" y="138607"/>
                </a:lnTo>
                <a:lnTo>
                  <a:pt x="3404352" y="138959"/>
                </a:lnTo>
                <a:lnTo>
                  <a:pt x="3404742" y="139950"/>
                </a:lnTo>
                <a:lnTo>
                  <a:pt x="3404894" y="140693"/>
                </a:lnTo>
                <a:lnTo>
                  <a:pt x="3405048" y="142179"/>
                </a:lnTo>
                <a:lnTo>
                  <a:pt x="3405095" y="145551"/>
                </a:lnTo>
                <a:close/>
              </a:path>
              <a:path w="7480934" h="199389">
                <a:moveTo>
                  <a:pt x="3479837" y="199129"/>
                </a:moveTo>
                <a:lnTo>
                  <a:pt x="3463273" y="199129"/>
                </a:lnTo>
                <a:lnTo>
                  <a:pt x="3456329" y="198433"/>
                </a:lnTo>
                <a:lnTo>
                  <a:pt x="3426316" y="175916"/>
                </a:lnTo>
                <a:lnTo>
                  <a:pt x="3426360" y="169316"/>
                </a:lnTo>
                <a:lnTo>
                  <a:pt x="3440747" y="146741"/>
                </a:lnTo>
                <a:lnTo>
                  <a:pt x="3437175" y="144855"/>
                </a:lnTo>
                <a:lnTo>
                  <a:pt x="3434498" y="142531"/>
                </a:lnTo>
                <a:lnTo>
                  <a:pt x="3432613" y="139598"/>
                </a:lnTo>
                <a:lnTo>
                  <a:pt x="3430926" y="136873"/>
                </a:lnTo>
                <a:lnTo>
                  <a:pt x="3430031" y="133797"/>
                </a:lnTo>
                <a:lnTo>
                  <a:pt x="3430031" y="125958"/>
                </a:lnTo>
                <a:lnTo>
                  <a:pt x="3430974" y="121891"/>
                </a:lnTo>
                <a:lnTo>
                  <a:pt x="3434746" y="114747"/>
                </a:lnTo>
                <a:lnTo>
                  <a:pt x="3437079" y="111575"/>
                </a:lnTo>
                <a:lnTo>
                  <a:pt x="3439851" y="108794"/>
                </a:lnTo>
                <a:lnTo>
                  <a:pt x="3437470" y="106013"/>
                </a:lnTo>
                <a:lnTo>
                  <a:pt x="3435593" y="102888"/>
                </a:lnTo>
                <a:lnTo>
                  <a:pt x="3434203" y="99416"/>
                </a:lnTo>
                <a:lnTo>
                  <a:pt x="3432907" y="95944"/>
                </a:lnTo>
                <a:lnTo>
                  <a:pt x="3432277" y="91826"/>
                </a:lnTo>
                <a:lnTo>
                  <a:pt x="3432306" y="80962"/>
                </a:lnTo>
                <a:lnTo>
                  <a:pt x="3460349" y="51147"/>
                </a:lnTo>
                <a:lnTo>
                  <a:pt x="3465607" y="50304"/>
                </a:lnTo>
                <a:lnTo>
                  <a:pt x="3474332" y="50304"/>
                </a:lnTo>
                <a:lnTo>
                  <a:pt x="3477161" y="50502"/>
                </a:lnTo>
                <a:lnTo>
                  <a:pt x="3479742" y="50898"/>
                </a:lnTo>
                <a:lnTo>
                  <a:pt x="3482418" y="51196"/>
                </a:lnTo>
                <a:lnTo>
                  <a:pt x="3484904" y="51643"/>
                </a:lnTo>
                <a:lnTo>
                  <a:pt x="3487181" y="52238"/>
                </a:lnTo>
                <a:lnTo>
                  <a:pt x="3518832" y="52238"/>
                </a:lnTo>
                <a:lnTo>
                  <a:pt x="3519775" y="52834"/>
                </a:lnTo>
                <a:lnTo>
                  <a:pt x="3520375" y="54024"/>
                </a:lnTo>
                <a:lnTo>
                  <a:pt x="3521071" y="55215"/>
                </a:lnTo>
                <a:lnTo>
                  <a:pt x="3521387" y="56951"/>
                </a:lnTo>
                <a:lnTo>
                  <a:pt x="3521414" y="62260"/>
                </a:lnTo>
                <a:lnTo>
                  <a:pt x="3521071" y="64145"/>
                </a:lnTo>
                <a:lnTo>
                  <a:pt x="3520984" y="64293"/>
                </a:lnTo>
                <a:lnTo>
                  <a:pt x="3467388" y="64293"/>
                </a:lnTo>
                <a:lnTo>
                  <a:pt x="3464264" y="64888"/>
                </a:lnTo>
                <a:lnTo>
                  <a:pt x="3449824" y="83790"/>
                </a:lnTo>
                <a:lnTo>
                  <a:pt x="3449824" y="93414"/>
                </a:lnTo>
                <a:lnTo>
                  <a:pt x="3451710" y="98623"/>
                </a:lnTo>
                <a:lnTo>
                  <a:pt x="3459254" y="106165"/>
                </a:lnTo>
                <a:lnTo>
                  <a:pt x="3464511" y="108051"/>
                </a:lnTo>
                <a:lnTo>
                  <a:pt x="3503967" y="108051"/>
                </a:lnTo>
                <a:lnTo>
                  <a:pt x="3502859" y="109632"/>
                </a:lnTo>
                <a:lnTo>
                  <a:pt x="3496010" y="115890"/>
                </a:lnTo>
                <a:lnTo>
                  <a:pt x="3494920" y="116528"/>
                </a:lnTo>
                <a:lnTo>
                  <a:pt x="3451014" y="116528"/>
                </a:lnTo>
                <a:lnTo>
                  <a:pt x="3449729" y="117919"/>
                </a:lnTo>
                <a:lnTo>
                  <a:pt x="3448633" y="119462"/>
                </a:lnTo>
                <a:lnTo>
                  <a:pt x="3447747" y="121148"/>
                </a:lnTo>
                <a:lnTo>
                  <a:pt x="3446947" y="122834"/>
                </a:lnTo>
                <a:lnTo>
                  <a:pt x="3446557" y="124815"/>
                </a:lnTo>
                <a:lnTo>
                  <a:pt x="3446557" y="129682"/>
                </a:lnTo>
                <a:lnTo>
                  <a:pt x="3459796" y="136331"/>
                </a:lnTo>
                <a:lnTo>
                  <a:pt x="3485990" y="137512"/>
                </a:lnTo>
                <a:lnTo>
                  <a:pt x="3490953" y="137616"/>
                </a:lnTo>
                <a:lnTo>
                  <a:pt x="3495515" y="138312"/>
                </a:lnTo>
                <a:lnTo>
                  <a:pt x="3499687" y="139598"/>
                </a:lnTo>
                <a:lnTo>
                  <a:pt x="3503850" y="140788"/>
                </a:lnTo>
                <a:lnTo>
                  <a:pt x="3507469" y="142531"/>
                </a:lnTo>
                <a:lnTo>
                  <a:pt x="3513622" y="147094"/>
                </a:lnTo>
                <a:lnTo>
                  <a:pt x="3516003" y="149866"/>
                </a:lnTo>
                <a:lnTo>
                  <a:pt x="3516616" y="151056"/>
                </a:lnTo>
                <a:lnTo>
                  <a:pt x="3456225" y="151056"/>
                </a:lnTo>
                <a:lnTo>
                  <a:pt x="3453843" y="152942"/>
                </a:lnTo>
                <a:lnTo>
                  <a:pt x="3444318" y="175116"/>
                </a:lnTo>
                <a:lnTo>
                  <a:pt x="3446747" y="178793"/>
                </a:lnTo>
                <a:lnTo>
                  <a:pt x="3456577" y="183755"/>
                </a:lnTo>
                <a:lnTo>
                  <a:pt x="3463473" y="184994"/>
                </a:lnTo>
                <a:lnTo>
                  <a:pt x="3512986" y="184994"/>
                </a:lnTo>
                <a:lnTo>
                  <a:pt x="3512432" y="185689"/>
                </a:lnTo>
                <a:lnTo>
                  <a:pt x="3504497" y="192033"/>
                </a:lnTo>
                <a:lnTo>
                  <a:pt x="3499439" y="194519"/>
                </a:lnTo>
                <a:lnTo>
                  <a:pt x="3493286" y="196300"/>
                </a:lnTo>
                <a:lnTo>
                  <a:pt x="3487133" y="198186"/>
                </a:lnTo>
                <a:lnTo>
                  <a:pt x="3479837" y="199129"/>
                </a:lnTo>
                <a:close/>
              </a:path>
              <a:path w="7480934" h="199389">
                <a:moveTo>
                  <a:pt x="3503967" y="108051"/>
                </a:moveTo>
                <a:lnTo>
                  <a:pt x="3474932" y="108051"/>
                </a:lnTo>
                <a:lnTo>
                  <a:pt x="3478103" y="107498"/>
                </a:lnTo>
                <a:lnTo>
                  <a:pt x="3480780" y="106413"/>
                </a:lnTo>
                <a:lnTo>
                  <a:pt x="3491200" y="94505"/>
                </a:lnTo>
                <a:lnTo>
                  <a:pt x="3492104" y="91777"/>
                </a:lnTo>
                <a:lnTo>
                  <a:pt x="3492543" y="89049"/>
                </a:lnTo>
                <a:lnTo>
                  <a:pt x="3492491" y="79176"/>
                </a:lnTo>
                <a:lnTo>
                  <a:pt x="3490657" y="73967"/>
                </a:lnTo>
                <a:lnTo>
                  <a:pt x="3486886" y="70098"/>
                </a:lnTo>
                <a:lnTo>
                  <a:pt x="3483218" y="66228"/>
                </a:lnTo>
                <a:lnTo>
                  <a:pt x="3477903" y="64293"/>
                </a:lnTo>
                <a:lnTo>
                  <a:pt x="3520984" y="64293"/>
                </a:lnTo>
                <a:lnTo>
                  <a:pt x="3520375" y="65335"/>
                </a:lnTo>
                <a:lnTo>
                  <a:pt x="3519680" y="66427"/>
                </a:lnTo>
                <a:lnTo>
                  <a:pt x="3518737" y="66972"/>
                </a:lnTo>
                <a:lnTo>
                  <a:pt x="3503259" y="66972"/>
                </a:lnTo>
                <a:lnTo>
                  <a:pt x="3505840" y="69651"/>
                </a:lnTo>
                <a:lnTo>
                  <a:pt x="3507621" y="72627"/>
                </a:lnTo>
                <a:lnTo>
                  <a:pt x="3508662" y="76051"/>
                </a:lnTo>
                <a:lnTo>
                  <a:pt x="3509707" y="79176"/>
                </a:lnTo>
                <a:lnTo>
                  <a:pt x="3510250" y="82550"/>
                </a:lnTo>
                <a:lnTo>
                  <a:pt x="3510241" y="91826"/>
                </a:lnTo>
                <a:lnTo>
                  <a:pt x="3509307" y="96887"/>
                </a:lnTo>
                <a:lnTo>
                  <a:pt x="3505535" y="105813"/>
                </a:lnTo>
                <a:lnTo>
                  <a:pt x="3503967" y="108051"/>
                </a:lnTo>
                <a:close/>
              </a:path>
              <a:path w="7480934" h="199389">
                <a:moveTo>
                  <a:pt x="3477113" y="122338"/>
                </a:moveTo>
                <a:lnTo>
                  <a:pt x="3467188" y="122338"/>
                </a:lnTo>
                <a:lnTo>
                  <a:pt x="3463321" y="121786"/>
                </a:lnTo>
                <a:lnTo>
                  <a:pt x="3455977" y="119605"/>
                </a:lnTo>
                <a:lnTo>
                  <a:pt x="3453100" y="118214"/>
                </a:lnTo>
                <a:lnTo>
                  <a:pt x="3451014" y="116528"/>
                </a:lnTo>
                <a:lnTo>
                  <a:pt x="3494920" y="116528"/>
                </a:lnTo>
                <a:lnTo>
                  <a:pt x="3491943" y="118271"/>
                </a:lnTo>
                <a:lnTo>
                  <a:pt x="3487181" y="119957"/>
                </a:lnTo>
                <a:lnTo>
                  <a:pt x="3482418" y="121538"/>
                </a:lnTo>
                <a:lnTo>
                  <a:pt x="3477113" y="122338"/>
                </a:lnTo>
                <a:close/>
              </a:path>
              <a:path w="7480934" h="199389">
                <a:moveTo>
                  <a:pt x="3512986" y="184994"/>
                </a:moveTo>
                <a:lnTo>
                  <a:pt x="3477856" y="184994"/>
                </a:lnTo>
                <a:lnTo>
                  <a:pt x="3482523" y="184451"/>
                </a:lnTo>
                <a:lnTo>
                  <a:pt x="3486295" y="183355"/>
                </a:lnTo>
                <a:lnTo>
                  <a:pt x="3500278" y="172935"/>
                </a:lnTo>
                <a:lnTo>
                  <a:pt x="3501373" y="170659"/>
                </a:lnTo>
                <a:lnTo>
                  <a:pt x="3501916" y="168277"/>
                </a:lnTo>
                <a:lnTo>
                  <a:pt x="3501916" y="161429"/>
                </a:lnTo>
                <a:lnTo>
                  <a:pt x="3500135" y="158105"/>
                </a:lnTo>
                <a:lnTo>
                  <a:pt x="3496563" y="155819"/>
                </a:lnTo>
                <a:lnTo>
                  <a:pt x="3492991" y="153437"/>
                </a:lnTo>
                <a:lnTo>
                  <a:pt x="3488229" y="152152"/>
                </a:lnTo>
                <a:lnTo>
                  <a:pt x="3456225" y="151056"/>
                </a:lnTo>
                <a:lnTo>
                  <a:pt x="3516616" y="151056"/>
                </a:lnTo>
                <a:lnTo>
                  <a:pt x="3519375" y="156419"/>
                </a:lnTo>
                <a:lnTo>
                  <a:pt x="3520223" y="160286"/>
                </a:lnTo>
                <a:lnTo>
                  <a:pt x="3520143" y="169668"/>
                </a:lnTo>
                <a:lnTo>
                  <a:pt x="3519232" y="173678"/>
                </a:lnTo>
                <a:lnTo>
                  <a:pt x="3517242" y="177850"/>
                </a:lnTo>
                <a:lnTo>
                  <a:pt x="3515365" y="182012"/>
                </a:lnTo>
                <a:lnTo>
                  <a:pt x="3512986" y="184994"/>
                </a:lnTo>
                <a:close/>
              </a:path>
              <a:path w="7480934" h="199389">
                <a:moveTo>
                  <a:pt x="3547760" y="75455"/>
                </a:moveTo>
                <a:lnTo>
                  <a:pt x="3546264" y="75455"/>
                </a:lnTo>
                <a:lnTo>
                  <a:pt x="3545721" y="75306"/>
                </a:lnTo>
                <a:lnTo>
                  <a:pt x="3543199" y="65583"/>
                </a:lnTo>
                <a:lnTo>
                  <a:pt x="3543245" y="64938"/>
                </a:lnTo>
                <a:lnTo>
                  <a:pt x="3550589" y="57448"/>
                </a:lnTo>
                <a:lnTo>
                  <a:pt x="3553065" y="56058"/>
                </a:lnTo>
                <a:lnTo>
                  <a:pt x="3555894" y="54867"/>
                </a:lnTo>
                <a:lnTo>
                  <a:pt x="3559066" y="53876"/>
                </a:lnTo>
                <a:lnTo>
                  <a:pt x="3562342" y="52784"/>
                </a:lnTo>
                <a:lnTo>
                  <a:pt x="3565867" y="51891"/>
                </a:lnTo>
                <a:lnTo>
                  <a:pt x="3569629" y="51196"/>
                </a:lnTo>
                <a:lnTo>
                  <a:pt x="3573401" y="50403"/>
                </a:lnTo>
                <a:lnTo>
                  <a:pt x="3577220" y="50006"/>
                </a:lnTo>
                <a:lnTo>
                  <a:pt x="3588336" y="50006"/>
                </a:lnTo>
                <a:lnTo>
                  <a:pt x="3594489" y="50849"/>
                </a:lnTo>
                <a:lnTo>
                  <a:pt x="3599547" y="52535"/>
                </a:lnTo>
                <a:lnTo>
                  <a:pt x="3604605" y="54123"/>
                </a:lnTo>
                <a:lnTo>
                  <a:pt x="3608672" y="56505"/>
                </a:lnTo>
                <a:lnTo>
                  <a:pt x="3611748" y="59679"/>
                </a:lnTo>
                <a:lnTo>
                  <a:pt x="3614930" y="62855"/>
                </a:lnTo>
                <a:lnTo>
                  <a:pt x="3616182" y="65037"/>
                </a:lnTo>
                <a:lnTo>
                  <a:pt x="3574896" y="65037"/>
                </a:lnTo>
                <a:lnTo>
                  <a:pt x="3570772" y="65583"/>
                </a:lnTo>
                <a:lnTo>
                  <a:pt x="3549093" y="74910"/>
                </a:lnTo>
                <a:lnTo>
                  <a:pt x="3547760" y="75455"/>
                </a:lnTo>
                <a:close/>
              </a:path>
              <a:path w="7480934" h="199389">
                <a:moveTo>
                  <a:pt x="3579106" y="160438"/>
                </a:moveTo>
                <a:lnTo>
                  <a:pt x="3567800" y="160438"/>
                </a:lnTo>
                <a:lnTo>
                  <a:pt x="3563038" y="159743"/>
                </a:lnTo>
                <a:lnTo>
                  <a:pt x="3538235" y="134692"/>
                </a:lnTo>
                <a:lnTo>
                  <a:pt x="3538235" y="124272"/>
                </a:lnTo>
                <a:lnTo>
                  <a:pt x="3573801" y="97134"/>
                </a:lnTo>
                <a:lnTo>
                  <a:pt x="3580792" y="96440"/>
                </a:lnTo>
                <a:lnTo>
                  <a:pt x="3602376" y="96440"/>
                </a:lnTo>
                <a:lnTo>
                  <a:pt x="3602376" y="84832"/>
                </a:lnTo>
                <a:lnTo>
                  <a:pt x="3601976" y="81409"/>
                </a:lnTo>
                <a:lnTo>
                  <a:pt x="3600395" y="75455"/>
                </a:lnTo>
                <a:lnTo>
                  <a:pt x="3599052" y="72975"/>
                </a:lnTo>
                <a:lnTo>
                  <a:pt x="3597166" y="70990"/>
                </a:lnTo>
                <a:lnTo>
                  <a:pt x="3595385" y="69006"/>
                </a:lnTo>
                <a:lnTo>
                  <a:pt x="3593051" y="67517"/>
                </a:lnTo>
                <a:lnTo>
                  <a:pt x="3587298" y="65533"/>
                </a:lnTo>
                <a:lnTo>
                  <a:pt x="3583726" y="65037"/>
                </a:lnTo>
                <a:lnTo>
                  <a:pt x="3616182" y="65037"/>
                </a:lnTo>
                <a:lnTo>
                  <a:pt x="3617206" y="66823"/>
                </a:lnTo>
                <a:lnTo>
                  <a:pt x="3619988" y="76249"/>
                </a:lnTo>
                <a:lnTo>
                  <a:pt x="3620645" y="81409"/>
                </a:lnTo>
                <a:lnTo>
                  <a:pt x="3620683" y="109832"/>
                </a:lnTo>
                <a:lnTo>
                  <a:pt x="3581688" y="109832"/>
                </a:lnTo>
                <a:lnTo>
                  <a:pt x="3577278" y="110280"/>
                </a:lnTo>
                <a:lnTo>
                  <a:pt x="3573506" y="111175"/>
                </a:lnTo>
                <a:lnTo>
                  <a:pt x="3569829" y="111966"/>
                </a:lnTo>
                <a:lnTo>
                  <a:pt x="3566752" y="113204"/>
                </a:lnTo>
                <a:lnTo>
                  <a:pt x="3557132" y="125958"/>
                </a:lnTo>
                <a:lnTo>
                  <a:pt x="3557132" y="134197"/>
                </a:lnTo>
                <a:lnTo>
                  <a:pt x="3558771" y="138312"/>
                </a:lnTo>
                <a:lnTo>
                  <a:pt x="3562047" y="141388"/>
                </a:lnTo>
                <a:lnTo>
                  <a:pt x="3565419" y="144465"/>
                </a:lnTo>
                <a:lnTo>
                  <a:pt x="3570077" y="145998"/>
                </a:lnTo>
                <a:lnTo>
                  <a:pt x="3604499" y="145998"/>
                </a:lnTo>
                <a:lnTo>
                  <a:pt x="3600538" y="150313"/>
                </a:lnTo>
                <a:lnTo>
                  <a:pt x="3595632" y="153990"/>
                </a:lnTo>
                <a:lnTo>
                  <a:pt x="3590174" y="156562"/>
                </a:lnTo>
                <a:lnTo>
                  <a:pt x="3584812" y="159143"/>
                </a:lnTo>
                <a:lnTo>
                  <a:pt x="3579106" y="160438"/>
                </a:lnTo>
                <a:close/>
              </a:path>
              <a:path w="7480934" h="199389">
                <a:moveTo>
                  <a:pt x="3604499" y="145998"/>
                </a:moveTo>
                <a:lnTo>
                  <a:pt x="3580792" y="145998"/>
                </a:lnTo>
                <a:lnTo>
                  <a:pt x="3585260" y="144808"/>
                </a:lnTo>
                <a:lnTo>
                  <a:pt x="3589431" y="142427"/>
                </a:lnTo>
                <a:lnTo>
                  <a:pt x="3593594" y="139950"/>
                </a:lnTo>
                <a:lnTo>
                  <a:pt x="3597909" y="136178"/>
                </a:lnTo>
                <a:lnTo>
                  <a:pt x="3602376" y="131120"/>
                </a:lnTo>
                <a:lnTo>
                  <a:pt x="3602376" y="109832"/>
                </a:lnTo>
                <a:lnTo>
                  <a:pt x="3620683" y="109832"/>
                </a:lnTo>
                <a:lnTo>
                  <a:pt x="3620683" y="145551"/>
                </a:lnTo>
                <a:lnTo>
                  <a:pt x="3604910" y="145551"/>
                </a:lnTo>
                <a:lnTo>
                  <a:pt x="3604499" y="145998"/>
                </a:lnTo>
                <a:close/>
              </a:path>
              <a:path w="7480934" h="199389">
                <a:moveTo>
                  <a:pt x="3614777" y="159095"/>
                </a:moveTo>
                <a:lnTo>
                  <a:pt x="3610910" y="159095"/>
                </a:lnTo>
                <a:lnTo>
                  <a:pt x="3609367" y="158943"/>
                </a:lnTo>
                <a:lnTo>
                  <a:pt x="3608177" y="158648"/>
                </a:lnTo>
                <a:lnTo>
                  <a:pt x="3606986" y="158448"/>
                </a:lnTo>
                <a:lnTo>
                  <a:pt x="3606148" y="158152"/>
                </a:lnTo>
                <a:lnTo>
                  <a:pt x="3605653" y="157762"/>
                </a:lnTo>
                <a:lnTo>
                  <a:pt x="3605157" y="157257"/>
                </a:lnTo>
                <a:lnTo>
                  <a:pt x="3604910" y="156562"/>
                </a:lnTo>
                <a:lnTo>
                  <a:pt x="3604910" y="145551"/>
                </a:lnTo>
                <a:lnTo>
                  <a:pt x="3620683" y="145551"/>
                </a:lnTo>
                <a:lnTo>
                  <a:pt x="3620683" y="156562"/>
                </a:lnTo>
                <a:lnTo>
                  <a:pt x="3617254" y="158648"/>
                </a:lnTo>
                <a:lnTo>
                  <a:pt x="3616263" y="158943"/>
                </a:lnTo>
                <a:lnTo>
                  <a:pt x="3614777" y="159095"/>
                </a:lnTo>
                <a:close/>
              </a:path>
              <a:path w="7480934" h="199389">
                <a:moveTo>
                  <a:pt x="3691283" y="68312"/>
                </a:moveTo>
                <a:lnTo>
                  <a:pt x="3671242" y="68312"/>
                </a:lnTo>
                <a:lnTo>
                  <a:pt x="3676899" y="62060"/>
                </a:lnTo>
                <a:lnTo>
                  <a:pt x="3682510" y="57448"/>
                </a:lnTo>
                <a:lnTo>
                  <a:pt x="3688063" y="54470"/>
                </a:lnTo>
                <a:lnTo>
                  <a:pt x="3693720" y="51493"/>
                </a:lnTo>
                <a:lnTo>
                  <a:pt x="3699426" y="50006"/>
                </a:lnTo>
                <a:lnTo>
                  <a:pt x="3711827" y="50006"/>
                </a:lnTo>
                <a:lnTo>
                  <a:pt x="3717428" y="51147"/>
                </a:lnTo>
                <a:lnTo>
                  <a:pt x="3726563" y="55711"/>
                </a:lnTo>
                <a:lnTo>
                  <a:pt x="3730230" y="58787"/>
                </a:lnTo>
                <a:lnTo>
                  <a:pt x="3733011" y="62656"/>
                </a:lnTo>
                <a:lnTo>
                  <a:pt x="3735622" y="66079"/>
                </a:lnTo>
                <a:lnTo>
                  <a:pt x="3696749" y="66079"/>
                </a:lnTo>
                <a:lnTo>
                  <a:pt x="3692130" y="67716"/>
                </a:lnTo>
                <a:lnTo>
                  <a:pt x="3691283" y="68312"/>
                </a:lnTo>
                <a:close/>
              </a:path>
              <a:path w="7480934" h="199389">
                <a:moveTo>
                  <a:pt x="3667079" y="159000"/>
                </a:moveTo>
                <a:lnTo>
                  <a:pt x="3660383" y="159000"/>
                </a:lnTo>
                <a:lnTo>
                  <a:pt x="3659192" y="158800"/>
                </a:lnTo>
                <a:lnTo>
                  <a:pt x="3658002" y="158695"/>
                </a:lnTo>
                <a:lnTo>
                  <a:pt x="3654573" y="156123"/>
                </a:lnTo>
                <a:lnTo>
                  <a:pt x="3654573" y="54470"/>
                </a:lnTo>
                <a:lnTo>
                  <a:pt x="3654678" y="53975"/>
                </a:lnTo>
                <a:lnTo>
                  <a:pt x="3655078" y="53180"/>
                </a:lnTo>
                <a:lnTo>
                  <a:pt x="3655516" y="52834"/>
                </a:lnTo>
                <a:lnTo>
                  <a:pt x="3656211" y="52535"/>
                </a:lnTo>
                <a:lnTo>
                  <a:pt x="3656906" y="52139"/>
                </a:lnTo>
                <a:lnTo>
                  <a:pt x="3657754" y="51891"/>
                </a:lnTo>
                <a:lnTo>
                  <a:pt x="3659840" y="51693"/>
                </a:lnTo>
                <a:lnTo>
                  <a:pt x="3665936" y="51693"/>
                </a:lnTo>
                <a:lnTo>
                  <a:pt x="3668022" y="51891"/>
                </a:lnTo>
                <a:lnTo>
                  <a:pt x="3668860" y="52139"/>
                </a:lnTo>
                <a:lnTo>
                  <a:pt x="3669460" y="52535"/>
                </a:lnTo>
                <a:lnTo>
                  <a:pt x="3670051" y="52834"/>
                </a:lnTo>
                <a:lnTo>
                  <a:pt x="3670499" y="53180"/>
                </a:lnTo>
                <a:lnTo>
                  <a:pt x="3671099" y="53975"/>
                </a:lnTo>
                <a:lnTo>
                  <a:pt x="3671242" y="54470"/>
                </a:lnTo>
                <a:lnTo>
                  <a:pt x="3671242" y="68312"/>
                </a:lnTo>
                <a:lnTo>
                  <a:pt x="3691283" y="68312"/>
                </a:lnTo>
                <a:lnTo>
                  <a:pt x="3687472" y="70990"/>
                </a:lnTo>
                <a:lnTo>
                  <a:pt x="3682900" y="74265"/>
                </a:lnTo>
                <a:lnTo>
                  <a:pt x="3678090" y="79027"/>
                </a:lnTo>
                <a:lnTo>
                  <a:pt x="3673032" y="85278"/>
                </a:lnTo>
                <a:lnTo>
                  <a:pt x="3673032" y="156123"/>
                </a:lnTo>
                <a:lnTo>
                  <a:pt x="3672880" y="156619"/>
                </a:lnTo>
                <a:lnTo>
                  <a:pt x="3668270" y="158800"/>
                </a:lnTo>
                <a:lnTo>
                  <a:pt x="3667079" y="159000"/>
                </a:lnTo>
                <a:close/>
              </a:path>
              <a:path w="7480934" h="199389">
                <a:moveTo>
                  <a:pt x="3735240" y="159000"/>
                </a:moveTo>
                <a:lnTo>
                  <a:pt x="3728544" y="159000"/>
                </a:lnTo>
                <a:lnTo>
                  <a:pt x="3727353" y="158800"/>
                </a:lnTo>
                <a:lnTo>
                  <a:pt x="3726163" y="158695"/>
                </a:lnTo>
                <a:lnTo>
                  <a:pt x="3722591" y="156123"/>
                </a:lnTo>
                <a:lnTo>
                  <a:pt x="3722591" y="90983"/>
                </a:lnTo>
                <a:lnTo>
                  <a:pt x="3722143" y="86369"/>
                </a:lnTo>
                <a:lnTo>
                  <a:pt x="3720362" y="79424"/>
                </a:lnTo>
                <a:lnTo>
                  <a:pt x="3719066" y="76447"/>
                </a:lnTo>
                <a:lnTo>
                  <a:pt x="3717381" y="73967"/>
                </a:lnTo>
                <a:lnTo>
                  <a:pt x="3715695" y="71387"/>
                </a:lnTo>
                <a:lnTo>
                  <a:pt x="3713466" y="69453"/>
                </a:lnTo>
                <a:lnTo>
                  <a:pt x="3710684" y="68163"/>
                </a:lnTo>
                <a:lnTo>
                  <a:pt x="3708008" y="66773"/>
                </a:lnTo>
                <a:lnTo>
                  <a:pt x="3704884" y="66079"/>
                </a:lnTo>
                <a:lnTo>
                  <a:pt x="3735622" y="66079"/>
                </a:lnTo>
                <a:lnTo>
                  <a:pt x="3735888" y="66427"/>
                </a:lnTo>
                <a:lnTo>
                  <a:pt x="3737916" y="70842"/>
                </a:lnTo>
                <a:lnTo>
                  <a:pt x="3739107" y="75901"/>
                </a:lnTo>
                <a:lnTo>
                  <a:pt x="3740402" y="80962"/>
                </a:lnTo>
                <a:lnTo>
                  <a:pt x="3740976" y="86369"/>
                </a:lnTo>
                <a:lnTo>
                  <a:pt x="3741050" y="156123"/>
                </a:lnTo>
                <a:lnTo>
                  <a:pt x="3740898" y="156619"/>
                </a:lnTo>
                <a:lnTo>
                  <a:pt x="3736431" y="158800"/>
                </a:lnTo>
                <a:lnTo>
                  <a:pt x="3735240" y="159000"/>
                </a:lnTo>
                <a:close/>
              </a:path>
              <a:path w="7480934" h="199389">
                <a:moveTo>
                  <a:pt x="3860703" y="65186"/>
                </a:moveTo>
                <a:lnTo>
                  <a:pt x="3842253" y="65186"/>
                </a:lnTo>
                <a:lnTo>
                  <a:pt x="3842348" y="5854"/>
                </a:lnTo>
                <a:lnTo>
                  <a:pt x="3842548" y="5357"/>
                </a:lnTo>
                <a:lnTo>
                  <a:pt x="3842844" y="4861"/>
                </a:lnTo>
                <a:lnTo>
                  <a:pt x="3843339" y="4514"/>
                </a:lnTo>
                <a:lnTo>
                  <a:pt x="3844034" y="4315"/>
                </a:lnTo>
                <a:lnTo>
                  <a:pt x="3844825" y="4018"/>
                </a:lnTo>
                <a:lnTo>
                  <a:pt x="3845768" y="3769"/>
                </a:lnTo>
                <a:lnTo>
                  <a:pt x="3848054" y="3373"/>
                </a:lnTo>
                <a:lnTo>
                  <a:pt x="3849540" y="3273"/>
                </a:lnTo>
                <a:lnTo>
                  <a:pt x="3853216" y="3273"/>
                </a:lnTo>
                <a:lnTo>
                  <a:pt x="3854750" y="3373"/>
                </a:lnTo>
                <a:lnTo>
                  <a:pt x="3857131" y="3769"/>
                </a:lnTo>
                <a:lnTo>
                  <a:pt x="3858026" y="4018"/>
                </a:lnTo>
                <a:lnTo>
                  <a:pt x="3858617" y="4315"/>
                </a:lnTo>
                <a:lnTo>
                  <a:pt x="3859312" y="4514"/>
                </a:lnTo>
                <a:lnTo>
                  <a:pt x="3859808" y="4861"/>
                </a:lnTo>
                <a:lnTo>
                  <a:pt x="3860112" y="5357"/>
                </a:lnTo>
                <a:lnTo>
                  <a:pt x="3860503" y="5854"/>
                </a:lnTo>
                <a:lnTo>
                  <a:pt x="3860703" y="6350"/>
                </a:lnTo>
                <a:lnTo>
                  <a:pt x="3860703" y="65186"/>
                </a:lnTo>
                <a:close/>
              </a:path>
              <a:path w="7480934" h="199389">
                <a:moveTo>
                  <a:pt x="3815955" y="160438"/>
                </a:moveTo>
                <a:lnTo>
                  <a:pt x="3801772" y="160438"/>
                </a:lnTo>
                <a:lnTo>
                  <a:pt x="3795419" y="159000"/>
                </a:lnTo>
                <a:lnTo>
                  <a:pt x="3770511" y="127396"/>
                </a:lnTo>
                <a:lnTo>
                  <a:pt x="3768282" y="97929"/>
                </a:lnTo>
                <a:lnTo>
                  <a:pt x="3769225" y="90139"/>
                </a:lnTo>
                <a:lnTo>
                  <a:pt x="3798295" y="51345"/>
                </a:lnTo>
                <a:lnTo>
                  <a:pt x="3804544" y="50006"/>
                </a:lnTo>
                <a:lnTo>
                  <a:pt x="3817440" y="50006"/>
                </a:lnTo>
                <a:lnTo>
                  <a:pt x="3822803" y="51295"/>
                </a:lnTo>
                <a:lnTo>
                  <a:pt x="3827661" y="53876"/>
                </a:lnTo>
                <a:lnTo>
                  <a:pt x="3832623" y="56455"/>
                </a:lnTo>
                <a:lnTo>
                  <a:pt x="3837491" y="60225"/>
                </a:lnTo>
                <a:lnTo>
                  <a:pt x="3842253" y="65186"/>
                </a:lnTo>
                <a:lnTo>
                  <a:pt x="3860703" y="65186"/>
                </a:lnTo>
                <a:lnTo>
                  <a:pt x="3860703" y="65930"/>
                </a:lnTo>
                <a:lnTo>
                  <a:pt x="3808468" y="65930"/>
                </a:lnTo>
                <a:lnTo>
                  <a:pt x="3804448" y="67072"/>
                </a:lnTo>
                <a:lnTo>
                  <a:pt x="3801172" y="69353"/>
                </a:lnTo>
                <a:lnTo>
                  <a:pt x="3797895" y="71536"/>
                </a:lnTo>
                <a:lnTo>
                  <a:pt x="3795219" y="74463"/>
                </a:lnTo>
                <a:lnTo>
                  <a:pt x="3787332" y="99714"/>
                </a:lnTo>
                <a:lnTo>
                  <a:pt x="3787332" y="109537"/>
                </a:lnTo>
                <a:lnTo>
                  <a:pt x="3807573" y="144665"/>
                </a:lnTo>
                <a:lnTo>
                  <a:pt x="3842148" y="144665"/>
                </a:lnTo>
                <a:lnTo>
                  <a:pt x="3839072" y="148037"/>
                </a:lnTo>
                <a:lnTo>
                  <a:pt x="3833566" y="152494"/>
                </a:lnTo>
                <a:lnTo>
                  <a:pt x="3822155" y="158848"/>
                </a:lnTo>
                <a:lnTo>
                  <a:pt x="3815955" y="160438"/>
                </a:lnTo>
                <a:close/>
              </a:path>
              <a:path w="7480934" h="199389">
                <a:moveTo>
                  <a:pt x="3842148" y="144665"/>
                </a:moveTo>
                <a:lnTo>
                  <a:pt x="3814812" y="144665"/>
                </a:lnTo>
                <a:lnTo>
                  <a:pt x="3817193" y="144360"/>
                </a:lnTo>
                <a:lnTo>
                  <a:pt x="3819479" y="143770"/>
                </a:lnTo>
                <a:lnTo>
                  <a:pt x="3842253" y="125015"/>
                </a:lnTo>
                <a:lnTo>
                  <a:pt x="3842253" y="84832"/>
                </a:lnTo>
                <a:lnTo>
                  <a:pt x="3837186" y="78680"/>
                </a:lnTo>
                <a:lnTo>
                  <a:pt x="3832328" y="74016"/>
                </a:lnTo>
                <a:lnTo>
                  <a:pt x="3827661" y="70842"/>
                </a:lnTo>
                <a:lnTo>
                  <a:pt x="3823098" y="67567"/>
                </a:lnTo>
                <a:lnTo>
                  <a:pt x="3818288" y="65930"/>
                </a:lnTo>
                <a:lnTo>
                  <a:pt x="3860703" y="65930"/>
                </a:lnTo>
                <a:lnTo>
                  <a:pt x="3860703" y="142274"/>
                </a:lnTo>
                <a:lnTo>
                  <a:pt x="3844329" y="142274"/>
                </a:lnTo>
                <a:lnTo>
                  <a:pt x="3842148" y="144665"/>
                </a:lnTo>
                <a:close/>
              </a:path>
              <a:path w="7480934" h="199389">
                <a:moveTo>
                  <a:pt x="3855398" y="159000"/>
                </a:moveTo>
                <a:lnTo>
                  <a:pt x="3849740" y="159000"/>
                </a:lnTo>
                <a:lnTo>
                  <a:pt x="3848644" y="158800"/>
                </a:lnTo>
                <a:lnTo>
                  <a:pt x="3847654" y="158695"/>
                </a:lnTo>
                <a:lnTo>
                  <a:pt x="3844329" y="156123"/>
                </a:lnTo>
                <a:lnTo>
                  <a:pt x="3844329" y="142274"/>
                </a:lnTo>
                <a:lnTo>
                  <a:pt x="3860703" y="142274"/>
                </a:lnTo>
                <a:lnTo>
                  <a:pt x="3860703" y="156123"/>
                </a:lnTo>
                <a:lnTo>
                  <a:pt x="3860551" y="156666"/>
                </a:lnTo>
                <a:lnTo>
                  <a:pt x="3860255" y="157162"/>
                </a:lnTo>
                <a:lnTo>
                  <a:pt x="3860055" y="157562"/>
                </a:lnTo>
                <a:lnTo>
                  <a:pt x="3859617" y="157905"/>
                </a:lnTo>
                <a:lnTo>
                  <a:pt x="3858922" y="158200"/>
                </a:lnTo>
                <a:lnTo>
                  <a:pt x="3858322" y="158505"/>
                </a:lnTo>
                <a:lnTo>
                  <a:pt x="3857483" y="158695"/>
                </a:lnTo>
                <a:lnTo>
                  <a:pt x="3856388" y="158800"/>
                </a:lnTo>
                <a:lnTo>
                  <a:pt x="3855398" y="159000"/>
                </a:lnTo>
                <a:close/>
              </a:path>
              <a:path w="7480934" h="199389">
                <a:moveTo>
                  <a:pt x="3945342" y="160438"/>
                </a:moveTo>
                <a:lnTo>
                  <a:pt x="3928568" y="160438"/>
                </a:lnTo>
                <a:lnTo>
                  <a:pt x="3921329" y="159248"/>
                </a:lnTo>
                <a:lnTo>
                  <a:pt x="3890764" y="129034"/>
                </a:lnTo>
                <a:lnTo>
                  <a:pt x="3887792" y="114699"/>
                </a:lnTo>
                <a:lnTo>
                  <a:pt x="3887792" y="98028"/>
                </a:lnTo>
                <a:lnTo>
                  <a:pt x="3888830" y="90487"/>
                </a:lnTo>
                <a:lnTo>
                  <a:pt x="3890916" y="83641"/>
                </a:lnTo>
                <a:lnTo>
                  <a:pt x="3893002" y="76696"/>
                </a:lnTo>
                <a:lnTo>
                  <a:pt x="3922968" y="51394"/>
                </a:lnTo>
                <a:lnTo>
                  <a:pt x="3930454" y="50006"/>
                </a:lnTo>
                <a:lnTo>
                  <a:pt x="3947218" y="50006"/>
                </a:lnTo>
                <a:lnTo>
                  <a:pt x="3954419" y="51246"/>
                </a:lnTo>
                <a:lnTo>
                  <a:pt x="3966716" y="56206"/>
                </a:lnTo>
                <a:lnTo>
                  <a:pt x="3971831" y="59778"/>
                </a:lnTo>
                <a:lnTo>
                  <a:pt x="3976807" y="65484"/>
                </a:lnTo>
                <a:lnTo>
                  <a:pt x="3932788" y="65484"/>
                </a:lnTo>
                <a:lnTo>
                  <a:pt x="3928073" y="66476"/>
                </a:lnTo>
                <a:lnTo>
                  <a:pt x="3924101" y="68460"/>
                </a:lnTo>
                <a:lnTo>
                  <a:pt x="3920234" y="70345"/>
                </a:lnTo>
                <a:lnTo>
                  <a:pt x="3917015" y="73074"/>
                </a:lnTo>
                <a:lnTo>
                  <a:pt x="3906985" y="99268"/>
                </a:lnTo>
                <a:lnTo>
                  <a:pt x="3907057" y="111223"/>
                </a:lnTo>
                <a:lnTo>
                  <a:pt x="3926882" y="143912"/>
                </a:lnTo>
                <a:lnTo>
                  <a:pt x="3931845" y="144960"/>
                </a:lnTo>
                <a:lnTo>
                  <a:pt x="3975044" y="144960"/>
                </a:lnTo>
                <a:lnTo>
                  <a:pt x="3971031" y="149618"/>
                </a:lnTo>
                <a:lnTo>
                  <a:pt x="3965678" y="153495"/>
                </a:lnTo>
                <a:lnTo>
                  <a:pt x="3952781" y="159048"/>
                </a:lnTo>
                <a:lnTo>
                  <a:pt x="3945342" y="160438"/>
                </a:lnTo>
                <a:close/>
              </a:path>
              <a:path w="7480934" h="199389">
                <a:moveTo>
                  <a:pt x="3975044" y="144960"/>
                </a:moveTo>
                <a:lnTo>
                  <a:pt x="3943151" y="144960"/>
                </a:lnTo>
                <a:lnTo>
                  <a:pt x="3947771" y="144017"/>
                </a:lnTo>
                <a:lnTo>
                  <a:pt x="3951638" y="142131"/>
                </a:lnTo>
                <a:lnTo>
                  <a:pt x="3968682" y="99268"/>
                </a:lnTo>
                <a:lnTo>
                  <a:pt x="3968259" y="94902"/>
                </a:lnTo>
                <a:lnTo>
                  <a:pt x="3966268" y="85179"/>
                </a:lnTo>
                <a:lnTo>
                  <a:pt x="3964582" y="80962"/>
                </a:lnTo>
                <a:lnTo>
                  <a:pt x="3962201" y="77390"/>
                </a:lnTo>
                <a:lnTo>
                  <a:pt x="3959925" y="73719"/>
                </a:lnTo>
                <a:lnTo>
                  <a:pt x="3956800" y="70842"/>
                </a:lnTo>
                <a:lnTo>
                  <a:pt x="3952829" y="68757"/>
                </a:lnTo>
                <a:lnTo>
                  <a:pt x="3948961" y="66575"/>
                </a:lnTo>
                <a:lnTo>
                  <a:pt x="3944094" y="65484"/>
                </a:lnTo>
                <a:lnTo>
                  <a:pt x="3976807" y="65484"/>
                </a:lnTo>
                <a:lnTo>
                  <a:pt x="3979965" y="69105"/>
                </a:lnTo>
                <a:lnTo>
                  <a:pt x="3983042" y="74811"/>
                </a:lnTo>
                <a:lnTo>
                  <a:pt x="3985128" y="81557"/>
                </a:lnTo>
                <a:lnTo>
                  <a:pt x="3987204" y="88205"/>
                </a:lnTo>
                <a:lnTo>
                  <a:pt x="3988252" y="95746"/>
                </a:lnTo>
                <a:lnTo>
                  <a:pt x="3988252" y="112413"/>
                </a:lnTo>
                <a:lnTo>
                  <a:pt x="3987157" y="119957"/>
                </a:lnTo>
                <a:lnTo>
                  <a:pt x="3982794" y="133645"/>
                </a:lnTo>
                <a:lnTo>
                  <a:pt x="3979565" y="139598"/>
                </a:lnTo>
                <a:lnTo>
                  <a:pt x="3975044" y="144960"/>
                </a:lnTo>
                <a:close/>
              </a:path>
              <a:path w="7480934" h="199389">
                <a:moveTo>
                  <a:pt x="4103033" y="68312"/>
                </a:moveTo>
                <a:lnTo>
                  <a:pt x="4083683" y="68312"/>
                </a:lnTo>
                <a:lnTo>
                  <a:pt x="4089341" y="62060"/>
                </a:lnTo>
                <a:lnTo>
                  <a:pt x="4094798" y="57448"/>
                </a:lnTo>
                <a:lnTo>
                  <a:pt x="4100056" y="54470"/>
                </a:lnTo>
                <a:lnTo>
                  <a:pt x="4105409" y="51493"/>
                </a:lnTo>
                <a:lnTo>
                  <a:pt x="4110819" y="50006"/>
                </a:lnTo>
                <a:lnTo>
                  <a:pt x="4120449" y="50006"/>
                </a:lnTo>
                <a:lnTo>
                  <a:pt x="4124164" y="50502"/>
                </a:lnTo>
                <a:lnTo>
                  <a:pt x="4130717" y="52486"/>
                </a:lnTo>
                <a:lnTo>
                  <a:pt x="4133594" y="53876"/>
                </a:lnTo>
                <a:lnTo>
                  <a:pt x="4136147" y="55711"/>
                </a:lnTo>
                <a:lnTo>
                  <a:pt x="4138651" y="57348"/>
                </a:lnTo>
                <a:lnTo>
                  <a:pt x="4140833" y="59432"/>
                </a:lnTo>
                <a:lnTo>
                  <a:pt x="4142623" y="61912"/>
                </a:lnTo>
                <a:lnTo>
                  <a:pt x="4144404" y="64293"/>
                </a:lnTo>
                <a:lnTo>
                  <a:pt x="4145395" y="66079"/>
                </a:lnTo>
                <a:lnTo>
                  <a:pt x="4108095" y="66079"/>
                </a:lnTo>
                <a:lnTo>
                  <a:pt x="4103828" y="67716"/>
                </a:lnTo>
                <a:lnTo>
                  <a:pt x="4103033" y="68312"/>
                </a:lnTo>
                <a:close/>
              </a:path>
              <a:path w="7480934" h="199389">
                <a:moveTo>
                  <a:pt x="4166156" y="69948"/>
                </a:moveTo>
                <a:lnTo>
                  <a:pt x="4147081" y="69948"/>
                </a:lnTo>
                <a:lnTo>
                  <a:pt x="4150462" y="66277"/>
                </a:lnTo>
                <a:lnTo>
                  <a:pt x="4153634" y="63202"/>
                </a:lnTo>
                <a:lnTo>
                  <a:pt x="4159683" y="58142"/>
                </a:lnTo>
                <a:lnTo>
                  <a:pt x="4162616" y="56107"/>
                </a:lnTo>
                <a:lnTo>
                  <a:pt x="4165388" y="54620"/>
                </a:lnTo>
                <a:lnTo>
                  <a:pt x="4168169" y="53032"/>
                </a:lnTo>
                <a:lnTo>
                  <a:pt x="4170846" y="51891"/>
                </a:lnTo>
                <a:lnTo>
                  <a:pt x="4173427" y="51196"/>
                </a:lnTo>
                <a:lnTo>
                  <a:pt x="4176104" y="50403"/>
                </a:lnTo>
                <a:lnTo>
                  <a:pt x="4178790" y="50006"/>
                </a:lnTo>
                <a:lnTo>
                  <a:pt x="4188010" y="50006"/>
                </a:lnTo>
                <a:lnTo>
                  <a:pt x="4193468" y="51147"/>
                </a:lnTo>
                <a:lnTo>
                  <a:pt x="4202202" y="55711"/>
                </a:lnTo>
                <a:lnTo>
                  <a:pt x="4205726" y="58787"/>
                </a:lnTo>
                <a:lnTo>
                  <a:pt x="4208403" y="62656"/>
                </a:lnTo>
                <a:lnTo>
                  <a:pt x="4210928" y="66079"/>
                </a:lnTo>
                <a:lnTo>
                  <a:pt x="4173332" y="66079"/>
                </a:lnTo>
                <a:lnTo>
                  <a:pt x="4169065" y="67716"/>
                </a:lnTo>
                <a:lnTo>
                  <a:pt x="4166156" y="69948"/>
                </a:lnTo>
                <a:close/>
              </a:path>
              <a:path w="7480934" h="199389">
                <a:moveTo>
                  <a:pt x="4079520" y="159000"/>
                </a:moveTo>
                <a:lnTo>
                  <a:pt x="4072824" y="159000"/>
                </a:lnTo>
                <a:lnTo>
                  <a:pt x="4071634" y="158800"/>
                </a:lnTo>
                <a:lnTo>
                  <a:pt x="4070443" y="158695"/>
                </a:lnTo>
                <a:lnTo>
                  <a:pt x="4067014" y="156123"/>
                </a:lnTo>
                <a:lnTo>
                  <a:pt x="4067014" y="54470"/>
                </a:lnTo>
                <a:lnTo>
                  <a:pt x="4067119" y="53975"/>
                </a:lnTo>
                <a:lnTo>
                  <a:pt x="4067509" y="53180"/>
                </a:lnTo>
                <a:lnTo>
                  <a:pt x="4067957" y="52834"/>
                </a:lnTo>
                <a:lnTo>
                  <a:pt x="4068652" y="52535"/>
                </a:lnTo>
                <a:lnTo>
                  <a:pt x="4069348" y="52139"/>
                </a:lnTo>
                <a:lnTo>
                  <a:pt x="4070195" y="51891"/>
                </a:lnTo>
                <a:lnTo>
                  <a:pt x="4072272" y="51693"/>
                </a:lnTo>
                <a:lnTo>
                  <a:pt x="4078377" y="51693"/>
                </a:lnTo>
                <a:lnTo>
                  <a:pt x="4080463" y="51891"/>
                </a:lnTo>
                <a:lnTo>
                  <a:pt x="4081301" y="52139"/>
                </a:lnTo>
                <a:lnTo>
                  <a:pt x="4081902" y="52535"/>
                </a:lnTo>
                <a:lnTo>
                  <a:pt x="4082492" y="52834"/>
                </a:lnTo>
                <a:lnTo>
                  <a:pt x="4082940" y="53180"/>
                </a:lnTo>
                <a:lnTo>
                  <a:pt x="4083540" y="53975"/>
                </a:lnTo>
                <a:lnTo>
                  <a:pt x="4083683" y="54470"/>
                </a:lnTo>
                <a:lnTo>
                  <a:pt x="4083683" y="68312"/>
                </a:lnTo>
                <a:lnTo>
                  <a:pt x="4103033" y="68312"/>
                </a:lnTo>
                <a:lnTo>
                  <a:pt x="4099456" y="70990"/>
                </a:lnTo>
                <a:lnTo>
                  <a:pt x="4095198" y="74265"/>
                </a:lnTo>
                <a:lnTo>
                  <a:pt x="4090531" y="79027"/>
                </a:lnTo>
                <a:lnTo>
                  <a:pt x="4085473" y="85278"/>
                </a:lnTo>
                <a:lnTo>
                  <a:pt x="4085473" y="156123"/>
                </a:lnTo>
                <a:lnTo>
                  <a:pt x="4085321" y="156619"/>
                </a:lnTo>
                <a:lnTo>
                  <a:pt x="4080711" y="158800"/>
                </a:lnTo>
                <a:lnTo>
                  <a:pt x="4079520" y="159000"/>
                </a:lnTo>
                <a:close/>
              </a:path>
              <a:path w="7480934" h="199389">
                <a:moveTo>
                  <a:pt x="4144700" y="159000"/>
                </a:moveTo>
                <a:lnTo>
                  <a:pt x="4138251" y="159000"/>
                </a:lnTo>
                <a:lnTo>
                  <a:pt x="4136965" y="158800"/>
                </a:lnTo>
                <a:lnTo>
                  <a:pt x="4135775" y="158695"/>
                </a:lnTo>
                <a:lnTo>
                  <a:pt x="4132355" y="90239"/>
                </a:lnTo>
                <a:lnTo>
                  <a:pt x="4131895" y="86320"/>
                </a:lnTo>
                <a:lnTo>
                  <a:pt x="4131012" y="82896"/>
                </a:lnTo>
                <a:lnTo>
                  <a:pt x="4130222" y="79424"/>
                </a:lnTo>
                <a:lnTo>
                  <a:pt x="4128984" y="76447"/>
                </a:lnTo>
                <a:lnTo>
                  <a:pt x="4127288" y="73967"/>
                </a:lnTo>
                <a:lnTo>
                  <a:pt x="4125707" y="71387"/>
                </a:lnTo>
                <a:lnTo>
                  <a:pt x="4123669" y="69453"/>
                </a:lnTo>
                <a:lnTo>
                  <a:pt x="4121192" y="68163"/>
                </a:lnTo>
                <a:lnTo>
                  <a:pt x="4118706" y="66773"/>
                </a:lnTo>
                <a:lnTo>
                  <a:pt x="4115734" y="66079"/>
                </a:lnTo>
                <a:lnTo>
                  <a:pt x="4145395" y="66079"/>
                </a:lnTo>
                <a:lnTo>
                  <a:pt x="4145890" y="66972"/>
                </a:lnTo>
                <a:lnTo>
                  <a:pt x="4147081" y="69948"/>
                </a:lnTo>
                <a:lnTo>
                  <a:pt x="4166156" y="69948"/>
                </a:lnTo>
                <a:lnTo>
                  <a:pt x="4160530" y="74265"/>
                </a:lnTo>
                <a:lnTo>
                  <a:pt x="4155815" y="79027"/>
                </a:lnTo>
                <a:lnTo>
                  <a:pt x="4150653" y="85278"/>
                </a:lnTo>
                <a:lnTo>
                  <a:pt x="4150653" y="156123"/>
                </a:lnTo>
                <a:lnTo>
                  <a:pt x="4150510" y="156619"/>
                </a:lnTo>
                <a:lnTo>
                  <a:pt x="4145890" y="158800"/>
                </a:lnTo>
                <a:lnTo>
                  <a:pt x="4144700" y="159000"/>
                </a:lnTo>
                <a:close/>
              </a:path>
              <a:path w="7480934" h="199389">
                <a:moveTo>
                  <a:pt x="4210184" y="159000"/>
                </a:moveTo>
                <a:lnTo>
                  <a:pt x="4203488" y="159000"/>
                </a:lnTo>
                <a:lnTo>
                  <a:pt x="4202297" y="158800"/>
                </a:lnTo>
                <a:lnTo>
                  <a:pt x="4201107" y="158695"/>
                </a:lnTo>
                <a:lnTo>
                  <a:pt x="4197535" y="156123"/>
                </a:lnTo>
                <a:lnTo>
                  <a:pt x="4197535" y="90239"/>
                </a:lnTo>
                <a:lnTo>
                  <a:pt x="4197133" y="86320"/>
                </a:lnTo>
                <a:lnTo>
                  <a:pt x="4196344" y="82896"/>
                </a:lnTo>
                <a:lnTo>
                  <a:pt x="4195649" y="79424"/>
                </a:lnTo>
                <a:lnTo>
                  <a:pt x="4194458" y="76447"/>
                </a:lnTo>
                <a:lnTo>
                  <a:pt x="4192772" y="73967"/>
                </a:lnTo>
                <a:lnTo>
                  <a:pt x="4191191" y="71387"/>
                </a:lnTo>
                <a:lnTo>
                  <a:pt x="4189105" y="69453"/>
                </a:lnTo>
                <a:lnTo>
                  <a:pt x="4186524" y="68163"/>
                </a:lnTo>
                <a:lnTo>
                  <a:pt x="4184047" y="66773"/>
                </a:lnTo>
                <a:lnTo>
                  <a:pt x="4181066" y="66079"/>
                </a:lnTo>
                <a:lnTo>
                  <a:pt x="4210928" y="66079"/>
                </a:lnTo>
                <a:lnTo>
                  <a:pt x="4211184" y="66427"/>
                </a:lnTo>
                <a:lnTo>
                  <a:pt x="4213118" y="70842"/>
                </a:lnTo>
                <a:lnTo>
                  <a:pt x="4214204" y="75901"/>
                </a:lnTo>
                <a:lnTo>
                  <a:pt x="4215394" y="80962"/>
                </a:lnTo>
                <a:lnTo>
                  <a:pt x="4215994" y="86320"/>
                </a:lnTo>
                <a:lnTo>
                  <a:pt x="4215994" y="156123"/>
                </a:lnTo>
                <a:lnTo>
                  <a:pt x="4211375" y="158800"/>
                </a:lnTo>
                <a:lnTo>
                  <a:pt x="4210184" y="159000"/>
                </a:lnTo>
                <a:close/>
              </a:path>
              <a:path w="7480934" h="199389">
                <a:moveTo>
                  <a:pt x="4252303" y="75455"/>
                </a:moveTo>
                <a:lnTo>
                  <a:pt x="4250818" y="75455"/>
                </a:lnTo>
                <a:lnTo>
                  <a:pt x="4250275" y="75306"/>
                </a:lnTo>
                <a:lnTo>
                  <a:pt x="4247789" y="64938"/>
                </a:lnTo>
                <a:lnTo>
                  <a:pt x="4247989" y="63846"/>
                </a:lnTo>
                <a:lnTo>
                  <a:pt x="4255132" y="57448"/>
                </a:lnTo>
                <a:lnTo>
                  <a:pt x="4257618" y="56058"/>
                </a:lnTo>
                <a:lnTo>
                  <a:pt x="4260447" y="54867"/>
                </a:lnTo>
                <a:lnTo>
                  <a:pt x="4263619" y="53876"/>
                </a:lnTo>
                <a:lnTo>
                  <a:pt x="4266896" y="52784"/>
                </a:lnTo>
                <a:lnTo>
                  <a:pt x="4270410" y="51891"/>
                </a:lnTo>
                <a:lnTo>
                  <a:pt x="4274182" y="51196"/>
                </a:lnTo>
                <a:lnTo>
                  <a:pt x="4277954" y="50403"/>
                </a:lnTo>
                <a:lnTo>
                  <a:pt x="4281774" y="50006"/>
                </a:lnTo>
                <a:lnTo>
                  <a:pt x="4292889" y="50006"/>
                </a:lnTo>
                <a:lnTo>
                  <a:pt x="4299043" y="50849"/>
                </a:lnTo>
                <a:lnTo>
                  <a:pt x="4304100" y="52535"/>
                </a:lnTo>
                <a:lnTo>
                  <a:pt x="4309158" y="54123"/>
                </a:lnTo>
                <a:lnTo>
                  <a:pt x="4313225" y="56505"/>
                </a:lnTo>
                <a:lnTo>
                  <a:pt x="4316302" y="59679"/>
                </a:lnTo>
                <a:lnTo>
                  <a:pt x="4319474" y="62855"/>
                </a:lnTo>
                <a:lnTo>
                  <a:pt x="4320731" y="65037"/>
                </a:lnTo>
                <a:lnTo>
                  <a:pt x="4279440" y="65037"/>
                </a:lnTo>
                <a:lnTo>
                  <a:pt x="4275325" y="65583"/>
                </a:lnTo>
                <a:lnTo>
                  <a:pt x="4253646" y="74910"/>
                </a:lnTo>
                <a:lnTo>
                  <a:pt x="4252303" y="75455"/>
                </a:lnTo>
                <a:close/>
              </a:path>
              <a:path w="7480934" h="199389">
                <a:moveTo>
                  <a:pt x="4283660" y="160438"/>
                </a:moveTo>
                <a:lnTo>
                  <a:pt x="4272354" y="160438"/>
                </a:lnTo>
                <a:lnTo>
                  <a:pt x="4267591" y="159743"/>
                </a:lnTo>
                <a:lnTo>
                  <a:pt x="4242778" y="134692"/>
                </a:lnTo>
                <a:lnTo>
                  <a:pt x="4242778" y="124272"/>
                </a:lnTo>
                <a:lnTo>
                  <a:pt x="4278354" y="97134"/>
                </a:lnTo>
                <a:lnTo>
                  <a:pt x="4285346" y="96440"/>
                </a:lnTo>
                <a:lnTo>
                  <a:pt x="4306929" y="96440"/>
                </a:lnTo>
                <a:lnTo>
                  <a:pt x="4306929" y="84832"/>
                </a:lnTo>
                <a:lnTo>
                  <a:pt x="4306529" y="81409"/>
                </a:lnTo>
                <a:lnTo>
                  <a:pt x="4304939" y="75455"/>
                </a:lnTo>
                <a:lnTo>
                  <a:pt x="4303605" y="72975"/>
                </a:lnTo>
                <a:lnTo>
                  <a:pt x="4301719" y="70990"/>
                </a:lnTo>
                <a:lnTo>
                  <a:pt x="4299928" y="69006"/>
                </a:lnTo>
                <a:lnTo>
                  <a:pt x="4297604" y="67517"/>
                </a:lnTo>
                <a:lnTo>
                  <a:pt x="4291842" y="65533"/>
                </a:lnTo>
                <a:lnTo>
                  <a:pt x="4288270" y="65037"/>
                </a:lnTo>
                <a:lnTo>
                  <a:pt x="4320731" y="65037"/>
                </a:lnTo>
                <a:lnTo>
                  <a:pt x="4321760" y="66823"/>
                </a:lnTo>
                <a:lnTo>
                  <a:pt x="4324541" y="76249"/>
                </a:lnTo>
                <a:lnTo>
                  <a:pt x="4325198" y="81409"/>
                </a:lnTo>
                <a:lnTo>
                  <a:pt x="4325236" y="109832"/>
                </a:lnTo>
                <a:lnTo>
                  <a:pt x="4286241" y="109832"/>
                </a:lnTo>
                <a:lnTo>
                  <a:pt x="4281821" y="110280"/>
                </a:lnTo>
                <a:lnTo>
                  <a:pt x="4278050" y="111175"/>
                </a:lnTo>
                <a:lnTo>
                  <a:pt x="4274382" y="111966"/>
                </a:lnTo>
                <a:lnTo>
                  <a:pt x="4271306" y="113204"/>
                </a:lnTo>
                <a:lnTo>
                  <a:pt x="4261686" y="125958"/>
                </a:lnTo>
                <a:lnTo>
                  <a:pt x="4261686" y="134197"/>
                </a:lnTo>
                <a:lnTo>
                  <a:pt x="4263324" y="138312"/>
                </a:lnTo>
                <a:lnTo>
                  <a:pt x="4266591" y="141388"/>
                </a:lnTo>
                <a:lnTo>
                  <a:pt x="4269972" y="144465"/>
                </a:lnTo>
                <a:lnTo>
                  <a:pt x="4274630" y="145998"/>
                </a:lnTo>
                <a:lnTo>
                  <a:pt x="4309043" y="145998"/>
                </a:lnTo>
                <a:lnTo>
                  <a:pt x="4305091" y="150313"/>
                </a:lnTo>
                <a:lnTo>
                  <a:pt x="4300176" y="153990"/>
                </a:lnTo>
                <a:lnTo>
                  <a:pt x="4289365" y="159143"/>
                </a:lnTo>
                <a:lnTo>
                  <a:pt x="4283660" y="160438"/>
                </a:lnTo>
                <a:close/>
              </a:path>
              <a:path w="7480934" h="199389">
                <a:moveTo>
                  <a:pt x="4309043" y="145998"/>
                </a:moveTo>
                <a:lnTo>
                  <a:pt x="4285346" y="145998"/>
                </a:lnTo>
                <a:lnTo>
                  <a:pt x="4289813" y="144808"/>
                </a:lnTo>
                <a:lnTo>
                  <a:pt x="4293975" y="142427"/>
                </a:lnTo>
                <a:lnTo>
                  <a:pt x="4298147" y="139950"/>
                </a:lnTo>
                <a:lnTo>
                  <a:pt x="4302462" y="136178"/>
                </a:lnTo>
                <a:lnTo>
                  <a:pt x="4306929" y="131120"/>
                </a:lnTo>
                <a:lnTo>
                  <a:pt x="4306929" y="109832"/>
                </a:lnTo>
                <a:lnTo>
                  <a:pt x="4325236" y="109832"/>
                </a:lnTo>
                <a:lnTo>
                  <a:pt x="4325236" y="145551"/>
                </a:lnTo>
                <a:lnTo>
                  <a:pt x="4309453" y="145551"/>
                </a:lnTo>
                <a:lnTo>
                  <a:pt x="4309043" y="145998"/>
                </a:lnTo>
                <a:close/>
              </a:path>
              <a:path w="7480934" h="199389">
                <a:moveTo>
                  <a:pt x="4319331" y="159095"/>
                </a:moveTo>
                <a:lnTo>
                  <a:pt x="4315464" y="159095"/>
                </a:lnTo>
                <a:lnTo>
                  <a:pt x="4313921" y="158943"/>
                </a:lnTo>
                <a:lnTo>
                  <a:pt x="4312730" y="158648"/>
                </a:lnTo>
                <a:lnTo>
                  <a:pt x="4311539" y="158448"/>
                </a:lnTo>
                <a:lnTo>
                  <a:pt x="4310701" y="158152"/>
                </a:lnTo>
                <a:lnTo>
                  <a:pt x="4310196" y="157762"/>
                </a:lnTo>
                <a:lnTo>
                  <a:pt x="4309701" y="157257"/>
                </a:lnTo>
                <a:lnTo>
                  <a:pt x="4309453" y="156562"/>
                </a:lnTo>
                <a:lnTo>
                  <a:pt x="4309453" y="145551"/>
                </a:lnTo>
                <a:lnTo>
                  <a:pt x="4325236" y="145551"/>
                </a:lnTo>
                <a:lnTo>
                  <a:pt x="4325236" y="156562"/>
                </a:lnTo>
                <a:lnTo>
                  <a:pt x="4321807" y="158648"/>
                </a:lnTo>
                <a:lnTo>
                  <a:pt x="4320817" y="158943"/>
                </a:lnTo>
                <a:lnTo>
                  <a:pt x="4319331" y="159095"/>
                </a:lnTo>
                <a:close/>
              </a:path>
              <a:path w="7480934" h="199389">
                <a:moveTo>
                  <a:pt x="4371632" y="159000"/>
                </a:moveTo>
                <a:lnTo>
                  <a:pt x="4364936" y="159000"/>
                </a:lnTo>
                <a:lnTo>
                  <a:pt x="4363746" y="158800"/>
                </a:lnTo>
                <a:lnTo>
                  <a:pt x="4362555" y="158695"/>
                </a:lnTo>
                <a:lnTo>
                  <a:pt x="4359126" y="156123"/>
                </a:lnTo>
                <a:lnTo>
                  <a:pt x="4359126" y="54570"/>
                </a:lnTo>
                <a:lnTo>
                  <a:pt x="4363746" y="51940"/>
                </a:lnTo>
                <a:lnTo>
                  <a:pt x="4364936" y="51742"/>
                </a:lnTo>
                <a:lnTo>
                  <a:pt x="4366422" y="51643"/>
                </a:lnTo>
                <a:lnTo>
                  <a:pt x="4370089" y="51643"/>
                </a:lnTo>
                <a:lnTo>
                  <a:pt x="4371632" y="51742"/>
                </a:lnTo>
                <a:lnTo>
                  <a:pt x="4372823" y="51940"/>
                </a:lnTo>
                <a:lnTo>
                  <a:pt x="4374014" y="52039"/>
                </a:lnTo>
                <a:lnTo>
                  <a:pt x="4374957" y="52238"/>
                </a:lnTo>
                <a:lnTo>
                  <a:pt x="4376347" y="52834"/>
                </a:lnTo>
                <a:lnTo>
                  <a:pt x="4376843" y="53230"/>
                </a:lnTo>
                <a:lnTo>
                  <a:pt x="4377138" y="53726"/>
                </a:lnTo>
                <a:lnTo>
                  <a:pt x="4377433" y="54123"/>
                </a:lnTo>
                <a:lnTo>
                  <a:pt x="4377586" y="54570"/>
                </a:lnTo>
                <a:lnTo>
                  <a:pt x="4377586" y="156123"/>
                </a:lnTo>
                <a:lnTo>
                  <a:pt x="4372823" y="158800"/>
                </a:lnTo>
                <a:lnTo>
                  <a:pt x="4371632" y="159000"/>
                </a:lnTo>
                <a:close/>
              </a:path>
              <a:path w="7480934" h="199389">
                <a:moveTo>
                  <a:pt x="4372575" y="32295"/>
                </a:moveTo>
                <a:lnTo>
                  <a:pt x="4363841" y="32295"/>
                </a:lnTo>
                <a:lnTo>
                  <a:pt x="4360869" y="31551"/>
                </a:lnTo>
                <a:lnTo>
                  <a:pt x="4359279" y="30063"/>
                </a:lnTo>
                <a:lnTo>
                  <a:pt x="4357688" y="28475"/>
                </a:lnTo>
                <a:lnTo>
                  <a:pt x="4356897" y="25598"/>
                </a:lnTo>
                <a:lnTo>
                  <a:pt x="4356951" y="16866"/>
                </a:lnTo>
                <a:lnTo>
                  <a:pt x="4357688" y="14138"/>
                </a:lnTo>
                <a:lnTo>
                  <a:pt x="4360964" y="11063"/>
                </a:lnTo>
                <a:lnTo>
                  <a:pt x="4363993" y="10268"/>
                </a:lnTo>
                <a:lnTo>
                  <a:pt x="4372718" y="10268"/>
                </a:lnTo>
                <a:lnTo>
                  <a:pt x="4375700" y="11013"/>
                </a:lnTo>
                <a:lnTo>
                  <a:pt x="4378871" y="13989"/>
                </a:lnTo>
                <a:lnTo>
                  <a:pt x="4379662" y="16866"/>
                </a:lnTo>
                <a:lnTo>
                  <a:pt x="4379634" y="25598"/>
                </a:lnTo>
                <a:lnTo>
                  <a:pt x="4378824" y="28475"/>
                </a:lnTo>
                <a:lnTo>
                  <a:pt x="4375547" y="31551"/>
                </a:lnTo>
                <a:lnTo>
                  <a:pt x="4372575" y="32295"/>
                </a:lnTo>
                <a:close/>
              </a:path>
              <a:path w="7480934" h="199389">
                <a:moveTo>
                  <a:pt x="4469953" y="145703"/>
                </a:moveTo>
                <a:lnTo>
                  <a:pt x="4438726" y="145703"/>
                </a:lnTo>
                <a:lnTo>
                  <a:pt x="4441555" y="145408"/>
                </a:lnTo>
                <a:lnTo>
                  <a:pt x="4444032" y="144808"/>
                </a:lnTo>
                <a:lnTo>
                  <a:pt x="4456386" y="132406"/>
                </a:lnTo>
                <a:lnTo>
                  <a:pt x="4456386" y="126853"/>
                </a:lnTo>
                <a:lnTo>
                  <a:pt x="4455643" y="124520"/>
                </a:lnTo>
                <a:lnTo>
                  <a:pt x="4454157" y="122634"/>
                </a:lnTo>
                <a:lnTo>
                  <a:pt x="4452766" y="120652"/>
                </a:lnTo>
                <a:lnTo>
                  <a:pt x="4431240" y="109832"/>
                </a:lnTo>
                <a:lnTo>
                  <a:pt x="4428058" y="108546"/>
                </a:lnTo>
                <a:lnTo>
                  <a:pt x="4405932" y="84385"/>
                </a:lnTo>
                <a:lnTo>
                  <a:pt x="4405932" y="75952"/>
                </a:lnTo>
                <a:lnTo>
                  <a:pt x="4406675" y="72181"/>
                </a:lnTo>
                <a:lnTo>
                  <a:pt x="4409751" y="64938"/>
                </a:lnTo>
                <a:lnTo>
                  <a:pt x="4412085" y="61763"/>
                </a:lnTo>
                <a:lnTo>
                  <a:pt x="4415162" y="59084"/>
                </a:lnTo>
                <a:lnTo>
                  <a:pt x="4418238" y="56306"/>
                </a:lnTo>
                <a:lnTo>
                  <a:pt x="4422058" y="54123"/>
                </a:lnTo>
                <a:lnTo>
                  <a:pt x="4426620" y="52535"/>
                </a:lnTo>
                <a:lnTo>
                  <a:pt x="4431183" y="50849"/>
                </a:lnTo>
                <a:lnTo>
                  <a:pt x="4436498" y="50006"/>
                </a:lnTo>
                <a:lnTo>
                  <a:pt x="4445222" y="50006"/>
                </a:lnTo>
                <a:lnTo>
                  <a:pt x="4447908" y="50253"/>
                </a:lnTo>
                <a:lnTo>
                  <a:pt x="4450585" y="50750"/>
                </a:lnTo>
                <a:lnTo>
                  <a:pt x="4453262" y="51147"/>
                </a:lnTo>
                <a:lnTo>
                  <a:pt x="4455690" y="51693"/>
                </a:lnTo>
                <a:lnTo>
                  <a:pt x="4460062" y="53081"/>
                </a:lnTo>
                <a:lnTo>
                  <a:pt x="4461891" y="53825"/>
                </a:lnTo>
                <a:lnTo>
                  <a:pt x="4463387" y="54620"/>
                </a:lnTo>
                <a:lnTo>
                  <a:pt x="4464968" y="55413"/>
                </a:lnTo>
                <a:lnTo>
                  <a:pt x="4466111" y="56107"/>
                </a:lnTo>
                <a:lnTo>
                  <a:pt x="4466806" y="56703"/>
                </a:lnTo>
                <a:lnTo>
                  <a:pt x="4467597" y="57298"/>
                </a:lnTo>
                <a:lnTo>
                  <a:pt x="4468149" y="57844"/>
                </a:lnTo>
                <a:lnTo>
                  <a:pt x="4468444" y="58340"/>
                </a:lnTo>
                <a:lnTo>
                  <a:pt x="4468740" y="58737"/>
                </a:lnTo>
                <a:lnTo>
                  <a:pt x="4468940" y="59232"/>
                </a:lnTo>
                <a:lnTo>
                  <a:pt x="4469035" y="59829"/>
                </a:lnTo>
                <a:lnTo>
                  <a:pt x="4469140" y="60324"/>
                </a:lnTo>
                <a:lnTo>
                  <a:pt x="4469340" y="61763"/>
                </a:lnTo>
                <a:lnTo>
                  <a:pt x="4469483" y="63549"/>
                </a:lnTo>
                <a:lnTo>
                  <a:pt x="4469460" y="64293"/>
                </a:lnTo>
                <a:lnTo>
                  <a:pt x="4439222" y="64293"/>
                </a:lnTo>
                <a:lnTo>
                  <a:pt x="4436440" y="64690"/>
                </a:lnTo>
                <a:lnTo>
                  <a:pt x="4434059" y="65484"/>
                </a:lnTo>
                <a:lnTo>
                  <a:pt x="4431678" y="66178"/>
                </a:lnTo>
                <a:lnTo>
                  <a:pt x="4429744" y="67171"/>
                </a:lnTo>
                <a:lnTo>
                  <a:pt x="4426773" y="69750"/>
                </a:lnTo>
                <a:lnTo>
                  <a:pt x="4425630" y="71288"/>
                </a:lnTo>
                <a:lnTo>
                  <a:pt x="4424039" y="74860"/>
                </a:lnTo>
                <a:lnTo>
                  <a:pt x="4423648" y="76795"/>
                </a:lnTo>
                <a:lnTo>
                  <a:pt x="4423648" y="81755"/>
                </a:lnTo>
                <a:lnTo>
                  <a:pt x="4445918" y="97829"/>
                </a:lnTo>
                <a:lnTo>
                  <a:pt x="4449099" y="99118"/>
                </a:lnTo>
                <a:lnTo>
                  <a:pt x="4466654" y="109089"/>
                </a:lnTo>
                <a:lnTo>
                  <a:pt x="4469035" y="111270"/>
                </a:lnTo>
                <a:lnTo>
                  <a:pt x="4470968" y="113956"/>
                </a:lnTo>
                <a:lnTo>
                  <a:pt x="4472464" y="117128"/>
                </a:lnTo>
                <a:lnTo>
                  <a:pt x="4473950" y="120205"/>
                </a:lnTo>
                <a:lnTo>
                  <a:pt x="4474693" y="123872"/>
                </a:lnTo>
                <a:lnTo>
                  <a:pt x="4474693" y="133302"/>
                </a:lnTo>
                <a:lnTo>
                  <a:pt x="4473702" y="137912"/>
                </a:lnTo>
                <a:lnTo>
                  <a:pt x="4471133" y="143217"/>
                </a:lnTo>
                <a:lnTo>
                  <a:pt x="4469953" y="145703"/>
                </a:lnTo>
                <a:close/>
              </a:path>
              <a:path w="7480934" h="199389">
                <a:moveTo>
                  <a:pt x="4467054" y="72032"/>
                </a:moveTo>
                <a:lnTo>
                  <a:pt x="4465958" y="72032"/>
                </a:lnTo>
                <a:lnTo>
                  <a:pt x="4464968" y="71635"/>
                </a:lnTo>
                <a:lnTo>
                  <a:pt x="4462386" y="70048"/>
                </a:lnTo>
                <a:lnTo>
                  <a:pt x="4460748" y="69204"/>
                </a:lnTo>
                <a:lnTo>
                  <a:pt x="4458767" y="68312"/>
                </a:lnTo>
                <a:lnTo>
                  <a:pt x="4456786" y="67319"/>
                </a:lnTo>
                <a:lnTo>
                  <a:pt x="4454405" y="66427"/>
                </a:lnTo>
                <a:lnTo>
                  <a:pt x="4451623" y="65632"/>
                </a:lnTo>
                <a:lnTo>
                  <a:pt x="4448947" y="64740"/>
                </a:lnTo>
                <a:lnTo>
                  <a:pt x="4445870" y="64293"/>
                </a:lnTo>
                <a:lnTo>
                  <a:pt x="4469460" y="64293"/>
                </a:lnTo>
                <a:lnTo>
                  <a:pt x="4469366" y="67319"/>
                </a:lnTo>
                <a:lnTo>
                  <a:pt x="4469287" y="68609"/>
                </a:lnTo>
                <a:lnTo>
                  <a:pt x="4469195" y="69204"/>
                </a:lnTo>
                <a:lnTo>
                  <a:pt x="4469035" y="69800"/>
                </a:lnTo>
                <a:lnTo>
                  <a:pt x="4468740" y="70395"/>
                </a:lnTo>
                <a:lnTo>
                  <a:pt x="4468540" y="70990"/>
                </a:lnTo>
                <a:lnTo>
                  <a:pt x="4468244" y="71437"/>
                </a:lnTo>
                <a:lnTo>
                  <a:pt x="4467844" y="71735"/>
                </a:lnTo>
                <a:lnTo>
                  <a:pt x="4467454" y="71933"/>
                </a:lnTo>
                <a:lnTo>
                  <a:pt x="4467054" y="72032"/>
                </a:lnTo>
                <a:close/>
              </a:path>
              <a:path w="7480934" h="199389">
                <a:moveTo>
                  <a:pt x="4441012" y="160438"/>
                </a:moveTo>
                <a:lnTo>
                  <a:pt x="4431678" y="160438"/>
                </a:lnTo>
                <a:lnTo>
                  <a:pt x="4428258" y="160143"/>
                </a:lnTo>
                <a:lnTo>
                  <a:pt x="4424982" y="159543"/>
                </a:lnTo>
                <a:lnTo>
                  <a:pt x="4421810" y="159048"/>
                </a:lnTo>
                <a:lnTo>
                  <a:pt x="4403551" y="146046"/>
                </a:lnTo>
                <a:lnTo>
                  <a:pt x="4403588" y="142131"/>
                </a:lnTo>
                <a:lnTo>
                  <a:pt x="4405189" y="136626"/>
                </a:lnTo>
                <a:lnTo>
                  <a:pt x="4405684" y="136331"/>
                </a:lnTo>
                <a:lnTo>
                  <a:pt x="4406180" y="136178"/>
                </a:lnTo>
                <a:lnTo>
                  <a:pt x="4407475" y="136178"/>
                </a:lnTo>
                <a:lnTo>
                  <a:pt x="4408666" y="136673"/>
                </a:lnTo>
                <a:lnTo>
                  <a:pt x="4411837" y="138655"/>
                </a:lnTo>
                <a:lnTo>
                  <a:pt x="4413819" y="139750"/>
                </a:lnTo>
                <a:lnTo>
                  <a:pt x="4418581" y="142131"/>
                </a:lnTo>
                <a:lnTo>
                  <a:pt x="4421362" y="143217"/>
                </a:lnTo>
                <a:lnTo>
                  <a:pt x="4427716" y="145208"/>
                </a:lnTo>
                <a:lnTo>
                  <a:pt x="4431383" y="145703"/>
                </a:lnTo>
                <a:lnTo>
                  <a:pt x="4469953" y="145703"/>
                </a:lnTo>
                <a:lnTo>
                  <a:pt x="4469835" y="145951"/>
                </a:lnTo>
                <a:lnTo>
                  <a:pt x="4467149" y="149323"/>
                </a:lnTo>
                <a:lnTo>
                  <a:pt x="4460205" y="154876"/>
                </a:lnTo>
                <a:lnTo>
                  <a:pt x="4456043" y="156962"/>
                </a:lnTo>
                <a:lnTo>
                  <a:pt x="4446318" y="159743"/>
                </a:lnTo>
                <a:lnTo>
                  <a:pt x="4441012" y="160438"/>
                </a:lnTo>
                <a:close/>
              </a:path>
              <a:path w="7480934" h="199389">
                <a:moveTo>
                  <a:pt x="4589550" y="68609"/>
                </a:moveTo>
                <a:lnTo>
                  <a:pt x="4568904" y="68609"/>
                </a:lnTo>
                <a:lnTo>
                  <a:pt x="4571876" y="65434"/>
                </a:lnTo>
                <a:lnTo>
                  <a:pt x="4586164" y="54768"/>
                </a:lnTo>
                <a:lnTo>
                  <a:pt x="4589040" y="53180"/>
                </a:lnTo>
                <a:lnTo>
                  <a:pt x="4591974" y="51990"/>
                </a:lnTo>
                <a:lnTo>
                  <a:pt x="4598022" y="50403"/>
                </a:lnTo>
                <a:lnTo>
                  <a:pt x="4601242" y="50006"/>
                </a:lnTo>
                <a:lnTo>
                  <a:pt x="4611862" y="50006"/>
                </a:lnTo>
                <a:lnTo>
                  <a:pt x="4618063" y="51444"/>
                </a:lnTo>
                <a:lnTo>
                  <a:pt x="4623317" y="54371"/>
                </a:lnTo>
                <a:lnTo>
                  <a:pt x="4628378" y="57100"/>
                </a:lnTo>
                <a:lnTo>
                  <a:pt x="4632550" y="60969"/>
                </a:lnTo>
                <a:lnTo>
                  <a:pt x="4635722" y="65930"/>
                </a:lnTo>
                <a:lnTo>
                  <a:pt x="4598517" y="65930"/>
                </a:lnTo>
                <a:lnTo>
                  <a:pt x="4596136" y="66277"/>
                </a:lnTo>
                <a:lnTo>
                  <a:pt x="4593755" y="66972"/>
                </a:lnTo>
                <a:lnTo>
                  <a:pt x="4591469" y="67667"/>
                </a:lnTo>
                <a:lnTo>
                  <a:pt x="4589550" y="68609"/>
                </a:lnTo>
                <a:close/>
              </a:path>
              <a:path w="7480934" h="199389">
                <a:moveTo>
                  <a:pt x="4563647" y="198986"/>
                </a:moveTo>
                <a:lnTo>
                  <a:pt x="4559970" y="198986"/>
                </a:lnTo>
                <a:lnTo>
                  <a:pt x="4558484" y="198881"/>
                </a:lnTo>
                <a:lnTo>
                  <a:pt x="4557293" y="198681"/>
                </a:lnTo>
                <a:lnTo>
                  <a:pt x="4556103" y="198586"/>
                </a:lnTo>
                <a:lnTo>
                  <a:pt x="4552779" y="196500"/>
                </a:lnTo>
                <a:lnTo>
                  <a:pt x="4552779" y="53825"/>
                </a:lnTo>
                <a:lnTo>
                  <a:pt x="4557941" y="51693"/>
                </a:lnTo>
                <a:lnTo>
                  <a:pt x="4563589" y="51693"/>
                </a:lnTo>
                <a:lnTo>
                  <a:pt x="4565580" y="51891"/>
                </a:lnTo>
                <a:lnTo>
                  <a:pt x="4566371" y="52089"/>
                </a:lnTo>
                <a:lnTo>
                  <a:pt x="4566971" y="52387"/>
                </a:lnTo>
                <a:lnTo>
                  <a:pt x="4567657" y="52685"/>
                </a:lnTo>
                <a:lnTo>
                  <a:pt x="4568161" y="53032"/>
                </a:lnTo>
                <a:lnTo>
                  <a:pt x="4568752" y="53826"/>
                </a:lnTo>
                <a:lnTo>
                  <a:pt x="4568890" y="54321"/>
                </a:lnTo>
                <a:lnTo>
                  <a:pt x="4568904" y="68609"/>
                </a:lnTo>
                <a:lnTo>
                  <a:pt x="4589550" y="68609"/>
                </a:lnTo>
                <a:lnTo>
                  <a:pt x="4589145" y="68808"/>
                </a:lnTo>
                <a:lnTo>
                  <a:pt x="4586764" y="70395"/>
                </a:lnTo>
                <a:lnTo>
                  <a:pt x="4584382" y="71884"/>
                </a:lnTo>
                <a:lnTo>
                  <a:pt x="4581896" y="73868"/>
                </a:lnTo>
                <a:lnTo>
                  <a:pt x="4576743" y="78828"/>
                </a:lnTo>
                <a:lnTo>
                  <a:pt x="4573971" y="81954"/>
                </a:lnTo>
                <a:lnTo>
                  <a:pt x="4571133" y="85576"/>
                </a:lnTo>
                <a:lnTo>
                  <a:pt x="4571133" y="125463"/>
                </a:lnTo>
                <a:lnTo>
                  <a:pt x="4594746" y="144665"/>
                </a:lnTo>
                <a:lnTo>
                  <a:pt x="4634247" y="144665"/>
                </a:lnTo>
                <a:lnTo>
                  <a:pt x="4633907" y="145103"/>
                </a:lnTo>
                <a:lnTo>
                  <a:pt x="4571133" y="145103"/>
                </a:lnTo>
                <a:lnTo>
                  <a:pt x="4571133" y="196005"/>
                </a:lnTo>
                <a:lnTo>
                  <a:pt x="4570981" y="196500"/>
                </a:lnTo>
                <a:lnTo>
                  <a:pt x="4570685" y="196900"/>
                </a:lnTo>
                <a:lnTo>
                  <a:pt x="4570390" y="197395"/>
                </a:lnTo>
                <a:lnTo>
                  <a:pt x="4569895" y="197795"/>
                </a:lnTo>
                <a:lnTo>
                  <a:pt x="4568504" y="198386"/>
                </a:lnTo>
                <a:lnTo>
                  <a:pt x="4567561" y="198586"/>
                </a:lnTo>
                <a:lnTo>
                  <a:pt x="4566371" y="198681"/>
                </a:lnTo>
                <a:lnTo>
                  <a:pt x="4565180" y="198881"/>
                </a:lnTo>
                <a:lnTo>
                  <a:pt x="4563647" y="198986"/>
                </a:lnTo>
                <a:close/>
              </a:path>
              <a:path w="7480934" h="199389">
                <a:moveTo>
                  <a:pt x="4634247" y="144665"/>
                </a:moveTo>
                <a:lnTo>
                  <a:pt x="4604375" y="144665"/>
                </a:lnTo>
                <a:lnTo>
                  <a:pt x="4608338" y="143570"/>
                </a:lnTo>
                <a:lnTo>
                  <a:pt x="4611614" y="141388"/>
                </a:lnTo>
                <a:lnTo>
                  <a:pt x="4614986" y="139102"/>
                </a:lnTo>
                <a:lnTo>
                  <a:pt x="4617663" y="136131"/>
                </a:lnTo>
                <a:lnTo>
                  <a:pt x="4619653" y="132454"/>
                </a:lnTo>
                <a:lnTo>
                  <a:pt x="4621739" y="128682"/>
                </a:lnTo>
                <a:lnTo>
                  <a:pt x="4623225" y="124520"/>
                </a:lnTo>
                <a:lnTo>
                  <a:pt x="4624121" y="119957"/>
                </a:lnTo>
                <a:lnTo>
                  <a:pt x="4625111" y="115290"/>
                </a:lnTo>
                <a:lnTo>
                  <a:pt x="4625607" y="110575"/>
                </a:lnTo>
                <a:lnTo>
                  <a:pt x="4625607" y="100756"/>
                </a:lnTo>
                <a:lnTo>
                  <a:pt x="4625206" y="95845"/>
                </a:lnTo>
                <a:lnTo>
                  <a:pt x="4624416" y="91082"/>
                </a:lnTo>
                <a:lnTo>
                  <a:pt x="4623721" y="86221"/>
                </a:lnTo>
                <a:lnTo>
                  <a:pt x="4622378" y="81954"/>
                </a:lnTo>
                <a:lnTo>
                  <a:pt x="4620396" y="78282"/>
                </a:lnTo>
                <a:lnTo>
                  <a:pt x="4618510" y="74512"/>
                </a:lnTo>
                <a:lnTo>
                  <a:pt x="4615977" y="71536"/>
                </a:lnTo>
                <a:lnTo>
                  <a:pt x="4612805" y="69353"/>
                </a:lnTo>
                <a:lnTo>
                  <a:pt x="4609633" y="67072"/>
                </a:lnTo>
                <a:lnTo>
                  <a:pt x="4605661" y="65930"/>
                </a:lnTo>
                <a:lnTo>
                  <a:pt x="4635722" y="65930"/>
                </a:lnTo>
                <a:lnTo>
                  <a:pt x="4645104" y="112566"/>
                </a:lnTo>
                <a:lnTo>
                  <a:pt x="4644161" y="120500"/>
                </a:lnTo>
                <a:lnTo>
                  <a:pt x="4642275" y="127549"/>
                </a:lnTo>
                <a:lnTo>
                  <a:pt x="4640389" y="134492"/>
                </a:lnTo>
                <a:lnTo>
                  <a:pt x="4637560" y="140398"/>
                </a:lnTo>
                <a:lnTo>
                  <a:pt x="4634247" y="144665"/>
                </a:lnTo>
                <a:close/>
              </a:path>
              <a:path w="7480934" h="199389">
                <a:moveTo>
                  <a:pt x="4608538" y="160438"/>
                </a:moveTo>
                <a:lnTo>
                  <a:pt x="4598517" y="160438"/>
                </a:lnTo>
                <a:lnTo>
                  <a:pt x="4595736" y="160143"/>
                </a:lnTo>
                <a:lnTo>
                  <a:pt x="4571133" y="145103"/>
                </a:lnTo>
                <a:lnTo>
                  <a:pt x="4633907" y="145103"/>
                </a:lnTo>
                <a:lnTo>
                  <a:pt x="4630121" y="150113"/>
                </a:lnTo>
                <a:lnTo>
                  <a:pt x="4625559" y="153885"/>
                </a:lnTo>
                <a:lnTo>
                  <a:pt x="4614739" y="159143"/>
                </a:lnTo>
                <a:lnTo>
                  <a:pt x="4608538" y="160438"/>
                </a:lnTo>
                <a:close/>
              </a:path>
              <a:path w="7480934" h="199389">
                <a:moveTo>
                  <a:pt x="4707822" y="69651"/>
                </a:moveTo>
                <a:lnTo>
                  <a:pt x="4689452" y="69651"/>
                </a:lnTo>
                <a:lnTo>
                  <a:pt x="4692129" y="65682"/>
                </a:lnTo>
                <a:lnTo>
                  <a:pt x="4694663" y="62458"/>
                </a:lnTo>
                <a:lnTo>
                  <a:pt x="4699520" y="57397"/>
                </a:lnTo>
                <a:lnTo>
                  <a:pt x="4701854" y="55413"/>
                </a:lnTo>
                <a:lnTo>
                  <a:pt x="4704108" y="53975"/>
                </a:lnTo>
                <a:lnTo>
                  <a:pt x="4706216" y="52535"/>
                </a:lnTo>
                <a:lnTo>
                  <a:pt x="4708350" y="51493"/>
                </a:lnTo>
                <a:lnTo>
                  <a:pt x="4712522" y="50304"/>
                </a:lnTo>
                <a:lnTo>
                  <a:pt x="4714656" y="50006"/>
                </a:lnTo>
                <a:lnTo>
                  <a:pt x="4717827" y="50006"/>
                </a:lnTo>
                <a:lnTo>
                  <a:pt x="4718923" y="50105"/>
                </a:lnTo>
                <a:lnTo>
                  <a:pt x="4720113" y="50304"/>
                </a:lnTo>
                <a:lnTo>
                  <a:pt x="4721399" y="50403"/>
                </a:lnTo>
                <a:lnTo>
                  <a:pt x="4722695" y="50601"/>
                </a:lnTo>
                <a:lnTo>
                  <a:pt x="4723981" y="50898"/>
                </a:lnTo>
                <a:lnTo>
                  <a:pt x="4725371" y="51196"/>
                </a:lnTo>
                <a:lnTo>
                  <a:pt x="4726562" y="51544"/>
                </a:lnTo>
                <a:lnTo>
                  <a:pt x="4727552" y="51940"/>
                </a:lnTo>
                <a:lnTo>
                  <a:pt x="4728638" y="52238"/>
                </a:lnTo>
                <a:lnTo>
                  <a:pt x="4729391" y="52585"/>
                </a:lnTo>
                <a:lnTo>
                  <a:pt x="4729781" y="52982"/>
                </a:lnTo>
                <a:lnTo>
                  <a:pt x="4730277" y="53379"/>
                </a:lnTo>
                <a:lnTo>
                  <a:pt x="4730581" y="53726"/>
                </a:lnTo>
                <a:lnTo>
                  <a:pt x="4730677" y="54024"/>
                </a:lnTo>
                <a:lnTo>
                  <a:pt x="4730877" y="54321"/>
                </a:lnTo>
                <a:lnTo>
                  <a:pt x="4731020" y="54768"/>
                </a:lnTo>
                <a:lnTo>
                  <a:pt x="4731124" y="55363"/>
                </a:lnTo>
                <a:lnTo>
                  <a:pt x="4731324" y="55860"/>
                </a:lnTo>
                <a:lnTo>
                  <a:pt x="4731391" y="62458"/>
                </a:lnTo>
                <a:lnTo>
                  <a:pt x="4731280" y="65682"/>
                </a:lnTo>
                <a:lnTo>
                  <a:pt x="4731277" y="66872"/>
                </a:lnTo>
                <a:lnTo>
                  <a:pt x="4731184" y="67418"/>
                </a:lnTo>
                <a:lnTo>
                  <a:pt x="4713760" y="67418"/>
                </a:lnTo>
                <a:lnTo>
                  <a:pt x="4711922" y="67815"/>
                </a:lnTo>
                <a:lnTo>
                  <a:pt x="4710141" y="68609"/>
                </a:lnTo>
                <a:lnTo>
                  <a:pt x="4708350" y="69303"/>
                </a:lnTo>
                <a:lnTo>
                  <a:pt x="4707822" y="69651"/>
                </a:lnTo>
                <a:close/>
              </a:path>
              <a:path w="7480934" h="199389">
                <a:moveTo>
                  <a:pt x="4685281" y="159000"/>
                </a:moveTo>
                <a:lnTo>
                  <a:pt x="4678584" y="159000"/>
                </a:lnTo>
                <a:lnTo>
                  <a:pt x="4677394" y="158800"/>
                </a:lnTo>
                <a:lnTo>
                  <a:pt x="4676203" y="158695"/>
                </a:lnTo>
                <a:lnTo>
                  <a:pt x="4672879" y="156619"/>
                </a:lnTo>
                <a:lnTo>
                  <a:pt x="4672879" y="53975"/>
                </a:lnTo>
                <a:lnTo>
                  <a:pt x="4673279" y="53180"/>
                </a:lnTo>
                <a:lnTo>
                  <a:pt x="4673727" y="52834"/>
                </a:lnTo>
                <a:lnTo>
                  <a:pt x="4674422" y="52535"/>
                </a:lnTo>
                <a:lnTo>
                  <a:pt x="4675117" y="52139"/>
                </a:lnTo>
                <a:lnTo>
                  <a:pt x="4675956" y="51891"/>
                </a:lnTo>
                <a:lnTo>
                  <a:pt x="4678042" y="51693"/>
                </a:lnTo>
                <a:lnTo>
                  <a:pt x="4684147" y="51693"/>
                </a:lnTo>
                <a:lnTo>
                  <a:pt x="4686224" y="51891"/>
                </a:lnTo>
                <a:lnTo>
                  <a:pt x="4687071" y="52139"/>
                </a:lnTo>
                <a:lnTo>
                  <a:pt x="4687662" y="52535"/>
                </a:lnTo>
                <a:lnTo>
                  <a:pt x="4688262" y="52834"/>
                </a:lnTo>
                <a:lnTo>
                  <a:pt x="4688710" y="53180"/>
                </a:lnTo>
                <a:lnTo>
                  <a:pt x="4689300" y="53975"/>
                </a:lnTo>
                <a:lnTo>
                  <a:pt x="4689407" y="54321"/>
                </a:lnTo>
                <a:lnTo>
                  <a:pt x="4689452" y="69651"/>
                </a:lnTo>
                <a:lnTo>
                  <a:pt x="4707822" y="69651"/>
                </a:lnTo>
                <a:lnTo>
                  <a:pt x="4706464" y="70544"/>
                </a:lnTo>
                <a:lnTo>
                  <a:pt x="4704483" y="72329"/>
                </a:lnTo>
                <a:lnTo>
                  <a:pt x="4702502" y="74016"/>
                </a:lnTo>
                <a:lnTo>
                  <a:pt x="4700416" y="76298"/>
                </a:lnTo>
                <a:lnTo>
                  <a:pt x="4696149" y="81954"/>
                </a:lnTo>
                <a:lnTo>
                  <a:pt x="4693815" y="85377"/>
                </a:lnTo>
                <a:lnTo>
                  <a:pt x="4691234" y="89445"/>
                </a:lnTo>
                <a:lnTo>
                  <a:pt x="4691234" y="156123"/>
                </a:lnTo>
                <a:lnTo>
                  <a:pt x="4691091" y="156619"/>
                </a:lnTo>
                <a:lnTo>
                  <a:pt x="4686471" y="158800"/>
                </a:lnTo>
                <a:lnTo>
                  <a:pt x="4685281" y="159000"/>
                </a:lnTo>
                <a:close/>
              </a:path>
              <a:path w="7480934" h="199389">
                <a:moveTo>
                  <a:pt x="4729334" y="70395"/>
                </a:moveTo>
                <a:lnTo>
                  <a:pt x="4728143" y="70395"/>
                </a:lnTo>
                <a:lnTo>
                  <a:pt x="4727400" y="70246"/>
                </a:lnTo>
                <a:lnTo>
                  <a:pt x="4726514" y="69948"/>
                </a:lnTo>
                <a:lnTo>
                  <a:pt x="4725619" y="69552"/>
                </a:lnTo>
                <a:lnTo>
                  <a:pt x="4724628" y="69204"/>
                </a:lnTo>
                <a:lnTo>
                  <a:pt x="4723533" y="68907"/>
                </a:lnTo>
                <a:lnTo>
                  <a:pt x="4722542" y="68510"/>
                </a:lnTo>
                <a:lnTo>
                  <a:pt x="4721352" y="68163"/>
                </a:lnTo>
                <a:lnTo>
                  <a:pt x="4719961" y="67865"/>
                </a:lnTo>
                <a:lnTo>
                  <a:pt x="4718675" y="67567"/>
                </a:lnTo>
                <a:lnTo>
                  <a:pt x="4717237" y="67418"/>
                </a:lnTo>
                <a:lnTo>
                  <a:pt x="4731184" y="67418"/>
                </a:lnTo>
                <a:lnTo>
                  <a:pt x="4731103" y="67815"/>
                </a:lnTo>
                <a:lnTo>
                  <a:pt x="4730829" y="68460"/>
                </a:lnTo>
                <a:lnTo>
                  <a:pt x="4730629" y="69056"/>
                </a:lnTo>
                <a:lnTo>
                  <a:pt x="4730381" y="69552"/>
                </a:lnTo>
                <a:lnTo>
                  <a:pt x="4730086" y="69948"/>
                </a:lnTo>
                <a:lnTo>
                  <a:pt x="4729781" y="70246"/>
                </a:lnTo>
                <a:lnTo>
                  <a:pt x="4729334" y="70395"/>
                </a:lnTo>
                <a:close/>
              </a:path>
              <a:path w="7480934" h="199389">
                <a:moveTo>
                  <a:pt x="4803028" y="160438"/>
                </a:moveTo>
                <a:lnTo>
                  <a:pt x="4786264" y="160438"/>
                </a:lnTo>
                <a:lnTo>
                  <a:pt x="4779025" y="159248"/>
                </a:lnTo>
                <a:lnTo>
                  <a:pt x="4748460" y="129034"/>
                </a:lnTo>
                <a:lnTo>
                  <a:pt x="4745488" y="114699"/>
                </a:lnTo>
                <a:lnTo>
                  <a:pt x="4745488" y="98028"/>
                </a:lnTo>
                <a:lnTo>
                  <a:pt x="4746526" y="90487"/>
                </a:lnTo>
                <a:lnTo>
                  <a:pt x="4748612" y="83641"/>
                </a:lnTo>
                <a:lnTo>
                  <a:pt x="4750698" y="76696"/>
                </a:lnTo>
                <a:lnTo>
                  <a:pt x="4780654" y="51394"/>
                </a:lnTo>
                <a:lnTo>
                  <a:pt x="4788150" y="50006"/>
                </a:lnTo>
                <a:lnTo>
                  <a:pt x="4804914" y="50006"/>
                </a:lnTo>
                <a:lnTo>
                  <a:pt x="4812106" y="51246"/>
                </a:lnTo>
                <a:lnTo>
                  <a:pt x="4824412" y="56206"/>
                </a:lnTo>
                <a:lnTo>
                  <a:pt x="4829527" y="59778"/>
                </a:lnTo>
                <a:lnTo>
                  <a:pt x="4834503" y="65484"/>
                </a:lnTo>
                <a:lnTo>
                  <a:pt x="4790484" y="65484"/>
                </a:lnTo>
                <a:lnTo>
                  <a:pt x="4785769" y="66476"/>
                </a:lnTo>
                <a:lnTo>
                  <a:pt x="4781797" y="68460"/>
                </a:lnTo>
                <a:lnTo>
                  <a:pt x="4777930" y="70345"/>
                </a:lnTo>
                <a:lnTo>
                  <a:pt x="4774701" y="73074"/>
                </a:lnTo>
                <a:lnTo>
                  <a:pt x="4764681" y="99268"/>
                </a:lnTo>
                <a:lnTo>
                  <a:pt x="4764751" y="111223"/>
                </a:lnTo>
                <a:lnTo>
                  <a:pt x="4784578" y="143912"/>
                </a:lnTo>
                <a:lnTo>
                  <a:pt x="4789541" y="144960"/>
                </a:lnTo>
                <a:lnTo>
                  <a:pt x="4832740" y="144960"/>
                </a:lnTo>
                <a:lnTo>
                  <a:pt x="4828727" y="149618"/>
                </a:lnTo>
                <a:lnTo>
                  <a:pt x="4823374" y="153495"/>
                </a:lnTo>
                <a:lnTo>
                  <a:pt x="4810477" y="159048"/>
                </a:lnTo>
                <a:lnTo>
                  <a:pt x="4803028" y="160438"/>
                </a:lnTo>
                <a:close/>
              </a:path>
              <a:path w="7480934" h="199389">
                <a:moveTo>
                  <a:pt x="4832740" y="144960"/>
                </a:moveTo>
                <a:lnTo>
                  <a:pt x="4800847" y="144960"/>
                </a:lnTo>
                <a:lnTo>
                  <a:pt x="4805467" y="144017"/>
                </a:lnTo>
                <a:lnTo>
                  <a:pt x="4809334" y="142131"/>
                </a:lnTo>
                <a:lnTo>
                  <a:pt x="4826378" y="99268"/>
                </a:lnTo>
                <a:lnTo>
                  <a:pt x="4825955" y="94902"/>
                </a:lnTo>
                <a:lnTo>
                  <a:pt x="4823964" y="85179"/>
                </a:lnTo>
                <a:lnTo>
                  <a:pt x="4822278" y="80962"/>
                </a:lnTo>
                <a:lnTo>
                  <a:pt x="4819897" y="77390"/>
                </a:lnTo>
                <a:lnTo>
                  <a:pt x="4817621" y="73719"/>
                </a:lnTo>
                <a:lnTo>
                  <a:pt x="4814496" y="70842"/>
                </a:lnTo>
                <a:lnTo>
                  <a:pt x="4810525" y="68757"/>
                </a:lnTo>
                <a:lnTo>
                  <a:pt x="4806657" y="66575"/>
                </a:lnTo>
                <a:lnTo>
                  <a:pt x="4801790" y="65484"/>
                </a:lnTo>
                <a:lnTo>
                  <a:pt x="4834503" y="65484"/>
                </a:lnTo>
                <a:lnTo>
                  <a:pt x="4837661" y="69105"/>
                </a:lnTo>
                <a:lnTo>
                  <a:pt x="4840738" y="74811"/>
                </a:lnTo>
                <a:lnTo>
                  <a:pt x="4842814" y="81557"/>
                </a:lnTo>
                <a:lnTo>
                  <a:pt x="4844900" y="88205"/>
                </a:lnTo>
                <a:lnTo>
                  <a:pt x="4845948" y="95746"/>
                </a:lnTo>
                <a:lnTo>
                  <a:pt x="4845948" y="112413"/>
                </a:lnTo>
                <a:lnTo>
                  <a:pt x="4844853" y="119957"/>
                </a:lnTo>
                <a:lnTo>
                  <a:pt x="4840490" y="133645"/>
                </a:lnTo>
                <a:lnTo>
                  <a:pt x="4837261" y="139598"/>
                </a:lnTo>
                <a:lnTo>
                  <a:pt x="4832740" y="144960"/>
                </a:lnTo>
                <a:close/>
              </a:path>
              <a:path w="7480934" h="199389">
                <a:moveTo>
                  <a:pt x="4873523" y="159000"/>
                </a:moveTo>
                <a:lnTo>
                  <a:pt x="4865788" y="159000"/>
                </a:lnTo>
                <a:lnTo>
                  <a:pt x="4863112" y="158600"/>
                </a:lnTo>
                <a:lnTo>
                  <a:pt x="4862112" y="158305"/>
                </a:lnTo>
                <a:lnTo>
                  <a:pt x="4861426" y="157905"/>
                </a:lnTo>
                <a:lnTo>
                  <a:pt x="4860826" y="157409"/>
                </a:lnTo>
                <a:lnTo>
                  <a:pt x="4860578" y="156914"/>
                </a:lnTo>
                <a:lnTo>
                  <a:pt x="4860626" y="155323"/>
                </a:lnTo>
                <a:lnTo>
                  <a:pt x="4860978" y="154438"/>
                </a:lnTo>
                <a:lnTo>
                  <a:pt x="4861569" y="153437"/>
                </a:lnTo>
                <a:lnTo>
                  <a:pt x="4892820" y="104479"/>
                </a:lnTo>
                <a:lnTo>
                  <a:pt x="4863360" y="57149"/>
                </a:lnTo>
                <a:lnTo>
                  <a:pt x="4862760" y="56157"/>
                </a:lnTo>
                <a:lnTo>
                  <a:pt x="4862417" y="55314"/>
                </a:lnTo>
                <a:lnTo>
                  <a:pt x="4862394" y="55165"/>
                </a:lnTo>
                <a:lnTo>
                  <a:pt x="4862312" y="53925"/>
                </a:lnTo>
                <a:lnTo>
                  <a:pt x="4862664" y="53330"/>
                </a:lnTo>
                <a:lnTo>
                  <a:pt x="4864055" y="52337"/>
                </a:lnTo>
                <a:lnTo>
                  <a:pt x="4865093" y="52039"/>
                </a:lnTo>
                <a:lnTo>
                  <a:pt x="4866484" y="51940"/>
                </a:lnTo>
                <a:lnTo>
                  <a:pt x="4867970" y="51742"/>
                </a:lnTo>
                <a:lnTo>
                  <a:pt x="4869903" y="51643"/>
                </a:lnTo>
                <a:lnTo>
                  <a:pt x="4876209" y="51693"/>
                </a:lnTo>
                <a:lnTo>
                  <a:pt x="4878790" y="51891"/>
                </a:lnTo>
                <a:lnTo>
                  <a:pt x="4879781" y="52089"/>
                </a:lnTo>
                <a:lnTo>
                  <a:pt x="4880476" y="52387"/>
                </a:lnTo>
                <a:lnTo>
                  <a:pt x="4881267" y="52585"/>
                </a:lnTo>
                <a:lnTo>
                  <a:pt x="4881857" y="52883"/>
                </a:lnTo>
                <a:lnTo>
                  <a:pt x="4882257" y="53279"/>
                </a:lnTo>
                <a:lnTo>
                  <a:pt x="4882657" y="53578"/>
                </a:lnTo>
                <a:lnTo>
                  <a:pt x="4883000" y="53975"/>
                </a:lnTo>
                <a:lnTo>
                  <a:pt x="4906222" y="91976"/>
                </a:lnTo>
                <a:lnTo>
                  <a:pt x="4925599" y="91976"/>
                </a:lnTo>
                <a:lnTo>
                  <a:pt x="4918128" y="103879"/>
                </a:lnTo>
                <a:lnTo>
                  <a:pt x="4925750" y="116080"/>
                </a:lnTo>
                <a:lnTo>
                  <a:pt x="4904727" y="116080"/>
                </a:lnTo>
                <a:lnTo>
                  <a:pt x="4880771" y="155819"/>
                </a:lnTo>
                <a:lnTo>
                  <a:pt x="4880476" y="156419"/>
                </a:lnTo>
                <a:lnTo>
                  <a:pt x="4880076" y="156914"/>
                </a:lnTo>
                <a:lnTo>
                  <a:pt x="4879581" y="157314"/>
                </a:lnTo>
                <a:lnTo>
                  <a:pt x="4879181" y="157705"/>
                </a:lnTo>
                <a:lnTo>
                  <a:pt x="4878590" y="158057"/>
                </a:lnTo>
                <a:lnTo>
                  <a:pt x="4877790" y="158352"/>
                </a:lnTo>
                <a:lnTo>
                  <a:pt x="4877095" y="158552"/>
                </a:lnTo>
                <a:lnTo>
                  <a:pt x="4876104" y="158695"/>
                </a:lnTo>
                <a:lnTo>
                  <a:pt x="4874818" y="158800"/>
                </a:lnTo>
                <a:lnTo>
                  <a:pt x="4873523" y="159000"/>
                </a:lnTo>
                <a:close/>
              </a:path>
              <a:path w="7480934" h="199389">
                <a:moveTo>
                  <a:pt x="4925599" y="91976"/>
                </a:moveTo>
                <a:lnTo>
                  <a:pt x="4906222" y="91976"/>
                </a:lnTo>
                <a:lnTo>
                  <a:pt x="4929434" y="54470"/>
                </a:lnTo>
                <a:lnTo>
                  <a:pt x="4930330" y="53279"/>
                </a:lnTo>
                <a:lnTo>
                  <a:pt x="4930730" y="52883"/>
                </a:lnTo>
                <a:lnTo>
                  <a:pt x="4931225" y="52585"/>
                </a:lnTo>
                <a:lnTo>
                  <a:pt x="4931816" y="52387"/>
                </a:lnTo>
                <a:lnTo>
                  <a:pt x="4932511" y="52089"/>
                </a:lnTo>
                <a:lnTo>
                  <a:pt x="4933406" y="51891"/>
                </a:lnTo>
                <a:lnTo>
                  <a:pt x="4935683" y="51693"/>
                </a:lnTo>
                <a:lnTo>
                  <a:pt x="4941445" y="51643"/>
                </a:lnTo>
                <a:lnTo>
                  <a:pt x="4943227" y="51742"/>
                </a:lnTo>
                <a:lnTo>
                  <a:pt x="4944617" y="51940"/>
                </a:lnTo>
                <a:lnTo>
                  <a:pt x="4946008" y="52039"/>
                </a:lnTo>
                <a:lnTo>
                  <a:pt x="4946998" y="52288"/>
                </a:lnTo>
                <a:lnTo>
                  <a:pt x="4947589" y="52685"/>
                </a:lnTo>
                <a:lnTo>
                  <a:pt x="4948284" y="53081"/>
                </a:lnTo>
                <a:lnTo>
                  <a:pt x="4948538" y="53578"/>
                </a:lnTo>
                <a:lnTo>
                  <a:pt x="4948484" y="55165"/>
                </a:lnTo>
                <a:lnTo>
                  <a:pt x="4948141" y="56058"/>
                </a:lnTo>
                <a:lnTo>
                  <a:pt x="4925599" y="91976"/>
                </a:lnTo>
                <a:close/>
              </a:path>
              <a:path w="7480934" h="199389">
                <a:moveTo>
                  <a:pt x="4944274" y="159000"/>
                </a:moveTo>
                <a:lnTo>
                  <a:pt x="4936083" y="159000"/>
                </a:lnTo>
                <a:lnTo>
                  <a:pt x="4934797" y="158800"/>
                </a:lnTo>
                <a:lnTo>
                  <a:pt x="4933502" y="158695"/>
                </a:lnTo>
                <a:lnTo>
                  <a:pt x="4928844" y="155819"/>
                </a:lnTo>
                <a:lnTo>
                  <a:pt x="4904727" y="116080"/>
                </a:lnTo>
                <a:lnTo>
                  <a:pt x="4925750" y="116080"/>
                </a:lnTo>
                <a:lnTo>
                  <a:pt x="4949084" y="153437"/>
                </a:lnTo>
                <a:lnTo>
                  <a:pt x="4949675" y="154438"/>
                </a:lnTo>
                <a:lnTo>
                  <a:pt x="4949970" y="155323"/>
                </a:lnTo>
                <a:lnTo>
                  <a:pt x="4949915" y="156914"/>
                </a:lnTo>
                <a:lnTo>
                  <a:pt x="4949627" y="157409"/>
                </a:lnTo>
                <a:lnTo>
                  <a:pt x="4948932" y="157905"/>
                </a:lnTo>
                <a:lnTo>
                  <a:pt x="4948237" y="158305"/>
                </a:lnTo>
                <a:lnTo>
                  <a:pt x="4947151" y="158600"/>
                </a:lnTo>
                <a:lnTo>
                  <a:pt x="4944274" y="159000"/>
                </a:lnTo>
                <a:close/>
              </a:path>
              <a:path w="7480934" h="199389">
                <a:moveTo>
                  <a:pt x="4984536" y="159000"/>
                </a:moveTo>
                <a:lnTo>
                  <a:pt x="4977840" y="159000"/>
                </a:lnTo>
                <a:lnTo>
                  <a:pt x="4976650" y="158800"/>
                </a:lnTo>
                <a:lnTo>
                  <a:pt x="4975459" y="158695"/>
                </a:lnTo>
                <a:lnTo>
                  <a:pt x="4972135" y="156619"/>
                </a:lnTo>
                <a:lnTo>
                  <a:pt x="4972135" y="54123"/>
                </a:lnTo>
                <a:lnTo>
                  <a:pt x="4976650" y="51940"/>
                </a:lnTo>
                <a:lnTo>
                  <a:pt x="4977840" y="51742"/>
                </a:lnTo>
                <a:lnTo>
                  <a:pt x="4979326" y="51643"/>
                </a:lnTo>
                <a:lnTo>
                  <a:pt x="4983003" y="51643"/>
                </a:lnTo>
                <a:lnTo>
                  <a:pt x="4984536" y="51742"/>
                </a:lnTo>
                <a:lnTo>
                  <a:pt x="4985727" y="51940"/>
                </a:lnTo>
                <a:lnTo>
                  <a:pt x="4986918" y="52039"/>
                </a:lnTo>
                <a:lnTo>
                  <a:pt x="4987861" y="52238"/>
                </a:lnTo>
                <a:lnTo>
                  <a:pt x="4989251" y="52834"/>
                </a:lnTo>
                <a:lnTo>
                  <a:pt x="4989747" y="53230"/>
                </a:lnTo>
                <a:lnTo>
                  <a:pt x="4990042" y="53726"/>
                </a:lnTo>
                <a:lnTo>
                  <a:pt x="4990347" y="54123"/>
                </a:lnTo>
                <a:lnTo>
                  <a:pt x="4990490" y="54570"/>
                </a:lnTo>
                <a:lnTo>
                  <a:pt x="4990490" y="156123"/>
                </a:lnTo>
                <a:lnTo>
                  <a:pt x="4985727" y="158800"/>
                </a:lnTo>
                <a:lnTo>
                  <a:pt x="4984536" y="159000"/>
                </a:lnTo>
                <a:close/>
              </a:path>
              <a:path w="7480934" h="199389">
                <a:moveTo>
                  <a:pt x="4985479" y="32295"/>
                </a:moveTo>
                <a:lnTo>
                  <a:pt x="4976754" y="32295"/>
                </a:lnTo>
                <a:lnTo>
                  <a:pt x="4973773" y="31551"/>
                </a:lnTo>
                <a:lnTo>
                  <a:pt x="4972182" y="30063"/>
                </a:lnTo>
                <a:lnTo>
                  <a:pt x="4970601" y="28475"/>
                </a:lnTo>
                <a:lnTo>
                  <a:pt x="4969801" y="25598"/>
                </a:lnTo>
                <a:lnTo>
                  <a:pt x="4969856" y="16866"/>
                </a:lnTo>
                <a:lnTo>
                  <a:pt x="4970601" y="14138"/>
                </a:lnTo>
                <a:lnTo>
                  <a:pt x="4973878" y="11063"/>
                </a:lnTo>
                <a:lnTo>
                  <a:pt x="4976897" y="10268"/>
                </a:lnTo>
                <a:lnTo>
                  <a:pt x="4985632" y="10268"/>
                </a:lnTo>
                <a:lnTo>
                  <a:pt x="4988604" y="11013"/>
                </a:lnTo>
                <a:lnTo>
                  <a:pt x="4991785" y="13989"/>
                </a:lnTo>
                <a:lnTo>
                  <a:pt x="4992575" y="16866"/>
                </a:lnTo>
                <a:lnTo>
                  <a:pt x="4992548" y="25598"/>
                </a:lnTo>
                <a:lnTo>
                  <a:pt x="4991737" y="28475"/>
                </a:lnTo>
                <a:lnTo>
                  <a:pt x="4988461" y="31551"/>
                </a:lnTo>
                <a:lnTo>
                  <a:pt x="4985479" y="32295"/>
                </a:lnTo>
                <a:close/>
              </a:path>
              <a:path w="7480934" h="199389">
                <a:moveTo>
                  <a:pt x="5060514" y="68312"/>
                </a:moveTo>
                <a:lnTo>
                  <a:pt x="5041172" y="68312"/>
                </a:lnTo>
                <a:lnTo>
                  <a:pt x="5046820" y="62060"/>
                </a:lnTo>
                <a:lnTo>
                  <a:pt x="5052278" y="57448"/>
                </a:lnTo>
                <a:lnTo>
                  <a:pt x="5057536" y="54470"/>
                </a:lnTo>
                <a:lnTo>
                  <a:pt x="5062898" y="51493"/>
                </a:lnTo>
                <a:lnTo>
                  <a:pt x="5068309" y="50006"/>
                </a:lnTo>
                <a:lnTo>
                  <a:pt x="5077929" y="50006"/>
                </a:lnTo>
                <a:lnTo>
                  <a:pt x="5081653" y="50502"/>
                </a:lnTo>
                <a:lnTo>
                  <a:pt x="5088197" y="52486"/>
                </a:lnTo>
                <a:lnTo>
                  <a:pt x="5091073" y="53876"/>
                </a:lnTo>
                <a:lnTo>
                  <a:pt x="5093636" y="55711"/>
                </a:lnTo>
                <a:lnTo>
                  <a:pt x="5096131" y="57348"/>
                </a:lnTo>
                <a:lnTo>
                  <a:pt x="5098322" y="59432"/>
                </a:lnTo>
                <a:lnTo>
                  <a:pt x="5100103" y="61912"/>
                </a:lnTo>
                <a:lnTo>
                  <a:pt x="5101894" y="64293"/>
                </a:lnTo>
                <a:lnTo>
                  <a:pt x="5102884" y="66079"/>
                </a:lnTo>
                <a:lnTo>
                  <a:pt x="5065575" y="66079"/>
                </a:lnTo>
                <a:lnTo>
                  <a:pt x="5061308" y="67716"/>
                </a:lnTo>
                <a:lnTo>
                  <a:pt x="5060514" y="68312"/>
                </a:lnTo>
                <a:close/>
              </a:path>
              <a:path w="7480934" h="199389">
                <a:moveTo>
                  <a:pt x="5123636" y="69948"/>
                </a:moveTo>
                <a:lnTo>
                  <a:pt x="5104570" y="69948"/>
                </a:lnTo>
                <a:lnTo>
                  <a:pt x="5107942" y="66277"/>
                </a:lnTo>
                <a:lnTo>
                  <a:pt x="5111114" y="63202"/>
                </a:lnTo>
                <a:lnTo>
                  <a:pt x="5117172" y="58142"/>
                </a:lnTo>
                <a:lnTo>
                  <a:pt x="5120096" y="56107"/>
                </a:lnTo>
                <a:lnTo>
                  <a:pt x="5122877" y="54620"/>
                </a:lnTo>
                <a:lnTo>
                  <a:pt x="5125649" y="53032"/>
                </a:lnTo>
                <a:lnTo>
                  <a:pt x="5128335" y="51891"/>
                </a:lnTo>
                <a:lnTo>
                  <a:pt x="5130916" y="51196"/>
                </a:lnTo>
                <a:lnTo>
                  <a:pt x="5133593" y="50403"/>
                </a:lnTo>
                <a:lnTo>
                  <a:pt x="5136269" y="50006"/>
                </a:lnTo>
                <a:lnTo>
                  <a:pt x="5145499" y="50006"/>
                </a:lnTo>
                <a:lnTo>
                  <a:pt x="5150957" y="51147"/>
                </a:lnTo>
                <a:lnTo>
                  <a:pt x="5159682" y="55711"/>
                </a:lnTo>
                <a:lnTo>
                  <a:pt x="5163206" y="58787"/>
                </a:lnTo>
                <a:lnTo>
                  <a:pt x="5165883" y="62656"/>
                </a:lnTo>
                <a:lnTo>
                  <a:pt x="5168407" y="66079"/>
                </a:lnTo>
                <a:lnTo>
                  <a:pt x="5130812" y="66079"/>
                </a:lnTo>
                <a:lnTo>
                  <a:pt x="5126544" y="67716"/>
                </a:lnTo>
                <a:lnTo>
                  <a:pt x="5123636" y="69948"/>
                </a:lnTo>
                <a:close/>
              </a:path>
              <a:path w="7480934" h="199389">
                <a:moveTo>
                  <a:pt x="5037000" y="159000"/>
                </a:moveTo>
                <a:lnTo>
                  <a:pt x="5030304" y="159000"/>
                </a:lnTo>
                <a:lnTo>
                  <a:pt x="5029113" y="158800"/>
                </a:lnTo>
                <a:lnTo>
                  <a:pt x="5027923" y="158695"/>
                </a:lnTo>
                <a:lnTo>
                  <a:pt x="5024503" y="156123"/>
                </a:lnTo>
                <a:lnTo>
                  <a:pt x="5024503" y="54470"/>
                </a:lnTo>
                <a:lnTo>
                  <a:pt x="5024598" y="53975"/>
                </a:lnTo>
                <a:lnTo>
                  <a:pt x="5024999" y="53180"/>
                </a:lnTo>
                <a:lnTo>
                  <a:pt x="5025446" y="52834"/>
                </a:lnTo>
                <a:lnTo>
                  <a:pt x="5026142" y="52535"/>
                </a:lnTo>
                <a:lnTo>
                  <a:pt x="5026827" y="52139"/>
                </a:lnTo>
                <a:lnTo>
                  <a:pt x="5027675" y="51891"/>
                </a:lnTo>
                <a:lnTo>
                  <a:pt x="5029761" y="51693"/>
                </a:lnTo>
                <a:lnTo>
                  <a:pt x="5035857" y="51693"/>
                </a:lnTo>
                <a:lnTo>
                  <a:pt x="5037943" y="51891"/>
                </a:lnTo>
                <a:lnTo>
                  <a:pt x="5038791" y="52139"/>
                </a:lnTo>
                <a:lnTo>
                  <a:pt x="5039381" y="52535"/>
                </a:lnTo>
                <a:lnTo>
                  <a:pt x="5039981" y="52834"/>
                </a:lnTo>
                <a:lnTo>
                  <a:pt x="5040429" y="53180"/>
                </a:lnTo>
                <a:lnTo>
                  <a:pt x="5041020" y="53975"/>
                </a:lnTo>
                <a:lnTo>
                  <a:pt x="5041172" y="54470"/>
                </a:lnTo>
                <a:lnTo>
                  <a:pt x="5041172" y="68312"/>
                </a:lnTo>
                <a:lnTo>
                  <a:pt x="5060514" y="68312"/>
                </a:lnTo>
                <a:lnTo>
                  <a:pt x="5056945" y="70990"/>
                </a:lnTo>
                <a:lnTo>
                  <a:pt x="5052678" y="74265"/>
                </a:lnTo>
                <a:lnTo>
                  <a:pt x="5048011" y="79027"/>
                </a:lnTo>
                <a:lnTo>
                  <a:pt x="5042953" y="85278"/>
                </a:lnTo>
                <a:lnTo>
                  <a:pt x="5042953" y="156123"/>
                </a:lnTo>
                <a:lnTo>
                  <a:pt x="5042810" y="156619"/>
                </a:lnTo>
                <a:lnTo>
                  <a:pt x="5038191" y="158800"/>
                </a:lnTo>
                <a:lnTo>
                  <a:pt x="5037000" y="159000"/>
                </a:lnTo>
                <a:close/>
              </a:path>
              <a:path w="7480934" h="199389">
                <a:moveTo>
                  <a:pt x="5102189" y="159000"/>
                </a:moveTo>
                <a:lnTo>
                  <a:pt x="5095741" y="159000"/>
                </a:lnTo>
                <a:lnTo>
                  <a:pt x="5094445" y="158800"/>
                </a:lnTo>
                <a:lnTo>
                  <a:pt x="5093255" y="158695"/>
                </a:lnTo>
                <a:lnTo>
                  <a:pt x="5089835" y="156123"/>
                </a:lnTo>
                <a:lnTo>
                  <a:pt x="5089835" y="90239"/>
                </a:lnTo>
                <a:lnTo>
                  <a:pt x="5089375" y="86320"/>
                </a:lnTo>
                <a:lnTo>
                  <a:pt x="5088492" y="82896"/>
                </a:lnTo>
                <a:lnTo>
                  <a:pt x="5087701" y="79424"/>
                </a:lnTo>
                <a:lnTo>
                  <a:pt x="5086463" y="76447"/>
                </a:lnTo>
                <a:lnTo>
                  <a:pt x="5084777" y="73967"/>
                </a:lnTo>
                <a:lnTo>
                  <a:pt x="5083187" y="71387"/>
                </a:lnTo>
                <a:lnTo>
                  <a:pt x="5081158" y="69453"/>
                </a:lnTo>
                <a:lnTo>
                  <a:pt x="5078672" y="68163"/>
                </a:lnTo>
                <a:lnTo>
                  <a:pt x="5076195" y="66773"/>
                </a:lnTo>
                <a:lnTo>
                  <a:pt x="5073214" y="66079"/>
                </a:lnTo>
                <a:lnTo>
                  <a:pt x="5102884" y="66079"/>
                </a:lnTo>
                <a:lnTo>
                  <a:pt x="5103380" y="66972"/>
                </a:lnTo>
                <a:lnTo>
                  <a:pt x="5104570" y="69948"/>
                </a:lnTo>
                <a:lnTo>
                  <a:pt x="5123636" y="69948"/>
                </a:lnTo>
                <a:lnTo>
                  <a:pt x="5118010" y="74265"/>
                </a:lnTo>
                <a:lnTo>
                  <a:pt x="5113305" y="79027"/>
                </a:lnTo>
                <a:lnTo>
                  <a:pt x="5108142" y="85278"/>
                </a:lnTo>
                <a:lnTo>
                  <a:pt x="5108142" y="156123"/>
                </a:lnTo>
                <a:lnTo>
                  <a:pt x="5107990" y="156619"/>
                </a:lnTo>
                <a:lnTo>
                  <a:pt x="5103380" y="158800"/>
                </a:lnTo>
                <a:lnTo>
                  <a:pt x="5102189" y="159000"/>
                </a:lnTo>
                <a:close/>
              </a:path>
              <a:path w="7480934" h="199389">
                <a:moveTo>
                  <a:pt x="5167673" y="159000"/>
                </a:moveTo>
                <a:lnTo>
                  <a:pt x="5160977" y="159000"/>
                </a:lnTo>
                <a:lnTo>
                  <a:pt x="5159787" y="158800"/>
                </a:lnTo>
                <a:lnTo>
                  <a:pt x="5158596" y="158695"/>
                </a:lnTo>
                <a:lnTo>
                  <a:pt x="5155024" y="156123"/>
                </a:lnTo>
                <a:lnTo>
                  <a:pt x="5155024" y="90239"/>
                </a:lnTo>
                <a:lnTo>
                  <a:pt x="5154613" y="86320"/>
                </a:lnTo>
                <a:lnTo>
                  <a:pt x="5153833" y="82896"/>
                </a:lnTo>
                <a:lnTo>
                  <a:pt x="5153138" y="79424"/>
                </a:lnTo>
                <a:lnTo>
                  <a:pt x="5151947" y="76447"/>
                </a:lnTo>
                <a:lnTo>
                  <a:pt x="5150262" y="73967"/>
                </a:lnTo>
                <a:lnTo>
                  <a:pt x="5148671" y="71387"/>
                </a:lnTo>
                <a:lnTo>
                  <a:pt x="5146585" y="69453"/>
                </a:lnTo>
                <a:lnTo>
                  <a:pt x="5144013" y="68163"/>
                </a:lnTo>
                <a:lnTo>
                  <a:pt x="5141527" y="66773"/>
                </a:lnTo>
                <a:lnTo>
                  <a:pt x="5138555" y="66079"/>
                </a:lnTo>
                <a:lnTo>
                  <a:pt x="5168407" y="66079"/>
                </a:lnTo>
                <a:lnTo>
                  <a:pt x="5168664" y="66427"/>
                </a:lnTo>
                <a:lnTo>
                  <a:pt x="5170597" y="70842"/>
                </a:lnTo>
                <a:lnTo>
                  <a:pt x="5171693" y="75901"/>
                </a:lnTo>
                <a:lnTo>
                  <a:pt x="5172883" y="80962"/>
                </a:lnTo>
                <a:lnTo>
                  <a:pt x="5173474" y="86320"/>
                </a:lnTo>
                <a:lnTo>
                  <a:pt x="5173474" y="156123"/>
                </a:lnTo>
                <a:lnTo>
                  <a:pt x="5168864" y="158800"/>
                </a:lnTo>
                <a:lnTo>
                  <a:pt x="5167673" y="159000"/>
                </a:lnTo>
                <a:close/>
              </a:path>
              <a:path w="7480934" h="199389">
                <a:moveTo>
                  <a:pt x="5257665" y="160438"/>
                </a:moveTo>
                <a:lnTo>
                  <a:pt x="5240892" y="160438"/>
                </a:lnTo>
                <a:lnTo>
                  <a:pt x="5233653" y="159248"/>
                </a:lnTo>
                <a:lnTo>
                  <a:pt x="5201106" y="122291"/>
                </a:lnTo>
                <a:lnTo>
                  <a:pt x="5200115" y="114699"/>
                </a:lnTo>
                <a:lnTo>
                  <a:pt x="5200115" y="98028"/>
                </a:lnTo>
                <a:lnTo>
                  <a:pt x="5201163" y="90487"/>
                </a:lnTo>
                <a:lnTo>
                  <a:pt x="5203239" y="83641"/>
                </a:lnTo>
                <a:lnTo>
                  <a:pt x="5205325" y="76696"/>
                </a:lnTo>
                <a:lnTo>
                  <a:pt x="5235291" y="51394"/>
                </a:lnTo>
                <a:lnTo>
                  <a:pt x="5242778" y="50006"/>
                </a:lnTo>
                <a:lnTo>
                  <a:pt x="5259551" y="50006"/>
                </a:lnTo>
                <a:lnTo>
                  <a:pt x="5266743" y="51246"/>
                </a:lnTo>
                <a:lnTo>
                  <a:pt x="5279049" y="56206"/>
                </a:lnTo>
                <a:lnTo>
                  <a:pt x="5284154" y="59778"/>
                </a:lnTo>
                <a:lnTo>
                  <a:pt x="5289130" y="65484"/>
                </a:lnTo>
                <a:lnTo>
                  <a:pt x="5245111" y="65484"/>
                </a:lnTo>
                <a:lnTo>
                  <a:pt x="5240396" y="66476"/>
                </a:lnTo>
                <a:lnTo>
                  <a:pt x="5236434" y="68460"/>
                </a:lnTo>
                <a:lnTo>
                  <a:pt x="5232557" y="70345"/>
                </a:lnTo>
                <a:lnTo>
                  <a:pt x="5229338" y="73074"/>
                </a:lnTo>
                <a:lnTo>
                  <a:pt x="5219318" y="99268"/>
                </a:lnTo>
                <a:lnTo>
                  <a:pt x="5219388" y="111223"/>
                </a:lnTo>
                <a:lnTo>
                  <a:pt x="5239206" y="143912"/>
                </a:lnTo>
                <a:lnTo>
                  <a:pt x="5244168" y="144960"/>
                </a:lnTo>
                <a:lnTo>
                  <a:pt x="5287376" y="144960"/>
                </a:lnTo>
                <a:lnTo>
                  <a:pt x="5283364" y="149618"/>
                </a:lnTo>
                <a:lnTo>
                  <a:pt x="5278001" y="153495"/>
                </a:lnTo>
                <a:lnTo>
                  <a:pt x="5265104" y="159048"/>
                </a:lnTo>
                <a:lnTo>
                  <a:pt x="5257665" y="160438"/>
                </a:lnTo>
                <a:close/>
              </a:path>
              <a:path w="7480934" h="199389">
                <a:moveTo>
                  <a:pt x="5287376" y="144960"/>
                </a:moveTo>
                <a:lnTo>
                  <a:pt x="5255484" y="144960"/>
                </a:lnTo>
                <a:lnTo>
                  <a:pt x="5260094" y="144017"/>
                </a:lnTo>
                <a:lnTo>
                  <a:pt x="5263961" y="142131"/>
                </a:lnTo>
                <a:lnTo>
                  <a:pt x="5281006" y="99268"/>
                </a:lnTo>
                <a:lnTo>
                  <a:pt x="5280582" y="94902"/>
                </a:lnTo>
                <a:lnTo>
                  <a:pt x="5278601" y="85179"/>
                </a:lnTo>
                <a:lnTo>
                  <a:pt x="5276915" y="80962"/>
                </a:lnTo>
                <a:lnTo>
                  <a:pt x="5274534" y="77390"/>
                </a:lnTo>
                <a:lnTo>
                  <a:pt x="5272248" y="73719"/>
                </a:lnTo>
                <a:lnTo>
                  <a:pt x="5269124" y="70842"/>
                </a:lnTo>
                <a:lnTo>
                  <a:pt x="5265152" y="68757"/>
                </a:lnTo>
                <a:lnTo>
                  <a:pt x="5261285" y="66575"/>
                </a:lnTo>
                <a:lnTo>
                  <a:pt x="5256427" y="65484"/>
                </a:lnTo>
                <a:lnTo>
                  <a:pt x="5289130" y="65484"/>
                </a:lnTo>
                <a:lnTo>
                  <a:pt x="5292289" y="69105"/>
                </a:lnTo>
                <a:lnTo>
                  <a:pt x="5295365" y="74811"/>
                </a:lnTo>
                <a:lnTo>
                  <a:pt x="5297451" y="81557"/>
                </a:lnTo>
                <a:lnTo>
                  <a:pt x="5299537" y="88205"/>
                </a:lnTo>
                <a:lnTo>
                  <a:pt x="5300575" y="95746"/>
                </a:lnTo>
                <a:lnTo>
                  <a:pt x="5300575" y="112413"/>
                </a:lnTo>
                <a:lnTo>
                  <a:pt x="5299489" y="119957"/>
                </a:lnTo>
                <a:lnTo>
                  <a:pt x="5295117" y="133645"/>
                </a:lnTo>
                <a:lnTo>
                  <a:pt x="5291898" y="139598"/>
                </a:lnTo>
                <a:lnTo>
                  <a:pt x="5287376" y="144960"/>
                </a:lnTo>
                <a:close/>
              </a:path>
              <a:path w="7480934" h="199389">
                <a:moveTo>
                  <a:pt x="5465367" y="65186"/>
                </a:moveTo>
                <a:lnTo>
                  <a:pt x="5446908" y="65186"/>
                </a:lnTo>
                <a:lnTo>
                  <a:pt x="5446908" y="6350"/>
                </a:lnTo>
                <a:lnTo>
                  <a:pt x="5448698" y="4315"/>
                </a:lnTo>
                <a:lnTo>
                  <a:pt x="5449489" y="4018"/>
                </a:lnTo>
                <a:lnTo>
                  <a:pt x="5450432" y="3769"/>
                </a:lnTo>
                <a:lnTo>
                  <a:pt x="5452718" y="3373"/>
                </a:lnTo>
                <a:lnTo>
                  <a:pt x="5454204" y="3273"/>
                </a:lnTo>
                <a:lnTo>
                  <a:pt x="5457871" y="3273"/>
                </a:lnTo>
                <a:lnTo>
                  <a:pt x="5459414" y="3373"/>
                </a:lnTo>
                <a:lnTo>
                  <a:pt x="5461795" y="3769"/>
                </a:lnTo>
                <a:lnTo>
                  <a:pt x="5462690" y="4018"/>
                </a:lnTo>
                <a:lnTo>
                  <a:pt x="5463281" y="4315"/>
                </a:lnTo>
                <a:lnTo>
                  <a:pt x="5463976" y="4514"/>
                </a:lnTo>
                <a:lnTo>
                  <a:pt x="5464472" y="4861"/>
                </a:lnTo>
                <a:lnTo>
                  <a:pt x="5464767" y="5357"/>
                </a:lnTo>
                <a:lnTo>
                  <a:pt x="5465167" y="5854"/>
                </a:lnTo>
                <a:lnTo>
                  <a:pt x="5465367" y="6350"/>
                </a:lnTo>
                <a:lnTo>
                  <a:pt x="5465367" y="65186"/>
                </a:lnTo>
                <a:close/>
              </a:path>
              <a:path w="7480934" h="199389">
                <a:moveTo>
                  <a:pt x="5420619" y="160438"/>
                </a:moveTo>
                <a:lnTo>
                  <a:pt x="5406426" y="160438"/>
                </a:lnTo>
                <a:lnTo>
                  <a:pt x="5400083" y="159000"/>
                </a:lnTo>
                <a:lnTo>
                  <a:pt x="5375175" y="127396"/>
                </a:lnTo>
                <a:lnTo>
                  <a:pt x="5372946" y="97929"/>
                </a:lnTo>
                <a:lnTo>
                  <a:pt x="5373889" y="90139"/>
                </a:lnTo>
                <a:lnTo>
                  <a:pt x="5402959" y="51345"/>
                </a:lnTo>
                <a:lnTo>
                  <a:pt x="5409208" y="50006"/>
                </a:lnTo>
                <a:lnTo>
                  <a:pt x="5422105" y="50006"/>
                </a:lnTo>
                <a:lnTo>
                  <a:pt x="5427467" y="51295"/>
                </a:lnTo>
                <a:lnTo>
                  <a:pt x="5432325" y="53876"/>
                </a:lnTo>
                <a:lnTo>
                  <a:pt x="5437287" y="56455"/>
                </a:lnTo>
                <a:lnTo>
                  <a:pt x="5442145" y="60225"/>
                </a:lnTo>
                <a:lnTo>
                  <a:pt x="5446908" y="65186"/>
                </a:lnTo>
                <a:lnTo>
                  <a:pt x="5465367" y="65186"/>
                </a:lnTo>
                <a:lnTo>
                  <a:pt x="5465367" y="65930"/>
                </a:lnTo>
                <a:lnTo>
                  <a:pt x="5413122" y="65930"/>
                </a:lnTo>
                <a:lnTo>
                  <a:pt x="5409112" y="67072"/>
                </a:lnTo>
                <a:lnTo>
                  <a:pt x="5405836" y="69353"/>
                </a:lnTo>
                <a:lnTo>
                  <a:pt x="5402559" y="71536"/>
                </a:lnTo>
                <a:lnTo>
                  <a:pt x="5399883" y="74463"/>
                </a:lnTo>
                <a:lnTo>
                  <a:pt x="5391996" y="99714"/>
                </a:lnTo>
                <a:lnTo>
                  <a:pt x="5391996" y="109537"/>
                </a:lnTo>
                <a:lnTo>
                  <a:pt x="5412237" y="144665"/>
                </a:lnTo>
                <a:lnTo>
                  <a:pt x="5446812" y="144665"/>
                </a:lnTo>
                <a:lnTo>
                  <a:pt x="5443736" y="148037"/>
                </a:lnTo>
                <a:lnTo>
                  <a:pt x="5438230" y="152494"/>
                </a:lnTo>
                <a:lnTo>
                  <a:pt x="5426819" y="158848"/>
                </a:lnTo>
                <a:lnTo>
                  <a:pt x="5420619" y="160438"/>
                </a:lnTo>
                <a:close/>
              </a:path>
              <a:path w="7480934" h="199389">
                <a:moveTo>
                  <a:pt x="5446812" y="144665"/>
                </a:moveTo>
                <a:lnTo>
                  <a:pt x="5419476" y="144665"/>
                </a:lnTo>
                <a:lnTo>
                  <a:pt x="5421857" y="144360"/>
                </a:lnTo>
                <a:lnTo>
                  <a:pt x="5424143" y="143770"/>
                </a:lnTo>
                <a:lnTo>
                  <a:pt x="5446908" y="125015"/>
                </a:lnTo>
                <a:lnTo>
                  <a:pt x="5446908" y="84832"/>
                </a:lnTo>
                <a:lnTo>
                  <a:pt x="5441850" y="78680"/>
                </a:lnTo>
                <a:lnTo>
                  <a:pt x="5436992" y="74016"/>
                </a:lnTo>
                <a:lnTo>
                  <a:pt x="5432325" y="70842"/>
                </a:lnTo>
                <a:lnTo>
                  <a:pt x="5427762" y="67567"/>
                </a:lnTo>
                <a:lnTo>
                  <a:pt x="5422952" y="65930"/>
                </a:lnTo>
                <a:lnTo>
                  <a:pt x="5465367" y="65930"/>
                </a:lnTo>
                <a:lnTo>
                  <a:pt x="5465367" y="142274"/>
                </a:lnTo>
                <a:lnTo>
                  <a:pt x="5448994" y="142274"/>
                </a:lnTo>
                <a:lnTo>
                  <a:pt x="5446812" y="144665"/>
                </a:lnTo>
                <a:close/>
              </a:path>
              <a:path w="7480934" h="199389">
                <a:moveTo>
                  <a:pt x="5460062" y="159000"/>
                </a:moveTo>
                <a:lnTo>
                  <a:pt x="5454404" y="159000"/>
                </a:lnTo>
                <a:lnTo>
                  <a:pt x="5453308" y="158800"/>
                </a:lnTo>
                <a:lnTo>
                  <a:pt x="5452318" y="158695"/>
                </a:lnTo>
                <a:lnTo>
                  <a:pt x="5448994" y="156123"/>
                </a:lnTo>
                <a:lnTo>
                  <a:pt x="5448994" y="142274"/>
                </a:lnTo>
                <a:lnTo>
                  <a:pt x="5465367" y="142274"/>
                </a:lnTo>
                <a:lnTo>
                  <a:pt x="5465367" y="156123"/>
                </a:lnTo>
                <a:lnTo>
                  <a:pt x="5465215" y="156666"/>
                </a:lnTo>
                <a:lnTo>
                  <a:pt x="5464919" y="157162"/>
                </a:lnTo>
                <a:lnTo>
                  <a:pt x="5464719" y="157562"/>
                </a:lnTo>
                <a:lnTo>
                  <a:pt x="5464272" y="157905"/>
                </a:lnTo>
                <a:lnTo>
                  <a:pt x="5463576" y="158200"/>
                </a:lnTo>
                <a:lnTo>
                  <a:pt x="5462986" y="158505"/>
                </a:lnTo>
                <a:lnTo>
                  <a:pt x="5462138" y="158695"/>
                </a:lnTo>
                <a:lnTo>
                  <a:pt x="5461052" y="158800"/>
                </a:lnTo>
                <a:lnTo>
                  <a:pt x="5460062" y="159000"/>
                </a:lnTo>
                <a:close/>
              </a:path>
              <a:path w="7480934" h="199389">
                <a:moveTo>
                  <a:pt x="5549996" y="160438"/>
                </a:moveTo>
                <a:lnTo>
                  <a:pt x="5533232" y="160438"/>
                </a:lnTo>
                <a:lnTo>
                  <a:pt x="5525984" y="159248"/>
                </a:lnTo>
                <a:lnTo>
                  <a:pt x="5495428" y="129034"/>
                </a:lnTo>
                <a:lnTo>
                  <a:pt x="5492456" y="114699"/>
                </a:lnTo>
                <a:lnTo>
                  <a:pt x="5492456" y="98028"/>
                </a:lnTo>
                <a:lnTo>
                  <a:pt x="5493494" y="90487"/>
                </a:lnTo>
                <a:lnTo>
                  <a:pt x="5495580" y="83641"/>
                </a:lnTo>
                <a:lnTo>
                  <a:pt x="5497657" y="76696"/>
                </a:lnTo>
                <a:lnTo>
                  <a:pt x="5527622" y="51394"/>
                </a:lnTo>
                <a:lnTo>
                  <a:pt x="5535118" y="50006"/>
                </a:lnTo>
                <a:lnTo>
                  <a:pt x="5551882" y="50006"/>
                </a:lnTo>
                <a:lnTo>
                  <a:pt x="5559074" y="51246"/>
                </a:lnTo>
                <a:lnTo>
                  <a:pt x="5571380" y="56206"/>
                </a:lnTo>
                <a:lnTo>
                  <a:pt x="5576485" y="59778"/>
                </a:lnTo>
                <a:lnTo>
                  <a:pt x="5581467" y="65484"/>
                </a:lnTo>
                <a:lnTo>
                  <a:pt x="5537452" y="65484"/>
                </a:lnTo>
                <a:lnTo>
                  <a:pt x="5532737" y="66476"/>
                </a:lnTo>
                <a:lnTo>
                  <a:pt x="5528765" y="68460"/>
                </a:lnTo>
                <a:lnTo>
                  <a:pt x="5524898" y="70345"/>
                </a:lnTo>
                <a:lnTo>
                  <a:pt x="5521669" y="73074"/>
                </a:lnTo>
                <a:lnTo>
                  <a:pt x="5511649" y="99268"/>
                </a:lnTo>
                <a:lnTo>
                  <a:pt x="5511719" y="111223"/>
                </a:lnTo>
                <a:lnTo>
                  <a:pt x="5531547" y="143912"/>
                </a:lnTo>
                <a:lnTo>
                  <a:pt x="5536509" y="144960"/>
                </a:lnTo>
                <a:lnTo>
                  <a:pt x="5579708" y="144960"/>
                </a:lnTo>
                <a:lnTo>
                  <a:pt x="5575695" y="149618"/>
                </a:lnTo>
                <a:lnTo>
                  <a:pt x="5570342" y="153495"/>
                </a:lnTo>
                <a:lnTo>
                  <a:pt x="5557445" y="159048"/>
                </a:lnTo>
                <a:lnTo>
                  <a:pt x="5549996" y="160438"/>
                </a:lnTo>
                <a:close/>
              </a:path>
              <a:path w="7480934" h="199389">
                <a:moveTo>
                  <a:pt x="5579708" y="144960"/>
                </a:moveTo>
                <a:lnTo>
                  <a:pt x="5547815" y="144960"/>
                </a:lnTo>
                <a:lnTo>
                  <a:pt x="5552425" y="144017"/>
                </a:lnTo>
                <a:lnTo>
                  <a:pt x="5556302" y="142131"/>
                </a:lnTo>
                <a:lnTo>
                  <a:pt x="5573346" y="99268"/>
                </a:lnTo>
                <a:lnTo>
                  <a:pt x="5572923" y="94902"/>
                </a:lnTo>
                <a:lnTo>
                  <a:pt x="5570932" y="85179"/>
                </a:lnTo>
                <a:lnTo>
                  <a:pt x="5569246" y="80962"/>
                </a:lnTo>
                <a:lnTo>
                  <a:pt x="5566865" y="77390"/>
                </a:lnTo>
                <a:lnTo>
                  <a:pt x="5564589" y="73719"/>
                </a:lnTo>
                <a:lnTo>
                  <a:pt x="5561455" y="70842"/>
                </a:lnTo>
                <a:lnTo>
                  <a:pt x="5557493" y="68757"/>
                </a:lnTo>
                <a:lnTo>
                  <a:pt x="5553616" y="66575"/>
                </a:lnTo>
                <a:lnTo>
                  <a:pt x="5548758" y="65484"/>
                </a:lnTo>
                <a:lnTo>
                  <a:pt x="5581467" y="65484"/>
                </a:lnTo>
                <a:lnTo>
                  <a:pt x="5584629" y="69105"/>
                </a:lnTo>
                <a:lnTo>
                  <a:pt x="5587706" y="74811"/>
                </a:lnTo>
                <a:lnTo>
                  <a:pt x="5589782" y="81557"/>
                </a:lnTo>
                <a:lnTo>
                  <a:pt x="5591868" y="88205"/>
                </a:lnTo>
                <a:lnTo>
                  <a:pt x="5592906" y="95746"/>
                </a:lnTo>
                <a:lnTo>
                  <a:pt x="5592906" y="112413"/>
                </a:lnTo>
                <a:lnTo>
                  <a:pt x="5591821" y="119957"/>
                </a:lnTo>
                <a:lnTo>
                  <a:pt x="5587458" y="133645"/>
                </a:lnTo>
                <a:lnTo>
                  <a:pt x="5584229" y="139598"/>
                </a:lnTo>
                <a:lnTo>
                  <a:pt x="5579708" y="144960"/>
                </a:lnTo>
                <a:close/>
              </a:path>
              <a:path w="7480934" h="199389">
                <a:moveTo>
                  <a:pt x="5811054" y="68312"/>
                </a:moveTo>
                <a:lnTo>
                  <a:pt x="5791712" y="68312"/>
                </a:lnTo>
                <a:lnTo>
                  <a:pt x="5797360" y="62060"/>
                </a:lnTo>
                <a:lnTo>
                  <a:pt x="5802818" y="57448"/>
                </a:lnTo>
                <a:lnTo>
                  <a:pt x="5808076" y="54470"/>
                </a:lnTo>
                <a:lnTo>
                  <a:pt x="5813438" y="51493"/>
                </a:lnTo>
                <a:lnTo>
                  <a:pt x="5818849" y="50006"/>
                </a:lnTo>
                <a:lnTo>
                  <a:pt x="5828469" y="50006"/>
                </a:lnTo>
                <a:lnTo>
                  <a:pt x="5832193" y="50502"/>
                </a:lnTo>
                <a:lnTo>
                  <a:pt x="5838737" y="52486"/>
                </a:lnTo>
                <a:lnTo>
                  <a:pt x="5841613" y="53876"/>
                </a:lnTo>
                <a:lnTo>
                  <a:pt x="5844176" y="55711"/>
                </a:lnTo>
                <a:lnTo>
                  <a:pt x="5846671" y="57348"/>
                </a:lnTo>
                <a:lnTo>
                  <a:pt x="5848862" y="59432"/>
                </a:lnTo>
                <a:lnTo>
                  <a:pt x="5850643" y="61912"/>
                </a:lnTo>
                <a:lnTo>
                  <a:pt x="5852434" y="64293"/>
                </a:lnTo>
                <a:lnTo>
                  <a:pt x="5853424" y="66079"/>
                </a:lnTo>
                <a:lnTo>
                  <a:pt x="5816115" y="66079"/>
                </a:lnTo>
                <a:lnTo>
                  <a:pt x="5811848" y="67716"/>
                </a:lnTo>
                <a:lnTo>
                  <a:pt x="5811054" y="68312"/>
                </a:lnTo>
                <a:close/>
              </a:path>
              <a:path w="7480934" h="199389">
                <a:moveTo>
                  <a:pt x="5874176" y="69948"/>
                </a:moveTo>
                <a:lnTo>
                  <a:pt x="5855110" y="69948"/>
                </a:lnTo>
                <a:lnTo>
                  <a:pt x="5858482" y="66277"/>
                </a:lnTo>
                <a:lnTo>
                  <a:pt x="5861654" y="63202"/>
                </a:lnTo>
                <a:lnTo>
                  <a:pt x="5867712" y="58142"/>
                </a:lnTo>
                <a:lnTo>
                  <a:pt x="5870636" y="56107"/>
                </a:lnTo>
                <a:lnTo>
                  <a:pt x="5873417" y="54620"/>
                </a:lnTo>
                <a:lnTo>
                  <a:pt x="5876189" y="53032"/>
                </a:lnTo>
                <a:lnTo>
                  <a:pt x="5878875" y="51891"/>
                </a:lnTo>
                <a:lnTo>
                  <a:pt x="5881447" y="51196"/>
                </a:lnTo>
                <a:lnTo>
                  <a:pt x="5884133" y="50403"/>
                </a:lnTo>
                <a:lnTo>
                  <a:pt x="5886809" y="50006"/>
                </a:lnTo>
                <a:lnTo>
                  <a:pt x="5896039" y="50006"/>
                </a:lnTo>
                <a:lnTo>
                  <a:pt x="5901497" y="51147"/>
                </a:lnTo>
                <a:lnTo>
                  <a:pt x="5910222" y="55711"/>
                </a:lnTo>
                <a:lnTo>
                  <a:pt x="5913746" y="58787"/>
                </a:lnTo>
                <a:lnTo>
                  <a:pt x="5916422" y="62656"/>
                </a:lnTo>
                <a:lnTo>
                  <a:pt x="5918947" y="66079"/>
                </a:lnTo>
                <a:lnTo>
                  <a:pt x="5881351" y="66079"/>
                </a:lnTo>
                <a:lnTo>
                  <a:pt x="5877084" y="67716"/>
                </a:lnTo>
                <a:lnTo>
                  <a:pt x="5874176" y="69948"/>
                </a:lnTo>
                <a:close/>
              </a:path>
              <a:path w="7480934" h="199389">
                <a:moveTo>
                  <a:pt x="5787540" y="159000"/>
                </a:moveTo>
                <a:lnTo>
                  <a:pt x="5780844" y="159000"/>
                </a:lnTo>
                <a:lnTo>
                  <a:pt x="5779653" y="158800"/>
                </a:lnTo>
                <a:lnTo>
                  <a:pt x="5778463" y="158695"/>
                </a:lnTo>
                <a:lnTo>
                  <a:pt x="5775138" y="156619"/>
                </a:lnTo>
                <a:lnTo>
                  <a:pt x="5775188" y="53876"/>
                </a:lnTo>
                <a:lnTo>
                  <a:pt x="5775538" y="53180"/>
                </a:lnTo>
                <a:lnTo>
                  <a:pt x="5775986" y="52834"/>
                </a:lnTo>
                <a:lnTo>
                  <a:pt x="5776759" y="52486"/>
                </a:lnTo>
                <a:lnTo>
                  <a:pt x="5777367" y="52139"/>
                </a:lnTo>
                <a:lnTo>
                  <a:pt x="5778215" y="51891"/>
                </a:lnTo>
                <a:lnTo>
                  <a:pt x="5780301" y="51693"/>
                </a:lnTo>
                <a:lnTo>
                  <a:pt x="5786397" y="51693"/>
                </a:lnTo>
                <a:lnTo>
                  <a:pt x="5788483" y="51891"/>
                </a:lnTo>
                <a:lnTo>
                  <a:pt x="5789331" y="52139"/>
                </a:lnTo>
                <a:lnTo>
                  <a:pt x="5789921" y="52535"/>
                </a:lnTo>
                <a:lnTo>
                  <a:pt x="5790521" y="52834"/>
                </a:lnTo>
                <a:lnTo>
                  <a:pt x="5790959" y="53180"/>
                </a:lnTo>
                <a:lnTo>
                  <a:pt x="5791559" y="53975"/>
                </a:lnTo>
                <a:lnTo>
                  <a:pt x="5791712" y="54470"/>
                </a:lnTo>
                <a:lnTo>
                  <a:pt x="5791712" y="68312"/>
                </a:lnTo>
                <a:lnTo>
                  <a:pt x="5811054" y="68312"/>
                </a:lnTo>
                <a:lnTo>
                  <a:pt x="5807485" y="70990"/>
                </a:lnTo>
                <a:lnTo>
                  <a:pt x="5803218" y="74265"/>
                </a:lnTo>
                <a:lnTo>
                  <a:pt x="5798551" y="79027"/>
                </a:lnTo>
                <a:lnTo>
                  <a:pt x="5793493" y="85278"/>
                </a:lnTo>
                <a:lnTo>
                  <a:pt x="5793493" y="156123"/>
                </a:lnTo>
                <a:lnTo>
                  <a:pt x="5793341" y="156619"/>
                </a:lnTo>
                <a:lnTo>
                  <a:pt x="5788731" y="158800"/>
                </a:lnTo>
                <a:lnTo>
                  <a:pt x="5787540" y="159000"/>
                </a:lnTo>
                <a:close/>
              </a:path>
              <a:path w="7480934" h="199389">
                <a:moveTo>
                  <a:pt x="5852729" y="159000"/>
                </a:moveTo>
                <a:lnTo>
                  <a:pt x="5846280" y="159000"/>
                </a:lnTo>
                <a:lnTo>
                  <a:pt x="5844985" y="158800"/>
                </a:lnTo>
                <a:lnTo>
                  <a:pt x="5843794" y="158695"/>
                </a:lnTo>
                <a:lnTo>
                  <a:pt x="5840375" y="90239"/>
                </a:lnTo>
                <a:lnTo>
                  <a:pt x="5839915" y="86320"/>
                </a:lnTo>
                <a:lnTo>
                  <a:pt x="5839032" y="82896"/>
                </a:lnTo>
                <a:lnTo>
                  <a:pt x="5838241" y="79424"/>
                </a:lnTo>
                <a:lnTo>
                  <a:pt x="5837003" y="76447"/>
                </a:lnTo>
                <a:lnTo>
                  <a:pt x="5835317" y="73967"/>
                </a:lnTo>
                <a:lnTo>
                  <a:pt x="5833727" y="71387"/>
                </a:lnTo>
                <a:lnTo>
                  <a:pt x="5831688" y="69453"/>
                </a:lnTo>
                <a:lnTo>
                  <a:pt x="5829212" y="68163"/>
                </a:lnTo>
                <a:lnTo>
                  <a:pt x="5826735" y="66773"/>
                </a:lnTo>
                <a:lnTo>
                  <a:pt x="5823754" y="66079"/>
                </a:lnTo>
                <a:lnTo>
                  <a:pt x="5853424" y="66079"/>
                </a:lnTo>
                <a:lnTo>
                  <a:pt x="5853920" y="66972"/>
                </a:lnTo>
                <a:lnTo>
                  <a:pt x="5855110" y="69948"/>
                </a:lnTo>
                <a:lnTo>
                  <a:pt x="5874176" y="69948"/>
                </a:lnTo>
                <a:lnTo>
                  <a:pt x="5868550" y="74265"/>
                </a:lnTo>
                <a:lnTo>
                  <a:pt x="5863835" y="79027"/>
                </a:lnTo>
                <a:lnTo>
                  <a:pt x="5858682" y="85278"/>
                </a:lnTo>
                <a:lnTo>
                  <a:pt x="5858682" y="156123"/>
                </a:lnTo>
                <a:lnTo>
                  <a:pt x="5858530" y="156619"/>
                </a:lnTo>
                <a:lnTo>
                  <a:pt x="5853920" y="158800"/>
                </a:lnTo>
                <a:lnTo>
                  <a:pt x="5852729" y="159000"/>
                </a:lnTo>
                <a:close/>
              </a:path>
              <a:path w="7480934" h="199389">
                <a:moveTo>
                  <a:pt x="5918213" y="159000"/>
                </a:moveTo>
                <a:lnTo>
                  <a:pt x="5911517" y="159000"/>
                </a:lnTo>
                <a:lnTo>
                  <a:pt x="5910326" y="158800"/>
                </a:lnTo>
                <a:lnTo>
                  <a:pt x="5909136" y="158695"/>
                </a:lnTo>
                <a:lnTo>
                  <a:pt x="5905564" y="156123"/>
                </a:lnTo>
                <a:lnTo>
                  <a:pt x="5905564" y="90239"/>
                </a:lnTo>
                <a:lnTo>
                  <a:pt x="5905153" y="86320"/>
                </a:lnTo>
                <a:lnTo>
                  <a:pt x="5904373" y="82896"/>
                </a:lnTo>
                <a:lnTo>
                  <a:pt x="5903678" y="79424"/>
                </a:lnTo>
                <a:lnTo>
                  <a:pt x="5902487" y="76447"/>
                </a:lnTo>
                <a:lnTo>
                  <a:pt x="5900801" y="73967"/>
                </a:lnTo>
                <a:lnTo>
                  <a:pt x="5899211" y="71387"/>
                </a:lnTo>
                <a:lnTo>
                  <a:pt x="5897125" y="69453"/>
                </a:lnTo>
                <a:lnTo>
                  <a:pt x="5894544" y="68163"/>
                </a:lnTo>
                <a:lnTo>
                  <a:pt x="5892067" y="66773"/>
                </a:lnTo>
                <a:lnTo>
                  <a:pt x="5889095" y="66079"/>
                </a:lnTo>
                <a:lnTo>
                  <a:pt x="5918947" y="66079"/>
                </a:lnTo>
                <a:lnTo>
                  <a:pt x="5919204" y="66427"/>
                </a:lnTo>
                <a:lnTo>
                  <a:pt x="5921137" y="70842"/>
                </a:lnTo>
                <a:lnTo>
                  <a:pt x="5922233" y="75901"/>
                </a:lnTo>
                <a:lnTo>
                  <a:pt x="5923423" y="80962"/>
                </a:lnTo>
                <a:lnTo>
                  <a:pt x="5924014" y="86320"/>
                </a:lnTo>
                <a:lnTo>
                  <a:pt x="5924014" y="156123"/>
                </a:lnTo>
                <a:lnTo>
                  <a:pt x="5919404" y="158800"/>
                </a:lnTo>
                <a:lnTo>
                  <a:pt x="5918213" y="159000"/>
                </a:lnTo>
                <a:close/>
              </a:path>
              <a:path w="7480934" h="199389">
                <a:moveTo>
                  <a:pt x="6005872" y="160438"/>
                </a:moveTo>
                <a:lnTo>
                  <a:pt x="5992870" y="160438"/>
                </a:lnTo>
                <a:lnTo>
                  <a:pt x="5985631" y="159295"/>
                </a:lnTo>
                <a:lnTo>
                  <a:pt x="5954075" y="129625"/>
                </a:lnTo>
                <a:lnTo>
                  <a:pt x="5950951" y="114842"/>
                </a:lnTo>
                <a:lnTo>
                  <a:pt x="5950951" y="97184"/>
                </a:lnTo>
                <a:lnTo>
                  <a:pt x="5968172" y="60175"/>
                </a:lnTo>
                <a:lnTo>
                  <a:pt x="5991832" y="50006"/>
                </a:lnTo>
                <a:lnTo>
                  <a:pt x="6007015" y="50006"/>
                </a:lnTo>
                <a:lnTo>
                  <a:pt x="6013711" y="51295"/>
                </a:lnTo>
                <a:lnTo>
                  <a:pt x="6019264" y="53876"/>
                </a:lnTo>
                <a:lnTo>
                  <a:pt x="6024817" y="56356"/>
                </a:lnTo>
                <a:lnTo>
                  <a:pt x="6029389" y="59778"/>
                </a:lnTo>
                <a:lnTo>
                  <a:pt x="6033209" y="64442"/>
                </a:lnTo>
                <a:lnTo>
                  <a:pt x="5993861" y="64442"/>
                </a:lnTo>
                <a:lnTo>
                  <a:pt x="5989851" y="65335"/>
                </a:lnTo>
                <a:lnTo>
                  <a:pt x="5986374" y="67121"/>
                </a:lnTo>
                <a:lnTo>
                  <a:pt x="5983002" y="68808"/>
                </a:lnTo>
                <a:lnTo>
                  <a:pt x="5980126" y="71089"/>
                </a:lnTo>
                <a:lnTo>
                  <a:pt x="5970305" y="95547"/>
                </a:lnTo>
                <a:lnTo>
                  <a:pt x="6043371" y="95547"/>
                </a:lnTo>
                <a:lnTo>
                  <a:pt x="6043371" y="103879"/>
                </a:lnTo>
                <a:lnTo>
                  <a:pt x="6042628" y="105965"/>
                </a:lnTo>
                <a:lnTo>
                  <a:pt x="6041143" y="107156"/>
                </a:lnTo>
                <a:lnTo>
                  <a:pt x="6039752" y="108346"/>
                </a:lnTo>
                <a:lnTo>
                  <a:pt x="6038114" y="108937"/>
                </a:lnTo>
                <a:lnTo>
                  <a:pt x="5970305" y="108937"/>
                </a:lnTo>
                <a:lnTo>
                  <a:pt x="5970332" y="114842"/>
                </a:lnTo>
                <a:lnTo>
                  <a:pt x="5996994" y="145551"/>
                </a:lnTo>
                <a:lnTo>
                  <a:pt x="6039009" y="145551"/>
                </a:lnTo>
                <a:lnTo>
                  <a:pt x="6039009" y="146846"/>
                </a:lnTo>
                <a:lnTo>
                  <a:pt x="6038914" y="147637"/>
                </a:lnTo>
                <a:lnTo>
                  <a:pt x="6038866" y="148980"/>
                </a:lnTo>
                <a:lnTo>
                  <a:pt x="6038666" y="150066"/>
                </a:lnTo>
                <a:lnTo>
                  <a:pt x="6025664" y="157009"/>
                </a:lnTo>
                <a:lnTo>
                  <a:pt x="6022493" y="157905"/>
                </a:lnTo>
                <a:lnTo>
                  <a:pt x="6018768" y="158695"/>
                </a:lnTo>
                <a:lnTo>
                  <a:pt x="6010339" y="160086"/>
                </a:lnTo>
                <a:lnTo>
                  <a:pt x="6005872" y="160438"/>
                </a:lnTo>
                <a:close/>
              </a:path>
              <a:path w="7480934" h="199389">
                <a:moveTo>
                  <a:pt x="6043371" y="95547"/>
                </a:moveTo>
                <a:lnTo>
                  <a:pt x="6024769" y="95547"/>
                </a:lnTo>
                <a:lnTo>
                  <a:pt x="6025074" y="85823"/>
                </a:lnTo>
                <a:lnTo>
                  <a:pt x="6022940" y="78233"/>
                </a:lnTo>
                <a:lnTo>
                  <a:pt x="6018368" y="72776"/>
                </a:lnTo>
                <a:lnTo>
                  <a:pt x="6013911" y="67220"/>
                </a:lnTo>
                <a:lnTo>
                  <a:pt x="6007262" y="64442"/>
                </a:lnTo>
                <a:lnTo>
                  <a:pt x="6033209" y="64442"/>
                </a:lnTo>
                <a:lnTo>
                  <a:pt x="6036532" y="68411"/>
                </a:lnTo>
                <a:lnTo>
                  <a:pt x="6039161" y="73421"/>
                </a:lnTo>
                <a:lnTo>
                  <a:pt x="6042533" y="84931"/>
                </a:lnTo>
                <a:lnTo>
                  <a:pt x="6043371" y="91082"/>
                </a:lnTo>
                <a:lnTo>
                  <a:pt x="6043371" y="95547"/>
                </a:lnTo>
                <a:close/>
              </a:path>
              <a:path w="7480934" h="199389">
                <a:moveTo>
                  <a:pt x="6039009" y="145551"/>
                </a:moveTo>
                <a:lnTo>
                  <a:pt x="6007805" y="145551"/>
                </a:lnTo>
                <a:lnTo>
                  <a:pt x="6012025" y="145160"/>
                </a:lnTo>
                <a:lnTo>
                  <a:pt x="6019464" y="143570"/>
                </a:lnTo>
                <a:lnTo>
                  <a:pt x="6022693" y="142674"/>
                </a:lnTo>
                <a:lnTo>
                  <a:pt x="6025369" y="141684"/>
                </a:lnTo>
                <a:lnTo>
                  <a:pt x="6028150" y="140693"/>
                </a:lnTo>
                <a:lnTo>
                  <a:pt x="6030379" y="139845"/>
                </a:lnTo>
                <a:lnTo>
                  <a:pt x="6032065" y="139150"/>
                </a:lnTo>
                <a:lnTo>
                  <a:pt x="6033846" y="138359"/>
                </a:lnTo>
                <a:lnTo>
                  <a:pt x="6035189" y="137959"/>
                </a:lnTo>
                <a:lnTo>
                  <a:pt x="6036580" y="137959"/>
                </a:lnTo>
                <a:lnTo>
                  <a:pt x="6037028" y="138112"/>
                </a:lnTo>
                <a:lnTo>
                  <a:pt x="6037418" y="138407"/>
                </a:lnTo>
                <a:lnTo>
                  <a:pt x="6037923" y="138607"/>
                </a:lnTo>
                <a:lnTo>
                  <a:pt x="6038266" y="138959"/>
                </a:lnTo>
                <a:lnTo>
                  <a:pt x="6038666" y="139950"/>
                </a:lnTo>
                <a:lnTo>
                  <a:pt x="6038809" y="140693"/>
                </a:lnTo>
                <a:lnTo>
                  <a:pt x="6038914" y="141684"/>
                </a:lnTo>
                <a:lnTo>
                  <a:pt x="6039009" y="145551"/>
                </a:lnTo>
                <a:close/>
              </a:path>
              <a:path w="7480934" h="199389">
                <a:moveTo>
                  <a:pt x="5969800" y="36611"/>
                </a:moveTo>
                <a:lnTo>
                  <a:pt x="5964647" y="34627"/>
                </a:lnTo>
                <a:lnTo>
                  <a:pt x="5964684" y="33883"/>
                </a:lnTo>
                <a:lnTo>
                  <a:pt x="5965238" y="32394"/>
                </a:lnTo>
                <a:lnTo>
                  <a:pt x="5965838" y="31452"/>
                </a:lnTo>
                <a:lnTo>
                  <a:pt x="5966733" y="30360"/>
                </a:lnTo>
                <a:lnTo>
                  <a:pt x="5985183" y="4762"/>
                </a:lnTo>
                <a:lnTo>
                  <a:pt x="5985479" y="4167"/>
                </a:lnTo>
                <a:lnTo>
                  <a:pt x="5985879" y="3720"/>
                </a:lnTo>
                <a:lnTo>
                  <a:pt x="5986374" y="3423"/>
                </a:lnTo>
                <a:lnTo>
                  <a:pt x="5986974" y="3026"/>
                </a:lnTo>
                <a:lnTo>
                  <a:pt x="5987660" y="2728"/>
                </a:lnTo>
                <a:lnTo>
                  <a:pt x="5989250" y="2331"/>
                </a:lnTo>
                <a:lnTo>
                  <a:pt x="5990193" y="2183"/>
                </a:lnTo>
                <a:lnTo>
                  <a:pt x="5991289" y="2083"/>
                </a:lnTo>
                <a:lnTo>
                  <a:pt x="5992479" y="1884"/>
                </a:lnTo>
                <a:lnTo>
                  <a:pt x="5993861" y="1785"/>
                </a:lnTo>
                <a:lnTo>
                  <a:pt x="5997042" y="1785"/>
                </a:lnTo>
                <a:lnTo>
                  <a:pt x="5998328" y="1884"/>
                </a:lnTo>
                <a:lnTo>
                  <a:pt x="5999318" y="2083"/>
                </a:lnTo>
                <a:lnTo>
                  <a:pt x="6000414" y="2183"/>
                </a:lnTo>
                <a:lnTo>
                  <a:pt x="6001309" y="2381"/>
                </a:lnTo>
                <a:lnTo>
                  <a:pt x="6002004" y="2679"/>
                </a:lnTo>
                <a:lnTo>
                  <a:pt x="6002795" y="2877"/>
                </a:lnTo>
                <a:lnTo>
                  <a:pt x="6003443" y="3174"/>
                </a:lnTo>
                <a:lnTo>
                  <a:pt x="6003938" y="3571"/>
                </a:lnTo>
                <a:lnTo>
                  <a:pt x="6004433" y="3869"/>
                </a:lnTo>
                <a:lnTo>
                  <a:pt x="6004881" y="4266"/>
                </a:lnTo>
                <a:lnTo>
                  <a:pt x="6005271" y="4762"/>
                </a:lnTo>
                <a:lnTo>
                  <a:pt x="6011232" y="13096"/>
                </a:lnTo>
                <a:lnTo>
                  <a:pt x="5995156" y="13096"/>
                </a:lnTo>
                <a:lnTo>
                  <a:pt x="5980716" y="33188"/>
                </a:lnTo>
                <a:lnTo>
                  <a:pt x="5980221" y="33982"/>
                </a:lnTo>
                <a:lnTo>
                  <a:pt x="5979725" y="34577"/>
                </a:lnTo>
                <a:lnTo>
                  <a:pt x="5979230" y="34974"/>
                </a:lnTo>
                <a:lnTo>
                  <a:pt x="5978830" y="35371"/>
                </a:lnTo>
                <a:lnTo>
                  <a:pt x="5978287" y="35669"/>
                </a:lnTo>
                <a:lnTo>
                  <a:pt x="5977592" y="35867"/>
                </a:lnTo>
                <a:lnTo>
                  <a:pt x="5977001" y="36066"/>
                </a:lnTo>
                <a:lnTo>
                  <a:pt x="5976258" y="36264"/>
                </a:lnTo>
                <a:lnTo>
                  <a:pt x="5975363" y="36462"/>
                </a:lnTo>
                <a:lnTo>
                  <a:pt x="5974468" y="36561"/>
                </a:lnTo>
                <a:lnTo>
                  <a:pt x="5969800" y="36611"/>
                </a:lnTo>
                <a:close/>
              </a:path>
              <a:path w="7480934" h="199389">
                <a:moveTo>
                  <a:pt x="6020407" y="36611"/>
                </a:moveTo>
                <a:lnTo>
                  <a:pt x="6010634" y="34478"/>
                </a:lnTo>
                <a:lnTo>
                  <a:pt x="6010234" y="33883"/>
                </a:lnTo>
                <a:lnTo>
                  <a:pt x="5995156" y="13096"/>
                </a:lnTo>
                <a:lnTo>
                  <a:pt x="6011232" y="13096"/>
                </a:lnTo>
                <a:lnTo>
                  <a:pt x="6023578" y="30360"/>
                </a:lnTo>
                <a:lnTo>
                  <a:pt x="6024474" y="31452"/>
                </a:lnTo>
                <a:lnTo>
                  <a:pt x="6025074" y="32395"/>
                </a:lnTo>
                <a:lnTo>
                  <a:pt x="6025628" y="33883"/>
                </a:lnTo>
                <a:lnTo>
                  <a:pt x="6025617" y="34627"/>
                </a:lnTo>
                <a:lnTo>
                  <a:pt x="6025217" y="35123"/>
                </a:lnTo>
                <a:lnTo>
                  <a:pt x="6024922" y="35520"/>
                </a:lnTo>
                <a:lnTo>
                  <a:pt x="6024179" y="35867"/>
                </a:lnTo>
                <a:lnTo>
                  <a:pt x="6022988" y="36165"/>
                </a:lnTo>
                <a:lnTo>
                  <a:pt x="6021893" y="36462"/>
                </a:lnTo>
                <a:lnTo>
                  <a:pt x="6020407" y="36611"/>
                </a:lnTo>
                <a:close/>
              </a:path>
              <a:path w="7480934" h="199389">
                <a:moveTo>
                  <a:pt x="6129747" y="145703"/>
                </a:moveTo>
                <a:lnTo>
                  <a:pt x="6098531" y="145703"/>
                </a:lnTo>
                <a:lnTo>
                  <a:pt x="6101359" y="145408"/>
                </a:lnTo>
                <a:lnTo>
                  <a:pt x="6103836" y="144808"/>
                </a:lnTo>
                <a:lnTo>
                  <a:pt x="6116190" y="132406"/>
                </a:lnTo>
                <a:lnTo>
                  <a:pt x="6116190" y="126853"/>
                </a:lnTo>
                <a:lnTo>
                  <a:pt x="6115447" y="124520"/>
                </a:lnTo>
                <a:lnTo>
                  <a:pt x="6113961" y="122634"/>
                </a:lnTo>
                <a:lnTo>
                  <a:pt x="6112570" y="120652"/>
                </a:lnTo>
                <a:lnTo>
                  <a:pt x="6091034" y="109832"/>
                </a:lnTo>
                <a:lnTo>
                  <a:pt x="6087863" y="108546"/>
                </a:lnTo>
                <a:lnTo>
                  <a:pt x="6065736" y="84385"/>
                </a:lnTo>
                <a:lnTo>
                  <a:pt x="6065736" y="75952"/>
                </a:lnTo>
                <a:lnTo>
                  <a:pt x="6074966" y="59084"/>
                </a:lnTo>
                <a:lnTo>
                  <a:pt x="6078042" y="56306"/>
                </a:lnTo>
                <a:lnTo>
                  <a:pt x="6081862" y="54123"/>
                </a:lnTo>
                <a:lnTo>
                  <a:pt x="6086424" y="52535"/>
                </a:lnTo>
                <a:lnTo>
                  <a:pt x="6090987" y="50849"/>
                </a:lnTo>
                <a:lnTo>
                  <a:pt x="6096292" y="50006"/>
                </a:lnTo>
                <a:lnTo>
                  <a:pt x="6105027" y="50006"/>
                </a:lnTo>
                <a:lnTo>
                  <a:pt x="6107703" y="50253"/>
                </a:lnTo>
                <a:lnTo>
                  <a:pt x="6110389" y="50750"/>
                </a:lnTo>
                <a:lnTo>
                  <a:pt x="6113066" y="51147"/>
                </a:lnTo>
                <a:lnTo>
                  <a:pt x="6115495" y="51693"/>
                </a:lnTo>
                <a:lnTo>
                  <a:pt x="6119857" y="53081"/>
                </a:lnTo>
                <a:lnTo>
                  <a:pt x="6121695" y="53825"/>
                </a:lnTo>
                <a:lnTo>
                  <a:pt x="6123181" y="54620"/>
                </a:lnTo>
                <a:lnTo>
                  <a:pt x="6124772" y="55413"/>
                </a:lnTo>
                <a:lnTo>
                  <a:pt x="6125915" y="56107"/>
                </a:lnTo>
                <a:lnTo>
                  <a:pt x="6126610" y="56703"/>
                </a:lnTo>
                <a:lnTo>
                  <a:pt x="6127401" y="57298"/>
                </a:lnTo>
                <a:lnTo>
                  <a:pt x="6127944" y="57844"/>
                </a:lnTo>
                <a:lnTo>
                  <a:pt x="6128248" y="58340"/>
                </a:lnTo>
                <a:lnTo>
                  <a:pt x="6128544" y="58737"/>
                </a:lnTo>
                <a:lnTo>
                  <a:pt x="6128744" y="59232"/>
                </a:lnTo>
                <a:lnTo>
                  <a:pt x="6128839" y="59829"/>
                </a:lnTo>
                <a:lnTo>
                  <a:pt x="6128944" y="60324"/>
                </a:lnTo>
                <a:lnTo>
                  <a:pt x="6129039" y="60969"/>
                </a:lnTo>
                <a:lnTo>
                  <a:pt x="6129239" y="62557"/>
                </a:lnTo>
                <a:lnTo>
                  <a:pt x="6129239" y="64293"/>
                </a:lnTo>
                <a:lnTo>
                  <a:pt x="6099026" y="64293"/>
                </a:lnTo>
                <a:lnTo>
                  <a:pt x="6096245" y="64690"/>
                </a:lnTo>
                <a:lnTo>
                  <a:pt x="6093863" y="65484"/>
                </a:lnTo>
                <a:lnTo>
                  <a:pt x="6091482" y="66178"/>
                </a:lnTo>
                <a:lnTo>
                  <a:pt x="6089549" y="67171"/>
                </a:lnTo>
                <a:lnTo>
                  <a:pt x="6086577" y="69750"/>
                </a:lnTo>
                <a:lnTo>
                  <a:pt x="6085434" y="71288"/>
                </a:lnTo>
                <a:lnTo>
                  <a:pt x="6083843" y="74860"/>
                </a:lnTo>
                <a:lnTo>
                  <a:pt x="6083443" y="76795"/>
                </a:lnTo>
                <a:lnTo>
                  <a:pt x="6083443" y="81755"/>
                </a:lnTo>
                <a:lnTo>
                  <a:pt x="6105722" y="97829"/>
                </a:lnTo>
                <a:lnTo>
                  <a:pt x="6108894" y="99118"/>
                </a:lnTo>
                <a:lnTo>
                  <a:pt x="6126458" y="109089"/>
                </a:lnTo>
                <a:lnTo>
                  <a:pt x="6128839" y="111270"/>
                </a:lnTo>
                <a:lnTo>
                  <a:pt x="6130773" y="113956"/>
                </a:lnTo>
                <a:lnTo>
                  <a:pt x="6132259" y="117128"/>
                </a:lnTo>
                <a:lnTo>
                  <a:pt x="6133754" y="120205"/>
                </a:lnTo>
                <a:lnTo>
                  <a:pt x="6134497" y="123872"/>
                </a:lnTo>
                <a:lnTo>
                  <a:pt x="6134497" y="133302"/>
                </a:lnTo>
                <a:lnTo>
                  <a:pt x="6133506" y="137912"/>
                </a:lnTo>
                <a:lnTo>
                  <a:pt x="6131443" y="142131"/>
                </a:lnTo>
                <a:lnTo>
                  <a:pt x="6129747" y="145703"/>
                </a:lnTo>
                <a:close/>
              </a:path>
              <a:path w="7480934" h="199389">
                <a:moveTo>
                  <a:pt x="6126858" y="72032"/>
                </a:moveTo>
                <a:lnTo>
                  <a:pt x="6125762" y="72032"/>
                </a:lnTo>
                <a:lnTo>
                  <a:pt x="6124772" y="71635"/>
                </a:lnTo>
                <a:lnTo>
                  <a:pt x="6122191" y="70048"/>
                </a:lnTo>
                <a:lnTo>
                  <a:pt x="6120552" y="69204"/>
                </a:lnTo>
                <a:lnTo>
                  <a:pt x="6118571" y="68312"/>
                </a:lnTo>
                <a:lnTo>
                  <a:pt x="6116590" y="67319"/>
                </a:lnTo>
                <a:lnTo>
                  <a:pt x="6114209" y="66427"/>
                </a:lnTo>
                <a:lnTo>
                  <a:pt x="6111427" y="65632"/>
                </a:lnTo>
                <a:lnTo>
                  <a:pt x="6108751" y="64740"/>
                </a:lnTo>
                <a:lnTo>
                  <a:pt x="6105674" y="64293"/>
                </a:lnTo>
                <a:lnTo>
                  <a:pt x="6129239" y="64293"/>
                </a:lnTo>
                <a:lnTo>
                  <a:pt x="6129223" y="67319"/>
                </a:lnTo>
                <a:lnTo>
                  <a:pt x="6129039" y="69056"/>
                </a:lnTo>
                <a:lnTo>
                  <a:pt x="6128839" y="69800"/>
                </a:lnTo>
                <a:lnTo>
                  <a:pt x="6128544" y="70395"/>
                </a:lnTo>
                <a:lnTo>
                  <a:pt x="6128344" y="70990"/>
                </a:lnTo>
                <a:lnTo>
                  <a:pt x="6128048" y="71437"/>
                </a:lnTo>
                <a:lnTo>
                  <a:pt x="6127648" y="71735"/>
                </a:lnTo>
                <a:lnTo>
                  <a:pt x="6127248" y="71933"/>
                </a:lnTo>
                <a:lnTo>
                  <a:pt x="6126858" y="72032"/>
                </a:lnTo>
                <a:close/>
              </a:path>
              <a:path w="7480934" h="199389">
                <a:moveTo>
                  <a:pt x="6100807" y="160438"/>
                </a:moveTo>
                <a:lnTo>
                  <a:pt x="6091482" y="160438"/>
                </a:lnTo>
                <a:lnTo>
                  <a:pt x="6088063" y="160143"/>
                </a:lnTo>
                <a:lnTo>
                  <a:pt x="6084786" y="159543"/>
                </a:lnTo>
                <a:lnTo>
                  <a:pt x="6081614" y="159048"/>
                </a:lnTo>
                <a:lnTo>
                  <a:pt x="6063355" y="146046"/>
                </a:lnTo>
                <a:lnTo>
                  <a:pt x="6063392" y="142131"/>
                </a:lnTo>
                <a:lnTo>
                  <a:pt x="6064993" y="136626"/>
                </a:lnTo>
                <a:lnTo>
                  <a:pt x="6065488" y="136331"/>
                </a:lnTo>
                <a:lnTo>
                  <a:pt x="6065984" y="136178"/>
                </a:lnTo>
                <a:lnTo>
                  <a:pt x="6067279" y="136178"/>
                </a:lnTo>
                <a:lnTo>
                  <a:pt x="6068470" y="136673"/>
                </a:lnTo>
                <a:lnTo>
                  <a:pt x="6071642" y="138655"/>
                </a:lnTo>
                <a:lnTo>
                  <a:pt x="6073623" y="139750"/>
                </a:lnTo>
                <a:lnTo>
                  <a:pt x="6078385" y="142131"/>
                </a:lnTo>
                <a:lnTo>
                  <a:pt x="6081167" y="143217"/>
                </a:lnTo>
                <a:lnTo>
                  <a:pt x="6087520" y="145208"/>
                </a:lnTo>
                <a:lnTo>
                  <a:pt x="6091187" y="145703"/>
                </a:lnTo>
                <a:lnTo>
                  <a:pt x="6129747" y="145703"/>
                </a:lnTo>
                <a:lnTo>
                  <a:pt x="6129630" y="145951"/>
                </a:lnTo>
                <a:lnTo>
                  <a:pt x="6126953" y="149323"/>
                </a:lnTo>
                <a:lnTo>
                  <a:pt x="6120009" y="154876"/>
                </a:lnTo>
                <a:lnTo>
                  <a:pt x="6115847" y="156962"/>
                </a:lnTo>
                <a:lnTo>
                  <a:pt x="6106122" y="159743"/>
                </a:lnTo>
                <a:lnTo>
                  <a:pt x="6100807" y="160438"/>
                </a:lnTo>
                <a:close/>
              </a:path>
              <a:path w="7480934" h="199389">
                <a:moveTo>
                  <a:pt x="6248499" y="68312"/>
                </a:moveTo>
                <a:lnTo>
                  <a:pt x="6229147" y="68312"/>
                </a:lnTo>
                <a:lnTo>
                  <a:pt x="6234804" y="62060"/>
                </a:lnTo>
                <a:lnTo>
                  <a:pt x="6240262" y="57448"/>
                </a:lnTo>
                <a:lnTo>
                  <a:pt x="6245520" y="54470"/>
                </a:lnTo>
                <a:lnTo>
                  <a:pt x="6250883" y="51493"/>
                </a:lnTo>
                <a:lnTo>
                  <a:pt x="6256283" y="50006"/>
                </a:lnTo>
                <a:lnTo>
                  <a:pt x="6265913" y="50006"/>
                </a:lnTo>
                <a:lnTo>
                  <a:pt x="6269628" y="50502"/>
                </a:lnTo>
                <a:lnTo>
                  <a:pt x="6276181" y="52486"/>
                </a:lnTo>
                <a:lnTo>
                  <a:pt x="6279058" y="53876"/>
                </a:lnTo>
                <a:lnTo>
                  <a:pt x="6281611" y="55711"/>
                </a:lnTo>
                <a:lnTo>
                  <a:pt x="6284115" y="57348"/>
                </a:lnTo>
                <a:lnTo>
                  <a:pt x="6286297" y="59432"/>
                </a:lnTo>
                <a:lnTo>
                  <a:pt x="6288087" y="61912"/>
                </a:lnTo>
                <a:lnTo>
                  <a:pt x="6289868" y="64293"/>
                </a:lnTo>
                <a:lnTo>
                  <a:pt x="6290865" y="66079"/>
                </a:lnTo>
                <a:lnTo>
                  <a:pt x="6253559" y="66079"/>
                </a:lnTo>
                <a:lnTo>
                  <a:pt x="6249292" y="67716"/>
                </a:lnTo>
                <a:lnTo>
                  <a:pt x="6248499" y="68312"/>
                </a:lnTo>
                <a:close/>
              </a:path>
              <a:path w="7480934" h="199389">
                <a:moveTo>
                  <a:pt x="6311620" y="69948"/>
                </a:moveTo>
                <a:lnTo>
                  <a:pt x="6292554" y="69948"/>
                </a:lnTo>
                <a:lnTo>
                  <a:pt x="6295926" y="66277"/>
                </a:lnTo>
                <a:lnTo>
                  <a:pt x="6299098" y="63202"/>
                </a:lnTo>
                <a:lnTo>
                  <a:pt x="6305156" y="58142"/>
                </a:lnTo>
                <a:lnTo>
                  <a:pt x="6308080" y="56107"/>
                </a:lnTo>
                <a:lnTo>
                  <a:pt x="6310852" y="54620"/>
                </a:lnTo>
                <a:lnTo>
                  <a:pt x="6313633" y="53032"/>
                </a:lnTo>
                <a:lnTo>
                  <a:pt x="6316310" y="51891"/>
                </a:lnTo>
                <a:lnTo>
                  <a:pt x="6318891" y="51196"/>
                </a:lnTo>
                <a:lnTo>
                  <a:pt x="6321568" y="50403"/>
                </a:lnTo>
                <a:lnTo>
                  <a:pt x="6324254" y="50006"/>
                </a:lnTo>
                <a:lnTo>
                  <a:pt x="6333474" y="50006"/>
                </a:lnTo>
                <a:lnTo>
                  <a:pt x="6338932" y="51147"/>
                </a:lnTo>
                <a:lnTo>
                  <a:pt x="6347666" y="55711"/>
                </a:lnTo>
                <a:lnTo>
                  <a:pt x="6351190" y="58787"/>
                </a:lnTo>
                <a:lnTo>
                  <a:pt x="6353867" y="62656"/>
                </a:lnTo>
                <a:lnTo>
                  <a:pt x="6356392" y="66079"/>
                </a:lnTo>
                <a:lnTo>
                  <a:pt x="6318796" y="66079"/>
                </a:lnTo>
                <a:lnTo>
                  <a:pt x="6314529" y="67716"/>
                </a:lnTo>
                <a:lnTo>
                  <a:pt x="6311620" y="69948"/>
                </a:lnTo>
                <a:close/>
              </a:path>
              <a:path w="7480934" h="199389">
                <a:moveTo>
                  <a:pt x="6224984" y="159000"/>
                </a:moveTo>
                <a:lnTo>
                  <a:pt x="6218288" y="159000"/>
                </a:lnTo>
                <a:lnTo>
                  <a:pt x="6217098" y="158800"/>
                </a:lnTo>
                <a:lnTo>
                  <a:pt x="6215907" y="158695"/>
                </a:lnTo>
                <a:lnTo>
                  <a:pt x="6212478" y="156123"/>
                </a:lnTo>
                <a:lnTo>
                  <a:pt x="6212478" y="54470"/>
                </a:lnTo>
                <a:lnTo>
                  <a:pt x="6212583" y="53975"/>
                </a:lnTo>
                <a:lnTo>
                  <a:pt x="6212973" y="53180"/>
                </a:lnTo>
                <a:lnTo>
                  <a:pt x="6213421" y="52834"/>
                </a:lnTo>
                <a:lnTo>
                  <a:pt x="6214116" y="52535"/>
                </a:lnTo>
                <a:lnTo>
                  <a:pt x="6214812" y="52139"/>
                </a:lnTo>
                <a:lnTo>
                  <a:pt x="6215659" y="51891"/>
                </a:lnTo>
                <a:lnTo>
                  <a:pt x="6217736" y="51693"/>
                </a:lnTo>
                <a:lnTo>
                  <a:pt x="6223841" y="51693"/>
                </a:lnTo>
                <a:lnTo>
                  <a:pt x="6225927" y="51891"/>
                </a:lnTo>
                <a:lnTo>
                  <a:pt x="6226765" y="52139"/>
                </a:lnTo>
                <a:lnTo>
                  <a:pt x="6227365" y="52535"/>
                </a:lnTo>
                <a:lnTo>
                  <a:pt x="6227956" y="52834"/>
                </a:lnTo>
                <a:lnTo>
                  <a:pt x="6228404" y="53180"/>
                </a:lnTo>
                <a:lnTo>
                  <a:pt x="6229004" y="53975"/>
                </a:lnTo>
                <a:lnTo>
                  <a:pt x="6229147" y="54470"/>
                </a:lnTo>
                <a:lnTo>
                  <a:pt x="6229147" y="68312"/>
                </a:lnTo>
                <a:lnTo>
                  <a:pt x="6248499" y="68312"/>
                </a:lnTo>
                <a:lnTo>
                  <a:pt x="6244930" y="70990"/>
                </a:lnTo>
                <a:lnTo>
                  <a:pt x="6240662" y="74265"/>
                </a:lnTo>
                <a:lnTo>
                  <a:pt x="6235995" y="79027"/>
                </a:lnTo>
                <a:lnTo>
                  <a:pt x="6230937" y="85278"/>
                </a:lnTo>
                <a:lnTo>
                  <a:pt x="6230937" y="156123"/>
                </a:lnTo>
                <a:lnTo>
                  <a:pt x="6230785" y="156619"/>
                </a:lnTo>
                <a:lnTo>
                  <a:pt x="6226175" y="158800"/>
                </a:lnTo>
                <a:lnTo>
                  <a:pt x="6224984" y="159000"/>
                </a:lnTo>
                <a:close/>
              </a:path>
              <a:path w="7480934" h="199389">
                <a:moveTo>
                  <a:pt x="6290173" y="159000"/>
                </a:moveTo>
                <a:lnTo>
                  <a:pt x="6283725" y="159000"/>
                </a:lnTo>
                <a:lnTo>
                  <a:pt x="6282429" y="158800"/>
                </a:lnTo>
                <a:lnTo>
                  <a:pt x="6281239" y="158695"/>
                </a:lnTo>
                <a:lnTo>
                  <a:pt x="6277819" y="156123"/>
                </a:lnTo>
                <a:lnTo>
                  <a:pt x="6277819" y="90239"/>
                </a:lnTo>
                <a:lnTo>
                  <a:pt x="6277359" y="86320"/>
                </a:lnTo>
                <a:lnTo>
                  <a:pt x="6276476" y="82896"/>
                </a:lnTo>
                <a:lnTo>
                  <a:pt x="6275686" y="79424"/>
                </a:lnTo>
                <a:lnTo>
                  <a:pt x="6274447" y="76447"/>
                </a:lnTo>
                <a:lnTo>
                  <a:pt x="6272752" y="73967"/>
                </a:lnTo>
                <a:lnTo>
                  <a:pt x="6271171" y="71387"/>
                </a:lnTo>
                <a:lnTo>
                  <a:pt x="6269132" y="69453"/>
                </a:lnTo>
                <a:lnTo>
                  <a:pt x="6266656" y="68163"/>
                </a:lnTo>
                <a:lnTo>
                  <a:pt x="6264170" y="66773"/>
                </a:lnTo>
                <a:lnTo>
                  <a:pt x="6261198" y="66079"/>
                </a:lnTo>
                <a:lnTo>
                  <a:pt x="6290865" y="66079"/>
                </a:lnTo>
                <a:lnTo>
                  <a:pt x="6291364" y="66972"/>
                </a:lnTo>
                <a:lnTo>
                  <a:pt x="6292554" y="69948"/>
                </a:lnTo>
                <a:lnTo>
                  <a:pt x="6311620" y="69948"/>
                </a:lnTo>
                <a:lnTo>
                  <a:pt x="6305994" y="74265"/>
                </a:lnTo>
                <a:lnTo>
                  <a:pt x="6301279" y="79027"/>
                </a:lnTo>
                <a:lnTo>
                  <a:pt x="6296126" y="85278"/>
                </a:lnTo>
                <a:lnTo>
                  <a:pt x="6296126" y="156123"/>
                </a:lnTo>
                <a:lnTo>
                  <a:pt x="6295974" y="156619"/>
                </a:lnTo>
                <a:lnTo>
                  <a:pt x="6291364" y="158800"/>
                </a:lnTo>
                <a:lnTo>
                  <a:pt x="6290173" y="159000"/>
                </a:lnTo>
                <a:close/>
              </a:path>
              <a:path w="7480934" h="199389">
                <a:moveTo>
                  <a:pt x="6355657" y="159000"/>
                </a:moveTo>
                <a:lnTo>
                  <a:pt x="6348952" y="159000"/>
                </a:lnTo>
                <a:lnTo>
                  <a:pt x="6347761" y="158800"/>
                </a:lnTo>
                <a:lnTo>
                  <a:pt x="6346571" y="158695"/>
                </a:lnTo>
                <a:lnTo>
                  <a:pt x="6342999" y="156123"/>
                </a:lnTo>
                <a:lnTo>
                  <a:pt x="6342999" y="90239"/>
                </a:lnTo>
                <a:lnTo>
                  <a:pt x="6342597" y="86320"/>
                </a:lnTo>
                <a:lnTo>
                  <a:pt x="6341808" y="82896"/>
                </a:lnTo>
                <a:lnTo>
                  <a:pt x="6341122" y="79424"/>
                </a:lnTo>
                <a:lnTo>
                  <a:pt x="6339932" y="76447"/>
                </a:lnTo>
                <a:lnTo>
                  <a:pt x="6338236" y="73967"/>
                </a:lnTo>
                <a:lnTo>
                  <a:pt x="6336655" y="71387"/>
                </a:lnTo>
                <a:lnTo>
                  <a:pt x="6334569" y="69453"/>
                </a:lnTo>
                <a:lnTo>
                  <a:pt x="6331988" y="68163"/>
                </a:lnTo>
                <a:lnTo>
                  <a:pt x="6329511" y="66773"/>
                </a:lnTo>
                <a:lnTo>
                  <a:pt x="6326530" y="66079"/>
                </a:lnTo>
                <a:lnTo>
                  <a:pt x="6356392" y="66079"/>
                </a:lnTo>
                <a:lnTo>
                  <a:pt x="6356648" y="66427"/>
                </a:lnTo>
                <a:lnTo>
                  <a:pt x="6358582" y="70842"/>
                </a:lnTo>
                <a:lnTo>
                  <a:pt x="6359667" y="75901"/>
                </a:lnTo>
                <a:lnTo>
                  <a:pt x="6360858" y="80962"/>
                </a:lnTo>
                <a:lnTo>
                  <a:pt x="6361458" y="86320"/>
                </a:lnTo>
                <a:lnTo>
                  <a:pt x="6361458" y="156123"/>
                </a:lnTo>
                <a:lnTo>
                  <a:pt x="6356848" y="158800"/>
                </a:lnTo>
                <a:lnTo>
                  <a:pt x="6355657" y="159000"/>
                </a:lnTo>
                <a:close/>
              </a:path>
              <a:path w="7480934" h="199389">
                <a:moveTo>
                  <a:pt x="6397767" y="75455"/>
                </a:moveTo>
                <a:lnTo>
                  <a:pt x="6396281" y="75455"/>
                </a:lnTo>
                <a:lnTo>
                  <a:pt x="6395739" y="75306"/>
                </a:lnTo>
                <a:lnTo>
                  <a:pt x="6393217" y="65583"/>
                </a:lnTo>
                <a:lnTo>
                  <a:pt x="6393262" y="64938"/>
                </a:lnTo>
                <a:lnTo>
                  <a:pt x="6400596" y="57448"/>
                </a:lnTo>
                <a:lnTo>
                  <a:pt x="6403082" y="56058"/>
                </a:lnTo>
                <a:lnTo>
                  <a:pt x="6405911" y="54867"/>
                </a:lnTo>
                <a:lnTo>
                  <a:pt x="6409083" y="53876"/>
                </a:lnTo>
                <a:lnTo>
                  <a:pt x="6412360" y="52784"/>
                </a:lnTo>
                <a:lnTo>
                  <a:pt x="6415884" y="51891"/>
                </a:lnTo>
                <a:lnTo>
                  <a:pt x="6419646" y="51196"/>
                </a:lnTo>
                <a:lnTo>
                  <a:pt x="6423418" y="50403"/>
                </a:lnTo>
                <a:lnTo>
                  <a:pt x="6427238" y="50006"/>
                </a:lnTo>
                <a:lnTo>
                  <a:pt x="6438353" y="50006"/>
                </a:lnTo>
                <a:lnTo>
                  <a:pt x="6444506" y="50849"/>
                </a:lnTo>
                <a:lnTo>
                  <a:pt x="6449564" y="52535"/>
                </a:lnTo>
                <a:lnTo>
                  <a:pt x="6454622" y="54123"/>
                </a:lnTo>
                <a:lnTo>
                  <a:pt x="6458689" y="56505"/>
                </a:lnTo>
                <a:lnTo>
                  <a:pt x="6461766" y="59679"/>
                </a:lnTo>
                <a:lnTo>
                  <a:pt x="6464947" y="62855"/>
                </a:lnTo>
                <a:lnTo>
                  <a:pt x="6466199" y="65037"/>
                </a:lnTo>
                <a:lnTo>
                  <a:pt x="6424904" y="65037"/>
                </a:lnTo>
                <a:lnTo>
                  <a:pt x="6420789" y="65583"/>
                </a:lnTo>
                <a:lnTo>
                  <a:pt x="6399110" y="74910"/>
                </a:lnTo>
                <a:lnTo>
                  <a:pt x="6397767" y="75455"/>
                </a:lnTo>
                <a:close/>
              </a:path>
              <a:path w="7480934" h="199389">
                <a:moveTo>
                  <a:pt x="6429124" y="160438"/>
                </a:moveTo>
                <a:lnTo>
                  <a:pt x="6417817" y="160438"/>
                </a:lnTo>
                <a:lnTo>
                  <a:pt x="6413055" y="159743"/>
                </a:lnTo>
                <a:lnTo>
                  <a:pt x="6388242" y="134692"/>
                </a:lnTo>
                <a:lnTo>
                  <a:pt x="6388242" y="124272"/>
                </a:lnTo>
                <a:lnTo>
                  <a:pt x="6423818" y="97134"/>
                </a:lnTo>
                <a:lnTo>
                  <a:pt x="6430810" y="96440"/>
                </a:lnTo>
                <a:lnTo>
                  <a:pt x="6452393" y="96440"/>
                </a:lnTo>
                <a:lnTo>
                  <a:pt x="6452393" y="84832"/>
                </a:lnTo>
                <a:lnTo>
                  <a:pt x="6451993" y="81409"/>
                </a:lnTo>
                <a:lnTo>
                  <a:pt x="6450412" y="75455"/>
                </a:lnTo>
                <a:lnTo>
                  <a:pt x="6449069" y="72975"/>
                </a:lnTo>
                <a:lnTo>
                  <a:pt x="6447183" y="70990"/>
                </a:lnTo>
                <a:lnTo>
                  <a:pt x="6445392" y="69006"/>
                </a:lnTo>
                <a:lnTo>
                  <a:pt x="6443068" y="67517"/>
                </a:lnTo>
                <a:lnTo>
                  <a:pt x="6437315" y="65533"/>
                </a:lnTo>
                <a:lnTo>
                  <a:pt x="6433743" y="65037"/>
                </a:lnTo>
                <a:lnTo>
                  <a:pt x="6466199" y="65037"/>
                </a:lnTo>
                <a:lnTo>
                  <a:pt x="6467224" y="66823"/>
                </a:lnTo>
                <a:lnTo>
                  <a:pt x="6470005" y="76249"/>
                </a:lnTo>
                <a:lnTo>
                  <a:pt x="6470662" y="81409"/>
                </a:lnTo>
                <a:lnTo>
                  <a:pt x="6470700" y="109832"/>
                </a:lnTo>
                <a:lnTo>
                  <a:pt x="6431705" y="109832"/>
                </a:lnTo>
                <a:lnTo>
                  <a:pt x="6427285" y="110280"/>
                </a:lnTo>
                <a:lnTo>
                  <a:pt x="6423523" y="111175"/>
                </a:lnTo>
                <a:lnTo>
                  <a:pt x="6419846" y="111966"/>
                </a:lnTo>
                <a:lnTo>
                  <a:pt x="6416770" y="113204"/>
                </a:lnTo>
                <a:lnTo>
                  <a:pt x="6407149" y="125958"/>
                </a:lnTo>
                <a:lnTo>
                  <a:pt x="6407149" y="134197"/>
                </a:lnTo>
                <a:lnTo>
                  <a:pt x="6408788" y="138312"/>
                </a:lnTo>
                <a:lnTo>
                  <a:pt x="6412055" y="141388"/>
                </a:lnTo>
                <a:lnTo>
                  <a:pt x="6415436" y="144465"/>
                </a:lnTo>
                <a:lnTo>
                  <a:pt x="6420094" y="145998"/>
                </a:lnTo>
                <a:lnTo>
                  <a:pt x="6454507" y="145998"/>
                </a:lnTo>
                <a:lnTo>
                  <a:pt x="6450555" y="150313"/>
                </a:lnTo>
                <a:lnTo>
                  <a:pt x="6445649" y="153990"/>
                </a:lnTo>
                <a:lnTo>
                  <a:pt x="6440192" y="156562"/>
                </a:lnTo>
                <a:lnTo>
                  <a:pt x="6434829" y="159143"/>
                </a:lnTo>
                <a:lnTo>
                  <a:pt x="6429124" y="160438"/>
                </a:lnTo>
                <a:close/>
              </a:path>
              <a:path w="7480934" h="199389">
                <a:moveTo>
                  <a:pt x="6454507" y="145998"/>
                </a:moveTo>
                <a:lnTo>
                  <a:pt x="6430810" y="145998"/>
                </a:lnTo>
                <a:lnTo>
                  <a:pt x="6435277" y="144808"/>
                </a:lnTo>
                <a:lnTo>
                  <a:pt x="6439439" y="142427"/>
                </a:lnTo>
                <a:lnTo>
                  <a:pt x="6443611" y="139950"/>
                </a:lnTo>
                <a:lnTo>
                  <a:pt x="6447926" y="136178"/>
                </a:lnTo>
                <a:lnTo>
                  <a:pt x="6452393" y="131120"/>
                </a:lnTo>
                <a:lnTo>
                  <a:pt x="6452393" y="109832"/>
                </a:lnTo>
                <a:lnTo>
                  <a:pt x="6470700" y="109832"/>
                </a:lnTo>
                <a:lnTo>
                  <a:pt x="6470700" y="145551"/>
                </a:lnTo>
                <a:lnTo>
                  <a:pt x="6454917" y="145551"/>
                </a:lnTo>
                <a:lnTo>
                  <a:pt x="6454507" y="145998"/>
                </a:lnTo>
                <a:close/>
              </a:path>
              <a:path w="7480934" h="199389">
                <a:moveTo>
                  <a:pt x="6464795" y="159095"/>
                </a:moveTo>
                <a:lnTo>
                  <a:pt x="6460928" y="159095"/>
                </a:lnTo>
                <a:lnTo>
                  <a:pt x="6459384" y="158943"/>
                </a:lnTo>
                <a:lnTo>
                  <a:pt x="6458194" y="158648"/>
                </a:lnTo>
                <a:lnTo>
                  <a:pt x="6457003" y="158448"/>
                </a:lnTo>
                <a:lnTo>
                  <a:pt x="6456165" y="158152"/>
                </a:lnTo>
                <a:lnTo>
                  <a:pt x="6455670" y="157762"/>
                </a:lnTo>
                <a:lnTo>
                  <a:pt x="6455174" y="157257"/>
                </a:lnTo>
                <a:lnTo>
                  <a:pt x="6454917" y="156562"/>
                </a:lnTo>
                <a:lnTo>
                  <a:pt x="6454917" y="145551"/>
                </a:lnTo>
                <a:lnTo>
                  <a:pt x="6470700" y="145551"/>
                </a:lnTo>
                <a:lnTo>
                  <a:pt x="6470700" y="156562"/>
                </a:lnTo>
                <a:lnTo>
                  <a:pt x="6467271" y="158648"/>
                </a:lnTo>
                <a:lnTo>
                  <a:pt x="6466281" y="158943"/>
                </a:lnTo>
                <a:lnTo>
                  <a:pt x="6464795" y="159095"/>
                </a:lnTo>
                <a:close/>
              </a:path>
              <a:path w="7480934" h="199389">
                <a:moveTo>
                  <a:pt x="6517096" y="159000"/>
                </a:moveTo>
                <a:lnTo>
                  <a:pt x="6510400" y="159000"/>
                </a:lnTo>
                <a:lnTo>
                  <a:pt x="6509210" y="158800"/>
                </a:lnTo>
                <a:lnTo>
                  <a:pt x="6508019" y="158695"/>
                </a:lnTo>
                <a:lnTo>
                  <a:pt x="6504590" y="156123"/>
                </a:lnTo>
                <a:lnTo>
                  <a:pt x="6504590" y="54570"/>
                </a:lnTo>
                <a:lnTo>
                  <a:pt x="6509210" y="51940"/>
                </a:lnTo>
                <a:lnTo>
                  <a:pt x="6510400" y="51742"/>
                </a:lnTo>
                <a:lnTo>
                  <a:pt x="6511886" y="51643"/>
                </a:lnTo>
                <a:lnTo>
                  <a:pt x="6515553" y="51643"/>
                </a:lnTo>
                <a:lnTo>
                  <a:pt x="6517096" y="51742"/>
                </a:lnTo>
                <a:lnTo>
                  <a:pt x="6518287" y="51940"/>
                </a:lnTo>
                <a:lnTo>
                  <a:pt x="6519478" y="52039"/>
                </a:lnTo>
                <a:lnTo>
                  <a:pt x="6520421" y="52238"/>
                </a:lnTo>
                <a:lnTo>
                  <a:pt x="6521811" y="52834"/>
                </a:lnTo>
                <a:lnTo>
                  <a:pt x="6522306" y="53230"/>
                </a:lnTo>
                <a:lnTo>
                  <a:pt x="6522602" y="53726"/>
                </a:lnTo>
                <a:lnTo>
                  <a:pt x="6522897" y="54123"/>
                </a:lnTo>
                <a:lnTo>
                  <a:pt x="6523049" y="54570"/>
                </a:lnTo>
                <a:lnTo>
                  <a:pt x="6523049" y="156123"/>
                </a:lnTo>
                <a:lnTo>
                  <a:pt x="6518287" y="158800"/>
                </a:lnTo>
                <a:lnTo>
                  <a:pt x="6517096" y="159000"/>
                </a:lnTo>
                <a:close/>
              </a:path>
              <a:path w="7480934" h="199389">
                <a:moveTo>
                  <a:pt x="6518039" y="32295"/>
                </a:moveTo>
                <a:lnTo>
                  <a:pt x="6509305" y="32295"/>
                </a:lnTo>
                <a:lnTo>
                  <a:pt x="6506333" y="31551"/>
                </a:lnTo>
                <a:lnTo>
                  <a:pt x="6504742" y="30063"/>
                </a:lnTo>
                <a:lnTo>
                  <a:pt x="6503152" y="28475"/>
                </a:lnTo>
                <a:lnTo>
                  <a:pt x="6502361" y="25598"/>
                </a:lnTo>
                <a:lnTo>
                  <a:pt x="6502415" y="16866"/>
                </a:lnTo>
                <a:lnTo>
                  <a:pt x="6503152" y="14138"/>
                </a:lnTo>
                <a:lnTo>
                  <a:pt x="6506428" y="11063"/>
                </a:lnTo>
                <a:lnTo>
                  <a:pt x="6509457" y="10268"/>
                </a:lnTo>
                <a:lnTo>
                  <a:pt x="6518182" y="10268"/>
                </a:lnTo>
                <a:lnTo>
                  <a:pt x="6521163" y="11013"/>
                </a:lnTo>
                <a:lnTo>
                  <a:pt x="6524335" y="13989"/>
                </a:lnTo>
                <a:lnTo>
                  <a:pt x="6525135" y="16866"/>
                </a:lnTo>
                <a:lnTo>
                  <a:pt x="6525107" y="25598"/>
                </a:lnTo>
                <a:lnTo>
                  <a:pt x="6524288" y="28475"/>
                </a:lnTo>
                <a:lnTo>
                  <a:pt x="6521011" y="31551"/>
                </a:lnTo>
                <a:lnTo>
                  <a:pt x="6518039" y="32295"/>
                </a:lnTo>
                <a:close/>
              </a:path>
              <a:path w="7480934" h="199389">
                <a:moveTo>
                  <a:pt x="6615416" y="145703"/>
                </a:moveTo>
                <a:lnTo>
                  <a:pt x="6584190" y="145703"/>
                </a:lnTo>
                <a:lnTo>
                  <a:pt x="6587019" y="145408"/>
                </a:lnTo>
                <a:lnTo>
                  <a:pt x="6589496" y="144808"/>
                </a:lnTo>
                <a:lnTo>
                  <a:pt x="6601850" y="132406"/>
                </a:lnTo>
                <a:lnTo>
                  <a:pt x="6601850" y="126853"/>
                </a:lnTo>
                <a:lnTo>
                  <a:pt x="6601107" y="124520"/>
                </a:lnTo>
                <a:lnTo>
                  <a:pt x="6599621" y="122634"/>
                </a:lnTo>
                <a:lnTo>
                  <a:pt x="6598230" y="120652"/>
                </a:lnTo>
                <a:lnTo>
                  <a:pt x="6576704" y="109832"/>
                </a:lnTo>
                <a:lnTo>
                  <a:pt x="6573522" y="108546"/>
                </a:lnTo>
                <a:lnTo>
                  <a:pt x="6551396" y="84385"/>
                </a:lnTo>
                <a:lnTo>
                  <a:pt x="6551396" y="75952"/>
                </a:lnTo>
                <a:lnTo>
                  <a:pt x="6560625" y="59084"/>
                </a:lnTo>
                <a:lnTo>
                  <a:pt x="6563702" y="56306"/>
                </a:lnTo>
                <a:lnTo>
                  <a:pt x="6567522" y="54123"/>
                </a:lnTo>
                <a:lnTo>
                  <a:pt x="6572084" y="52535"/>
                </a:lnTo>
                <a:lnTo>
                  <a:pt x="6576647" y="50849"/>
                </a:lnTo>
                <a:lnTo>
                  <a:pt x="6581961" y="50006"/>
                </a:lnTo>
                <a:lnTo>
                  <a:pt x="6590686" y="50006"/>
                </a:lnTo>
                <a:lnTo>
                  <a:pt x="6593372" y="50253"/>
                </a:lnTo>
                <a:lnTo>
                  <a:pt x="6596049" y="50750"/>
                </a:lnTo>
                <a:lnTo>
                  <a:pt x="6598725" y="51147"/>
                </a:lnTo>
                <a:lnTo>
                  <a:pt x="6601154" y="51693"/>
                </a:lnTo>
                <a:lnTo>
                  <a:pt x="6605526" y="53081"/>
                </a:lnTo>
                <a:lnTo>
                  <a:pt x="6607355" y="53825"/>
                </a:lnTo>
                <a:lnTo>
                  <a:pt x="6608850" y="54620"/>
                </a:lnTo>
                <a:lnTo>
                  <a:pt x="6610432" y="55413"/>
                </a:lnTo>
                <a:lnTo>
                  <a:pt x="6611575" y="56107"/>
                </a:lnTo>
                <a:lnTo>
                  <a:pt x="6612270" y="56703"/>
                </a:lnTo>
                <a:lnTo>
                  <a:pt x="6613061" y="57298"/>
                </a:lnTo>
                <a:lnTo>
                  <a:pt x="6613613" y="57844"/>
                </a:lnTo>
                <a:lnTo>
                  <a:pt x="6613908" y="58340"/>
                </a:lnTo>
                <a:lnTo>
                  <a:pt x="6614204" y="58737"/>
                </a:lnTo>
                <a:lnTo>
                  <a:pt x="6614404" y="59232"/>
                </a:lnTo>
                <a:lnTo>
                  <a:pt x="6614499" y="59829"/>
                </a:lnTo>
                <a:lnTo>
                  <a:pt x="6614604" y="60324"/>
                </a:lnTo>
                <a:lnTo>
                  <a:pt x="6614804" y="61763"/>
                </a:lnTo>
                <a:lnTo>
                  <a:pt x="6614946" y="63549"/>
                </a:lnTo>
                <a:lnTo>
                  <a:pt x="6614923" y="64293"/>
                </a:lnTo>
                <a:lnTo>
                  <a:pt x="6584686" y="64293"/>
                </a:lnTo>
                <a:lnTo>
                  <a:pt x="6581904" y="64690"/>
                </a:lnTo>
                <a:lnTo>
                  <a:pt x="6579523" y="65484"/>
                </a:lnTo>
                <a:lnTo>
                  <a:pt x="6577142" y="66178"/>
                </a:lnTo>
                <a:lnTo>
                  <a:pt x="6575208" y="67171"/>
                </a:lnTo>
                <a:lnTo>
                  <a:pt x="6572236" y="69750"/>
                </a:lnTo>
                <a:lnTo>
                  <a:pt x="6571093" y="71288"/>
                </a:lnTo>
                <a:lnTo>
                  <a:pt x="6569503" y="74860"/>
                </a:lnTo>
                <a:lnTo>
                  <a:pt x="6569112" y="76795"/>
                </a:lnTo>
                <a:lnTo>
                  <a:pt x="6569112" y="81755"/>
                </a:lnTo>
                <a:lnTo>
                  <a:pt x="6591382" y="97829"/>
                </a:lnTo>
                <a:lnTo>
                  <a:pt x="6594563" y="99118"/>
                </a:lnTo>
                <a:lnTo>
                  <a:pt x="6612118" y="109089"/>
                </a:lnTo>
                <a:lnTo>
                  <a:pt x="6614499" y="111270"/>
                </a:lnTo>
                <a:lnTo>
                  <a:pt x="6616432" y="113956"/>
                </a:lnTo>
                <a:lnTo>
                  <a:pt x="6617928" y="117128"/>
                </a:lnTo>
                <a:lnTo>
                  <a:pt x="6619414" y="120205"/>
                </a:lnTo>
                <a:lnTo>
                  <a:pt x="6620157" y="123872"/>
                </a:lnTo>
                <a:lnTo>
                  <a:pt x="6620157" y="133302"/>
                </a:lnTo>
                <a:lnTo>
                  <a:pt x="6619166" y="137912"/>
                </a:lnTo>
                <a:lnTo>
                  <a:pt x="6616597" y="143217"/>
                </a:lnTo>
                <a:lnTo>
                  <a:pt x="6615416" y="145703"/>
                </a:lnTo>
                <a:close/>
              </a:path>
              <a:path w="7480934" h="199389">
                <a:moveTo>
                  <a:pt x="6612518" y="72032"/>
                </a:moveTo>
                <a:lnTo>
                  <a:pt x="6611422" y="72032"/>
                </a:lnTo>
                <a:lnTo>
                  <a:pt x="6610432" y="71635"/>
                </a:lnTo>
                <a:lnTo>
                  <a:pt x="6607850" y="70048"/>
                </a:lnTo>
                <a:lnTo>
                  <a:pt x="6606222" y="69204"/>
                </a:lnTo>
                <a:lnTo>
                  <a:pt x="6604231" y="68312"/>
                </a:lnTo>
                <a:lnTo>
                  <a:pt x="6602250" y="67319"/>
                </a:lnTo>
                <a:lnTo>
                  <a:pt x="6599868" y="66427"/>
                </a:lnTo>
                <a:lnTo>
                  <a:pt x="6597087" y="65632"/>
                </a:lnTo>
                <a:lnTo>
                  <a:pt x="6594411" y="64740"/>
                </a:lnTo>
                <a:lnTo>
                  <a:pt x="6591334" y="64293"/>
                </a:lnTo>
                <a:lnTo>
                  <a:pt x="6614923" y="64293"/>
                </a:lnTo>
                <a:lnTo>
                  <a:pt x="6614830" y="67319"/>
                </a:lnTo>
                <a:lnTo>
                  <a:pt x="6614751" y="68609"/>
                </a:lnTo>
                <a:lnTo>
                  <a:pt x="6614659" y="69204"/>
                </a:lnTo>
                <a:lnTo>
                  <a:pt x="6614499" y="69800"/>
                </a:lnTo>
                <a:lnTo>
                  <a:pt x="6614204" y="70395"/>
                </a:lnTo>
                <a:lnTo>
                  <a:pt x="6614003" y="70990"/>
                </a:lnTo>
                <a:lnTo>
                  <a:pt x="6613708" y="71437"/>
                </a:lnTo>
                <a:lnTo>
                  <a:pt x="6613308" y="71735"/>
                </a:lnTo>
                <a:lnTo>
                  <a:pt x="6612918" y="71933"/>
                </a:lnTo>
                <a:lnTo>
                  <a:pt x="6612518" y="72032"/>
                </a:lnTo>
                <a:close/>
              </a:path>
              <a:path w="7480934" h="199389">
                <a:moveTo>
                  <a:pt x="6586476" y="160438"/>
                </a:moveTo>
                <a:lnTo>
                  <a:pt x="6577142" y="160438"/>
                </a:lnTo>
                <a:lnTo>
                  <a:pt x="6573722" y="160143"/>
                </a:lnTo>
                <a:lnTo>
                  <a:pt x="6570446" y="159543"/>
                </a:lnTo>
                <a:lnTo>
                  <a:pt x="6567274" y="159048"/>
                </a:lnTo>
                <a:lnTo>
                  <a:pt x="6549088" y="143217"/>
                </a:lnTo>
                <a:lnTo>
                  <a:pt x="6549167" y="140198"/>
                </a:lnTo>
                <a:lnTo>
                  <a:pt x="6550653" y="136626"/>
                </a:lnTo>
                <a:lnTo>
                  <a:pt x="6551148" y="136331"/>
                </a:lnTo>
                <a:lnTo>
                  <a:pt x="6551643" y="136178"/>
                </a:lnTo>
                <a:lnTo>
                  <a:pt x="6552939" y="136178"/>
                </a:lnTo>
                <a:lnTo>
                  <a:pt x="6554129" y="136673"/>
                </a:lnTo>
                <a:lnTo>
                  <a:pt x="6557301" y="138655"/>
                </a:lnTo>
                <a:lnTo>
                  <a:pt x="6559282" y="139750"/>
                </a:lnTo>
                <a:lnTo>
                  <a:pt x="6564045" y="142131"/>
                </a:lnTo>
                <a:lnTo>
                  <a:pt x="6566826" y="143217"/>
                </a:lnTo>
                <a:lnTo>
                  <a:pt x="6573179" y="145208"/>
                </a:lnTo>
                <a:lnTo>
                  <a:pt x="6576847" y="145703"/>
                </a:lnTo>
                <a:lnTo>
                  <a:pt x="6615416" y="145703"/>
                </a:lnTo>
                <a:lnTo>
                  <a:pt x="6615299" y="145951"/>
                </a:lnTo>
                <a:lnTo>
                  <a:pt x="6612613" y="149323"/>
                </a:lnTo>
                <a:lnTo>
                  <a:pt x="6605669" y="154876"/>
                </a:lnTo>
                <a:lnTo>
                  <a:pt x="6601507" y="156962"/>
                </a:lnTo>
                <a:lnTo>
                  <a:pt x="6591782" y="159743"/>
                </a:lnTo>
                <a:lnTo>
                  <a:pt x="6586476" y="160438"/>
                </a:lnTo>
                <a:close/>
              </a:path>
              <a:path w="7480934" h="199389">
                <a:moveTo>
                  <a:pt x="6784167" y="65186"/>
                </a:moveTo>
                <a:lnTo>
                  <a:pt x="6765708" y="65186"/>
                </a:lnTo>
                <a:lnTo>
                  <a:pt x="6765708" y="6350"/>
                </a:lnTo>
                <a:lnTo>
                  <a:pt x="6767499" y="4315"/>
                </a:lnTo>
                <a:lnTo>
                  <a:pt x="6768289" y="4018"/>
                </a:lnTo>
                <a:lnTo>
                  <a:pt x="6769232" y="3769"/>
                </a:lnTo>
                <a:lnTo>
                  <a:pt x="6771518" y="3373"/>
                </a:lnTo>
                <a:lnTo>
                  <a:pt x="6773004" y="3273"/>
                </a:lnTo>
                <a:lnTo>
                  <a:pt x="6776671" y="3273"/>
                </a:lnTo>
                <a:lnTo>
                  <a:pt x="6778214" y="3373"/>
                </a:lnTo>
                <a:lnTo>
                  <a:pt x="6780595" y="3769"/>
                </a:lnTo>
                <a:lnTo>
                  <a:pt x="6781491" y="4018"/>
                </a:lnTo>
                <a:lnTo>
                  <a:pt x="6782081" y="4315"/>
                </a:lnTo>
                <a:lnTo>
                  <a:pt x="6782777" y="4514"/>
                </a:lnTo>
                <a:lnTo>
                  <a:pt x="6783272" y="4861"/>
                </a:lnTo>
                <a:lnTo>
                  <a:pt x="6783567" y="5357"/>
                </a:lnTo>
                <a:lnTo>
                  <a:pt x="6783967" y="5854"/>
                </a:lnTo>
                <a:lnTo>
                  <a:pt x="6784167" y="6350"/>
                </a:lnTo>
                <a:lnTo>
                  <a:pt x="6784167" y="65186"/>
                </a:lnTo>
                <a:close/>
              </a:path>
              <a:path w="7480934" h="199389">
                <a:moveTo>
                  <a:pt x="6739419" y="160438"/>
                </a:moveTo>
                <a:lnTo>
                  <a:pt x="6725227" y="160438"/>
                </a:lnTo>
                <a:lnTo>
                  <a:pt x="6718883" y="159000"/>
                </a:lnTo>
                <a:lnTo>
                  <a:pt x="6693975" y="127396"/>
                </a:lnTo>
                <a:lnTo>
                  <a:pt x="6691746" y="97929"/>
                </a:lnTo>
                <a:lnTo>
                  <a:pt x="6692689" y="90139"/>
                </a:lnTo>
                <a:lnTo>
                  <a:pt x="6721760" y="51345"/>
                </a:lnTo>
                <a:lnTo>
                  <a:pt x="6728008" y="50006"/>
                </a:lnTo>
                <a:lnTo>
                  <a:pt x="6740905" y="50006"/>
                </a:lnTo>
                <a:lnTo>
                  <a:pt x="6746267" y="51295"/>
                </a:lnTo>
                <a:lnTo>
                  <a:pt x="6751125" y="53876"/>
                </a:lnTo>
                <a:lnTo>
                  <a:pt x="6756088" y="56455"/>
                </a:lnTo>
                <a:lnTo>
                  <a:pt x="6760945" y="60225"/>
                </a:lnTo>
                <a:lnTo>
                  <a:pt x="6765708" y="65186"/>
                </a:lnTo>
                <a:lnTo>
                  <a:pt x="6784167" y="65186"/>
                </a:lnTo>
                <a:lnTo>
                  <a:pt x="6784167" y="65930"/>
                </a:lnTo>
                <a:lnTo>
                  <a:pt x="6731923" y="65930"/>
                </a:lnTo>
                <a:lnTo>
                  <a:pt x="6727913" y="67072"/>
                </a:lnTo>
                <a:lnTo>
                  <a:pt x="6724636" y="69353"/>
                </a:lnTo>
                <a:lnTo>
                  <a:pt x="6721360" y="71536"/>
                </a:lnTo>
                <a:lnTo>
                  <a:pt x="6718683" y="74463"/>
                </a:lnTo>
                <a:lnTo>
                  <a:pt x="6710796" y="99714"/>
                </a:lnTo>
                <a:lnTo>
                  <a:pt x="6710796" y="109537"/>
                </a:lnTo>
                <a:lnTo>
                  <a:pt x="6731037" y="144665"/>
                </a:lnTo>
                <a:lnTo>
                  <a:pt x="6765612" y="144665"/>
                </a:lnTo>
                <a:lnTo>
                  <a:pt x="6762536" y="148037"/>
                </a:lnTo>
                <a:lnTo>
                  <a:pt x="6757031" y="152494"/>
                </a:lnTo>
                <a:lnTo>
                  <a:pt x="6745620" y="158848"/>
                </a:lnTo>
                <a:lnTo>
                  <a:pt x="6739419" y="160438"/>
                </a:lnTo>
                <a:close/>
              </a:path>
              <a:path w="7480934" h="199389">
                <a:moveTo>
                  <a:pt x="6765612" y="144665"/>
                </a:moveTo>
                <a:lnTo>
                  <a:pt x="6738276" y="144665"/>
                </a:lnTo>
                <a:lnTo>
                  <a:pt x="6740657" y="144360"/>
                </a:lnTo>
                <a:lnTo>
                  <a:pt x="6742943" y="143770"/>
                </a:lnTo>
                <a:lnTo>
                  <a:pt x="6765708" y="125015"/>
                </a:lnTo>
                <a:lnTo>
                  <a:pt x="6765708" y="84832"/>
                </a:lnTo>
                <a:lnTo>
                  <a:pt x="6760650" y="78680"/>
                </a:lnTo>
                <a:lnTo>
                  <a:pt x="6755792" y="74016"/>
                </a:lnTo>
                <a:lnTo>
                  <a:pt x="6751125" y="70842"/>
                </a:lnTo>
                <a:lnTo>
                  <a:pt x="6746563" y="67567"/>
                </a:lnTo>
                <a:lnTo>
                  <a:pt x="6741753" y="65930"/>
                </a:lnTo>
                <a:lnTo>
                  <a:pt x="6784167" y="65930"/>
                </a:lnTo>
                <a:lnTo>
                  <a:pt x="6784167" y="142274"/>
                </a:lnTo>
                <a:lnTo>
                  <a:pt x="6767794" y="142274"/>
                </a:lnTo>
                <a:lnTo>
                  <a:pt x="6765612" y="144665"/>
                </a:lnTo>
                <a:close/>
              </a:path>
              <a:path w="7480934" h="199389">
                <a:moveTo>
                  <a:pt x="6778862" y="159000"/>
                </a:moveTo>
                <a:lnTo>
                  <a:pt x="6773204" y="159000"/>
                </a:lnTo>
                <a:lnTo>
                  <a:pt x="6772109" y="158800"/>
                </a:lnTo>
                <a:lnTo>
                  <a:pt x="6771118" y="158695"/>
                </a:lnTo>
                <a:lnTo>
                  <a:pt x="6767794" y="156123"/>
                </a:lnTo>
                <a:lnTo>
                  <a:pt x="6767794" y="142274"/>
                </a:lnTo>
                <a:lnTo>
                  <a:pt x="6784167" y="142274"/>
                </a:lnTo>
                <a:lnTo>
                  <a:pt x="6784167" y="156123"/>
                </a:lnTo>
                <a:lnTo>
                  <a:pt x="6784015" y="156666"/>
                </a:lnTo>
                <a:lnTo>
                  <a:pt x="6783720" y="157162"/>
                </a:lnTo>
                <a:lnTo>
                  <a:pt x="6783520" y="157562"/>
                </a:lnTo>
                <a:lnTo>
                  <a:pt x="6783072" y="157905"/>
                </a:lnTo>
                <a:lnTo>
                  <a:pt x="6782377" y="158200"/>
                </a:lnTo>
                <a:lnTo>
                  <a:pt x="6781786" y="158505"/>
                </a:lnTo>
                <a:lnTo>
                  <a:pt x="6780938" y="158695"/>
                </a:lnTo>
                <a:lnTo>
                  <a:pt x="6779852" y="158800"/>
                </a:lnTo>
                <a:lnTo>
                  <a:pt x="6778862" y="159000"/>
                </a:lnTo>
                <a:close/>
              </a:path>
              <a:path w="7480934" h="199389">
                <a:moveTo>
                  <a:pt x="6830744" y="159000"/>
                </a:moveTo>
                <a:lnTo>
                  <a:pt x="6824048" y="159000"/>
                </a:lnTo>
                <a:lnTo>
                  <a:pt x="6822858" y="158800"/>
                </a:lnTo>
                <a:lnTo>
                  <a:pt x="6821667" y="158695"/>
                </a:lnTo>
                <a:lnTo>
                  <a:pt x="6818343" y="156619"/>
                </a:lnTo>
                <a:lnTo>
                  <a:pt x="6818343" y="54123"/>
                </a:lnTo>
                <a:lnTo>
                  <a:pt x="6822858" y="51940"/>
                </a:lnTo>
                <a:lnTo>
                  <a:pt x="6824048" y="51742"/>
                </a:lnTo>
                <a:lnTo>
                  <a:pt x="6825544" y="51643"/>
                </a:lnTo>
                <a:lnTo>
                  <a:pt x="6829211" y="51643"/>
                </a:lnTo>
                <a:lnTo>
                  <a:pt x="6830744" y="51742"/>
                </a:lnTo>
                <a:lnTo>
                  <a:pt x="6831935" y="51940"/>
                </a:lnTo>
                <a:lnTo>
                  <a:pt x="6833135" y="52039"/>
                </a:lnTo>
                <a:lnTo>
                  <a:pt x="6834069" y="52238"/>
                </a:lnTo>
                <a:lnTo>
                  <a:pt x="6835459" y="52834"/>
                </a:lnTo>
                <a:lnTo>
                  <a:pt x="6835955" y="53230"/>
                </a:lnTo>
                <a:lnTo>
                  <a:pt x="6836259" y="53726"/>
                </a:lnTo>
                <a:lnTo>
                  <a:pt x="6836555" y="54123"/>
                </a:lnTo>
                <a:lnTo>
                  <a:pt x="6836698" y="54570"/>
                </a:lnTo>
                <a:lnTo>
                  <a:pt x="6836698" y="156123"/>
                </a:lnTo>
                <a:lnTo>
                  <a:pt x="6831935" y="158800"/>
                </a:lnTo>
                <a:lnTo>
                  <a:pt x="6830744" y="159000"/>
                </a:lnTo>
                <a:close/>
              </a:path>
              <a:path w="7480934" h="199389">
                <a:moveTo>
                  <a:pt x="6831687" y="32295"/>
                </a:moveTo>
                <a:lnTo>
                  <a:pt x="6822963" y="32295"/>
                </a:lnTo>
                <a:lnTo>
                  <a:pt x="6819981" y="31551"/>
                </a:lnTo>
                <a:lnTo>
                  <a:pt x="6818400" y="30063"/>
                </a:lnTo>
                <a:lnTo>
                  <a:pt x="6816809" y="28475"/>
                </a:lnTo>
                <a:lnTo>
                  <a:pt x="6816019" y="25598"/>
                </a:lnTo>
                <a:lnTo>
                  <a:pt x="6816073" y="16866"/>
                </a:lnTo>
                <a:lnTo>
                  <a:pt x="6816809" y="14138"/>
                </a:lnTo>
                <a:lnTo>
                  <a:pt x="6820086" y="11063"/>
                </a:lnTo>
                <a:lnTo>
                  <a:pt x="6823105" y="10268"/>
                </a:lnTo>
                <a:lnTo>
                  <a:pt x="6831840" y="10268"/>
                </a:lnTo>
                <a:lnTo>
                  <a:pt x="6834821" y="11013"/>
                </a:lnTo>
                <a:lnTo>
                  <a:pt x="6837993" y="13989"/>
                </a:lnTo>
                <a:lnTo>
                  <a:pt x="6838784" y="16866"/>
                </a:lnTo>
                <a:lnTo>
                  <a:pt x="6838756" y="25598"/>
                </a:lnTo>
                <a:lnTo>
                  <a:pt x="6837945" y="28475"/>
                </a:lnTo>
                <a:lnTo>
                  <a:pt x="6834669" y="31551"/>
                </a:lnTo>
                <a:lnTo>
                  <a:pt x="6831687" y="32295"/>
                </a:lnTo>
                <a:close/>
              </a:path>
              <a:path w="7480934" h="199389">
                <a:moveTo>
                  <a:pt x="6929065" y="145703"/>
                </a:moveTo>
                <a:lnTo>
                  <a:pt x="6897848" y="145703"/>
                </a:lnTo>
                <a:lnTo>
                  <a:pt x="6900677" y="145408"/>
                </a:lnTo>
                <a:lnTo>
                  <a:pt x="6903153" y="144808"/>
                </a:lnTo>
                <a:lnTo>
                  <a:pt x="6915507" y="132406"/>
                </a:lnTo>
                <a:lnTo>
                  <a:pt x="6915507" y="126853"/>
                </a:lnTo>
                <a:lnTo>
                  <a:pt x="6914764" y="124520"/>
                </a:lnTo>
                <a:lnTo>
                  <a:pt x="6913278" y="122634"/>
                </a:lnTo>
                <a:lnTo>
                  <a:pt x="6911888" y="120652"/>
                </a:lnTo>
                <a:lnTo>
                  <a:pt x="6890352" y="109832"/>
                </a:lnTo>
                <a:lnTo>
                  <a:pt x="6887180" y="108546"/>
                </a:lnTo>
                <a:lnTo>
                  <a:pt x="6865053" y="84385"/>
                </a:lnTo>
                <a:lnTo>
                  <a:pt x="6865053" y="75952"/>
                </a:lnTo>
                <a:lnTo>
                  <a:pt x="6874283" y="59084"/>
                </a:lnTo>
                <a:lnTo>
                  <a:pt x="6877360" y="56306"/>
                </a:lnTo>
                <a:lnTo>
                  <a:pt x="6881179" y="54123"/>
                </a:lnTo>
                <a:lnTo>
                  <a:pt x="6885742" y="52535"/>
                </a:lnTo>
                <a:lnTo>
                  <a:pt x="6890304" y="50849"/>
                </a:lnTo>
                <a:lnTo>
                  <a:pt x="6895610" y="50006"/>
                </a:lnTo>
                <a:lnTo>
                  <a:pt x="6904344" y="50006"/>
                </a:lnTo>
                <a:lnTo>
                  <a:pt x="6907020" y="50253"/>
                </a:lnTo>
                <a:lnTo>
                  <a:pt x="6909707" y="50750"/>
                </a:lnTo>
                <a:lnTo>
                  <a:pt x="6912383" y="51147"/>
                </a:lnTo>
                <a:lnTo>
                  <a:pt x="6914812" y="51693"/>
                </a:lnTo>
                <a:lnTo>
                  <a:pt x="6919174" y="53081"/>
                </a:lnTo>
                <a:lnTo>
                  <a:pt x="6921013" y="53825"/>
                </a:lnTo>
                <a:lnTo>
                  <a:pt x="6922499" y="54620"/>
                </a:lnTo>
                <a:lnTo>
                  <a:pt x="6924089" y="55413"/>
                </a:lnTo>
                <a:lnTo>
                  <a:pt x="6925232" y="56107"/>
                </a:lnTo>
                <a:lnTo>
                  <a:pt x="6925928" y="56703"/>
                </a:lnTo>
                <a:lnTo>
                  <a:pt x="6926718" y="57298"/>
                </a:lnTo>
                <a:lnTo>
                  <a:pt x="6927261" y="57844"/>
                </a:lnTo>
                <a:lnTo>
                  <a:pt x="6927566" y="58340"/>
                </a:lnTo>
                <a:lnTo>
                  <a:pt x="6927861" y="58737"/>
                </a:lnTo>
                <a:lnTo>
                  <a:pt x="6928061" y="59232"/>
                </a:lnTo>
                <a:lnTo>
                  <a:pt x="6928156" y="59829"/>
                </a:lnTo>
                <a:lnTo>
                  <a:pt x="6928261" y="60324"/>
                </a:lnTo>
                <a:lnTo>
                  <a:pt x="6928356" y="60969"/>
                </a:lnTo>
                <a:lnTo>
                  <a:pt x="6928556" y="62557"/>
                </a:lnTo>
                <a:lnTo>
                  <a:pt x="6928556" y="64293"/>
                </a:lnTo>
                <a:lnTo>
                  <a:pt x="6898343" y="64293"/>
                </a:lnTo>
                <a:lnTo>
                  <a:pt x="6895562" y="64690"/>
                </a:lnTo>
                <a:lnTo>
                  <a:pt x="6893181" y="65484"/>
                </a:lnTo>
                <a:lnTo>
                  <a:pt x="6890799" y="66178"/>
                </a:lnTo>
                <a:lnTo>
                  <a:pt x="6888866" y="67171"/>
                </a:lnTo>
                <a:lnTo>
                  <a:pt x="6885894" y="69750"/>
                </a:lnTo>
                <a:lnTo>
                  <a:pt x="6884751" y="71288"/>
                </a:lnTo>
                <a:lnTo>
                  <a:pt x="6883160" y="74860"/>
                </a:lnTo>
                <a:lnTo>
                  <a:pt x="6882760" y="76795"/>
                </a:lnTo>
                <a:lnTo>
                  <a:pt x="6882760" y="81755"/>
                </a:lnTo>
                <a:lnTo>
                  <a:pt x="6905039" y="97829"/>
                </a:lnTo>
                <a:lnTo>
                  <a:pt x="6908211" y="99118"/>
                </a:lnTo>
                <a:lnTo>
                  <a:pt x="6925775" y="109089"/>
                </a:lnTo>
                <a:lnTo>
                  <a:pt x="6928156" y="111270"/>
                </a:lnTo>
                <a:lnTo>
                  <a:pt x="6930090" y="113956"/>
                </a:lnTo>
                <a:lnTo>
                  <a:pt x="6931576" y="117128"/>
                </a:lnTo>
                <a:lnTo>
                  <a:pt x="6933071" y="120205"/>
                </a:lnTo>
                <a:lnTo>
                  <a:pt x="6933814" y="123872"/>
                </a:lnTo>
                <a:lnTo>
                  <a:pt x="6933814" y="133302"/>
                </a:lnTo>
                <a:lnTo>
                  <a:pt x="6932824" y="137912"/>
                </a:lnTo>
                <a:lnTo>
                  <a:pt x="6930761" y="142131"/>
                </a:lnTo>
                <a:lnTo>
                  <a:pt x="6929065" y="145703"/>
                </a:lnTo>
                <a:close/>
              </a:path>
              <a:path w="7480934" h="199389">
                <a:moveTo>
                  <a:pt x="6926175" y="72032"/>
                </a:moveTo>
                <a:lnTo>
                  <a:pt x="6925080" y="72032"/>
                </a:lnTo>
                <a:lnTo>
                  <a:pt x="6924089" y="71635"/>
                </a:lnTo>
                <a:lnTo>
                  <a:pt x="6921508" y="70048"/>
                </a:lnTo>
                <a:lnTo>
                  <a:pt x="6919870" y="69204"/>
                </a:lnTo>
                <a:lnTo>
                  <a:pt x="6917888" y="68312"/>
                </a:lnTo>
                <a:lnTo>
                  <a:pt x="6915907" y="67319"/>
                </a:lnTo>
                <a:lnTo>
                  <a:pt x="6913526" y="66427"/>
                </a:lnTo>
                <a:lnTo>
                  <a:pt x="6910745" y="65632"/>
                </a:lnTo>
                <a:lnTo>
                  <a:pt x="6908068" y="64740"/>
                </a:lnTo>
                <a:lnTo>
                  <a:pt x="6904992" y="64293"/>
                </a:lnTo>
                <a:lnTo>
                  <a:pt x="6928556" y="64293"/>
                </a:lnTo>
                <a:lnTo>
                  <a:pt x="6928541" y="67319"/>
                </a:lnTo>
                <a:lnTo>
                  <a:pt x="6928356" y="69056"/>
                </a:lnTo>
                <a:lnTo>
                  <a:pt x="6928156" y="69800"/>
                </a:lnTo>
                <a:lnTo>
                  <a:pt x="6927861" y="70395"/>
                </a:lnTo>
                <a:lnTo>
                  <a:pt x="6927661" y="70990"/>
                </a:lnTo>
                <a:lnTo>
                  <a:pt x="6927366" y="71437"/>
                </a:lnTo>
                <a:lnTo>
                  <a:pt x="6926966" y="71735"/>
                </a:lnTo>
                <a:lnTo>
                  <a:pt x="6926566" y="71933"/>
                </a:lnTo>
                <a:lnTo>
                  <a:pt x="6926175" y="72032"/>
                </a:lnTo>
                <a:close/>
              </a:path>
              <a:path w="7480934" h="199389">
                <a:moveTo>
                  <a:pt x="6900124" y="160438"/>
                </a:moveTo>
                <a:lnTo>
                  <a:pt x="6890799" y="160438"/>
                </a:lnTo>
                <a:lnTo>
                  <a:pt x="6887380" y="160143"/>
                </a:lnTo>
                <a:lnTo>
                  <a:pt x="6884103" y="159543"/>
                </a:lnTo>
                <a:lnTo>
                  <a:pt x="6880932" y="159048"/>
                </a:lnTo>
                <a:lnTo>
                  <a:pt x="6862672" y="146046"/>
                </a:lnTo>
                <a:lnTo>
                  <a:pt x="6862710" y="142131"/>
                </a:lnTo>
                <a:lnTo>
                  <a:pt x="6864310" y="136626"/>
                </a:lnTo>
                <a:lnTo>
                  <a:pt x="6864806" y="136331"/>
                </a:lnTo>
                <a:lnTo>
                  <a:pt x="6865301" y="136178"/>
                </a:lnTo>
                <a:lnTo>
                  <a:pt x="6866596" y="136178"/>
                </a:lnTo>
                <a:lnTo>
                  <a:pt x="6867778" y="136673"/>
                </a:lnTo>
                <a:lnTo>
                  <a:pt x="6870959" y="138655"/>
                </a:lnTo>
                <a:lnTo>
                  <a:pt x="6872940" y="139750"/>
                </a:lnTo>
                <a:lnTo>
                  <a:pt x="6877703" y="142131"/>
                </a:lnTo>
                <a:lnTo>
                  <a:pt x="6880484" y="143217"/>
                </a:lnTo>
                <a:lnTo>
                  <a:pt x="6886828" y="145208"/>
                </a:lnTo>
                <a:lnTo>
                  <a:pt x="6890504" y="145703"/>
                </a:lnTo>
                <a:lnTo>
                  <a:pt x="6929065" y="145703"/>
                </a:lnTo>
                <a:lnTo>
                  <a:pt x="6928947" y="145951"/>
                </a:lnTo>
                <a:lnTo>
                  <a:pt x="6926270" y="149323"/>
                </a:lnTo>
                <a:lnTo>
                  <a:pt x="6919327" y="154876"/>
                </a:lnTo>
                <a:lnTo>
                  <a:pt x="6915164" y="156962"/>
                </a:lnTo>
                <a:lnTo>
                  <a:pt x="6905439" y="159743"/>
                </a:lnTo>
                <a:lnTo>
                  <a:pt x="6900124" y="160438"/>
                </a:lnTo>
                <a:close/>
              </a:path>
              <a:path w="7480934" h="199389">
                <a:moveTo>
                  <a:pt x="6982887" y="52238"/>
                </a:moveTo>
                <a:lnTo>
                  <a:pt x="6964437" y="52238"/>
                </a:lnTo>
                <a:lnTo>
                  <a:pt x="6964532" y="27334"/>
                </a:lnTo>
                <a:lnTo>
                  <a:pt x="6964732" y="26937"/>
                </a:lnTo>
                <a:lnTo>
                  <a:pt x="6965028" y="26441"/>
                </a:lnTo>
                <a:lnTo>
                  <a:pt x="6965523" y="26045"/>
                </a:lnTo>
                <a:lnTo>
                  <a:pt x="6966218" y="25746"/>
                </a:lnTo>
                <a:lnTo>
                  <a:pt x="6967009" y="25350"/>
                </a:lnTo>
                <a:lnTo>
                  <a:pt x="6968009" y="25102"/>
                </a:lnTo>
                <a:lnTo>
                  <a:pt x="6969200" y="25003"/>
                </a:lnTo>
                <a:lnTo>
                  <a:pt x="6970390" y="24804"/>
                </a:lnTo>
                <a:lnTo>
                  <a:pt x="6971876" y="24704"/>
                </a:lnTo>
                <a:lnTo>
                  <a:pt x="6975448" y="24704"/>
                </a:lnTo>
                <a:lnTo>
                  <a:pt x="6976934" y="24804"/>
                </a:lnTo>
                <a:lnTo>
                  <a:pt x="6978124" y="25003"/>
                </a:lnTo>
                <a:lnTo>
                  <a:pt x="6979315" y="25102"/>
                </a:lnTo>
                <a:lnTo>
                  <a:pt x="6980258" y="25350"/>
                </a:lnTo>
                <a:lnTo>
                  <a:pt x="6980953" y="25746"/>
                </a:lnTo>
                <a:lnTo>
                  <a:pt x="6981649" y="26045"/>
                </a:lnTo>
                <a:lnTo>
                  <a:pt x="6982144" y="26441"/>
                </a:lnTo>
                <a:lnTo>
                  <a:pt x="6982439" y="26937"/>
                </a:lnTo>
                <a:lnTo>
                  <a:pt x="6982744" y="27334"/>
                </a:lnTo>
                <a:lnTo>
                  <a:pt x="6982887" y="27781"/>
                </a:lnTo>
                <a:lnTo>
                  <a:pt x="6982887" y="52238"/>
                </a:lnTo>
                <a:close/>
              </a:path>
              <a:path w="7480934" h="199389">
                <a:moveTo>
                  <a:pt x="7009728" y="67418"/>
                </a:moveTo>
                <a:lnTo>
                  <a:pt x="6949254" y="67418"/>
                </a:lnTo>
                <a:lnTo>
                  <a:pt x="6948311" y="66823"/>
                </a:lnTo>
                <a:lnTo>
                  <a:pt x="6947616" y="65632"/>
                </a:lnTo>
                <a:lnTo>
                  <a:pt x="6947025" y="64442"/>
                </a:lnTo>
                <a:lnTo>
                  <a:pt x="6946721" y="62507"/>
                </a:lnTo>
                <a:lnTo>
                  <a:pt x="6946721" y="58439"/>
                </a:lnTo>
                <a:lnTo>
                  <a:pt x="6946825" y="57298"/>
                </a:lnTo>
                <a:lnTo>
                  <a:pt x="6947025" y="56405"/>
                </a:lnTo>
                <a:lnTo>
                  <a:pt x="6947216" y="55413"/>
                </a:lnTo>
                <a:lnTo>
                  <a:pt x="6947464" y="54620"/>
                </a:lnTo>
                <a:lnTo>
                  <a:pt x="6947768" y="54024"/>
                </a:lnTo>
                <a:lnTo>
                  <a:pt x="6948064" y="53330"/>
                </a:lnTo>
                <a:lnTo>
                  <a:pt x="6948407" y="52883"/>
                </a:lnTo>
                <a:lnTo>
                  <a:pt x="6948807" y="52685"/>
                </a:lnTo>
                <a:lnTo>
                  <a:pt x="6949302" y="52387"/>
                </a:lnTo>
                <a:lnTo>
                  <a:pt x="6949845" y="52238"/>
                </a:lnTo>
                <a:lnTo>
                  <a:pt x="7009233" y="52238"/>
                </a:lnTo>
                <a:lnTo>
                  <a:pt x="7009728" y="52387"/>
                </a:lnTo>
                <a:lnTo>
                  <a:pt x="7010128" y="52685"/>
                </a:lnTo>
                <a:lnTo>
                  <a:pt x="7010624" y="52883"/>
                </a:lnTo>
                <a:lnTo>
                  <a:pt x="7011014" y="53330"/>
                </a:lnTo>
                <a:lnTo>
                  <a:pt x="7011319" y="54024"/>
                </a:lnTo>
                <a:lnTo>
                  <a:pt x="7011710" y="54620"/>
                </a:lnTo>
                <a:lnTo>
                  <a:pt x="7011957" y="55413"/>
                </a:lnTo>
                <a:lnTo>
                  <a:pt x="7012062" y="56405"/>
                </a:lnTo>
                <a:lnTo>
                  <a:pt x="7012252" y="57298"/>
                </a:lnTo>
                <a:lnTo>
                  <a:pt x="7012357" y="58439"/>
                </a:lnTo>
                <a:lnTo>
                  <a:pt x="7012357" y="62507"/>
                </a:lnTo>
                <a:lnTo>
                  <a:pt x="7012005" y="64442"/>
                </a:lnTo>
                <a:lnTo>
                  <a:pt x="7010624" y="66823"/>
                </a:lnTo>
                <a:lnTo>
                  <a:pt x="7009728" y="67418"/>
                </a:lnTo>
                <a:close/>
              </a:path>
              <a:path w="7480934" h="199389">
                <a:moveTo>
                  <a:pt x="6995536" y="160286"/>
                </a:moveTo>
                <a:lnTo>
                  <a:pt x="6988592" y="160286"/>
                </a:lnTo>
                <a:lnTo>
                  <a:pt x="6984125" y="159591"/>
                </a:lnTo>
                <a:lnTo>
                  <a:pt x="6964437" y="131959"/>
                </a:lnTo>
                <a:lnTo>
                  <a:pt x="6964437" y="67418"/>
                </a:lnTo>
                <a:lnTo>
                  <a:pt x="6982887" y="67418"/>
                </a:lnTo>
                <a:lnTo>
                  <a:pt x="6982887" y="130473"/>
                </a:lnTo>
                <a:lnTo>
                  <a:pt x="6983878" y="135730"/>
                </a:lnTo>
                <a:lnTo>
                  <a:pt x="6985868" y="139302"/>
                </a:lnTo>
                <a:lnTo>
                  <a:pt x="6987945" y="142779"/>
                </a:lnTo>
                <a:lnTo>
                  <a:pt x="6991621" y="144513"/>
                </a:lnTo>
                <a:lnTo>
                  <a:pt x="7012027" y="144513"/>
                </a:lnTo>
                <a:lnTo>
                  <a:pt x="7012062" y="144808"/>
                </a:lnTo>
                <a:lnTo>
                  <a:pt x="7012252" y="145703"/>
                </a:lnTo>
                <a:lnTo>
                  <a:pt x="7012357" y="146846"/>
                </a:lnTo>
                <a:lnTo>
                  <a:pt x="7012357" y="150313"/>
                </a:lnTo>
                <a:lnTo>
                  <a:pt x="6998965" y="159838"/>
                </a:lnTo>
                <a:lnTo>
                  <a:pt x="6997279" y="160143"/>
                </a:lnTo>
                <a:lnTo>
                  <a:pt x="6995536" y="160286"/>
                </a:lnTo>
                <a:close/>
              </a:path>
              <a:path w="7480934" h="199389">
                <a:moveTo>
                  <a:pt x="7012027" y="144513"/>
                </a:moveTo>
                <a:lnTo>
                  <a:pt x="6998660" y="144513"/>
                </a:lnTo>
                <a:lnTo>
                  <a:pt x="7000203" y="144360"/>
                </a:lnTo>
                <a:lnTo>
                  <a:pt x="7001489" y="144065"/>
                </a:lnTo>
                <a:lnTo>
                  <a:pt x="7008538" y="141588"/>
                </a:lnTo>
                <a:lnTo>
                  <a:pt x="7009233" y="141388"/>
                </a:lnTo>
                <a:lnTo>
                  <a:pt x="7010128" y="141388"/>
                </a:lnTo>
                <a:lnTo>
                  <a:pt x="7010424" y="141484"/>
                </a:lnTo>
                <a:lnTo>
                  <a:pt x="7010719" y="141684"/>
                </a:lnTo>
                <a:lnTo>
                  <a:pt x="7011119" y="141884"/>
                </a:lnTo>
                <a:lnTo>
                  <a:pt x="7011414" y="142227"/>
                </a:lnTo>
                <a:lnTo>
                  <a:pt x="7011814" y="143217"/>
                </a:lnTo>
                <a:lnTo>
                  <a:pt x="7011957" y="143912"/>
                </a:lnTo>
                <a:lnTo>
                  <a:pt x="7012027" y="144513"/>
                </a:lnTo>
                <a:close/>
              </a:path>
              <a:path w="7480934" h="199389">
                <a:moveTo>
                  <a:pt x="7039370" y="75455"/>
                </a:moveTo>
                <a:lnTo>
                  <a:pt x="7037884" y="75455"/>
                </a:lnTo>
                <a:lnTo>
                  <a:pt x="7037332" y="75306"/>
                </a:lnTo>
                <a:lnTo>
                  <a:pt x="7034810" y="65583"/>
                </a:lnTo>
                <a:lnTo>
                  <a:pt x="7034855" y="64938"/>
                </a:lnTo>
                <a:lnTo>
                  <a:pt x="7042199" y="57448"/>
                </a:lnTo>
                <a:lnTo>
                  <a:pt x="7044676" y="56058"/>
                </a:lnTo>
                <a:lnTo>
                  <a:pt x="7047504" y="54867"/>
                </a:lnTo>
                <a:lnTo>
                  <a:pt x="7050676" y="53876"/>
                </a:lnTo>
                <a:lnTo>
                  <a:pt x="7053953" y="52784"/>
                </a:lnTo>
                <a:lnTo>
                  <a:pt x="7057477" y="51891"/>
                </a:lnTo>
                <a:lnTo>
                  <a:pt x="7061249" y="51196"/>
                </a:lnTo>
                <a:lnTo>
                  <a:pt x="7065021" y="50403"/>
                </a:lnTo>
                <a:lnTo>
                  <a:pt x="7068840" y="50006"/>
                </a:lnTo>
                <a:lnTo>
                  <a:pt x="7079947" y="50006"/>
                </a:lnTo>
                <a:lnTo>
                  <a:pt x="7086100" y="50849"/>
                </a:lnTo>
                <a:lnTo>
                  <a:pt x="7091157" y="52535"/>
                </a:lnTo>
                <a:lnTo>
                  <a:pt x="7096225" y="54123"/>
                </a:lnTo>
                <a:lnTo>
                  <a:pt x="7100292" y="56505"/>
                </a:lnTo>
                <a:lnTo>
                  <a:pt x="7103368" y="59679"/>
                </a:lnTo>
                <a:lnTo>
                  <a:pt x="7106540" y="62855"/>
                </a:lnTo>
                <a:lnTo>
                  <a:pt x="7107792" y="65037"/>
                </a:lnTo>
                <a:lnTo>
                  <a:pt x="7066507" y="65037"/>
                </a:lnTo>
                <a:lnTo>
                  <a:pt x="7062382" y="65583"/>
                </a:lnTo>
                <a:lnTo>
                  <a:pt x="7040704" y="74910"/>
                </a:lnTo>
                <a:lnTo>
                  <a:pt x="7039370" y="75455"/>
                </a:lnTo>
                <a:close/>
              </a:path>
              <a:path w="7480934" h="199389">
                <a:moveTo>
                  <a:pt x="7070726" y="160438"/>
                </a:moveTo>
                <a:lnTo>
                  <a:pt x="7059411" y="160438"/>
                </a:lnTo>
                <a:lnTo>
                  <a:pt x="7054648" y="159743"/>
                </a:lnTo>
                <a:lnTo>
                  <a:pt x="7029845" y="134692"/>
                </a:lnTo>
                <a:lnTo>
                  <a:pt x="7029845" y="124272"/>
                </a:lnTo>
                <a:lnTo>
                  <a:pt x="7065411" y="97134"/>
                </a:lnTo>
                <a:lnTo>
                  <a:pt x="7072412" y="96440"/>
                </a:lnTo>
                <a:lnTo>
                  <a:pt x="7093986" y="96440"/>
                </a:lnTo>
                <a:lnTo>
                  <a:pt x="7093986" y="84832"/>
                </a:lnTo>
                <a:lnTo>
                  <a:pt x="7093596" y="81409"/>
                </a:lnTo>
                <a:lnTo>
                  <a:pt x="7092005" y="75455"/>
                </a:lnTo>
                <a:lnTo>
                  <a:pt x="7090662" y="72975"/>
                </a:lnTo>
                <a:lnTo>
                  <a:pt x="7088776" y="70990"/>
                </a:lnTo>
                <a:lnTo>
                  <a:pt x="7086995" y="69006"/>
                </a:lnTo>
                <a:lnTo>
                  <a:pt x="7084661" y="67517"/>
                </a:lnTo>
                <a:lnTo>
                  <a:pt x="7078908" y="65533"/>
                </a:lnTo>
                <a:lnTo>
                  <a:pt x="7075336" y="65037"/>
                </a:lnTo>
                <a:lnTo>
                  <a:pt x="7107792" y="65037"/>
                </a:lnTo>
                <a:lnTo>
                  <a:pt x="7108817" y="66823"/>
                </a:lnTo>
                <a:lnTo>
                  <a:pt x="7111598" y="76249"/>
                </a:lnTo>
                <a:lnTo>
                  <a:pt x="7112255" y="81409"/>
                </a:lnTo>
                <a:lnTo>
                  <a:pt x="7112293" y="109832"/>
                </a:lnTo>
                <a:lnTo>
                  <a:pt x="7073298" y="109832"/>
                </a:lnTo>
                <a:lnTo>
                  <a:pt x="7068888" y="110280"/>
                </a:lnTo>
                <a:lnTo>
                  <a:pt x="7065116" y="111175"/>
                </a:lnTo>
                <a:lnTo>
                  <a:pt x="7061449" y="111966"/>
                </a:lnTo>
                <a:lnTo>
                  <a:pt x="7058372" y="113204"/>
                </a:lnTo>
                <a:lnTo>
                  <a:pt x="7048743" y="125958"/>
                </a:lnTo>
                <a:lnTo>
                  <a:pt x="7048743" y="134197"/>
                </a:lnTo>
                <a:lnTo>
                  <a:pt x="7050381" y="138312"/>
                </a:lnTo>
                <a:lnTo>
                  <a:pt x="7053658" y="141388"/>
                </a:lnTo>
                <a:lnTo>
                  <a:pt x="7057029" y="144465"/>
                </a:lnTo>
                <a:lnTo>
                  <a:pt x="7061697" y="145998"/>
                </a:lnTo>
                <a:lnTo>
                  <a:pt x="7096110" y="145998"/>
                </a:lnTo>
                <a:lnTo>
                  <a:pt x="7092158" y="150313"/>
                </a:lnTo>
                <a:lnTo>
                  <a:pt x="7087243" y="153990"/>
                </a:lnTo>
                <a:lnTo>
                  <a:pt x="7081785" y="156562"/>
                </a:lnTo>
                <a:lnTo>
                  <a:pt x="7076422" y="159143"/>
                </a:lnTo>
                <a:lnTo>
                  <a:pt x="7070726" y="160438"/>
                </a:lnTo>
                <a:close/>
              </a:path>
              <a:path w="7480934" h="199389">
                <a:moveTo>
                  <a:pt x="7096110" y="145998"/>
                </a:moveTo>
                <a:lnTo>
                  <a:pt x="7072412" y="145998"/>
                </a:lnTo>
                <a:lnTo>
                  <a:pt x="7076870" y="144808"/>
                </a:lnTo>
                <a:lnTo>
                  <a:pt x="7081042" y="142427"/>
                </a:lnTo>
                <a:lnTo>
                  <a:pt x="7085204" y="139950"/>
                </a:lnTo>
                <a:lnTo>
                  <a:pt x="7089519" y="136178"/>
                </a:lnTo>
                <a:lnTo>
                  <a:pt x="7093986" y="131120"/>
                </a:lnTo>
                <a:lnTo>
                  <a:pt x="7093986" y="109832"/>
                </a:lnTo>
                <a:lnTo>
                  <a:pt x="7112293" y="109832"/>
                </a:lnTo>
                <a:lnTo>
                  <a:pt x="7112293" y="145551"/>
                </a:lnTo>
                <a:lnTo>
                  <a:pt x="7096520" y="145551"/>
                </a:lnTo>
                <a:lnTo>
                  <a:pt x="7096110" y="145998"/>
                </a:lnTo>
                <a:close/>
              </a:path>
              <a:path w="7480934" h="199389">
                <a:moveTo>
                  <a:pt x="7106388" y="159095"/>
                </a:moveTo>
                <a:lnTo>
                  <a:pt x="7102521" y="159095"/>
                </a:lnTo>
                <a:lnTo>
                  <a:pt x="7100987" y="158943"/>
                </a:lnTo>
                <a:lnTo>
                  <a:pt x="7099797" y="158648"/>
                </a:lnTo>
                <a:lnTo>
                  <a:pt x="7098606" y="158448"/>
                </a:lnTo>
                <a:lnTo>
                  <a:pt x="7097758" y="158152"/>
                </a:lnTo>
                <a:lnTo>
                  <a:pt x="7097263" y="157762"/>
                </a:lnTo>
                <a:lnTo>
                  <a:pt x="7096768" y="157257"/>
                </a:lnTo>
                <a:lnTo>
                  <a:pt x="7096520" y="156562"/>
                </a:lnTo>
                <a:lnTo>
                  <a:pt x="7096520" y="145551"/>
                </a:lnTo>
                <a:lnTo>
                  <a:pt x="7112293" y="145551"/>
                </a:lnTo>
                <a:lnTo>
                  <a:pt x="7112293" y="156562"/>
                </a:lnTo>
                <a:lnTo>
                  <a:pt x="7108874" y="158648"/>
                </a:lnTo>
                <a:lnTo>
                  <a:pt x="7107883" y="158943"/>
                </a:lnTo>
                <a:lnTo>
                  <a:pt x="7106388" y="159095"/>
                </a:lnTo>
                <a:close/>
              </a:path>
              <a:path w="7480934" h="199389">
                <a:moveTo>
                  <a:pt x="7182893" y="68312"/>
                </a:moveTo>
                <a:lnTo>
                  <a:pt x="7162861" y="68312"/>
                </a:lnTo>
                <a:lnTo>
                  <a:pt x="7168510" y="62060"/>
                </a:lnTo>
                <a:lnTo>
                  <a:pt x="7174120" y="57448"/>
                </a:lnTo>
                <a:lnTo>
                  <a:pt x="7179673" y="54470"/>
                </a:lnTo>
                <a:lnTo>
                  <a:pt x="7185331" y="51493"/>
                </a:lnTo>
                <a:lnTo>
                  <a:pt x="7191036" y="50006"/>
                </a:lnTo>
                <a:lnTo>
                  <a:pt x="7203438" y="50006"/>
                </a:lnTo>
                <a:lnTo>
                  <a:pt x="7209048" y="51147"/>
                </a:lnTo>
                <a:lnTo>
                  <a:pt x="7218173" y="55711"/>
                </a:lnTo>
                <a:lnTo>
                  <a:pt x="7221840" y="58787"/>
                </a:lnTo>
                <a:lnTo>
                  <a:pt x="7224621" y="62656"/>
                </a:lnTo>
                <a:lnTo>
                  <a:pt x="7227233" y="66079"/>
                </a:lnTo>
                <a:lnTo>
                  <a:pt x="7188360" y="66079"/>
                </a:lnTo>
                <a:lnTo>
                  <a:pt x="7183740" y="67716"/>
                </a:lnTo>
                <a:lnTo>
                  <a:pt x="7182893" y="68312"/>
                </a:lnTo>
                <a:close/>
              </a:path>
              <a:path w="7480934" h="199389">
                <a:moveTo>
                  <a:pt x="7158690" y="159000"/>
                </a:moveTo>
                <a:lnTo>
                  <a:pt x="7151993" y="159000"/>
                </a:lnTo>
                <a:lnTo>
                  <a:pt x="7150803" y="158800"/>
                </a:lnTo>
                <a:lnTo>
                  <a:pt x="7149612" y="158695"/>
                </a:lnTo>
                <a:lnTo>
                  <a:pt x="7146193" y="156123"/>
                </a:lnTo>
                <a:lnTo>
                  <a:pt x="7146193" y="54470"/>
                </a:lnTo>
                <a:lnTo>
                  <a:pt x="7146288" y="53975"/>
                </a:lnTo>
                <a:lnTo>
                  <a:pt x="7146688" y="53180"/>
                </a:lnTo>
                <a:lnTo>
                  <a:pt x="7147136" y="52834"/>
                </a:lnTo>
                <a:lnTo>
                  <a:pt x="7147831" y="52535"/>
                </a:lnTo>
                <a:lnTo>
                  <a:pt x="7148526" y="52139"/>
                </a:lnTo>
                <a:lnTo>
                  <a:pt x="7149365" y="51891"/>
                </a:lnTo>
                <a:lnTo>
                  <a:pt x="7151451" y="51693"/>
                </a:lnTo>
                <a:lnTo>
                  <a:pt x="7157547" y="51693"/>
                </a:lnTo>
                <a:lnTo>
                  <a:pt x="7159633" y="51891"/>
                </a:lnTo>
                <a:lnTo>
                  <a:pt x="7160480" y="52139"/>
                </a:lnTo>
                <a:lnTo>
                  <a:pt x="7161071" y="52535"/>
                </a:lnTo>
                <a:lnTo>
                  <a:pt x="7161671" y="52834"/>
                </a:lnTo>
                <a:lnTo>
                  <a:pt x="7162119" y="53180"/>
                </a:lnTo>
                <a:lnTo>
                  <a:pt x="7162709" y="53975"/>
                </a:lnTo>
                <a:lnTo>
                  <a:pt x="7162861" y="54470"/>
                </a:lnTo>
                <a:lnTo>
                  <a:pt x="7162861" y="68312"/>
                </a:lnTo>
                <a:lnTo>
                  <a:pt x="7182893" y="68312"/>
                </a:lnTo>
                <a:lnTo>
                  <a:pt x="7179083" y="70990"/>
                </a:lnTo>
                <a:lnTo>
                  <a:pt x="7174520" y="74265"/>
                </a:lnTo>
                <a:lnTo>
                  <a:pt x="7169700" y="79027"/>
                </a:lnTo>
                <a:lnTo>
                  <a:pt x="7164643" y="85278"/>
                </a:lnTo>
                <a:lnTo>
                  <a:pt x="7164643" y="156123"/>
                </a:lnTo>
                <a:lnTo>
                  <a:pt x="7164500" y="156619"/>
                </a:lnTo>
                <a:lnTo>
                  <a:pt x="7159880" y="158800"/>
                </a:lnTo>
                <a:lnTo>
                  <a:pt x="7158690" y="159000"/>
                </a:lnTo>
                <a:close/>
              </a:path>
              <a:path w="7480934" h="199389">
                <a:moveTo>
                  <a:pt x="7226850" y="159000"/>
                </a:moveTo>
                <a:lnTo>
                  <a:pt x="7220154" y="159000"/>
                </a:lnTo>
                <a:lnTo>
                  <a:pt x="7218964" y="158800"/>
                </a:lnTo>
                <a:lnTo>
                  <a:pt x="7217773" y="158695"/>
                </a:lnTo>
                <a:lnTo>
                  <a:pt x="7214201" y="156123"/>
                </a:lnTo>
                <a:lnTo>
                  <a:pt x="7214201" y="90983"/>
                </a:lnTo>
                <a:lnTo>
                  <a:pt x="7213753" y="86369"/>
                </a:lnTo>
                <a:lnTo>
                  <a:pt x="7211972" y="79424"/>
                </a:lnTo>
                <a:lnTo>
                  <a:pt x="7210677" y="76447"/>
                </a:lnTo>
                <a:lnTo>
                  <a:pt x="7208991" y="73967"/>
                </a:lnTo>
                <a:lnTo>
                  <a:pt x="7207305" y="71387"/>
                </a:lnTo>
                <a:lnTo>
                  <a:pt x="7205076" y="69453"/>
                </a:lnTo>
                <a:lnTo>
                  <a:pt x="7202295" y="68163"/>
                </a:lnTo>
                <a:lnTo>
                  <a:pt x="7199618" y="66773"/>
                </a:lnTo>
                <a:lnTo>
                  <a:pt x="7196494" y="66079"/>
                </a:lnTo>
                <a:lnTo>
                  <a:pt x="7227233" y="66079"/>
                </a:lnTo>
                <a:lnTo>
                  <a:pt x="7227498" y="66427"/>
                </a:lnTo>
                <a:lnTo>
                  <a:pt x="7229536" y="70842"/>
                </a:lnTo>
                <a:lnTo>
                  <a:pt x="7230727" y="75901"/>
                </a:lnTo>
                <a:lnTo>
                  <a:pt x="7232013" y="80962"/>
                </a:lnTo>
                <a:lnTo>
                  <a:pt x="7232587" y="86369"/>
                </a:lnTo>
                <a:lnTo>
                  <a:pt x="7232661" y="156123"/>
                </a:lnTo>
                <a:lnTo>
                  <a:pt x="7232508" y="156619"/>
                </a:lnTo>
                <a:lnTo>
                  <a:pt x="7228041" y="158800"/>
                </a:lnTo>
                <a:lnTo>
                  <a:pt x="7226850" y="159000"/>
                </a:lnTo>
                <a:close/>
              </a:path>
              <a:path w="7480934" h="199389">
                <a:moveTo>
                  <a:pt x="7289067" y="52238"/>
                </a:moveTo>
                <a:lnTo>
                  <a:pt x="7270608" y="52238"/>
                </a:lnTo>
                <a:lnTo>
                  <a:pt x="7270608" y="27781"/>
                </a:lnTo>
                <a:lnTo>
                  <a:pt x="7272399" y="25746"/>
                </a:lnTo>
                <a:lnTo>
                  <a:pt x="7273189" y="25350"/>
                </a:lnTo>
                <a:lnTo>
                  <a:pt x="7274180" y="25102"/>
                </a:lnTo>
                <a:lnTo>
                  <a:pt x="7275371" y="25003"/>
                </a:lnTo>
                <a:lnTo>
                  <a:pt x="7276561" y="24804"/>
                </a:lnTo>
                <a:lnTo>
                  <a:pt x="7278047" y="24704"/>
                </a:lnTo>
                <a:lnTo>
                  <a:pt x="7281619" y="24704"/>
                </a:lnTo>
                <a:lnTo>
                  <a:pt x="7283114" y="24804"/>
                </a:lnTo>
                <a:lnTo>
                  <a:pt x="7284305" y="25003"/>
                </a:lnTo>
                <a:lnTo>
                  <a:pt x="7285496" y="25102"/>
                </a:lnTo>
                <a:lnTo>
                  <a:pt x="7286439" y="25350"/>
                </a:lnTo>
                <a:lnTo>
                  <a:pt x="7287134" y="25746"/>
                </a:lnTo>
                <a:lnTo>
                  <a:pt x="7287820" y="26045"/>
                </a:lnTo>
                <a:lnTo>
                  <a:pt x="7288325" y="26441"/>
                </a:lnTo>
                <a:lnTo>
                  <a:pt x="7288620" y="26937"/>
                </a:lnTo>
                <a:lnTo>
                  <a:pt x="7288915" y="27334"/>
                </a:lnTo>
                <a:lnTo>
                  <a:pt x="7289067" y="27781"/>
                </a:lnTo>
                <a:lnTo>
                  <a:pt x="7289067" y="52238"/>
                </a:lnTo>
                <a:close/>
              </a:path>
              <a:path w="7480934" h="199389">
                <a:moveTo>
                  <a:pt x="7315899" y="67418"/>
                </a:moveTo>
                <a:lnTo>
                  <a:pt x="7255425" y="67418"/>
                </a:lnTo>
                <a:lnTo>
                  <a:pt x="7254482" y="66823"/>
                </a:lnTo>
                <a:lnTo>
                  <a:pt x="7253796" y="65632"/>
                </a:lnTo>
                <a:lnTo>
                  <a:pt x="7253196" y="64442"/>
                </a:lnTo>
                <a:lnTo>
                  <a:pt x="7252901" y="62507"/>
                </a:lnTo>
                <a:lnTo>
                  <a:pt x="7252996" y="57298"/>
                </a:lnTo>
                <a:lnTo>
                  <a:pt x="7253196" y="56405"/>
                </a:lnTo>
                <a:lnTo>
                  <a:pt x="7253396" y="55413"/>
                </a:lnTo>
                <a:lnTo>
                  <a:pt x="7253644" y="54620"/>
                </a:lnTo>
                <a:lnTo>
                  <a:pt x="7253939" y="54024"/>
                </a:lnTo>
                <a:lnTo>
                  <a:pt x="7254235" y="53330"/>
                </a:lnTo>
                <a:lnTo>
                  <a:pt x="7254587" y="52883"/>
                </a:lnTo>
                <a:lnTo>
                  <a:pt x="7254987" y="52685"/>
                </a:lnTo>
                <a:lnTo>
                  <a:pt x="7255482" y="52387"/>
                </a:lnTo>
                <a:lnTo>
                  <a:pt x="7256025" y="52238"/>
                </a:lnTo>
                <a:lnTo>
                  <a:pt x="7315404" y="52238"/>
                </a:lnTo>
                <a:lnTo>
                  <a:pt x="7315899" y="52387"/>
                </a:lnTo>
                <a:lnTo>
                  <a:pt x="7316299" y="52685"/>
                </a:lnTo>
                <a:lnTo>
                  <a:pt x="7316795" y="52883"/>
                </a:lnTo>
                <a:lnTo>
                  <a:pt x="7317195" y="53330"/>
                </a:lnTo>
                <a:lnTo>
                  <a:pt x="7317490" y="54024"/>
                </a:lnTo>
                <a:lnTo>
                  <a:pt x="7317890" y="54620"/>
                </a:lnTo>
                <a:lnTo>
                  <a:pt x="7318138" y="55413"/>
                </a:lnTo>
                <a:lnTo>
                  <a:pt x="7318233" y="56405"/>
                </a:lnTo>
                <a:lnTo>
                  <a:pt x="7318433" y="57298"/>
                </a:lnTo>
                <a:lnTo>
                  <a:pt x="7318528" y="62507"/>
                </a:lnTo>
                <a:lnTo>
                  <a:pt x="7318185" y="64442"/>
                </a:lnTo>
                <a:lnTo>
                  <a:pt x="7316795" y="66823"/>
                </a:lnTo>
                <a:lnTo>
                  <a:pt x="7315899" y="67418"/>
                </a:lnTo>
                <a:close/>
              </a:path>
              <a:path w="7480934" h="199389">
                <a:moveTo>
                  <a:pt x="7301717" y="160286"/>
                </a:moveTo>
                <a:lnTo>
                  <a:pt x="7294773" y="160286"/>
                </a:lnTo>
                <a:lnTo>
                  <a:pt x="7290306" y="159591"/>
                </a:lnTo>
                <a:lnTo>
                  <a:pt x="7270608" y="131959"/>
                </a:lnTo>
                <a:lnTo>
                  <a:pt x="7270608" y="67418"/>
                </a:lnTo>
                <a:lnTo>
                  <a:pt x="7289067" y="67418"/>
                </a:lnTo>
                <a:lnTo>
                  <a:pt x="7289067" y="130473"/>
                </a:lnTo>
                <a:lnTo>
                  <a:pt x="7290058" y="135730"/>
                </a:lnTo>
                <a:lnTo>
                  <a:pt x="7292039" y="139302"/>
                </a:lnTo>
                <a:lnTo>
                  <a:pt x="7294125" y="142779"/>
                </a:lnTo>
                <a:lnTo>
                  <a:pt x="7297792" y="144513"/>
                </a:lnTo>
                <a:lnTo>
                  <a:pt x="7318202" y="144513"/>
                </a:lnTo>
                <a:lnTo>
                  <a:pt x="7318233" y="144808"/>
                </a:lnTo>
                <a:lnTo>
                  <a:pt x="7318433" y="145703"/>
                </a:lnTo>
                <a:lnTo>
                  <a:pt x="7318528" y="150313"/>
                </a:lnTo>
                <a:lnTo>
                  <a:pt x="7318385" y="151999"/>
                </a:lnTo>
                <a:lnTo>
                  <a:pt x="7309899" y="159095"/>
                </a:lnTo>
                <a:lnTo>
                  <a:pt x="7308413" y="159391"/>
                </a:lnTo>
                <a:lnTo>
                  <a:pt x="7306822" y="159638"/>
                </a:lnTo>
                <a:lnTo>
                  <a:pt x="7305136" y="159838"/>
                </a:lnTo>
                <a:lnTo>
                  <a:pt x="7303450" y="160143"/>
                </a:lnTo>
                <a:lnTo>
                  <a:pt x="7301717" y="160286"/>
                </a:lnTo>
                <a:close/>
              </a:path>
              <a:path w="7480934" h="199389">
                <a:moveTo>
                  <a:pt x="7318202" y="144513"/>
                </a:moveTo>
                <a:lnTo>
                  <a:pt x="7304841" y="144513"/>
                </a:lnTo>
                <a:lnTo>
                  <a:pt x="7306374" y="144360"/>
                </a:lnTo>
                <a:lnTo>
                  <a:pt x="7307670" y="144065"/>
                </a:lnTo>
                <a:lnTo>
                  <a:pt x="7314709" y="141588"/>
                </a:lnTo>
                <a:lnTo>
                  <a:pt x="7315404" y="141388"/>
                </a:lnTo>
                <a:lnTo>
                  <a:pt x="7316299" y="141388"/>
                </a:lnTo>
                <a:lnTo>
                  <a:pt x="7316595" y="141484"/>
                </a:lnTo>
                <a:lnTo>
                  <a:pt x="7316899" y="141684"/>
                </a:lnTo>
                <a:lnTo>
                  <a:pt x="7317290" y="141884"/>
                </a:lnTo>
                <a:lnTo>
                  <a:pt x="7317585" y="142227"/>
                </a:lnTo>
                <a:lnTo>
                  <a:pt x="7317985" y="143217"/>
                </a:lnTo>
                <a:lnTo>
                  <a:pt x="7318138" y="143912"/>
                </a:lnTo>
                <a:lnTo>
                  <a:pt x="7318202" y="144513"/>
                </a:lnTo>
                <a:close/>
              </a:path>
              <a:path w="7480934" h="199389">
                <a:moveTo>
                  <a:pt x="7391090" y="160438"/>
                </a:moveTo>
                <a:lnTo>
                  <a:pt x="7378088" y="160438"/>
                </a:lnTo>
                <a:lnTo>
                  <a:pt x="7370849" y="159295"/>
                </a:lnTo>
                <a:lnTo>
                  <a:pt x="7339293" y="129625"/>
                </a:lnTo>
                <a:lnTo>
                  <a:pt x="7336168" y="114842"/>
                </a:lnTo>
                <a:lnTo>
                  <a:pt x="7336168" y="97184"/>
                </a:lnTo>
                <a:lnTo>
                  <a:pt x="7353380" y="60175"/>
                </a:lnTo>
                <a:lnTo>
                  <a:pt x="7377050" y="50006"/>
                </a:lnTo>
                <a:lnTo>
                  <a:pt x="7392223" y="50006"/>
                </a:lnTo>
                <a:lnTo>
                  <a:pt x="7398929" y="51295"/>
                </a:lnTo>
                <a:lnTo>
                  <a:pt x="7404482" y="53876"/>
                </a:lnTo>
                <a:lnTo>
                  <a:pt x="7410035" y="56356"/>
                </a:lnTo>
                <a:lnTo>
                  <a:pt x="7414597" y="59778"/>
                </a:lnTo>
                <a:lnTo>
                  <a:pt x="7418418" y="64442"/>
                </a:lnTo>
                <a:lnTo>
                  <a:pt x="7379079" y="64442"/>
                </a:lnTo>
                <a:lnTo>
                  <a:pt x="7375059" y="65335"/>
                </a:lnTo>
                <a:lnTo>
                  <a:pt x="7371592" y="67121"/>
                </a:lnTo>
                <a:lnTo>
                  <a:pt x="7368220" y="68808"/>
                </a:lnTo>
                <a:lnTo>
                  <a:pt x="7365334" y="71089"/>
                </a:lnTo>
                <a:lnTo>
                  <a:pt x="7355514" y="95547"/>
                </a:lnTo>
                <a:lnTo>
                  <a:pt x="7428589" y="95547"/>
                </a:lnTo>
                <a:lnTo>
                  <a:pt x="7428589" y="103879"/>
                </a:lnTo>
                <a:lnTo>
                  <a:pt x="7427846" y="105965"/>
                </a:lnTo>
                <a:lnTo>
                  <a:pt x="7426361" y="107156"/>
                </a:lnTo>
                <a:lnTo>
                  <a:pt x="7424970" y="108346"/>
                </a:lnTo>
                <a:lnTo>
                  <a:pt x="7423332" y="108937"/>
                </a:lnTo>
                <a:lnTo>
                  <a:pt x="7355514" y="108937"/>
                </a:lnTo>
                <a:lnTo>
                  <a:pt x="7355541" y="114842"/>
                </a:lnTo>
                <a:lnTo>
                  <a:pt x="7382203" y="145551"/>
                </a:lnTo>
                <a:lnTo>
                  <a:pt x="7424227" y="145551"/>
                </a:lnTo>
                <a:lnTo>
                  <a:pt x="7424227" y="146846"/>
                </a:lnTo>
                <a:lnTo>
                  <a:pt x="7424122" y="147637"/>
                </a:lnTo>
                <a:lnTo>
                  <a:pt x="7423979" y="149570"/>
                </a:lnTo>
                <a:lnTo>
                  <a:pt x="7423875" y="150066"/>
                </a:lnTo>
                <a:lnTo>
                  <a:pt x="7410882" y="157009"/>
                </a:lnTo>
                <a:lnTo>
                  <a:pt x="7407701" y="157905"/>
                </a:lnTo>
                <a:lnTo>
                  <a:pt x="7403986" y="158695"/>
                </a:lnTo>
                <a:lnTo>
                  <a:pt x="7395547" y="160086"/>
                </a:lnTo>
                <a:lnTo>
                  <a:pt x="7391090" y="160438"/>
                </a:lnTo>
                <a:close/>
              </a:path>
              <a:path w="7480934" h="199389">
                <a:moveTo>
                  <a:pt x="7428589" y="95547"/>
                </a:moveTo>
                <a:lnTo>
                  <a:pt x="7409987" y="95547"/>
                </a:lnTo>
                <a:lnTo>
                  <a:pt x="7410282" y="85823"/>
                </a:lnTo>
                <a:lnTo>
                  <a:pt x="7408149" y="78233"/>
                </a:lnTo>
                <a:lnTo>
                  <a:pt x="7403586" y="72776"/>
                </a:lnTo>
                <a:lnTo>
                  <a:pt x="7399119" y="67220"/>
                </a:lnTo>
                <a:lnTo>
                  <a:pt x="7392471" y="64442"/>
                </a:lnTo>
                <a:lnTo>
                  <a:pt x="7418418" y="64442"/>
                </a:lnTo>
                <a:lnTo>
                  <a:pt x="7421741" y="68411"/>
                </a:lnTo>
                <a:lnTo>
                  <a:pt x="7424370" y="73421"/>
                </a:lnTo>
                <a:lnTo>
                  <a:pt x="7427751" y="84931"/>
                </a:lnTo>
                <a:lnTo>
                  <a:pt x="7428589" y="91082"/>
                </a:lnTo>
                <a:lnTo>
                  <a:pt x="7428589" y="95547"/>
                </a:lnTo>
                <a:close/>
              </a:path>
              <a:path w="7480934" h="199389">
                <a:moveTo>
                  <a:pt x="7424227" y="145551"/>
                </a:moveTo>
                <a:lnTo>
                  <a:pt x="7393023" y="145551"/>
                </a:lnTo>
                <a:lnTo>
                  <a:pt x="7397233" y="145160"/>
                </a:lnTo>
                <a:lnTo>
                  <a:pt x="7404682" y="143570"/>
                </a:lnTo>
                <a:lnTo>
                  <a:pt x="7407901" y="142674"/>
                </a:lnTo>
                <a:lnTo>
                  <a:pt x="7410578" y="141684"/>
                </a:lnTo>
                <a:lnTo>
                  <a:pt x="7413359" y="140693"/>
                </a:lnTo>
                <a:lnTo>
                  <a:pt x="7415597" y="139845"/>
                </a:lnTo>
                <a:lnTo>
                  <a:pt x="7417283" y="139150"/>
                </a:lnTo>
                <a:lnTo>
                  <a:pt x="7419064" y="138359"/>
                </a:lnTo>
                <a:lnTo>
                  <a:pt x="7420407" y="137959"/>
                </a:lnTo>
                <a:lnTo>
                  <a:pt x="7421798" y="137959"/>
                </a:lnTo>
                <a:lnTo>
                  <a:pt x="7422236" y="138112"/>
                </a:lnTo>
                <a:lnTo>
                  <a:pt x="7422636" y="138407"/>
                </a:lnTo>
                <a:lnTo>
                  <a:pt x="7423132" y="138607"/>
                </a:lnTo>
                <a:lnTo>
                  <a:pt x="7423484" y="138959"/>
                </a:lnTo>
                <a:lnTo>
                  <a:pt x="7423875" y="139950"/>
                </a:lnTo>
                <a:lnTo>
                  <a:pt x="7424027" y="140693"/>
                </a:lnTo>
                <a:lnTo>
                  <a:pt x="7424180" y="142179"/>
                </a:lnTo>
                <a:lnTo>
                  <a:pt x="7424227" y="145551"/>
                </a:lnTo>
                <a:close/>
              </a:path>
              <a:path w="7480934" h="199389">
                <a:moveTo>
                  <a:pt x="7472776" y="159391"/>
                </a:moveTo>
                <a:lnTo>
                  <a:pt x="7463756" y="159391"/>
                </a:lnTo>
                <a:lnTo>
                  <a:pt x="7460622" y="158552"/>
                </a:lnTo>
                <a:lnTo>
                  <a:pt x="7458841" y="156866"/>
                </a:lnTo>
                <a:lnTo>
                  <a:pt x="7457155" y="155076"/>
                </a:lnTo>
                <a:lnTo>
                  <a:pt x="7456307" y="151609"/>
                </a:lnTo>
                <a:lnTo>
                  <a:pt x="7456359" y="140988"/>
                </a:lnTo>
                <a:lnTo>
                  <a:pt x="7457202" y="137712"/>
                </a:lnTo>
                <a:lnTo>
                  <a:pt x="7458993" y="136026"/>
                </a:lnTo>
                <a:lnTo>
                  <a:pt x="7460774" y="134245"/>
                </a:lnTo>
                <a:lnTo>
                  <a:pt x="7463946" y="133349"/>
                </a:lnTo>
                <a:lnTo>
                  <a:pt x="7472976" y="133349"/>
                </a:lnTo>
                <a:lnTo>
                  <a:pt x="7476052" y="134197"/>
                </a:lnTo>
                <a:lnTo>
                  <a:pt x="7477738" y="135883"/>
                </a:lnTo>
                <a:lnTo>
                  <a:pt x="7479529" y="137569"/>
                </a:lnTo>
                <a:lnTo>
                  <a:pt x="7480424" y="140988"/>
                </a:lnTo>
                <a:lnTo>
                  <a:pt x="7480374" y="151609"/>
                </a:lnTo>
                <a:lnTo>
                  <a:pt x="7479529" y="154933"/>
                </a:lnTo>
                <a:lnTo>
                  <a:pt x="7475957" y="158505"/>
                </a:lnTo>
                <a:lnTo>
                  <a:pt x="7472776" y="159391"/>
                </a:lnTo>
                <a:close/>
              </a:path>
            </a:pathLst>
          </a:custGeom>
          <a:solidFill>
            <a:srgbClr val="000000"/>
          </a:solidFill>
        </p:spPr>
        <p:txBody>
          <a:bodyPr wrap="square" lIns="0" tIns="0" rIns="0" bIns="0" rtlCol="0"/>
          <a:lstStyle/>
          <a:p>
            <a:endParaRPr/>
          </a:p>
        </p:txBody>
      </p:sp>
      <p:sp>
        <p:nvSpPr>
          <p:cNvPr id="18" name="object 18"/>
          <p:cNvSpPr/>
          <p:nvPr/>
        </p:nvSpPr>
        <p:spPr>
          <a:xfrm>
            <a:off x="1315790" y="2215224"/>
            <a:ext cx="5087620" cy="197485"/>
          </a:xfrm>
          <a:custGeom>
            <a:avLst/>
            <a:gdLst/>
            <a:ahLst/>
            <a:cxnLst/>
            <a:rect l="l" t="t" r="r" b="b"/>
            <a:pathLst>
              <a:path w="5087620" h="197485">
                <a:moveTo>
                  <a:pt x="66674" y="158352"/>
                </a:moveTo>
                <a:lnTo>
                  <a:pt x="61312" y="158352"/>
                </a:lnTo>
                <a:lnTo>
                  <a:pt x="54422" y="158063"/>
                </a:lnTo>
                <a:lnTo>
                  <a:pt x="16516" y="139893"/>
                </a:lnTo>
                <a:lnTo>
                  <a:pt x="1078" y="102724"/>
                </a:lnTo>
                <a:lnTo>
                  <a:pt x="0" y="86162"/>
                </a:lnTo>
                <a:lnTo>
                  <a:pt x="287" y="77476"/>
                </a:lnTo>
                <a:lnTo>
                  <a:pt x="13621" y="35539"/>
                </a:lnTo>
                <a:lnTo>
                  <a:pt x="49929" y="11568"/>
                </a:lnTo>
                <a:lnTo>
                  <a:pt x="63550" y="10267"/>
                </a:lnTo>
                <a:lnTo>
                  <a:pt x="67713" y="10267"/>
                </a:lnTo>
                <a:lnTo>
                  <a:pt x="103136" y="25193"/>
                </a:lnTo>
                <a:lnTo>
                  <a:pt x="103709" y="27079"/>
                </a:lnTo>
                <a:lnTo>
                  <a:pt x="56949" y="27079"/>
                </a:lnTo>
                <a:lnTo>
                  <a:pt x="51091" y="28374"/>
                </a:lnTo>
                <a:lnTo>
                  <a:pt x="23812" y="60569"/>
                </a:lnTo>
                <a:lnTo>
                  <a:pt x="21726" y="67713"/>
                </a:lnTo>
                <a:lnTo>
                  <a:pt x="20678" y="75895"/>
                </a:lnTo>
                <a:lnTo>
                  <a:pt x="20733" y="94696"/>
                </a:lnTo>
                <a:lnTo>
                  <a:pt x="21678" y="102336"/>
                </a:lnTo>
                <a:lnTo>
                  <a:pt x="45691" y="137807"/>
                </a:lnTo>
                <a:lnTo>
                  <a:pt x="57149" y="141379"/>
                </a:lnTo>
                <a:lnTo>
                  <a:pt x="104413" y="141379"/>
                </a:lnTo>
                <a:lnTo>
                  <a:pt x="104127" y="142274"/>
                </a:lnTo>
                <a:lnTo>
                  <a:pt x="71627" y="157847"/>
                </a:lnTo>
                <a:lnTo>
                  <a:pt x="66674" y="158352"/>
                </a:lnTo>
                <a:close/>
              </a:path>
              <a:path w="5087620" h="197485">
                <a:moveTo>
                  <a:pt x="101345" y="41071"/>
                </a:moveTo>
                <a:lnTo>
                  <a:pt x="99764" y="41071"/>
                </a:lnTo>
                <a:lnTo>
                  <a:pt x="98326" y="40328"/>
                </a:lnTo>
                <a:lnTo>
                  <a:pt x="94481" y="37299"/>
                </a:lnTo>
                <a:lnTo>
                  <a:pt x="92125" y="35766"/>
                </a:lnTo>
                <a:lnTo>
                  <a:pt x="89144" y="34080"/>
                </a:lnTo>
                <a:lnTo>
                  <a:pt x="86267" y="32289"/>
                </a:lnTo>
                <a:lnTo>
                  <a:pt x="82695" y="30699"/>
                </a:lnTo>
                <a:lnTo>
                  <a:pt x="78428" y="29317"/>
                </a:lnTo>
                <a:lnTo>
                  <a:pt x="74266" y="27822"/>
                </a:lnTo>
                <a:lnTo>
                  <a:pt x="69246" y="27079"/>
                </a:lnTo>
                <a:lnTo>
                  <a:pt x="103709" y="27079"/>
                </a:lnTo>
                <a:lnTo>
                  <a:pt x="103774" y="27327"/>
                </a:lnTo>
                <a:lnTo>
                  <a:pt x="103948" y="28374"/>
                </a:lnTo>
                <a:lnTo>
                  <a:pt x="104042" y="29317"/>
                </a:lnTo>
                <a:lnTo>
                  <a:pt x="104115" y="30356"/>
                </a:lnTo>
                <a:lnTo>
                  <a:pt x="104174" y="34080"/>
                </a:lnTo>
                <a:lnTo>
                  <a:pt x="104079" y="35366"/>
                </a:lnTo>
                <a:lnTo>
                  <a:pt x="103879" y="36461"/>
                </a:lnTo>
                <a:lnTo>
                  <a:pt x="103774" y="37452"/>
                </a:lnTo>
                <a:lnTo>
                  <a:pt x="101841" y="40919"/>
                </a:lnTo>
                <a:lnTo>
                  <a:pt x="101345" y="41071"/>
                </a:lnTo>
                <a:close/>
              </a:path>
              <a:path w="5087620" h="197485">
                <a:moveTo>
                  <a:pt x="104413" y="141379"/>
                </a:moveTo>
                <a:lnTo>
                  <a:pt x="69646" y="141379"/>
                </a:lnTo>
                <a:lnTo>
                  <a:pt x="74609" y="140683"/>
                </a:lnTo>
                <a:lnTo>
                  <a:pt x="78876" y="139302"/>
                </a:lnTo>
                <a:lnTo>
                  <a:pt x="97183" y="129777"/>
                </a:lnTo>
                <a:lnTo>
                  <a:pt x="99164" y="128387"/>
                </a:lnTo>
                <a:lnTo>
                  <a:pt x="100755" y="127691"/>
                </a:lnTo>
                <a:lnTo>
                  <a:pt x="102441" y="127691"/>
                </a:lnTo>
                <a:lnTo>
                  <a:pt x="102841" y="127787"/>
                </a:lnTo>
                <a:lnTo>
                  <a:pt x="103136" y="127987"/>
                </a:lnTo>
                <a:lnTo>
                  <a:pt x="103527" y="128187"/>
                </a:lnTo>
                <a:lnTo>
                  <a:pt x="103831" y="128634"/>
                </a:lnTo>
                <a:lnTo>
                  <a:pt x="104031" y="129330"/>
                </a:lnTo>
                <a:lnTo>
                  <a:pt x="104327" y="129920"/>
                </a:lnTo>
                <a:lnTo>
                  <a:pt x="104527" y="130768"/>
                </a:lnTo>
                <a:lnTo>
                  <a:pt x="104700" y="132749"/>
                </a:lnTo>
                <a:lnTo>
                  <a:pt x="104717" y="138407"/>
                </a:lnTo>
                <a:lnTo>
                  <a:pt x="104622" y="139302"/>
                </a:lnTo>
                <a:lnTo>
                  <a:pt x="104563" y="140683"/>
                </a:lnTo>
                <a:lnTo>
                  <a:pt x="104527" y="140988"/>
                </a:lnTo>
                <a:lnTo>
                  <a:pt x="104413" y="141379"/>
                </a:lnTo>
                <a:close/>
              </a:path>
              <a:path w="5087620" h="197485">
                <a:moveTo>
                  <a:pt x="178688" y="158648"/>
                </a:moveTo>
                <a:lnTo>
                  <a:pt x="161924" y="158648"/>
                </a:lnTo>
                <a:lnTo>
                  <a:pt x="154676" y="157457"/>
                </a:lnTo>
                <a:lnTo>
                  <a:pt x="124120" y="127244"/>
                </a:lnTo>
                <a:lnTo>
                  <a:pt x="121138" y="112909"/>
                </a:lnTo>
                <a:lnTo>
                  <a:pt x="121138" y="96240"/>
                </a:lnTo>
                <a:lnTo>
                  <a:pt x="122186" y="88696"/>
                </a:lnTo>
                <a:lnTo>
                  <a:pt x="124272" y="81848"/>
                </a:lnTo>
                <a:lnTo>
                  <a:pt x="126348" y="74904"/>
                </a:lnTo>
                <a:lnTo>
                  <a:pt x="156314" y="49606"/>
                </a:lnTo>
                <a:lnTo>
                  <a:pt x="163810" y="48215"/>
                </a:lnTo>
                <a:lnTo>
                  <a:pt x="180574" y="48215"/>
                </a:lnTo>
                <a:lnTo>
                  <a:pt x="187765" y="49453"/>
                </a:lnTo>
                <a:lnTo>
                  <a:pt x="200072" y="54416"/>
                </a:lnTo>
                <a:lnTo>
                  <a:pt x="205177" y="57988"/>
                </a:lnTo>
                <a:lnTo>
                  <a:pt x="210154" y="63693"/>
                </a:lnTo>
                <a:lnTo>
                  <a:pt x="166134" y="63693"/>
                </a:lnTo>
                <a:lnTo>
                  <a:pt x="161429" y="64684"/>
                </a:lnTo>
                <a:lnTo>
                  <a:pt x="157457" y="66674"/>
                </a:lnTo>
                <a:lnTo>
                  <a:pt x="153590" y="68551"/>
                </a:lnTo>
                <a:lnTo>
                  <a:pt x="150361" y="71284"/>
                </a:lnTo>
                <a:lnTo>
                  <a:pt x="140341" y="97478"/>
                </a:lnTo>
                <a:lnTo>
                  <a:pt x="140411" y="109432"/>
                </a:lnTo>
                <a:lnTo>
                  <a:pt x="160238" y="142122"/>
                </a:lnTo>
                <a:lnTo>
                  <a:pt x="165191" y="143169"/>
                </a:lnTo>
                <a:lnTo>
                  <a:pt x="208399" y="143169"/>
                </a:lnTo>
                <a:lnTo>
                  <a:pt x="204387" y="147827"/>
                </a:lnTo>
                <a:lnTo>
                  <a:pt x="199024" y="151704"/>
                </a:lnTo>
                <a:lnTo>
                  <a:pt x="186127" y="157257"/>
                </a:lnTo>
                <a:lnTo>
                  <a:pt x="178688" y="158648"/>
                </a:lnTo>
                <a:close/>
              </a:path>
              <a:path w="5087620" h="197485">
                <a:moveTo>
                  <a:pt x="208399" y="143169"/>
                </a:moveTo>
                <a:lnTo>
                  <a:pt x="176507" y="143169"/>
                </a:lnTo>
                <a:lnTo>
                  <a:pt x="181117" y="142227"/>
                </a:lnTo>
                <a:lnTo>
                  <a:pt x="184994" y="140341"/>
                </a:lnTo>
                <a:lnTo>
                  <a:pt x="188956" y="138359"/>
                </a:lnTo>
                <a:lnTo>
                  <a:pt x="192185" y="135626"/>
                </a:lnTo>
                <a:lnTo>
                  <a:pt x="194662" y="132149"/>
                </a:lnTo>
                <a:lnTo>
                  <a:pt x="197243" y="128587"/>
                </a:lnTo>
                <a:lnTo>
                  <a:pt x="202028" y="97478"/>
                </a:lnTo>
                <a:lnTo>
                  <a:pt x="201605" y="93116"/>
                </a:lnTo>
                <a:lnTo>
                  <a:pt x="199624" y="83391"/>
                </a:lnTo>
                <a:lnTo>
                  <a:pt x="197938" y="79171"/>
                </a:lnTo>
                <a:lnTo>
                  <a:pt x="195557" y="75599"/>
                </a:lnTo>
                <a:lnTo>
                  <a:pt x="193271" y="71932"/>
                </a:lnTo>
                <a:lnTo>
                  <a:pt x="190147" y="69046"/>
                </a:lnTo>
                <a:lnTo>
                  <a:pt x="186175" y="66970"/>
                </a:lnTo>
                <a:lnTo>
                  <a:pt x="182308" y="64788"/>
                </a:lnTo>
                <a:lnTo>
                  <a:pt x="177450" y="63693"/>
                </a:lnTo>
                <a:lnTo>
                  <a:pt x="210154" y="63693"/>
                </a:lnTo>
                <a:lnTo>
                  <a:pt x="213311" y="67313"/>
                </a:lnTo>
                <a:lnTo>
                  <a:pt x="216388" y="73018"/>
                </a:lnTo>
                <a:lnTo>
                  <a:pt x="218474" y="79771"/>
                </a:lnTo>
                <a:lnTo>
                  <a:pt x="220560" y="86410"/>
                </a:lnTo>
                <a:lnTo>
                  <a:pt x="221598" y="93954"/>
                </a:lnTo>
                <a:lnTo>
                  <a:pt x="221598" y="110623"/>
                </a:lnTo>
                <a:lnTo>
                  <a:pt x="220512" y="118166"/>
                </a:lnTo>
                <a:lnTo>
                  <a:pt x="216140" y="131854"/>
                </a:lnTo>
                <a:lnTo>
                  <a:pt x="212921" y="137807"/>
                </a:lnTo>
                <a:lnTo>
                  <a:pt x="208399" y="143169"/>
                </a:lnTo>
                <a:close/>
              </a:path>
              <a:path w="5087620" h="197485">
                <a:moveTo>
                  <a:pt x="284701" y="66522"/>
                </a:moveTo>
                <a:lnTo>
                  <a:pt x="265356" y="66522"/>
                </a:lnTo>
                <a:lnTo>
                  <a:pt x="271014" y="60274"/>
                </a:lnTo>
                <a:lnTo>
                  <a:pt x="276472" y="55654"/>
                </a:lnTo>
                <a:lnTo>
                  <a:pt x="279623" y="53873"/>
                </a:lnTo>
                <a:lnTo>
                  <a:pt x="287082" y="49701"/>
                </a:lnTo>
                <a:lnTo>
                  <a:pt x="292493" y="48215"/>
                </a:lnTo>
                <a:lnTo>
                  <a:pt x="302113" y="48215"/>
                </a:lnTo>
                <a:lnTo>
                  <a:pt x="305837" y="48710"/>
                </a:lnTo>
                <a:lnTo>
                  <a:pt x="312390" y="50691"/>
                </a:lnTo>
                <a:lnTo>
                  <a:pt x="315267" y="52082"/>
                </a:lnTo>
                <a:lnTo>
                  <a:pt x="317816" y="53920"/>
                </a:lnTo>
                <a:lnTo>
                  <a:pt x="320325" y="55559"/>
                </a:lnTo>
                <a:lnTo>
                  <a:pt x="322506" y="57645"/>
                </a:lnTo>
                <a:lnTo>
                  <a:pt x="324297" y="60121"/>
                </a:lnTo>
                <a:lnTo>
                  <a:pt x="326078" y="62502"/>
                </a:lnTo>
                <a:lnTo>
                  <a:pt x="327067" y="64284"/>
                </a:lnTo>
                <a:lnTo>
                  <a:pt x="289768" y="64284"/>
                </a:lnTo>
                <a:lnTo>
                  <a:pt x="285501" y="65922"/>
                </a:lnTo>
                <a:lnTo>
                  <a:pt x="284701" y="66522"/>
                </a:lnTo>
                <a:close/>
              </a:path>
              <a:path w="5087620" h="197485">
                <a:moveTo>
                  <a:pt x="347823" y="68160"/>
                </a:moveTo>
                <a:lnTo>
                  <a:pt x="328754" y="68160"/>
                </a:lnTo>
                <a:lnTo>
                  <a:pt x="332126" y="64484"/>
                </a:lnTo>
                <a:lnTo>
                  <a:pt x="335307" y="61407"/>
                </a:lnTo>
                <a:lnTo>
                  <a:pt x="341356" y="56349"/>
                </a:lnTo>
                <a:lnTo>
                  <a:pt x="344280" y="54320"/>
                </a:lnTo>
                <a:lnTo>
                  <a:pt x="347061" y="52825"/>
                </a:lnTo>
                <a:lnTo>
                  <a:pt x="349843" y="51244"/>
                </a:lnTo>
                <a:lnTo>
                  <a:pt x="352519" y="50101"/>
                </a:lnTo>
                <a:lnTo>
                  <a:pt x="355100" y="49406"/>
                </a:lnTo>
                <a:lnTo>
                  <a:pt x="357777" y="48615"/>
                </a:lnTo>
                <a:lnTo>
                  <a:pt x="360453" y="48215"/>
                </a:lnTo>
                <a:lnTo>
                  <a:pt x="369683" y="48215"/>
                </a:lnTo>
                <a:lnTo>
                  <a:pt x="375141" y="49358"/>
                </a:lnTo>
                <a:lnTo>
                  <a:pt x="383875" y="53920"/>
                </a:lnTo>
                <a:lnTo>
                  <a:pt x="387390" y="56997"/>
                </a:lnTo>
                <a:lnTo>
                  <a:pt x="390076" y="60864"/>
                </a:lnTo>
                <a:lnTo>
                  <a:pt x="392589" y="64284"/>
                </a:lnTo>
                <a:lnTo>
                  <a:pt x="354996" y="64284"/>
                </a:lnTo>
                <a:lnTo>
                  <a:pt x="350738" y="65922"/>
                </a:lnTo>
                <a:lnTo>
                  <a:pt x="347823" y="68160"/>
                </a:lnTo>
                <a:close/>
              </a:path>
              <a:path w="5087620" h="197485">
                <a:moveTo>
                  <a:pt x="259650" y="157305"/>
                </a:moveTo>
                <a:lnTo>
                  <a:pt x="255983" y="157305"/>
                </a:lnTo>
                <a:lnTo>
                  <a:pt x="254488" y="157209"/>
                </a:lnTo>
                <a:lnTo>
                  <a:pt x="253297" y="157009"/>
                </a:lnTo>
                <a:lnTo>
                  <a:pt x="252107" y="156905"/>
                </a:lnTo>
                <a:lnTo>
                  <a:pt x="248782" y="154828"/>
                </a:lnTo>
                <a:lnTo>
                  <a:pt x="248835" y="52082"/>
                </a:lnTo>
                <a:lnTo>
                  <a:pt x="249183" y="51387"/>
                </a:lnTo>
                <a:lnTo>
                  <a:pt x="249630" y="51044"/>
                </a:lnTo>
                <a:lnTo>
                  <a:pt x="250326" y="50749"/>
                </a:lnTo>
                <a:lnTo>
                  <a:pt x="251021" y="50349"/>
                </a:lnTo>
                <a:lnTo>
                  <a:pt x="251859" y="50101"/>
                </a:lnTo>
                <a:lnTo>
                  <a:pt x="253945" y="49901"/>
                </a:lnTo>
                <a:lnTo>
                  <a:pt x="260051" y="49901"/>
                </a:lnTo>
                <a:lnTo>
                  <a:pt x="262127" y="50101"/>
                </a:lnTo>
                <a:lnTo>
                  <a:pt x="262975" y="50349"/>
                </a:lnTo>
                <a:lnTo>
                  <a:pt x="263575" y="50749"/>
                </a:lnTo>
                <a:lnTo>
                  <a:pt x="264165" y="51044"/>
                </a:lnTo>
                <a:lnTo>
                  <a:pt x="264613" y="51387"/>
                </a:lnTo>
                <a:lnTo>
                  <a:pt x="265204" y="52187"/>
                </a:lnTo>
                <a:lnTo>
                  <a:pt x="265356" y="52682"/>
                </a:lnTo>
                <a:lnTo>
                  <a:pt x="265356" y="66522"/>
                </a:lnTo>
                <a:lnTo>
                  <a:pt x="284701" y="66522"/>
                </a:lnTo>
                <a:lnTo>
                  <a:pt x="281129" y="69198"/>
                </a:lnTo>
                <a:lnTo>
                  <a:pt x="276862" y="72475"/>
                </a:lnTo>
                <a:lnTo>
                  <a:pt x="272204" y="77238"/>
                </a:lnTo>
                <a:lnTo>
                  <a:pt x="267137" y="83486"/>
                </a:lnTo>
                <a:lnTo>
                  <a:pt x="267137" y="154333"/>
                </a:lnTo>
                <a:lnTo>
                  <a:pt x="266994" y="154828"/>
                </a:lnTo>
                <a:lnTo>
                  <a:pt x="262384" y="157009"/>
                </a:lnTo>
                <a:lnTo>
                  <a:pt x="261194" y="157209"/>
                </a:lnTo>
                <a:lnTo>
                  <a:pt x="259650" y="157305"/>
                </a:lnTo>
                <a:close/>
              </a:path>
              <a:path w="5087620" h="197485">
                <a:moveTo>
                  <a:pt x="324887" y="157305"/>
                </a:moveTo>
                <a:lnTo>
                  <a:pt x="321410" y="157305"/>
                </a:lnTo>
                <a:lnTo>
                  <a:pt x="319925" y="157209"/>
                </a:lnTo>
                <a:lnTo>
                  <a:pt x="318639" y="157009"/>
                </a:lnTo>
                <a:lnTo>
                  <a:pt x="317448" y="156905"/>
                </a:lnTo>
                <a:lnTo>
                  <a:pt x="314019" y="154333"/>
                </a:lnTo>
                <a:lnTo>
                  <a:pt x="314019" y="88448"/>
                </a:lnTo>
                <a:lnTo>
                  <a:pt x="313566" y="84524"/>
                </a:lnTo>
                <a:lnTo>
                  <a:pt x="312686" y="81105"/>
                </a:lnTo>
                <a:lnTo>
                  <a:pt x="311885" y="77638"/>
                </a:lnTo>
                <a:lnTo>
                  <a:pt x="310647" y="74656"/>
                </a:lnTo>
                <a:lnTo>
                  <a:pt x="308961" y="72180"/>
                </a:lnTo>
                <a:lnTo>
                  <a:pt x="307371" y="69599"/>
                </a:lnTo>
                <a:lnTo>
                  <a:pt x="305342" y="67665"/>
                </a:lnTo>
                <a:lnTo>
                  <a:pt x="302865" y="66370"/>
                </a:lnTo>
                <a:lnTo>
                  <a:pt x="300379" y="64979"/>
                </a:lnTo>
                <a:lnTo>
                  <a:pt x="297408" y="64284"/>
                </a:lnTo>
                <a:lnTo>
                  <a:pt x="327067" y="64284"/>
                </a:lnTo>
                <a:lnTo>
                  <a:pt x="327564" y="65179"/>
                </a:lnTo>
                <a:lnTo>
                  <a:pt x="328754" y="68160"/>
                </a:lnTo>
                <a:lnTo>
                  <a:pt x="347823" y="68160"/>
                </a:lnTo>
                <a:lnTo>
                  <a:pt x="342203" y="72475"/>
                </a:lnTo>
                <a:lnTo>
                  <a:pt x="337489" y="77238"/>
                </a:lnTo>
                <a:lnTo>
                  <a:pt x="332326" y="83486"/>
                </a:lnTo>
                <a:lnTo>
                  <a:pt x="332326" y="154333"/>
                </a:lnTo>
                <a:lnTo>
                  <a:pt x="332183" y="154828"/>
                </a:lnTo>
                <a:lnTo>
                  <a:pt x="327564" y="157009"/>
                </a:lnTo>
                <a:lnTo>
                  <a:pt x="326373" y="157209"/>
                </a:lnTo>
                <a:lnTo>
                  <a:pt x="324887" y="157305"/>
                </a:lnTo>
                <a:close/>
              </a:path>
              <a:path w="5087620" h="197485">
                <a:moveTo>
                  <a:pt x="390371" y="157305"/>
                </a:moveTo>
                <a:lnTo>
                  <a:pt x="386704" y="157305"/>
                </a:lnTo>
                <a:lnTo>
                  <a:pt x="385161" y="157209"/>
                </a:lnTo>
                <a:lnTo>
                  <a:pt x="383971" y="157009"/>
                </a:lnTo>
                <a:lnTo>
                  <a:pt x="382780" y="156905"/>
                </a:lnTo>
                <a:lnTo>
                  <a:pt x="379208" y="154333"/>
                </a:lnTo>
                <a:lnTo>
                  <a:pt x="379208" y="88448"/>
                </a:lnTo>
                <a:lnTo>
                  <a:pt x="378795" y="84524"/>
                </a:lnTo>
                <a:lnTo>
                  <a:pt x="378017" y="81105"/>
                </a:lnTo>
                <a:lnTo>
                  <a:pt x="377322" y="77638"/>
                </a:lnTo>
                <a:lnTo>
                  <a:pt x="376131" y="74656"/>
                </a:lnTo>
                <a:lnTo>
                  <a:pt x="374446" y="72180"/>
                </a:lnTo>
                <a:lnTo>
                  <a:pt x="372855" y="69599"/>
                </a:lnTo>
                <a:lnTo>
                  <a:pt x="370778" y="67665"/>
                </a:lnTo>
                <a:lnTo>
                  <a:pt x="368197" y="66370"/>
                </a:lnTo>
                <a:lnTo>
                  <a:pt x="365711" y="64979"/>
                </a:lnTo>
                <a:lnTo>
                  <a:pt x="362739" y="64284"/>
                </a:lnTo>
                <a:lnTo>
                  <a:pt x="392589" y="64284"/>
                </a:lnTo>
                <a:lnTo>
                  <a:pt x="392848" y="64636"/>
                </a:lnTo>
                <a:lnTo>
                  <a:pt x="394791" y="69046"/>
                </a:lnTo>
                <a:lnTo>
                  <a:pt x="395877" y="74113"/>
                </a:lnTo>
                <a:lnTo>
                  <a:pt x="397067" y="79171"/>
                </a:lnTo>
                <a:lnTo>
                  <a:pt x="397667" y="84524"/>
                </a:lnTo>
                <a:lnTo>
                  <a:pt x="397667" y="154333"/>
                </a:lnTo>
                <a:lnTo>
                  <a:pt x="393048" y="157009"/>
                </a:lnTo>
                <a:lnTo>
                  <a:pt x="391857" y="157209"/>
                </a:lnTo>
                <a:lnTo>
                  <a:pt x="390371" y="157305"/>
                </a:lnTo>
                <a:close/>
              </a:path>
              <a:path w="5087620" h="197485">
                <a:moveTo>
                  <a:pt x="468170" y="66817"/>
                </a:moveTo>
                <a:lnTo>
                  <a:pt x="447521" y="66817"/>
                </a:lnTo>
                <a:lnTo>
                  <a:pt x="450503" y="63645"/>
                </a:lnTo>
                <a:lnTo>
                  <a:pt x="464790" y="52977"/>
                </a:lnTo>
                <a:lnTo>
                  <a:pt x="467667" y="51387"/>
                </a:lnTo>
                <a:lnTo>
                  <a:pt x="470591" y="50196"/>
                </a:lnTo>
                <a:lnTo>
                  <a:pt x="476639" y="48615"/>
                </a:lnTo>
                <a:lnTo>
                  <a:pt x="479868" y="48215"/>
                </a:lnTo>
                <a:lnTo>
                  <a:pt x="490479" y="48215"/>
                </a:lnTo>
                <a:lnTo>
                  <a:pt x="496680" y="49653"/>
                </a:lnTo>
                <a:lnTo>
                  <a:pt x="501931" y="52577"/>
                </a:lnTo>
                <a:lnTo>
                  <a:pt x="507005" y="55311"/>
                </a:lnTo>
                <a:lnTo>
                  <a:pt x="511167" y="59178"/>
                </a:lnTo>
                <a:lnTo>
                  <a:pt x="514348" y="64141"/>
                </a:lnTo>
                <a:lnTo>
                  <a:pt x="477134" y="64141"/>
                </a:lnTo>
                <a:lnTo>
                  <a:pt x="474753" y="64484"/>
                </a:lnTo>
                <a:lnTo>
                  <a:pt x="472372" y="65179"/>
                </a:lnTo>
                <a:lnTo>
                  <a:pt x="470095" y="65874"/>
                </a:lnTo>
                <a:lnTo>
                  <a:pt x="468170" y="66817"/>
                </a:lnTo>
                <a:close/>
              </a:path>
              <a:path w="5087620" h="197485">
                <a:moveTo>
                  <a:pt x="442263" y="197195"/>
                </a:moveTo>
                <a:lnTo>
                  <a:pt x="438596" y="197195"/>
                </a:lnTo>
                <a:lnTo>
                  <a:pt x="437101" y="197090"/>
                </a:lnTo>
                <a:lnTo>
                  <a:pt x="435910" y="196890"/>
                </a:lnTo>
                <a:lnTo>
                  <a:pt x="434720" y="196795"/>
                </a:lnTo>
                <a:lnTo>
                  <a:pt x="431395" y="194709"/>
                </a:lnTo>
                <a:lnTo>
                  <a:pt x="431395" y="52034"/>
                </a:lnTo>
                <a:lnTo>
                  <a:pt x="436558" y="49901"/>
                </a:lnTo>
                <a:lnTo>
                  <a:pt x="442216" y="49901"/>
                </a:lnTo>
                <a:lnTo>
                  <a:pt x="444197" y="50101"/>
                </a:lnTo>
                <a:lnTo>
                  <a:pt x="444988" y="50301"/>
                </a:lnTo>
                <a:lnTo>
                  <a:pt x="445588" y="50596"/>
                </a:lnTo>
                <a:lnTo>
                  <a:pt x="446283" y="50891"/>
                </a:lnTo>
                <a:lnTo>
                  <a:pt x="446778" y="51244"/>
                </a:lnTo>
                <a:lnTo>
                  <a:pt x="447369" y="52034"/>
                </a:lnTo>
                <a:lnTo>
                  <a:pt x="447508" y="52530"/>
                </a:lnTo>
                <a:lnTo>
                  <a:pt x="447521" y="66817"/>
                </a:lnTo>
                <a:lnTo>
                  <a:pt x="468170" y="66817"/>
                </a:lnTo>
                <a:lnTo>
                  <a:pt x="467762" y="67017"/>
                </a:lnTo>
                <a:lnTo>
                  <a:pt x="465381" y="68608"/>
                </a:lnTo>
                <a:lnTo>
                  <a:pt x="462999" y="70094"/>
                </a:lnTo>
                <a:lnTo>
                  <a:pt x="460523" y="72075"/>
                </a:lnTo>
                <a:lnTo>
                  <a:pt x="455360" y="77038"/>
                </a:lnTo>
                <a:lnTo>
                  <a:pt x="452589" y="80162"/>
                </a:lnTo>
                <a:lnTo>
                  <a:pt x="449750" y="83781"/>
                </a:lnTo>
                <a:lnTo>
                  <a:pt x="449750" y="123672"/>
                </a:lnTo>
                <a:lnTo>
                  <a:pt x="473372" y="142874"/>
                </a:lnTo>
                <a:lnTo>
                  <a:pt x="512872" y="142874"/>
                </a:lnTo>
                <a:lnTo>
                  <a:pt x="512533" y="143312"/>
                </a:lnTo>
                <a:lnTo>
                  <a:pt x="449750" y="143312"/>
                </a:lnTo>
                <a:lnTo>
                  <a:pt x="449750" y="194214"/>
                </a:lnTo>
                <a:lnTo>
                  <a:pt x="449607" y="194709"/>
                </a:lnTo>
                <a:lnTo>
                  <a:pt x="449312" y="195109"/>
                </a:lnTo>
                <a:lnTo>
                  <a:pt x="449007" y="195605"/>
                </a:lnTo>
                <a:lnTo>
                  <a:pt x="448512" y="196005"/>
                </a:lnTo>
                <a:lnTo>
                  <a:pt x="447121" y="196595"/>
                </a:lnTo>
                <a:lnTo>
                  <a:pt x="446178" y="196795"/>
                </a:lnTo>
                <a:lnTo>
                  <a:pt x="444988" y="196890"/>
                </a:lnTo>
                <a:lnTo>
                  <a:pt x="443797" y="197090"/>
                </a:lnTo>
                <a:lnTo>
                  <a:pt x="442263" y="197195"/>
                </a:lnTo>
                <a:close/>
              </a:path>
              <a:path w="5087620" h="197485">
                <a:moveTo>
                  <a:pt x="512872" y="142874"/>
                </a:moveTo>
                <a:lnTo>
                  <a:pt x="482992" y="142874"/>
                </a:lnTo>
                <a:lnTo>
                  <a:pt x="486964" y="141779"/>
                </a:lnTo>
                <a:lnTo>
                  <a:pt x="493613" y="137312"/>
                </a:lnTo>
                <a:lnTo>
                  <a:pt x="496289" y="134340"/>
                </a:lnTo>
                <a:lnTo>
                  <a:pt x="498270" y="130663"/>
                </a:lnTo>
                <a:lnTo>
                  <a:pt x="500356" y="126891"/>
                </a:lnTo>
                <a:lnTo>
                  <a:pt x="501842" y="122729"/>
                </a:lnTo>
                <a:lnTo>
                  <a:pt x="502738" y="118166"/>
                </a:lnTo>
                <a:lnTo>
                  <a:pt x="503728" y="113499"/>
                </a:lnTo>
                <a:lnTo>
                  <a:pt x="504223" y="108784"/>
                </a:lnTo>
                <a:lnTo>
                  <a:pt x="504223" y="98964"/>
                </a:lnTo>
                <a:lnTo>
                  <a:pt x="503823" y="94049"/>
                </a:lnTo>
                <a:lnTo>
                  <a:pt x="503033" y="89296"/>
                </a:lnTo>
                <a:lnTo>
                  <a:pt x="502337" y="84429"/>
                </a:lnTo>
                <a:lnTo>
                  <a:pt x="501004" y="80162"/>
                </a:lnTo>
                <a:lnTo>
                  <a:pt x="499013" y="76495"/>
                </a:lnTo>
                <a:lnTo>
                  <a:pt x="497127" y="72723"/>
                </a:lnTo>
                <a:lnTo>
                  <a:pt x="494603" y="69741"/>
                </a:lnTo>
                <a:lnTo>
                  <a:pt x="491422" y="67560"/>
                </a:lnTo>
                <a:lnTo>
                  <a:pt x="488250" y="65284"/>
                </a:lnTo>
                <a:lnTo>
                  <a:pt x="484278" y="64141"/>
                </a:lnTo>
                <a:lnTo>
                  <a:pt x="514348" y="64141"/>
                </a:lnTo>
                <a:lnTo>
                  <a:pt x="523721" y="110775"/>
                </a:lnTo>
                <a:lnTo>
                  <a:pt x="522778" y="118709"/>
                </a:lnTo>
                <a:lnTo>
                  <a:pt x="520892" y="125758"/>
                </a:lnTo>
                <a:lnTo>
                  <a:pt x="519006" y="132702"/>
                </a:lnTo>
                <a:lnTo>
                  <a:pt x="516177" y="138607"/>
                </a:lnTo>
                <a:lnTo>
                  <a:pt x="512872" y="142874"/>
                </a:lnTo>
                <a:close/>
              </a:path>
              <a:path w="5087620" h="197485">
                <a:moveTo>
                  <a:pt x="487155" y="158648"/>
                </a:moveTo>
                <a:lnTo>
                  <a:pt x="477134" y="158648"/>
                </a:lnTo>
                <a:lnTo>
                  <a:pt x="474363" y="158352"/>
                </a:lnTo>
                <a:lnTo>
                  <a:pt x="449750" y="143312"/>
                </a:lnTo>
                <a:lnTo>
                  <a:pt x="512533" y="143312"/>
                </a:lnTo>
                <a:lnTo>
                  <a:pt x="508738" y="148323"/>
                </a:lnTo>
                <a:lnTo>
                  <a:pt x="504176" y="152094"/>
                </a:lnTo>
                <a:lnTo>
                  <a:pt x="493365" y="157352"/>
                </a:lnTo>
                <a:lnTo>
                  <a:pt x="487155" y="158648"/>
                </a:lnTo>
                <a:close/>
              </a:path>
              <a:path w="5087620" h="197485">
                <a:moveTo>
                  <a:pt x="586440" y="67865"/>
                </a:moveTo>
                <a:lnTo>
                  <a:pt x="568069" y="67865"/>
                </a:lnTo>
                <a:lnTo>
                  <a:pt x="570755" y="63893"/>
                </a:lnTo>
                <a:lnTo>
                  <a:pt x="573280" y="60664"/>
                </a:lnTo>
                <a:lnTo>
                  <a:pt x="578147" y="55606"/>
                </a:lnTo>
                <a:lnTo>
                  <a:pt x="580471" y="53625"/>
                </a:lnTo>
                <a:lnTo>
                  <a:pt x="582732" y="52187"/>
                </a:lnTo>
                <a:lnTo>
                  <a:pt x="584843" y="50749"/>
                </a:lnTo>
                <a:lnTo>
                  <a:pt x="586976" y="49701"/>
                </a:lnTo>
                <a:lnTo>
                  <a:pt x="591139" y="48510"/>
                </a:lnTo>
                <a:lnTo>
                  <a:pt x="593272" y="48215"/>
                </a:lnTo>
                <a:lnTo>
                  <a:pt x="597540" y="48310"/>
                </a:lnTo>
                <a:lnTo>
                  <a:pt x="598730" y="48510"/>
                </a:lnTo>
                <a:lnTo>
                  <a:pt x="600016" y="48615"/>
                </a:lnTo>
                <a:lnTo>
                  <a:pt x="601312" y="48815"/>
                </a:lnTo>
                <a:lnTo>
                  <a:pt x="602597" y="49110"/>
                </a:lnTo>
                <a:lnTo>
                  <a:pt x="603988" y="49406"/>
                </a:lnTo>
                <a:lnTo>
                  <a:pt x="605179" y="49748"/>
                </a:lnTo>
                <a:lnTo>
                  <a:pt x="606169" y="50149"/>
                </a:lnTo>
                <a:lnTo>
                  <a:pt x="607265" y="50444"/>
                </a:lnTo>
                <a:lnTo>
                  <a:pt x="608008" y="50796"/>
                </a:lnTo>
                <a:lnTo>
                  <a:pt x="608408" y="51196"/>
                </a:lnTo>
                <a:lnTo>
                  <a:pt x="608903" y="51587"/>
                </a:lnTo>
                <a:lnTo>
                  <a:pt x="609198" y="51939"/>
                </a:lnTo>
                <a:lnTo>
                  <a:pt x="609293" y="52234"/>
                </a:lnTo>
                <a:lnTo>
                  <a:pt x="609494" y="52530"/>
                </a:lnTo>
                <a:lnTo>
                  <a:pt x="609646" y="52977"/>
                </a:lnTo>
                <a:lnTo>
                  <a:pt x="609741" y="53578"/>
                </a:lnTo>
                <a:lnTo>
                  <a:pt x="609941" y="54073"/>
                </a:lnTo>
                <a:lnTo>
                  <a:pt x="610046" y="54816"/>
                </a:lnTo>
                <a:lnTo>
                  <a:pt x="610015" y="60664"/>
                </a:lnTo>
                <a:lnTo>
                  <a:pt x="609897" y="63893"/>
                </a:lnTo>
                <a:lnTo>
                  <a:pt x="609894" y="65084"/>
                </a:lnTo>
                <a:lnTo>
                  <a:pt x="609801" y="65627"/>
                </a:lnTo>
                <a:lnTo>
                  <a:pt x="592377" y="65627"/>
                </a:lnTo>
                <a:lnTo>
                  <a:pt x="590548" y="66027"/>
                </a:lnTo>
                <a:lnTo>
                  <a:pt x="588758" y="66817"/>
                </a:lnTo>
                <a:lnTo>
                  <a:pt x="586976" y="67513"/>
                </a:lnTo>
                <a:lnTo>
                  <a:pt x="586440" y="67865"/>
                </a:lnTo>
                <a:close/>
              </a:path>
              <a:path w="5087620" h="197485">
                <a:moveTo>
                  <a:pt x="562364" y="157305"/>
                </a:moveTo>
                <a:lnTo>
                  <a:pt x="558697" y="157305"/>
                </a:lnTo>
                <a:lnTo>
                  <a:pt x="557211" y="157209"/>
                </a:lnTo>
                <a:lnTo>
                  <a:pt x="556020" y="157009"/>
                </a:lnTo>
                <a:lnTo>
                  <a:pt x="554830" y="156905"/>
                </a:lnTo>
                <a:lnTo>
                  <a:pt x="551433" y="52530"/>
                </a:lnTo>
                <a:lnTo>
                  <a:pt x="551505" y="52187"/>
                </a:lnTo>
                <a:lnTo>
                  <a:pt x="551896" y="51387"/>
                </a:lnTo>
                <a:lnTo>
                  <a:pt x="552344" y="51044"/>
                </a:lnTo>
                <a:lnTo>
                  <a:pt x="553039" y="50749"/>
                </a:lnTo>
                <a:lnTo>
                  <a:pt x="553734" y="50349"/>
                </a:lnTo>
                <a:lnTo>
                  <a:pt x="554582" y="50101"/>
                </a:lnTo>
                <a:lnTo>
                  <a:pt x="556658" y="49901"/>
                </a:lnTo>
                <a:lnTo>
                  <a:pt x="562764" y="49901"/>
                </a:lnTo>
                <a:lnTo>
                  <a:pt x="564850" y="50101"/>
                </a:lnTo>
                <a:lnTo>
                  <a:pt x="565688" y="50349"/>
                </a:lnTo>
                <a:lnTo>
                  <a:pt x="566288" y="50749"/>
                </a:lnTo>
                <a:lnTo>
                  <a:pt x="566879" y="51044"/>
                </a:lnTo>
                <a:lnTo>
                  <a:pt x="567326" y="51387"/>
                </a:lnTo>
                <a:lnTo>
                  <a:pt x="567926" y="52187"/>
                </a:lnTo>
                <a:lnTo>
                  <a:pt x="568025" y="52530"/>
                </a:lnTo>
                <a:lnTo>
                  <a:pt x="568069" y="67865"/>
                </a:lnTo>
                <a:lnTo>
                  <a:pt x="586440" y="67865"/>
                </a:lnTo>
                <a:lnTo>
                  <a:pt x="585091" y="68751"/>
                </a:lnTo>
                <a:lnTo>
                  <a:pt x="583100" y="70542"/>
                </a:lnTo>
                <a:lnTo>
                  <a:pt x="581119" y="72227"/>
                </a:lnTo>
                <a:lnTo>
                  <a:pt x="579033" y="74504"/>
                </a:lnTo>
                <a:lnTo>
                  <a:pt x="574765" y="80162"/>
                </a:lnTo>
                <a:lnTo>
                  <a:pt x="572441" y="83591"/>
                </a:lnTo>
                <a:lnTo>
                  <a:pt x="569860" y="87658"/>
                </a:lnTo>
                <a:lnTo>
                  <a:pt x="569860" y="154333"/>
                </a:lnTo>
                <a:lnTo>
                  <a:pt x="569708" y="154828"/>
                </a:lnTo>
                <a:lnTo>
                  <a:pt x="565098" y="157009"/>
                </a:lnTo>
                <a:lnTo>
                  <a:pt x="563907" y="157209"/>
                </a:lnTo>
                <a:lnTo>
                  <a:pt x="562364" y="157305"/>
                </a:lnTo>
                <a:close/>
              </a:path>
              <a:path w="5087620" h="197485">
                <a:moveTo>
                  <a:pt x="607960" y="68608"/>
                </a:moveTo>
                <a:lnTo>
                  <a:pt x="606769" y="68608"/>
                </a:lnTo>
                <a:lnTo>
                  <a:pt x="606026" y="68456"/>
                </a:lnTo>
                <a:lnTo>
                  <a:pt x="605131" y="68160"/>
                </a:lnTo>
                <a:lnTo>
                  <a:pt x="604236" y="67760"/>
                </a:lnTo>
                <a:lnTo>
                  <a:pt x="603245" y="67417"/>
                </a:lnTo>
                <a:lnTo>
                  <a:pt x="602150" y="67113"/>
                </a:lnTo>
                <a:lnTo>
                  <a:pt x="601159" y="66722"/>
                </a:lnTo>
                <a:lnTo>
                  <a:pt x="599969" y="66370"/>
                </a:lnTo>
                <a:lnTo>
                  <a:pt x="598578" y="66074"/>
                </a:lnTo>
                <a:lnTo>
                  <a:pt x="597292" y="65779"/>
                </a:lnTo>
                <a:lnTo>
                  <a:pt x="595854" y="65627"/>
                </a:lnTo>
                <a:lnTo>
                  <a:pt x="609801" y="65627"/>
                </a:lnTo>
                <a:lnTo>
                  <a:pt x="609701" y="66074"/>
                </a:lnTo>
                <a:lnTo>
                  <a:pt x="609397" y="66817"/>
                </a:lnTo>
                <a:lnTo>
                  <a:pt x="609246" y="67265"/>
                </a:lnTo>
                <a:lnTo>
                  <a:pt x="608998" y="67760"/>
                </a:lnTo>
                <a:lnTo>
                  <a:pt x="608703" y="68160"/>
                </a:lnTo>
                <a:lnTo>
                  <a:pt x="608408" y="68456"/>
                </a:lnTo>
                <a:lnTo>
                  <a:pt x="607960" y="68608"/>
                </a:lnTo>
                <a:close/>
              </a:path>
              <a:path w="5087620" h="197485">
                <a:moveTo>
                  <a:pt x="633782" y="73666"/>
                </a:moveTo>
                <a:lnTo>
                  <a:pt x="632287" y="73666"/>
                </a:lnTo>
                <a:lnTo>
                  <a:pt x="631744" y="73513"/>
                </a:lnTo>
                <a:lnTo>
                  <a:pt x="629222" y="63788"/>
                </a:lnTo>
                <a:lnTo>
                  <a:pt x="629267" y="63150"/>
                </a:lnTo>
                <a:lnTo>
                  <a:pt x="629467" y="62055"/>
                </a:lnTo>
                <a:lnTo>
                  <a:pt x="629763" y="60969"/>
                </a:lnTo>
                <a:lnTo>
                  <a:pt x="630410" y="59969"/>
                </a:lnTo>
                <a:lnTo>
                  <a:pt x="631401" y="59083"/>
                </a:lnTo>
                <a:lnTo>
                  <a:pt x="632487" y="58083"/>
                </a:lnTo>
                <a:lnTo>
                  <a:pt x="634230" y="56949"/>
                </a:lnTo>
                <a:lnTo>
                  <a:pt x="636611" y="55654"/>
                </a:lnTo>
                <a:lnTo>
                  <a:pt x="639088" y="54263"/>
                </a:lnTo>
                <a:lnTo>
                  <a:pt x="641917" y="53073"/>
                </a:lnTo>
                <a:lnTo>
                  <a:pt x="645088" y="52082"/>
                </a:lnTo>
                <a:lnTo>
                  <a:pt x="648365" y="50996"/>
                </a:lnTo>
                <a:lnTo>
                  <a:pt x="651889" y="50101"/>
                </a:lnTo>
                <a:lnTo>
                  <a:pt x="655661" y="49406"/>
                </a:lnTo>
                <a:lnTo>
                  <a:pt x="659423" y="48615"/>
                </a:lnTo>
                <a:lnTo>
                  <a:pt x="663243" y="48215"/>
                </a:lnTo>
                <a:lnTo>
                  <a:pt x="674359" y="48215"/>
                </a:lnTo>
                <a:lnTo>
                  <a:pt x="680512" y="49063"/>
                </a:lnTo>
                <a:lnTo>
                  <a:pt x="685570" y="50749"/>
                </a:lnTo>
                <a:lnTo>
                  <a:pt x="690627" y="52330"/>
                </a:lnTo>
                <a:lnTo>
                  <a:pt x="694704" y="54711"/>
                </a:lnTo>
                <a:lnTo>
                  <a:pt x="697771" y="57892"/>
                </a:lnTo>
                <a:lnTo>
                  <a:pt x="700952" y="61064"/>
                </a:lnTo>
                <a:lnTo>
                  <a:pt x="702203" y="63245"/>
                </a:lnTo>
                <a:lnTo>
                  <a:pt x="660919" y="63245"/>
                </a:lnTo>
                <a:lnTo>
                  <a:pt x="656795" y="63788"/>
                </a:lnTo>
                <a:lnTo>
                  <a:pt x="635116" y="73123"/>
                </a:lnTo>
                <a:lnTo>
                  <a:pt x="633782" y="73666"/>
                </a:lnTo>
                <a:close/>
              </a:path>
              <a:path w="5087620" h="197485">
                <a:moveTo>
                  <a:pt x="665129" y="158648"/>
                </a:moveTo>
                <a:lnTo>
                  <a:pt x="653823" y="158648"/>
                </a:lnTo>
                <a:lnTo>
                  <a:pt x="649060" y="157952"/>
                </a:lnTo>
                <a:lnTo>
                  <a:pt x="624257" y="132902"/>
                </a:lnTo>
                <a:lnTo>
                  <a:pt x="624257" y="122481"/>
                </a:lnTo>
                <a:lnTo>
                  <a:pt x="659824" y="95345"/>
                </a:lnTo>
                <a:lnTo>
                  <a:pt x="666815" y="94649"/>
                </a:lnTo>
                <a:lnTo>
                  <a:pt x="688398" y="94649"/>
                </a:lnTo>
                <a:lnTo>
                  <a:pt x="688398" y="83038"/>
                </a:lnTo>
                <a:lnTo>
                  <a:pt x="687998" y="79619"/>
                </a:lnTo>
                <a:lnTo>
                  <a:pt x="686417" y="73666"/>
                </a:lnTo>
                <a:lnTo>
                  <a:pt x="685074" y="71180"/>
                </a:lnTo>
                <a:lnTo>
                  <a:pt x="683188" y="69198"/>
                </a:lnTo>
                <a:lnTo>
                  <a:pt x="681407" y="67217"/>
                </a:lnTo>
                <a:lnTo>
                  <a:pt x="679074" y="65731"/>
                </a:lnTo>
                <a:lnTo>
                  <a:pt x="673320" y="63741"/>
                </a:lnTo>
                <a:lnTo>
                  <a:pt x="669749" y="63245"/>
                </a:lnTo>
                <a:lnTo>
                  <a:pt x="702203" y="63245"/>
                </a:lnTo>
                <a:lnTo>
                  <a:pt x="703229" y="65036"/>
                </a:lnTo>
                <a:lnTo>
                  <a:pt x="706010" y="74456"/>
                </a:lnTo>
                <a:lnTo>
                  <a:pt x="706668" y="79619"/>
                </a:lnTo>
                <a:lnTo>
                  <a:pt x="706705" y="108041"/>
                </a:lnTo>
                <a:lnTo>
                  <a:pt x="667710" y="108041"/>
                </a:lnTo>
                <a:lnTo>
                  <a:pt x="663300" y="108489"/>
                </a:lnTo>
                <a:lnTo>
                  <a:pt x="659528" y="109384"/>
                </a:lnTo>
                <a:lnTo>
                  <a:pt x="655852" y="110175"/>
                </a:lnTo>
                <a:lnTo>
                  <a:pt x="652775" y="111413"/>
                </a:lnTo>
                <a:lnTo>
                  <a:pt x="643155" y="124167"/>
                </a:lnTo>
                <a:lnTo>
                  <a:pt x="643155" y="132406"/>
                </a:lnTo>
                <a:lnTo>
                  <a:pt x="644793" y="136521"/>
                </a:lnTo>
                <a:lnTo>
                  <a:pt x="648070" y="139598"/>
                </a:lnTo>
                <a:lnTo>
                  <a:pt x="651442" y="142674"/>
                </a:lnTo>
                <a:lnTo>
                  <a:pt x="656099" y="144208"/>
                </a:lnTo>
                <a:lnTo>
                  <a:pt x="690521" y="144208"/>
                </a:lnTo>
                <a:lnTo>
                  <a:pt x="686560" y="148523"/>
                </a:lnTo>
                <a:lnTo>
                  <a:pt x="681655" y="152199"/>
                </a:lnTo>
                <a:lnTo>
                  <a:pt x="676197" y="154771"/>
                </a:lnTo>
                <a:lnTo>
                  <a:pt x="670834" y="157352"/>
                </a:lnTo>
                <a:lnTo>
                  <a:pt x="665129" y="158648"/>
                </a:lnTo>
                <a:close/>
              </a:path>
              <a:path w="5087620" h="197485">
                <a:moveTo>
                  <a:pt x="690521" y="144208"/>
                </a:moveTo>
                <a:lnTo>
                  <a:pt x="666815" y="144208"/>
                </a:lnTo>
                <a:lnTo>
                  <a:pt x="671282" y="143017"/>
                </a:lnTo>
                <a:lnTo>
                  <a:pt x="675454" y="140636"/>
                </a:lnTo>
                <a:lnTo>
                  <a:pt x="679616" y="138159"/>
                </a:lnTo>
                <a:lnTo>
                  <a:pt x="683931" y="134387"/>
                </a:lnTo>
                <a:lnTo>
                  <a:pt x="688398" y="129330"/>
                </a:lnTo>
                <a:lnTo>
                  <a:pt x="688398" y="108041"/>
                </a:lnTo>
                <a:lnTo>
                  <a:pt x="706705" y="108041"/>
                </a:lnTo>
                <a:lnTo>
                  <a:pt x="706705" y="143760"/>
                </a:lnTo>
                <a:lnTo>
                  <a:pt x="690932" y="143760"/>
                </a:lnTo>
                <a:lnTo>
                  <a:pt x="690521" y="144208"/>
                </a:lnTo>
                <a:close/>
              </a:path>
              <a:path w="5087620" h="197485">
                <a:moveTo>
                  <a:pt x="700800" y="157305"/>
                </a:moveTo>
                <a:lnTo>
                  <a:pt x="696933" y="157305"/>
                </a:lnTo>
                <a:lnTo>
                  <a:pt x="695390" y="157162"/>
                </a:lnTo>
                <a:lnTo>
                  <a:pt x="694199" y="156857"/>
                </a:lnTo>
                <a:lnTo>
                  <a:pt x="693009" y="156657"/>
                </a:lnTo>
                <a:lnTo>
                  <a:pt x="692170" y="156362"/>
                </a:lnTo>
                <a:lnTo>
                  <a:pt x="691675" y="155962"/>
                </a:lnTo>
                <a:lnTo>
                  <a:pt x="691180" y="155466"/>
                </a:lnTo>
                <a:lnTo>
                  <a:pt x="690932" y="154771"/>
                </a:lnTo>
                <a:lnTo>
                  <a:pt x="690932" y="143760"/>
                </a:lnTo>
                <a:lnTo>
                  <a:pt x="706705" y="143760"/>
                </a:lnTo>
                <a:lnTo>
                  <a:pt x="706705" y="154771"/>
                </a:lnTo>
                <a:lnTo>
                  <a:pt x="703286" y="156857"/>
                </a:lnTo>
                <a:lnTo>
                  <a:pt x="702286" y="157162"/>
                </a:lnTo>
                <a:lnTo>
                  <a:pt x="700800" y="157305"/>
                </a:lnTo>
                <a:close/>
              </a:path>
              <a:path w="5087620" h="197485">
                <a:moveTo>
                  <a:pt x="828293" y="66522"/>
                </a:moveTo>
                <a:lnTo>
                  <a:pt x="808947" y="66522"/>
                </a:lnTo>
                <a:lnTo>
                  <a:pt x="814604" y="60274"/>
                </a:lnTo>
                <a:lnTo>
                  <a:pt x="820062" y="55654"/>
                </a:lnTo>
                <a:lnTo>
                  <a:pt x="823214" y="53873"/>
                </a:lnTo>
                <a:lnTo>
                  <a:pt x="830683" y="49701"/>
                </a:lnTo>
                <a:lnTo>
                  <a:pt x="836083" y="48215"/>
                </a:lnTo>
                <a:lnTo>
                  <a:pt x="845713" y="48215"/>
                </a:lnTo>
                <a:lnTo>
                  <a:pt x="849428" y="48710"/>
                </a:lnTo>
                <a:lnTo>
                  <a:pt x="855981" y="50691"/>
                </a:lnTo>
                <a:lnTo>
                  <a:pt x="858858" y="52082"/>
                </a:lnTo>
                <a:lnTo>
                  <a:pt x="861407" y="53920"/>
                </a:lnTo>
                <a:lnTo>
                  <a:pt x="863915" y="55559"/>
                </a:lnTo>
                <a:lnTo>
                  <a:pt x="866097" y="57645"/>
                </a:lnTo>
                <a:lnTo>
                  <a:pt x="867887" y="60121"/>
                </a:lnTo>
                <a:lnTo>
                  <a:pt x="869668" y="62502"/>
                </a:lnTo>
                <a:lnTo>
                  <a:pt x="870664" y="64284"/>
                </a:lnTo>
                <a:lnTo>
                  <a:pt x="833359" y="64284"/>
                </a:lnTo>
                <a:lnTo>
                  <a:pt x="829092" y="65922"/>
                </a:lnTo>
                <a:lnTo>
                  <a:pt x="828293" y="66522"/>
                </a:lnTo>
                <a:close/>
              </a:path>
              <a:path w="5087620" h="197485">
                <a:moveTo>
                  <a:pt x="891413" y="68160"/>
                </a:moveTo>
                <a:lnTo>
                  <a:pt x="872354" y="68160"/>
                </a:lnTo>
                <a:lnTo>
                  <a:pt x="875726" y="64484"/>
                </a:lnTo>
                <a:lnTo>
                  <a:pt x="878898" y="61407"/>
                </a:lnTo>
                <a:lnTo>
                  <a:pt x="881879" y="58931"/>
                </a:lnTo>
                <a:lnTo>
                  <a:pt x="884946" y="56349"/>
                </a:lnTo>
                <a:lnTo>
                  <a:pt x="887880" y="54320"/>
                </a:lnTo>
                <a:lnTo>
                  <a:pt x="890652" y="52825"/>
                </a:lnTo>
                <a:lnTo>
                  <a:pt x="893433" y="51244"/>
                </a:lnTo>
                <a:lnTo>
                  <a:pt x="896110" y="50101"/>
                </a:lnTo>
                <a:lnTo>
                  <a:pt x="898691" y="49406"/>
                </a:lnTo>
                <a:lnTo>
                  <a:pt x="901368" y="48615"/>
                </a:lnTo>
                <a:lnTo>
                  <a:pt x="904054" y="48215"/>
                </a:lnTo>
                <a:lnTo>
                  <a:pt x="913274" y="48215"/>
                </a:lnTo>
                <a:lnTo>
                  <a:pt x="918732" y="49358"/>
                </a:lnTo>
                <a:lnTo>
                  <a:pt x="927466" y="53920"/>
                </a:lnTo>
                <a:lnTo>
                  <a:pt x="930990" y="56997"/>
                </a:lnTo>
                <a:lnTo>
                  <a:pt x="933667" y="60864"/>
                </a:lnTo>
                <a:lnTo>
                  <a:pt x="936188" y="64284"/>
                </a:lnTo>
                <a:lnTo>
                  <a:pt x="898596" y="64284"/>
                </a:lnTo>
                <a:lnTo>
                  <a:pt x="894329" y="65922"/>
                </a:lnTo>
                <a:lnTo>
                  <a:pt x="891413" y="68160"/>
                </a:lnTo>
                <a:close/>
              </a:path>
              <a:path w="5087620" h="197485">
                <a:moveTo>
                  <a:pt x="803241" y="157305"/>
                </a:moveTo>
                <a:lnTo>
                  <a:pt x="799574" y="157305"/>
                </a:lnTo>
                <a:lnTo>
                  <a:pt x="798088" y="157209"/>
                </a:lnTo>
                <a:lnTo>
                  <a:pt x="796898" y="157009"/>
                </a:lnTo>
                <a:lnTo>
                  <a:pt x="795707" y="156905"/>
                </a:lnTo>
                <a:lnTo>
                  <a:pt x="792278" y="154333"/>
                </a:lnTo>
                <a:lnTo>
                  <a:pt x="792278" y="52682"/>
                </a:lnTo>
                <a:lnTo>
                  <a:pt x="792383" y="52187"/>
                </a:lnTo>
                <a:lnTo>
                  <a:pt x="792773" y="51387"/>
                </a:lnTo>
                <a:lnTo>
                  <a:pt x="793221" y="51044"/>
                </a:lnTo>
                <a:lnTo>
                  <a:pt x="793916" y="50749"/>
                </a:lnTo>
                <a:lnTo>
                  <a:pt x="794612" y="50349"/>
                </a:lnTo>
                <a:lnTo>
                  <a:pt x="795459" y="50101"/>
                </a:lnTo>
                <a:lnTo>
                  <a:pt x="797536" y="49901"/>
                </a:lnTo>
                <a:lnTo>
                  <a:pt x="803641" y="49901"/>
                </a:lnTo>
                <a:lnTo>
                  <a:pt x="805727" y="50101"/>
                </a:lnTo>
                <a:lnTo>
                  <a:pt x="806565" y="50349"/>
                </a:lnTo>
                <a:lnTo>
                  <a:pt x="807165" y="50749"/>
                </a:lnTo>
                <a:lnTo>
                  <a:pt x="807756" y="51044"/>
                </a:lnTo>
                <a:lnTo>
                  <a:pt x="808204" y="51387"/>
                </a:lnTo>
                <a:lnTo>
                  <a:pt x="808804" y="52187"/>
                </a:lnTo>
                <a:lnTo>
                  <a:pt x="808947" y="52682"/>
                </a:lnTo>
                <a:lnTo>
                  <a:pt x="808947" y="66522"/>
                </a:lnTo>
                <a:lnTo>
                  <a:pt x="828293" y="66522"/>
                </a:lnTo>
                <a:lnTo>
                  <a:pt x="824730" y="69198"/>
                </a:lnTo>
                <a:lnTo>
                  <a:pt x="820462" y="72475"/>
                </a:lnTo>
                <a:lnTo>
                  <a:pt x="815795" y="77238"/>
                </a:lnTo>
                <a:lnTo>
                  <a:pt x="810737" y="83486"/>
                </a:lnTo>
                <a:lnTo>
                  <a:pt x="810737" y="154333"/>
                </a:lnTo>
                <a:lnTo>
                  <a:pt x="810585" y="154828"/>
                </a:lnTo>
                <a:lnTo>
                  <a:pt x="805975" y="157009"/>
                </a:lnTo>
                <a:lnTo>
                  <a:pt x="804784" y="157209"/>
                </a:lnTo>
                <a:lnTo>
                  <a:pt x="803241" y="157305"/>
                </a:lnTo>
                <a:close/>
              </a:path>
              <a:path w="5087620" h="197485">
                <a:moveTo>
                  <a:pt x="868478" y="157305"/>
                </a:moveTo>
                <a:lnTo>
                  <a:pt x="865011" y="157305"/>
                </a:lnTo>
                <a:lnTo>
                  <a:pt x="863515" y="157209"/>
                </a:lnTo>
                <a:lnTo>
                  <a:pt x="862229" y="157009"/>
                </a:lnTo>
                <a:lnTo>
                  <a:pt x="861039" y="156905"/>
                </a:lnTo>
                <a:lnTo>
                  <a:pt x="857619" y="88448"/>
                </a:lnTo>
                <a:lnTo>
                  <a:pt x="857157" y="84524"/>
                </a:lnTo>
                <a:lnTo>
                  <a:pt x="856276" y="81105"/>
                </a:lnTo>
                <a:lnTo>
                  <a:pt x="855486" y="77638"/>
                </a:lnTo>
                <a:lnTo>
                  <a:pt x="854247" y="74656"/>
                </a:lnTo>
                <a:lnTo>
                  <a:pt x="852552" y="72180"/>
                </a:lnTo>
                <a:lnTo>
                  <a:pt x="850971" y="69599"/>
                </a:lnTo>
                <a:lnTo>
                  <a:pt x="848932" y="67665"/>
                </a:lnTo>
                <a:lnTo>
                  <a:pt x="846456" y="66370"/>
                </a:lnTo>
                <a:lnTo>
                  <a:pt x="843970" y="64979"/>
                </a:lnTo>
                <a:lnTo>
                  <a:pt x="840998" y="64284"/>
                </a:lnTo>
                <a:lnTo>
                  <a:pt x="870664" y="64284"/>
                </a:lnTo>
                <a:lnTo>
                  <a:pt x="871164" y="65179"/>
                </a:lnTo>
                <a:lnTo>
                  <a:pt x="872354" y="68160"/>
                </a:lnTo>
                <a:lnTo>
                  <a:pt x="891413" y="68160"/>
                </a:lnTo>
                <a:lnTo>
                  <a:pt x="885794" y="72475"/>
                </a:lnTo>
                <a:lnTo>
                  <a:pt x="881079" y="77238"/>
                </a:lnTo>
                <a:lnTo>
                  <a:pt x="875926" y="83486"/>
                </a:lnTo>
                <a:lnTo>
                  <a:pt x="875926" y="154333"/>
                </a:lnTo>
                <a:lnTo>
                  <a:pt x="875774" y="154828"/>
                </a:lnTo>
                <a:lnTo>
                  <a:pt x="871164" y="157009"/>
                </a:lnTo>
                <a:lnTo>
                  <a:pt x="869973" y="157209"/>
                </a:lnTo>
                <a:lnTo>
                  <a:pt x="868478" y="157305"/>
                </a:lnTo>
                <a:close/>
              </a:path>
              <a:path w="5087620" h="197485">
                <a:moveTo>
                  <a:pt x="933962" y="157305"/>
                </a:moveTo>
                <a:lnTo>
                  <a:pt x="930295" y="157305"/>
                </a:lnTo>
                <a:lnTo>
                  <a:pt x="928752" y="157209"/>
                </a:lnTo>
                <a:lnTo>
                  <a:pt x="927561" y="157009"/>
                </a:lnTo>
                <a:lnTo>
                  <a:pt x="926371" y="156905"/>
                </a:lnTo>
                <a:lnTo>
                  <a:pt x="922799" y="154333"/>
                </a:lnTo>
                <a:lnTo>
                  <a:pt x="922799" y="88448"/>
                </a:lnTo>
                <a:lnTo>
                  <a:pt x="922395" y="84524"/>
                </a:lnTo>
                <a:lnTo>
                  <a:pt x="921608" y="81105"/>
                </a:lnTo>
                <a:lnTo>
                  <a:pt x="920922" y="77638"/>
                </a:lnTo>
                <a:lnTo>
                  <a:pt x="919732" y="74656"/>
                </a:lnTo>
                <a:lnTo>
                  <a:pt x="918036" y="72180"/>
                </a:lnTo>
                <a:lnTo>
                  <a:pt x="916455" y="69599"/>
                </a:lnTo>
                <a:lnTo>
                  <a:pt x="914369" y="67665"/>
                </a:lnTo>
                <a:lnTo>
                  <a:pt x="911788" y="66370"/>
                </a:lnTo>
                <a:lnTo>
                  <a:pt x="909311" y="64979"/>
                </a:lnTo>
                <a:lnTo>
                  <a:pt x="906330" y="64284"/>
                </a:lnTo>
                <a:lnTo>
                  <a:pt x="936188" y="64284"/>
                </a:lnTo>
                <a:lnTo>
                  <a:pt x="936448" y="64636"/>
                </a:lnTo>
                <a:lnTo>
                  <a:pt x="938382" y="69046"/>
                </a:lnTo>
                <a:lnTo>
                  <a:pt x="939467" y="74113"/>
                </a:lnTo>
                <a:lnTo>
                  <a:pt x="940658" y="79171"/>
                </a:lnTo>
                <a:lnTo>
                  <a:pt x="941258" y="84524"/>
                </a:lnTo>
                <a:lnTo>
                  <a:pt x="941258" y="154333"/>
                </a:lnTo>
                <a:lnTo>
                  <a:pt x="936648" y="157009"/>
                </a:lnTo>
                <a:lnTo>
                  <a:pt x="935457" y="157209"/>
                </a:lnTo>
                <a:lnTo>
                  <a:pt x="933962" y="157305"/>
                </a:lnTo>
                <a:close/>
              </a:path>
              <a:path w="5087620" h="197485">
                <a:moveTo>
                  <a:pt x="1023116" y="158648"/>
                </a:moveTo>
                <a:lnTo>
                  <a:pt x="1010114" y="158648"/>
                </a:lnTo>
                <a:lnTo>
                  <a:pt x="1002875" y="157505"/>
                </a:lnTo>
                <a:lnTo>
                  <a:pt x="971319" y="127834"/>
                </a:lnTo>
                <a:lnTo>
                  <a:pt x="968195" y="113052"/>
                </a:lnTo>
                <a:lnTo>
                  <a:pt x="968195" y="95392"/>
                </a:lnTo>
                <a:lnTo>
                  <a:pt x="985406" y="58388"/>
                </a:lnTo>
                <a:lnTo>
                  <a:pt x="1009076" y="48215"/>
                </a:lnTo>
                <a:lnTo>
                  <a:pt x="1024249" y="48215"/>
                </a:lnTo>
                <a:lnTo>
                  <a:pt x="1030955" y="49501"/>
                </a:lnTo>
                <a:lnTo>
                  <a:pt x="1036508" y="52082"/>
                </a:lnTo>
                <a:lnTo>
                  <a:pt x="1042061" y="54568"/>
                </a:lnTo>
                <a:lnTo>
                  <a:pt x="1046623" y="57988"/>
                </a:lnTo>
                <a:lnTo>
                  <a:pt x="1050450" y="62655"/>
                </a:lnTo>
                <a:lnTo>
                  <a:pt x="1011105" y="62655"/>
                </a:lnTo>
                <a:lnTo>
                  <a:pt x="1007085" y="63541"/>
                </a:lnTo>
                <a:lnTo>
                  <a:pt x="1003618" y="65331"/>
                </a:lnTo>
                <a:lnTo>
                  <a:pt x="1000246" y="67017"/>
                </a:lnTo>
                <a:lnTo>
                  <a:pt x="997370" y="69303"/>
                </a:lnTo>
                <a:lnTo>
                  <a:pt x="987540" y="93754"/>
                </a:lnTo>
                <a:lnTo>
                  <a:pt x="1060616" y="93754"/>
                </a:lnTo>
                <a:lnTo>
                  <a:pt x="1060616" y="102088"/>
                </a:lnTo>
                <a:lnTo>
                  <a:pt x="1059873" y="104174"/>
                </a:lnTo>
                <a:lnTo>
                  <a:pt x="1058387" y="105365"/>
                </a:lnTo>
                <a:lnTo>
                  <a:pt x="1056996" y="106555"/>
                </a:lnTo>
                <a:lnTo>
                  <a:pt x="1055358" y="107146"/>
                </a:lnTo>
                <a:lnTo>
                  <a:pt x="987540" y="107146"/>
                </a:lnTo>
                <a:lnTo>
                  <a:pt x="987567" y="113052"/>
                </a:lnTo>
                <a:lnTo>
                  <a:pt x="1014229" y="143760"/>
                </a:lnTo>
                <a:lnTo>
                  <a:pt x="1056253" y="143760"/>
                </a:lnTo>
                <a:lnTo>
                  <a:pt x="1056253" y="145055"/>
                </a:lnTo>
                <a:lnTo>
                  <a:pt x="1056148" y="145846"/>
                </a:lnTo>
                <a:lnTo>
                  <a:pt x="1056006" y="147780"/>
                </a:lnTo>
                <a:lnTo>
                  <a:pt x="1055901" y="148275"/>
                </a:lnTo>
                <a:lnTo>
                  <a:pt x="1042909" y="155219"/>
                </a:lnTo>
                <a:lnTo>
                  <a:pt x="1039727" y="156114"/>
                </a:lnTo>
                <a:lnTo>
                  <a:pt x="1036013" y="156905"/>
                </a:lnTo>
                <a:lnTo>
                  <a:pt x="1027574" y="158295"/>
                </a:lnTo>
                <a:lnTo>
                  <a:pt x="1023116" y="158648"/>
                </a:lnTo>
                <a:close/>
              </a:path>
              <a:path w="5087620" h="197485">
                <a:moveTo>
                  <a:pt x="1060616" y="93754"/>
                </a:moveTo>
                <a:lnTo>
                  <a:pt x="1042013" y="93754"/>
                </a:lnTo>
                <a:lnTo>
                  <a:pt x="1042309" y="84029"/>
                </a:lnTo>
                <a:lnTo>
                  <a:pt x="1040175" y="76447"/>
                </a:lnTo>
                <a:lnTo>
                  <a:pt x="1035613" y="70989"/>
                </a:lnTo>
                <a:lnTo>
                  <a:pt x="1031145" y="65427"/>
                </a:lnTo>
                <a:lnTo>
                  <a:pt x="1024506" y="62655"/>
                </a:lnTo>
                <a:lnTo>
                  <a:pt x="1050450" y="62655"/>
                </a:lnTo>
                <a:lnTo>
                  <a:pt x="1053767" y="66617"/>
                </a:lnTo>
                <a:lnTo>
                  <a:pt x="1056396" y="71627"/>
                </a:lnTo>
                <a:lnTo>
                  <a:pt x="1059777" y="83143"/>
                </a:lnTo>
                <a:lnTo>
                  <a:pt x="1060616" y="89296"/>
                </a:lnTo>
                <a:lnTo>
                  <a:pt x="1060616" y="93754"/>
                </a:lnTo>
                <a:close/>
              </a:path>
              <a:path w="5087620" h="197485">
                <a:moveTo>
                  <a:pt x="1056253" y="143760"/>
                </a:moveTo>
                <a:lnTo>
                  <a:pt x="1025049" y="143760"/>
                </a:lnTo>
                <a:lnTo>
                  <a:pt x="1029269" y="143370"/>
                </a:lnTo>
                <a:lnTo>
                  <a:pt x="1036708" y="141779"/>
                </a:lnTo>
                <a:lnTo>
                  <a:pt x="1039927" y="140883"/>
                </a:lnTo>
                <a:lnTo>
                  <a:pt x="1042613" y="139893"/>
                </a:lnTo>
                <a:lnTo>
                  <a:pt x="1045385" y="138902"/>
                </a:lnTo>
                <a:lnTo>
                  <a:pt x="1047624" y="138055"/>
                </a:lnTo>
                <a:lnTo>
                  <a:pt x="1049310" y="137359"/>
                </a:lnTo>
                <a:lnTo>
                  <a:pt x="1051091" y="136569"/>
                </a:lnTo>
                <a:lnTo>
                  <a:pt x="1052434" y="136169"/>
                </a:lnTo>
                <a:lnTo>
                  <a:pt x="1053824" y="136169"/>
                </a:lnTo>
                <a:lnTo>
                  <a:pt x="1054272" y="136321"/>
                </a:lnTo>
                <a:lnTo>
                  <a:pt x="1054663" y="136616"/>
                </a:lnTo>
                <a:lnTo>
                  <a:pt x="1055158" y="136816"/>
                </a:lnTo>
                <a:lnTo>
                  <a:pt x="1055510" y="137169"/>
                </a:lnTo>
                <a:lnTo>
                  <a:pt x="1055901" y="138159"/>
                </a:lnTo>
                <a:lnTo>
                  <a:pt x="1056053" y="138902"/>
                </a:lnTo>
                <a:lnTo>
                  <a:pt x="1056206" y="140388"/>
                </a:lnTo>
                <a:lnTo>
                  <a:pt x="1056253" y="143760"/>
                </a:lnTo>
                <a:close/>
              </a:path>
              <a:path w="5087620" h="197485">
                <a:moveTo>
                  <a:pt x="987045" y="34823"/>
                </a:moveTo>
                <a:lnTo>
                  <a:pt x="981892" y="32832"/>
                </a:lnTo>
                <a:lnTo>
                  <a:pt x="981931" y="32089"/>
                </a:lnTo>
                <a:lnTo>
                  <a:pt x="982482" y="30603"/>
                </a:lnTo>
                <a:lnTo>
                  <a:pt x="983082" y="29660"/>
                </a:lnTo>
                <a:lnTo>
                  <a:pt x="983968" y="28574"/>
                </a:lnTo>
                <a:lnTo>
                  <a:pt x="1002428" y="2971"/>
                </a:lnTo>
                <a:lnTo>
                  <a:pt x="1002723" y="2371"/>
                </a:lnTo>
                <a:lnTo>
                  <a:pt x="1003123" y="1933"/>
                </a:lnTo>
                <a:lnTo>
                  <a:pt x="1003618" y="1628"/>
                </a:lnTo>
                <a:lnTo>
                  <a:pt x="1004209" y="1238"/>
                </a:lnTo>
                <a:lnTo>
                  <a:pt x="1004904" y="933"/>
                </a:lnTo>
                <a:lnTo>
                  <a:pt x="1006495" y="542"/>
                </a:lnTo>
                <a:lnTo>
                  <a:pt x="1007438" y="390"/>
                </a:lnTo>
                <a:lnTo>
                  <a:pt x="1008524" y="295"/>
                </a:lnTo>
                <a:lnTo>
                  <a:pt x="1009714" y="95"/>
                </a:lnTo>
                <a:lnTo>
                  <a:pt x="1015572" y="95"/>
                </a:lnTo>
                <a:lnTo>
                  <a:pt x="1016563" y="295"/>
                </a:lnTo>
                <a:lnTo>
                  <a:pt x="1017658" y="390"/>
                </a:lnTo>
                <a:lnTo>
                  <a:pt x="1018553" y="590"/>
                </a:lnTo>
                <a:lnTo>
                  <a:pt x="1019239" y="885"/>
                </a:lnTo>
                <a:lnTo>
                  <a:pt x="1020039" y="1085"/>
                </a:lnTo>
                <a:lnTo>
                  <a:pt x="1020677" y="1381"/>
                </a:lnTo>
                <a:lnTo>
                  <a:pt x="1021182" y="1781"/>
                </a:lnTo>
                <a:lnTo>
                  <a:pt x="1021678" y="2076"/>
                </a:lnTo>
                <a:lnTo>
                  <a:pt x="1022125" y="2476"/>
                </a:lnTo>
                <a:lnTo>
                  <a:pt x="1022516" y="2971"/>
                </a:lnTo>
                <a:lnTo>
                  <a:pt x="1028475" y="11306"/>
                </a:lnTo>
                <a:lnTo>
                  <a:pt x="1012400" y="11306"/>
                </a:lnTo>
                <a:lnTo>
                  <a:pt x="997960" y="31394"/>
                </a:lnTo>
                <a:lnTo>
                  <a:pt x="997465" y="32194"/>
                </a:lnTo>
                <a:lnTo>
                  <a:pt x="996970" y="32784"/>
                </a:lnTo>
                <a:lnTo>
                  <a:pt x="996474" y="33185"/>
                </a:lnTo>
                <a:lnTo>
                  <a:pt x="996074" y="33585"/>
                </a:lnTo>
                <a:lnTo>
                  <a:pt x="991712" y="34775"/>
                </a:lnTo>
                <a:lnTo>
                  <a:pt x="987045" y="34823"/>
                </a:lnTo>
                <a:close/>
              </a:path>
              <a:path w="5087620" h="197485">
                <a:moveTo>
                  <a:pt x="1037651" y="34823"/>
                </a:moveTo>
                <a:lnTo>
                  <a:pt x="1027878" y="32689"/>
                </a:lnTo>
                <a:lnTo>
                  <a:pt x="1027478" y="32089"/>
                </a:lnTo>
                <a:lnTo>
                  <a:pt x="1012400" y="11306"/>
                </a:lnTo>
                <a:lnTo>
                  <a:pt x="1028475" y="11306"/>
                </a:lnTo>
                <a:lnTo>
                  <a:pt x="1040823" y="28574"/>
                </a:lnTo>
                <a:lnTo>
                  <a:pt x="1041718" y="29660"/>
                </a:lnTo>
                <a:lnTo>
                  <a:pt x="1042309" y="30603"/>
                </a:lnTo>
                <a:lnTo>
                  <a:pt x="1042869" y="32089"/>
                </a:lnTo>
                <a:lnTo>
                  <a:pt x="1042861" y="32832"/>
                </a:lnTo>
                <a:lnTo>
                  <a:pt x="1042166" y="33727"/>
                </a:lnTo>
                <a:lnTo>
                  <a:pt x="1041423" y="34080"/>
                </a:lnTo>
                <a:lnTo>
                  <a:pt x="1040232" y="34375"/>
                </a:lnTo>
                <a:lnTo>
                  <a:pt x="1039137" y="34670"/>
                </a:lnTo>
                <a:lnTo>
                  <a:pt x="1037651" y="34823"/>
                </a:lnTo>
                <a:close/>
              </a:path>
              <a:path w="5087620" h="197485">
                <a:moveTo>
                  <a:pt x="1146991" y="143912"/>
                </a:moveTo>
                <a:lnTo>
                  <a:pt x="1115775" y="143912"/>
                </a:lnTo>
                <a:lnTo>
                  <a:pt x="1118594" y="143617"/>
                </a:lnTo>
                <a:lnTo>
                  <a:pt x="1121080" y="143017"/>
                </a:lnTo>
                <a:lnTo>
                  <a:pt x="1133434" y="130616"/>
                </a:lnTo>
                <a:lnTo>
                  <a:pt x="1133434" y="125063"/>
                </a:lnTo>
                <a:lnTo>
                  <a:pt x="1132691" y="122729"/>
                </a:lnTo>
                <a:lnTo>
                  <a:pt x="1131196" y="120843"/>
                </a:lnTo>
                <a:lnTo>
                  <a:pt x="1129815" y="118862"/>
                </a:lnTo>
                <a:lnTo>
                  <a:pt x="1108279" y="108041"/>
                </a:lnTo>
                <a:lnTo>
                  <a:pt x="1105107" y="106755"/>
                </a:lnTo>
                <a:lnTo>
                  <a:pt x="1082980" y="82591"/>
                </a:lnTo>
                <a:lnTo>
                  <a:pt x="1082980" y="74161"/>
                </a:lnTo>
                <a:lnTo>
                  <a:pt x="1092210" y="57292"/>
                </a:lnTo>
                <a:lnTo>
                  <a:pt x="1095287" y="54511"/>
                </a:lnTo>
                <a:lnTo>
                  <a:pt x="1099106" y="52330"/>
                </a:lnTo>
                <a:lnTo>
                  <a:pt x="1103669" y="50749"/>
                </a:lnTo>
                <a:lnTo>
                  <a:pt x="1108231" y="49063"/>
                </a:lnTo>
                <a:lnTo>
                  <a:pt x="1113536" y="48215"/>
                </a:lnTo>
                <a:lnTo>
                  <a:pt x="1122271" y="48215"/>
                </a:lnTo>
                <a:lnTo>
                  <a:pt x="1124947" y="48463"/>
                </a:lnTo>
                <a:lnTo>
                  <a:pt x="1127624" y="48958"/>
                </a:lnTo>
                <a:lnTo>
                  <a:pt x="1130310" y="49358"/>
                </a:lnTo>
                <a:lnTo>
                  <a:pt x="1132739" y="49901"/>
                </a:lnTo>
                <a:lnTo>
                  <a:pt x="1137101" y="51292"/>
                </a:lnTo>
                <a:lnTo>
                  <a:pt x="1138940" y="52034"/>
                </a:lnTo>
                <a:lnTo>
                  <a:pt x="1140425" y="52825"/>
                </a:lnTo>
                <a:lnTo>
                  <a:pt x="1142016" y="53625"/>
                </a:lnTo>
                <a:lnTo>
                  <a:pt x="1143159" y="54320"/>
                </a:lnTo>
                <a:lnTo>
                  <a:pt x="1143845" y="54911"/>
                </a:lnTo>
                <a:lnTo>
                  <a:pt x="1144645" y="55511"/>
                </a:lnTo>
                <a:lnTo>
                  <a:pt x="1145188" y="56054"/>
                </a:lnTo>
                <a:lnTo>
                  <a:pt x="1145483" y="56549"/>
                </a:lnTo>
                <a:lnTo>
                  <a:pt x="1145788" y="56949"/>
                </a:lnTo>
                <a:lnTo>
                  <a:pt x="1145979" y="57445"/>
                </a:lnTo>
                <a:lnTo>
                  <a:pt x="1146283" y="59178"/>
                </a:lnTo>
                <a:lnTo>
                  <a:pt x="1146483" y="60769"/>
                </a:lnTo>
                <a:lnTo>
                  <a:pt x="1146483" y="62502"/>
                </a:lnTo>
                <a:lnTo>
                  <a:pt x="1116270" y="62502"/>
                </a:lnTo>
                <a:lnTo>
                  <a:pt x="1113489" y="62902"/>
                </a:lnTo>
                <a:lnTo>
                  <a:pt x="1111108" y="63693"/>
                </a:lnTo>
                <a:lnTo>
                  <a:pt x="1108726" y="64388"/>
                </a:lnTo>
                <a:lnTo>
                  <a:pt x="1106793" y="65379"/>
                </a:lnTo>
                <a:lnTo>
                  <a:pt x="1103811" y="67960"/>
                </a:lnTo>
                <a:lnTo>
                  <a:pt x="1102678" y="69494"/>
                </a:lnTo>
                <a:lnTo>
                  <a:pt x="1101087" y="73066"/>
                </a:lnTo>
                <a:lnTo>
                  <a:pt x="1100687" y="74999"/>
                </a:lnTo>
                <a:lnTo>
                  <a:pt x="1100687" y="79962"/>
                </a:lnTo>
                <a:lnTo>
                  <a:pt x="1122966" y="96040"/>
                </a:lnTo>
                <a:lnTo>
                  <a:pt x="1126138" y="97326"/>
                </a:lnTo>
                <a:lnTo>
                  <a:pt x="1143702" y="107298"/>
                </a:lnTo>
                <a:lnTo>
                  <a:pt x="1146083" y="109480"/>
                </a:lnTo>
                <a:lnTo>
                  <a:pt x="1148017" y="112166"/>
                </a:lnTo>
                <a:lnTo>
                  <a:pt x="1149503" y="115337"/>
                </a:lnTo>
                <a:lnTo>
                  <a:pt x="1150989" y="118414"/>
                </a:lnTo>
                <a:lnTo>
                  <a:pt x="1151741" y="122081"/>
                </a:lnTo>
                <a:lnTo>
                  <a:pt x="1151741" y="131511"/>
                </a:lnTo>
                <a:lnTo>
                  <a:pt x="1150741" y="136121"/>
                </a:lnTo>
                <a:lnTo>
                  <a:pt x="1148172" y="141426"/>
                </a:lnTo>
                <a:lnTo>
                  <a:pt x="1146991" y="143912"/>
                </a:lnTo>
                <a:close/>
              </a:path>
              <a:path w="5087620" h="197485">
                <a:moveTo>
                  <a:pt x="1144093" y="70246"/>
                </a:moveTo>
                <a:lnTo>
                  <a:pt x="1143007" y="70246"/>
                </a:lnTo>
                <a:lnTo>
                  <a:pt x="1142016" y="69846"/>
                </a:lnTo>
                <a:lnTo>
                  <a:pt x="1139435" y="68256"/>
                </a:lnTo>
                <a:lnTo>
                  <a:pt x="1137797" y="67417"/>
                </a:lnTo>
                <a:lnTo>
                  <a:pt x="1135815" y="66522"/>
                </a:lnTo>
                <a:lnTo>
                  <a:pt x="1133825" y="65531"/>
                </a:lnTo>
                <a:lnTo>
                  <a:pt x="1131443" y="64636"/>
                </a:lnTo>
                <a:lnTo>
                  <a:pt x="1128672" y="63845"/>
                </a:lnTo>
                <a:lnTo>
                  <a:pt x="1125986" y="62950"/>
                </a:lnTo>
                <a:lnTo>
                  <a:pt x="1122919" y="62502"/>
                </a:lnTo>
                <a:lnTo>
                  <a:pt x="1146483" y="62502"/>
                </a:lnTo>
                <a:lnTo>
                  <a:pt x="1146467" y="65531"/>
                </a:lnTo>
                <a:lnTo>
                  <a:pt x="1146283" y="67265"/>
                </a:lnTo>
                <a:lnTo>
                  <a:pt x="1146083" y="68008"/>
                </a:lnTo>
                <a:lnTo>
                  <a:pt x="1145788" y="68608"/>
                </a:lnTo>
                <a:lnTo>
                  <a:pt x="1145588" y="69198"/>
                </a:lnTo>
                <a:lnTo>
                  <a:pt x="1145293" y="69646"/>
                </a:lnTo>
                <a:lnTo>
                  <a:pt x="1144893" y="69941"/>
                </a:lnTo>
                <a:lnTo>
                  <a:pt x="1144493" y="70141"/>
                </a:lnTo>
                <a:lnTo>
                  <a:pt x="1144093" y="70246"/>
                </a:lnTo>
                <a:close/>
              </a:path>
              <a:path w="5087620" h="197485">
                <a:moveTo>
                  <a:pt x="1118051" y="158648"/>
                </a:moveTo>
                <a:lnTo>
                  <a:pt x="1108726" y="158648"/>
                </a:lnTo>
                <a:lnTo>
                  <a:pt x="1105307" y="158352"/>
                </a:lnTo>
                <a:lnTo>
                  <a:pt x="1102030" y="157752"/>
                </a:lnTo>
                <a:lnTo>
                  <a:pt x="1098858" y="157257"/>
                </a:lnTo>
                <a:lnTo>
                  <a:pt x="1080668" y="141426"/>
                </a:lnTo>
                <a:lnTo>
                  <a:pt x="1080742" y="138407"/>
                </a:lnTo>
                <a:lnTo>
                  <a:pt x="1082237" y="134835"/>
                </a:lnTo>
                <a:lnTo>
                  <a:pt x="1082733" y="134530"/>
                </a:lnTo>
                <a:lnTo>
                  <a:pt x="1083228" y="134387"/>
                </a:lnTo>
                <a:lnTo>
                  <a:pt x="1084514" y="134387"/>
                </a:lnTo>
                <a:lnTo>
                  <a:pt x="1085704" y="134883"/>
                </a:lnTo>
                <a:lnTo>
                  <a:pt x="1088886" y="136864"/>
                </a:lnTo>
                <a:lnTo>
                  <a:pt x="1090867" y="137959"/>
                </a:lnTo>
                <a:lnTo>
                  <a:pt x="1095629" y="140341"/>
                </a:lnTo>
                <a:lnTo>
                  <a:pt x="1098411" y="141426"/>
                </a:lnTo>
                <a:lnTo>
                  <a:pt x="1104754" y="143417"/>
                </a:lnTo>
                <a:lnTo>
                  <a:pt x="1108431" y="143912"/>
                </a:lnTo>
                <a:lnTo>
                  <a:pt x="1146991" y="143912"/>
                </a:lnTo>
                <a:lnTo>
                  <a:pt x="1146874" y="144160"/>
                </a:lnTo>
                <a:lnTo>
                  <a:pt x="1144197" y="147532"/>
                </a:lnTo>
                <a:lnTo>
                  <a:pt x="1137254" y="153085"/>
                </a:lnTo>
                <a:lnTo>
                  <a:pt x="1133082" y="155171"/>
                </a:lnTo>
                <a:lnTo>
                  <a:pt x="1123357" y="157952"/>
                </a:lnTo>
                <a:lnTo>
                  <a:pt x="1118051" y="158648"/>
                </a:lnTo>
                <a:close/>
              </a:path>
              <a:path w="5087620" h="197485">
                <a:moveTo>
                  <a:pt x="1317410" y="66522"/>
                </a:moveTo>
                <a:lnTo>
                  <a:pt x="1298073" y="66522"/>
                </a:lnTo>
                <a:lnTo>
                  <a:pt x="1303731" y="60274"/>
                </a:lnTo>
                <a:lnTo>
                  <a:pt x="1309189" y="55654"/>
                </a:lnTo>
                <a:lnTo>
                  <a:pt x="1312340" y="53873"/>
                </a:lnTo>
                <a:lnTo>
                  <a:pt x="1319800" y="49701"/>
                </a:lnTo>
                <a:lnTo>
                  <a:pt x="1325210" y="48215"/>
                </a:lnTo>
                <a:lnTo>
                  <a:pt x="1334830" y="48215"/>
                </a:lnTo>
                <a:lnTo>
                  <a:pt x="1338555" y="48710"/>
                </a:lnTo>
                <a:lnTo>
                  <a:pt x="1345098" y="50691"/>
                </a:lnTo>
                <a:lnTo>
                  <a:pt x="1347975" y="52082"/>
                </a:lnTo>
                <a:lnTo>
                  <a:pt x="1350534" y="53920"/>
                </a:lnTo>
                <a:lnTo>
                  <a:pt x="1353042" y="55559"/>
                </a:lnTo>
                <a:lnTo>
                  <a:pt x="1355223" y="57645"/>
                </a:lnTo>
                <a:lnTo>
                  <a:pt x="1357005" y="60121"/>
                </a:lnTo>
                <a:lnTo>
                  <a:pt x="1358795" y="62502"/>
                </a:lnTo>
                <a:lnTo>
                  <a:pt x="1359784" y="64284"/>
                </a:lnTo>
                <a:lnTo>
                  <a:pt x="1322476" y="64284"/>
                </a:lnTo>
                <a:lnTo>
                  <a:pt x="1318209" y="65922"/>
                </a:lnTo>
                <a:lnTo>
                  <a:pt x="1317410" y="66522"/>
                </a:lnTo>
                <a:close/>
              </a:path>
              <a:path w="5087620" h="197485">
                <a:moveTo>
                  <a:pt x="1380534" y="68160"/>
                </a:moveTo>
                <a:lnTo>
                  <a:pt x="1361472" y="68160"/>
                </a:lnTo>
                <a:lnTo>
                  <a:pt x="1364844" y="64484"/>
                </a:lnTo>
                <a:lnTo>
                  <a:pt x="1368025" y="61407"/>
                </a:lnTo>
                <a:lnTo>
                  <a:pt x="1374073" y="56349"/>
                </a:lnTo>
                <a:lnTo>
                  <a:pt x="1376997" y="54320"/>
                </a:lnTo>
                <a:lnTo>
                  <a:pt x="1379779" y="52825"/>
                </a:lnTo>
                <a:lnTo>
                  <a:pt x="1382560" y="51244"/>
                </a:lnTo>
                <a:lnTo>
                  <a:pt x="1385237" y="50101"/>
                </a:lnTo>
                <a:lnTo>
                  <a:pt x="1387818" y="49406"/>
                </a:lnTo>
                <a:lnTo>
                  <a:pt x="1390494" y="48615"/>
                </a:lnTo>
                <a:lnTo>
                  <a:pt x="1393171" y="48215"/>
                </a:lnTo>
                <a:lnTo>
                  <a:pt x="1402401" y="48215"/>
                </a:lnTo>
                <a:lnTo>
                  <a:pt x="1407858" y="49358"/>
                </a:lnTo>
                <a:lnTo>
                  <a:pt x="1416593" y="53920"/>
                </a:lnTo>
                <a:lnTo>
                  <a:pt x="1420108" y="56997"/>
                </a:lnTo>
                <a:lnTo>
                  <a:pt x="1422794" y="60864"/>
                </a:lnTo>
                <a:lnTo>
                  <a:pt x="1425306" y="64284"/>
                </a:lnTo>
                <a:lnTo>
                  <a:pt x="1387713" y="64284"/>
                </a:lnTo>
                <a:lnTo>
                  <a:pt x="1383446" y="65922"/>
                </a:lnTo>
                <a:lnTo>
                  <a:pt x="1380534" y="68160"/>
                </a:lnTo>
                <a:close/>
              </a:path>
              <a:path w="5087620" h="197485">
                <a:moveTo>
                  <a:pt x="1292368" y="157305"/>
                </a:moveTo>
                <a:lnTo>
                  <a:pt x="1288691" y="157305"/>
                </a:lnTo>
                <a:lnTo>
                  <a:pt x="1287205" y="157209"/>
                </a:lnTo>
                <a:lnTo>
                  <a:pt x="1286015" y="157009"/>
                </a:lnTo>
                <a:lnTo>
                  <a:pt x="1284824" y="156905"/>
                </a:lnTo>
                <a:lnTo>
                  <a:pt x="1281500" y="154828"/>
                </a:lnTo>
                <a:lnTo>
                  <a:pt x="1281552" y="52082"/>
                </a:lnTo>
                <a:lnTo>
                  <a:pt x="1281900" y="51387"/>
                </a:lnTo>
                <a:lnTo>
                  <a:pt x="1282348" y="51044"/>
                </a:lnTo>
                <a:lnTo>
                  <a:pt x="1283043" y="50749"/>
                </a:lnTo>
                <a:lnTo>
                  <a:pt x="1283738" y="50349"/>
                </a:lnTo>
                <a:lnTo>
                  <a:pt x="1284577" y="50101"/>
                </a:lnTo>
                <a:lnTo>
                  <a:pt x="1285567" y="49996"/>
                </a:lnTo>
                <a:lnTo>
                  <a:pt x="1286663" y="49901"/>
                </a:lnTo>
                <a:lnTo>
                  <a:pt x="1292768" y="49901"/>
                </a:lnTo>
                <a:lnTo>
                  <a:pt x="1294844" y="50101"/>
                </a:lnTo>
                <a:lnTo>
                  <a:pt x="1295692" y="50349"/>
                </a:lnTo>
                <a:lnTo>
                  <a:pt x="1296283" y="50749"/>
                </a:lnTo>
                <a:lnTo>
                  <a:pt x="1296883" y="51044"/>
                </a:lnTo>
                <a:lnTo>
                  <a:pt x="1297330" y="51387"/>
                </a:lnTo>
                <a:lnTo>
                  <a:pt x="1297921" y="52187"/>
                </a:lnTo>
                <a:lnTo>
                  <a:pt x="1298073" y="52682"/>
                </a:lnTo>
                <a:lnTo>
                  <a:pt x="1298073" y="66522"/>
                </a:lnTo>
                <a:lnTo>
                  <a:pt x="1317410" y="66522"/>
                </a:lnTo>
                <a:lnTo>
                  <a:pt x="1313847" y="69198"/>
                </a:lnTo>
                <a:lnTo>
                  <a:pt x="1309580" y="72475"/>
                </a:lnTo>
                <a:lnTo>
                  <a:pt x="1304922" y="77238"/>
                </a:lnTo>
                <a:lnTo>
                  <a:pt x="1299855" y="83486"/>
                </a:lnTo>
                <a:lnTo>
                  <a:pt x="1299855" y="154333"/>
                </a:lnTo>
                <a:lnTo>
                  <a:pt x="1299712" y="154828"/>
                </a:lnTo>
                <a:lnTo>
                  <a:pt x="1295092" y="157009"/>
                </a:lnTo>
                <a:lnTo>
                  <a:pt x="1293902" y="157209"/>
                </a:lnTo>
                <a:lnTo>
                  <a:pt x="1292368" y="157305"/>
                </a:lnTo>
                <a:close/>
              </a:path>
              <a:path w="5087620" h="197485">
                <a:moveTo>
                  <a:pt x="1357605" y="157305"/>
                </a:moveTo>
                <a:lnTo>
                  <a:pt x="1354128" y="157305"/>
                </a:lnTo>
                <a:lnTo>
                  <a:pt x="1352642" y="157209"/>
                </a:lnTo>
                <a:lnTo>
                  <a:pt x="1351356" y="157009"/>
                </a:lnTo>
                <a:lnTo>
                  <a:pt x="1350166" y="156905"/>
                </a:lnTo>
                <a:lnTo>
                  <a:pt x="1346737" y="154333"/>
                </a:lnTo>
                <a:lnTo>
                  <a:pt x="1346737" y="88448"/>
                </a:lnTo>
                <a:lnTo>
                  <a:pt x="1346274" y="84524"/>
                </a:lnTo>
                <a:lnTo>
                  <a:pt x="1345403" y="81105"/>
                </a:lnTo>
                <a:lnTo>
                  <a:pt x="1344603" y="77638"/>
                </a:lnTo>
                <a:lnTo>
                  <a:pt x="1343365" y="74656"/>
                </a:lnTo>
                <a:lnTo>
                  <a:pt x="1341679" y="72180"/>
                </a:lnTo>
                <a:lnTo>
                  <a:pt x="1340088" y="69599"/>
                </a:lnTo>
                <a:lnTo>
                  <a:pt x="1338059" y="67665"/>
                </a:lnTo>
                <a:lnTo>
                  <a:pt x="1335573" y="66370"/>
                </a:lnTo>
                <a:lnTo>
                  <a:pt x="1333097" y="64979"/>
                </a:lnTo>
                <a:lnTo>
                  <a:pt x="1330115" y="64284"/>
                </a:lnTo>
                <a:lnTo>
                  <a:pt x="1359784" y="64284"/>
                </a:lnTo>
                <a:lnTo>
                  <a:pt x="1360281" y="65179"/>
                </a:lnTo>
                <a:lnTo>
                  <a:pt x="1361472" y="68160"/>
                </a:lnTo>
                <a:lnTo>
                  <a:pt x="1380534" y="68160"/>
                </a:lnTo>
                <a:lnTo>
                  <a:pt x="1374921" y="72475"/>
                </a:lnTo>
                <a:lnTo>
                  <a:pt x="1370206" y="77238"/>
                </a:lnTo>
                <a:lnTo>
                  <a:pt x="1365044" y="83486"/>
                </a:lnTo>
                <a:lnTo>
                  <a:pt x="1365044" y="154333"/>
                </a:lnTo>
                <a:lnTo>
                  <a:pt x="1364891" y="154828"/>
                </a:lnTo>
                <a:lnTo>
                  <a:pt x="1360281" y="157009"/>
                </a:lnTo>
                <a:lnTo>
                  <a:pt x="1359090" y="157209"/>
                </a:lnTo>
                <a:lnTo>
                  <a:pt x="1357605" y="157305"/>
                </a:lnTo>
                <a:close/>
              </a:path>
              <a:path w="5087620" h="197485">
                <a:moveTo>
                  <a:pt x="1423089" y="157305"/>
                </a:moveTo>
                <a:lnTo>
                  <a:pt x="1419412" y="157305"/>
                </a:lnTo>
                <a:lnTo>
                  <a:pt x="1417879" y="157209"/>
                </a:lnTo>
                <a:lnTo>
                  <a:pt x="1416688" y="157009"/>
                </a:lnTo>
                <a:lnTo>
                  <a:pt x="1415497" y="156905"/>
                </a:lnTo>
                <a:lnTo>
                  <a:pt x="1411926" y="154333"/>
                </a:lnTo>
                <a:lnTo>
                  <a:pt x="1411926" y="88448"/>
                </a:lnTo>
                <a:lnTo>
                  <a:pt x="1411512" y="84524"/>
                </a:lnTo>
                <a:lnTo>
                  <a:pt x="1410735" y="81105"/>
                </a:lnTo>
                <a:lnTo>
                  <a:pt x="1410040" y="77638"/>
                </a:lnTo>
                <a:lnTo>
                  <a:pt x="1408849" y="74656"/>
                </a:lnTo>
                <a:lnTo>
                  <a:pt x="1407163" y="72180"/>
                </a:lnTo>
                <a:lnTo>
                  <a:pt x="1405572" y="69599"/>
                </a:lnTo>
                <a:lnTo>
                  <a:pt x="1403496" y="67665"/>
                </a:lnTo>
                <a:lnTo>
                  <a:pt x="1400915" y="66370"/>
                </a:lnTo>
                <a:lnTo>
                  <a:pt x="1398429" y="64979"/>
                </a:lnTo>
                <a:lnTo>
                  <a:pt x="1395457" y="64284"/>
                </a:lnTo>
                <a:lnTo>
                  <a:pt x="1425306" y="64284"/>
                </a:lnTo>
                <a:lnTo>
                  <a:pt x="1425565" y="64636"/>
                </a:lnTo>
                <a:lnTo>
                  <a:pt x="1427499" y="69046"/>
                </a:lnTo>
                <a:lnTo>
                  <a:pt x="1428594" y="74113"/>
                </a:lnTo>
                <a:lnTo>
                  <a:pt x="1429785" y="79171"/>
                </a:lnTo>
                <a:lnTo>
                  <a:pt x="1430375" y="84524"/>
                </a:lnTo>
                <a:lnTo>
                  <a:pt x="1430375" y="154333"/>
                </a:lnTo>
                <a:lnTo>
                  <a:pt x="1425765" y="157009"/>
                </a:lnTo>
                <a:lnTo>
                  <a:pt x="1424575" y="157209"/>
                </a:lnTo>
                <a:lnTo>
                  <a:pt x="1423089" y="157305"/>
                </a:lnTo>
                <a:close/>
              </a:path>
              <a:path w="5087620" h="197485">
                <a:moveTo>
                  <a:pt x="1466694" y="73666"/>
                </a:moveTo>
                <a:lnTo>
                  <a:pt x="1465208" y="73666"/>
                </a:lnTo>
                <a:lnTo>
                  <a:pt x="1464656" y="73513"/>
                </a:lnTo>
                <a:lnTo>
                  <a:pt x="1462179" y="63150"/>
                </a:lnTo>
                <a:lnTo>
                  <a:pt x="1462379" y="62055"/>
                </a:lnTo>
                <a:lnTo>
                  <a:pt x="1469523" y="55654"/>
                </a:lnTo>
                <a:lnTo>
                  <a:pt x="1472000" y="54263"/>
                </a:lnTo>
                <a:lnTo>
                  <a:pt x="1474829" y="53073"/>
                </a:lnTo>
                <a:lnTo>
                  <a:pt x="1478000" y="52082"/>
                </a:lnTo>
                <a:lnTo>
                  <a:pt x="1481277" y="50996"/>
                </a:lnTo>
                <a:lnTo>
                  <a:pt x="1484801" y="50101"/>
                </a:lnTo>
                <a:lnTo>
                  <a:pt x="1488573" y="49406"/>
                </a:lnTo>
                <a:lnTo>
                  <a:pt x="1492345" y="48615"/>
                </a:lnTo>
                <a:lnTo>
                  <a:pt x="1496164" y="48215"/>
                </a:lnTo>
                <a:lnTo>
                  <a:pt x="1507271" y="48215"/>
                </a:lnTo>
                <a:lnTo>
                  <a:pt x="1513424" y="49063"/>
                </a:lnTo>
                <a:lnTo>
                  <a:pt x="1518482" y="50749"/>
                </a:lnTo>
                <a:lnTo>
                  <a:pt x="1523549" y="52330"/>
                </a:lnTo>
                <a:lnTo>
                  <a:pt x="1527616" y="54711"/>
                </a:lnTo>
                <a:lnTo>
                  <a:pt x="1530693" y="57892"/>
                </a:lnTo>
                <a:lnTo>
                  <a:pt x="1533864" y="61064"/>
                </a:lnTo>
                <a:lnTo>
                  <a:pt x="1535120" y="63245"/>
                </a:lnTo>
                <a:lnTo>
                  <a:pt x="1493831" y="63245"/>
                </a:lnTo>
                <a:lnTo>
                  <a:pt x="1489716" y="63788"/>
                </a:lnTo>
                <a:lnTo>
                  <a:pt x="1468037" y="73123"/>
                </a:lnTo>
                <a:lnTo>
                  <a:pt x="1466694" y="73666"/>
                </a:lnTo>
                <a:close/>
              </a:path>
              <a:path w="5087620" h="197485">
                <a:moveTo>
                  <a:pt x="1498050" y="158648"/>
                </a:moveTo>
                <a:lnTo>
                  <a:pt x="1486735" y="158648"/>
                </a:lnTo>
                <a:lnTo>
                  <a:pt x="1481972" y="157952"/>
                </a:lnTo>
                <a:lnTo>
                  <a:pt x="1457169" y="132902"/>
                </a:lnTo>
                <a:lnTo>
                  <a:pt x="1457169" y="122481"/>
                </a:lnTo>
                <a:lnTo>
                  <a:pt x="1492735" y="95345"/>
                </a:lnTo>
                <a:lnTo>
                  <a:pt x="1499736" y="94649"/>
                </a:lnTo>
                <a:lnTo>
                  <a:pt x="1521310" y="94649"/>
                </a:lnTo>
                <a:lnTo>
                  <a:pt x="1521310" y="83038"/>
                </a:lnTo>
                <a:lnTo>
                  <a:pt x="1520920" y="79619"/>
                </a:lnTo>
                <a:lnTo>
                  <a:pt x="1519329" y="73666"/>
                </a:lnTo>
                <a:lnTo>
                  <a:pt x="1517986" y="71180"/>
                </a:lnTo>
                <a:lnTo>
                  <a:pt x="1516100" y="69198"/>
                </a:lnTo>
                <a:lnTo>
                  <a:pt x="1514319" y="67217"/>
                </a:lnTo>
                <a:lnTo>
                  <a:pt x="1511985" y="65731"/>
                </a:lnTo>
                <a:lnTo>
                  <a:pt x="1506232" y="63741"/>
                </a:lnTo>
                <a:lnTo>
                  <a:pt x="1502661" y="63245"/>
                </a:lnTo>
                <a:lnTo>
                  <a:pt x="1535120" y="63245"/>
                </a:lnTo>
                <a:lnTo>
                  <a:pt x="1536150" y="65036"/>
                </a:lnTo>
                <a:lnTo>
                  <a:pt x="1538922" y="74456"/>
                </a:lnTo>
                <a:lnTo>
                  <a:pt x="1539580" y="79619"/>
                </a:lnTo>
                <a:lnTo>
                  <a:pt x="1539617" y="108041"/>
                </a:lnTo>
                <a:lnTo>
                  <a:pt x="1500622" y="108041"/>
                </a:lnTo>
                <a:lnTo>
                  <a:pt x="1496212" y="108489"/>
                </a:lnTo>
                <a:lnTo>
                  <a:pt x="1492440" y="109384"/>
                </a:lnTo>
                <a:lnTo>
                  <a:pt x="1488773" y="110175"/>
                </a:lnTo>
                <a:lnTo>
                  <a:pt x="1485697" y="111413"/>
                </a:lnTo>
                <a:lnTo>
                  <a:pt x="1476067" y="124167"/>
                </a:lnTo>
                <a:lnTo>
                  <a:pt x="1476067" y="132406"/>
                </a:lnTo>
                <a:lnTo>
                  <a:pt x="1477705" y="136521"/>
                </a:lnTo>
                <a:lnTo>
                  <a:pt x="1480982" y="139598"/>
                </a:lnTo>
                <a:lnTo>
                  <a:pt x="1484354" y="142674"/>
                </a:lnTo>
                <a:lnTo>
                  <a:pt x="1489021" y="144208"/>
                </a:lnTo>
                <a:lnTo>
                  <a:pt x="1523434" y="144208"/>
                </a:lnTo>
                <a:lnTo>
                  <a:pt x="1519482" y="148523"/>
                </a:lnTo>
                <a:lnTo>
                  <a:pt x="1514567" y="152199"/>
                </a:lnTo>
                <a:lnTo>
                  <a:pt x="1509109" y="154771"/>
                </a:lnTo>
                <a:lnTo>
                  <a:pt x="1503756" y="157352"/>
                </a:lnTo>
                <a:lnTo>
                  <a:pt x="1498050" y="158648"/>
                </a:lnTo>
                <a:close/>
              </a:path>
              <a:path w="5087620" h="197485">
                <a:moveTo>
                  <a:pt x="1523434" y="144208"/>
                </a:moveTo>
                <a:lnTo>
                  <a:pt x="1499736" y="144208"/>
                </a:lnTo>
                <a:lnTo>
                  <a:pt x="1504194" y="143017"/>
                </a:lnTo>
                <a:lnTo>
                  <a:pt x="1508366" y="140636"/>
                </a:lnTo>
                <a:lnTo>
                  <a:pt x="1512528" y="138159"/>
                </a:lnTo>
                <a:lnTo>
                  <a:pt x="1516853" y="134387"/>
                </a:lnTo>
                <a:lnTo>
                  <a:pt x="1521310" y="129330"/>
                </a:lnTo>
                <a:lnTo>
                  <a:pt x="1521310" y="108041"/>
                </a:lnTo>
                <a:lnTo>
                  <a:pt x="1539617" y="108041"/>
                </a:lnTo>
                <a:lnTo>
                  <a:pt x="1539617" y="143760"/>
                </a:lnTo>
                <a:lnTo>
                  <a:pt x="1523844" y="143760"/>
                </a:lnTo>
                <a:lnTo>
                  <a:pt x="1523434" y="144208"/>
                </a:lnTo>
                <a:close/>
              </a:path>
              <a:path w="5087620" h="197485">
                <a:moveTo>
                  <a:pt x="1533712" y="157305"/>
                </a:moveTo>
                <a:lnTo>
                  <a:pt x="1529845" y="157305"/>
                </a:lnTo>
                <a:lnTo>
                  <a:pt x="1528311" y="157162"/>
                </a:lnTo>
                <a:lnTo>
                  <a:pt x="1527121" y="156857"/>
                </a:lnTo>
                <a:lnTo>
                  <a:pt x="1525930" y="156657"/>
                </a:lnTo>
                <a:lnTo>
                  <a:pt x="1525082" y="156362"/>
                </a:lnTo>
                <a:lnTo>
                  <a:pt x="1524587" y="155962"/>
                </a:lnTo>
                <a:lnTo>
                  <a:pt x="1524092" y="155466"/>
                </a:lnTo>
                <a:lnTo>
                  <a:pt x="1523844" y="154771"/>
                </a:lnTo>
                <a:lnTo>
                  <a:pt x="1523844" y="143760"/>
                </a:lnTo>
                <a:lnTo>
                  <a:pt x="1539617" y="143760"/>
                </a:lnTo>
                <a:lnTo>
                  <a:pt x="1539617" y="154771"/>
                </a:lnTo>
                <a:lnTo>
                  <a:pt x="1536198" y="156857"/>
                </a:lnTo>
                <a:lnTo>
                  <a:pt x="1535207" y="157162"/>
                </a:lnTo>
                <a:lnTo>
                  <a:pt x="1533712" y="157305"/>
                </a:lnTo>
                <a:close/>
              </a:path>
              <a:path w="5087620" h="197485">
                <a:moveTo>
                  <a:pt x="1584480" y="157305"/>
                </a:moveTo>
                <a:lnTo>
                  <a:pt x="1580803" y="157305"/>
                </a:lnTo>
                <a:lnTo>
                  <a:pt x="1579318" y="157209"/>
                </a:lnTo>
                <a:lnTo>
                  <a:pt x="1578127" y="157009"/>
                </a:lnTo>
                <a:lnTo>
                  <a:pt x="1576936" y="156905"/>
                </a:lnTo>
                <a:lnTo>
                  <a:pt x="1573517" y="154333"/>
                </a:lnTo>
                <a:lnTo>
                  <a:pt x="1573517" y="52777"/>
                </a:lnTo>
                <a:lnTo>
                  <a:pt x="1578127" y="50149"/>
                </a:lnTo>
                <a:lnTo>
                  <a:pt x="1579318" y="49949"/>
                </a:lnTo>
                <a:lnTo>
                  <a:pt x="1580803" y="49853"/>
                </a:lnTo>
                <a:lnTo>
                  <a:pt x="1584480" y="49853"/>
                </a:lnTo>
                <a:lnTo>
                  <a:pt x="1586014" y="49949"/>
                </a:lnTo>
                <a:lnTo>
                  <a:pt x="1587204" y="50149"/>
                </a:lnTo>
                <a:lnTo>
                  <a:pt x="1588395" y="50253"/>
                </a:lnTo>
                <a:lnTo>
                  <a:pt x="1589338" y="50444"/>
                </a:lnTo>
                <a:lnTo>
                  <a:pt x="1590728" y="51044"/>
                </a:lnTo>
                <a:lnTo>
                  <a:pt x="1591224" y="51444"/>
                </a:lnTo>
                <a:lnTo>
                  <a:pt x="1591519" y="51939"/>
                </a:lnTo>
                <a:lnTo>
                  <a:pt x="1591824" y="52330"/>
                </a:lnTo>
                <a:lnTo>
                  <a:pt x="1591967" y="52777"/>
                </a:lnTo>
                <a:lnTo>
                  <a:pt x="1591967" y="154333"/>
                </a:lnTo>
                <a:lnTo>
                  <a:pt x="1587204" y="157009"/>
                </a:lnTo>
                <a:lnTo>
                  <a:pt x="1586014" y="157209"/>
                </a:lnTo>
                <a:lnTo>
                  <a:pt x="1584480" y="157305"/>
                </a:lnTo>
                <a:close/>
              </a:path>
              <a:path w="5087620" h="197485">
                <a:moveTo>
                  <a:pt x="1586957" y="30508"/>
                </a:moveTo>
                <a:lnTo>
                  <a:pt x="1578232" y="30508"/>
                </a:lnTo>
                <a:lnTo>
                  <a:pt x="1575250" y="29765"/>
                </a:lnTo>
                <a:lnTo>
                  <a:pt x="1573660" y="28270"/>
                </a:lnTo>
                <a:lnTo>
                  <a:pt x="1572079" y="26688"/>
                </a:lnTo>
                <a:lnTo>
                  <a:pt x="1571278" y="23812"/>
                </a:lnTo>
                <a:lnTo>
                  <a:pt x="1571333" y="15078"/>
                </a:lnTo>
                <a:lnTo>
                  <a:pt x="1572079" y="12344"/>
                </a:lnTo>
                <a:lnTo>
                  <a:pt x="1575355" y="9267"/>
                </a:lnTo>
                <a:lnTo>
                  <a:pt x="1578375" y="8477"/>
                </a:lnTo>
                <a:lnTo>
                  <a:pt x="1587109" y="8477"/>
                </a:lnTo>
                <a:lnTo>
                  <a:pt x="1590081" y="9220"/>
                </a:lnTo>
                <a:lnTo>
                  <a:pt x="1593262" y="12201"/>
                </a:lnTo>
                <a:lnTo>
                  <a:pt x="1594053" y="15078"/>
                </a:lnTo>
                <a:lnTo>
                  <a:pt x="1594023" y="23812"/>
                </a:lnTo>
                <a:lnTo>
                  <a:pt x="1593215" y="26688"/>
                </a:lnTo>
                <a:lnTo>
                  <a:pt x="1589938" y="29765"/>
                </a:lnTo>
                <a:lnTo>
                  <a:pt x="1586957" y="30508"/>
                </a:lnTo>
                <a:close/>
              </a:path>
              <a:path w="5087620" h="197485">
                <a:moveTo>
                  <a:pt x="1684334" y="143912"/>
                </a:moveTo>
                <a:lnTo>
                  <a:pt x="1653117" y="143912"/>
                </a:lnTo>
                <a:lnTo>
                  <a:pt x="1655937" y="143617"/>
                </a:lnTo>
                <a:lnTo>
                  <a:pt x="1658423" y="143017"/>
                </a:lnTo>
                <a:lnTo>
                  <a:pt x="1670776" y="130616"/>
                </a:lnTo>
                <a:lnTo>
                  <a:pt x="1670776" y="125063"/>
                </a:lnTo>
                <a:lnTo>
                  <a:pt x="1670033" y="122729"/>
                </a:lnTo>
                <a:lnTo>
                  <a:pt x="1668538" y="120843"/>
                </a:lnTo>
                <a:lnTo>
                  <a:pt x="1667157" y="118862"/>
                </a:lnTo>
                <a:lnTo>
                  <a:pt x="1645621" y="108041"/>
                </a:lnTo>
                <a:lnTo>
                  <a:pt x="1642449" y="106755"/>
                </a:lnTo>
                <a:lnTo>
                  <a:pt x="1620323" y="82591"/>
                </a:lnTo>
                <a:lnTo>
                  <a:pt x="1620323" y="74161"/>
                </a:lnTo>
                <a:lnTo>
                  <a:pt x="1629552" y="57292"/>
                </a:lnTo>
                <a:lnTo>
                  <a:pt x="1632629" y="54511"/>
                </a:lnTo>
                <a:lnTo>
                  <a:pt x="1636448" y="52330"/>
                </a:lnTo>
                <a:lnTo>
                  <a:pt x="1641011" y="50749"/>
                </a:lnTo>
                <a:lnTo>
                  <a:pt x="1645573" y="49063"/>
                </a:lnTo>
                <a:lnTo>
                  <a:pt x="1650879" y="48215"/>
                </a:lnTo>
                <a:lnTo>
                  <a:pt x="1659613" y="48215"/>
                </a:lnTo>
                <a:lnTo>
                  <a:pt x="1662290" y="48463"/>
                </a:lnTo>
                <a:lnTo>
                  <a:pt x="1664966" y="48958"/>
                </a:lnTo>
                <a:lnTo>
                  <a:pt x="1667652" y="49358"/>
                </a:lnTo>
                <a:lnTo>
                  <a:pt x="1670081" y="49901"/>
                </a:lnTo>
                <a:lnTo>
                  <a:pt x="1674444" y="51292"/>
                </a:lnTo>
                <a:lnTo>
                  <a:pt x="1676282" y="52034"/>
                </a:lnTo>
                <a:lnTo>
                  <a:pt x="1677768" y="52825"/>
                </a:lnTo>
                <a:lnTo>
                  <a:pt x="1679358" y="53625"/>
                </a:lnTo>
                <a:lnTo>
                  <a:pt x="1680501" y="54320"/>
                </a:lnTo>
                <a:lnTo>
                  <a:pt x="1681197" y="54911"/>
                </a:lnTo>
                <a:lnTo>
                  <a:pt x="1681987" y="55511"/>
                </a:lnTo>
                <a:lnTo>
                  <a:pt x="1682530" y="56054"/>
                </a:lnTo>
                <a:lnTo>
                  <a:pt x="1682826" y="56549"/>
                </a:lnTo>
                <a:lnTo>
                  <a:pt x="1683130" y="56949"/>
                </a:lnTo>
                <a:lnTo>
                  <a:pt x="1683321" y="57445"/>
                </a:lnTo>
                <a:lnTo>
                  <a:pt x="1683626" y="59178"/>
                </a:lnTo>
                <a:lnTo>
                  <a:pt x="1683826" y="60769"/>
                </a:lnTo>
                <a:lnTo>
                  <a:pt x="1683826" y="62502"/>
                </a:lnTo>
                <a:lnTo>
                  <a:pt x="1653612" y="62502"/>
                </a:lnTo>
                <a:lnTo>
                  <a:pt x="1650831" y="62902"/>
                </a:lnTo>
                <a:lnTo>
                  <a:pt x="1648450" y="63693"/>
                </a:lnTo>
                <a:lnTo>
                  <a:pt x="1646069" y="64388"/>
                </a:lnTo>
                <a:lnTo>
                  <a:pt x="1644135" y="65379"/>
                </a:lnTo>
                <a:lnTo>
                  <a:pt x="1641154" y="67960"/>
                </a:lnTo>
                <a:lnTo>
                  <a:pt x="1640020" y="69494"/>
                </a:lnTo>
                <a:lnTo>
                  <a:pt x="1638430" y="73066"/>
                </a:lnTo>
                <a:lnTo>
                  <a:pt x="1638030" y="74999"/>
                </a:lnTo>
                <a:lnTo>
                  <a:pt x="1638030" y="79962"/>
                </a:lnTo>
                <a:lnTo>
                  <a:pt x="1660308" y="96040"/>
                </a:lnTo>
                <a:lnTo>
                  <a:pt x="1663480" y="97326"/>
                </a:lnTo>
                <a:lnTo>
                  <a:pt x="1681044" y="107298"/>
                </a:lnTo>
                <a:lnTo>
                  <a:pt x="1683426" y="109480"/>
                </a:lnTo>
                <a:lnTo>
                  <a:pt x="1685359" y="112166"/>
                </a:lnTo>
                <a:lnTo>
                  <a:pt x="1686845" y="115337"/>
                </a:lnTo>
                <a:lnTo>
                  <a:pt x="1688340" y="118414"/>
                </a:lnTo>
                <a:lnTo>
                  <a:pt x="1689083" y="122081"/>
                </a:lnTo>
                <a:lnTo>
                  <a:pt x="1689083" y="131511"/>
                </a:lnTo>
                <a:lnTo>
                  <a:pt x="1688083" y="136121"/>
                </a:lnTo>
                <a:lnTo>
                  <a:pt x="1685514" y="141426"/>
                </a:lnTo>
                <a:lnTo>
                  <a:pt x="1684334" y="143912"/>
                </a:lnTo>
                <a:close/>
              </a:path>
              <a:path w="5087620" h="197485">
                <a:moveTo>
                  <a:pt x="1681444" y="70246"/>
                </a:moveTo>
                <a:lnTo>
                  <a:pt x="1680349" y="70246"/>
                </a:lnTo>
                <a:lnTo>
                  <a:pt x="1679358" y="69846"/>
                </a:lnTo>
                <a:lnTo>
                  <a:pt x="1676777" y="68256"/>
                </a:lnTo>
                <a:lnTo>
                  <a:pt x="1675139" y="67417"/>
                </a:lnTo>
                <a:lnTo>
                  <a:pt x="1673158" y="66522"/>
                </a:lnTo>
                <a:lnTo>
                  <a:pt x="1671167" y="65531"/>
                </a:lnTo>
                <a:lnTo>
                  <a:pt x="1668786" y="64636"/>
                </a:lnTo>
                <a:lnTo>
                  <a:pt x="1666014" y="63845"/>
                </a:lnTo>
                <a:lnTo>
                  <a:pt x="1663337" y="62950"/>
                </a:lnTo>
                <a:lnTo>
                  <a:pt x="1660261" y="62502"/>
                </a:lnTo>
                <a:lnTo>
                  <a:pt x="1683826" y="62502"/>
                </a:lnTo>
                <a:lnTo>
                  <a:pt x="1683809" y="65531"/>
                </a:lnTo>
                <a:lnTo>
                  <a:pt x="1683626" y="67265"/>
                </a:lnTo>
                <a:lnTo>
                  <a:pt x="1683426" y="68008"/>
                </a:lnTo>
                <a:lnTo>
                  <a:pt x="1683130" y="68608"/>
                </a:lnTo>
                <a:lnTo>
                  <a:pt x="1682930" y="69198"/>
                </a:lnTo>
                <a:lnTo>
                  <a:pt x="1682635" y="69646"/>
                </a:lnTo>
                <a:lnTo>
                  <a:pt x="1682235" y="69941"/>
                </a:lnTo>
                <a:lnTo>
                  <a:pt x="1681835" y="70141"/>
                </a:lnTo>
                <a:lnTo>
                  <a:pt x="1681444" y="70246"/>
                </a:lnTo>
                <a:close/>
              </a:path>
              <a:path w="5087620" h="197485">
                <a:moveTo>
                  <a:pt x="1655394" y="158648"/>
                </a:moveTo>
                <a:lnTo>
                  <a:pt x="1646069" y="158648"/>
                </a:lnTo>
                <a:lnTo>
                  <a:pt x="1642649" y="158352"/>
                </a:lnTo>
                <a:lnTo>
                  <a:pt x="1639373" y="157752"/>
                </a:lnTo>
                <a:lnTo>
                  <a:pt x="1636201" y="157257"/>
                </a:lnTo>
                <a:lnTo>
                  <a:pt x="1617941" y="144255"/>
                </a:lnTo>
                <a:lnTo>
                  <a:pt x="1617979" y="140341"/>
                </a:lnTo>
                <a:lnTo>
                  <a:pt x="1619580" y="134835"/>
                </a:lnTo>
                <a:lnTo>
                  <a:pt x="1620075" y="134530"/>
                </a:lnTo>
                <a:lnTo>
                  <a:pt x="1620570" y="134387"/>
                </a:lnTo>
                <a:lnTo>
                  <a:pt x="1621856" y="134387"/>
                </a:lnTo>
                <a:lnTo>
                  <a:pt x="1623047" y="134883"/>
                </a:lnTo>
                <a:lnTo>
                  <a:pt x="1626228" y="136864"/>
                </a:lnTo>
                <a:lnTo>
                  <a:pt x="1628209" y="137959"/>
                </a:lnTo>
                <a:lnTo>
                  <a:pt x="1632972" y="140341"/>
                </a:lnTo>
                <a:lnTo>
                  <a:pt x="1635753" y="141426"/>
                </a:lnTo>
                <a:lnTo>
                  <a:pt x="1642097" y="143417"/>
                </a:lnTo>
                <a:lnTo>
                  <a:pt x="1645773" y="143912"/>
                </a:lnTo>
                <a:lnTo>
                  <a:pt x="1684334" y="143912"/>
                </a:lnTo>
                <a:lnTo>
                  <a:pt x="1684216" y="144160"/>
                </a:lnTo>
                <a:lnTo>
                  <a:pt x="1681540" y="147532"/>
                </a:lnTo>
                <a:lnTo>
                  <a:pt x="1674596" y="153085"/>
                </a:lnTo>
                <a:lnTo>
                  <a:pt x="1670424" y="155171"/>
                </a:lnTo>
                <a:lnTo>
                  <a:pt x="1660699" y="157952"/>
                </a:lnTo>
                <a:lnTo>
                  <a:pt x="1655394" y="158648"/>
                </a:lnTo>
                <a:close/>
              </a:path>
              <a:path w="5087620" h="197485">
                <a:moveTo>
                  <a:pt x="1803934" y="66817"/>
                </a:moveTo>
                <a:lnTo>
                  <a:pt x="1783286" y="66817"/>
                </a:lnTo>
                <a:lnTo>
                  <a:pt x="1786267" y="63645"/>
                </a:lnTo>
                <a:lnTo>
                  <a:pt x="1800554" y="52977"/>
                </a:lnTo>
                <a:lnTo>
                  <a:pt x="1803431" y="51387"/>
                </a:lnTo>
                <a:lnTo>
                  <a:pt x="1806355" y="50196"/>
                </a:lnTo>
                <a:lnTo>
                  <a:pt x="1812413" y="48615"/>
                </a:lnTo>
                <a:lnTo>
                  <a:pt x="1815632" y="48215"/>
                </a:lnTo>
                <a:lnTo>
                  <a:pt x="1826253" y="48215"/>
                </a:lnTo>
                <a:lnTo>
                  <a:pt x="1832453" y="49653"/>
                </a:lnTo>
                <a:lnTo>
                  <a:pt x="1837695" y="52577"/>
                </a:lnTo>
                <a:lnTo>
                  <a:pt x="1842769" y="55311"/>
                </a:lnTo>
                <a:lnTo>
                  <a:pt x="1846941" y="59178"/>
                </a:lnTo>
                <a:lnTo>
                  <a:pt x="1850113" y="64141"/>
                </a:lnTo>
                <a:lnTo>
                  <a:pt x="1812908" y="64141"/>
                </a:lnTo>
                <a:lnTo>
                  <a:pt x="1810527" y="64484"/>
                </a:lnTo>
                <a:lnTo>
                  <a:pt x="1808146" y="65179"/>
                </a:lnTo>
                <a:lnTo>
                  <a:pt x="1805860" y="65874"/>
                </a:lnTo>
                <a:lnTo>
                  <a:pt x="1803934" y="66817"/>
                </a:lnTo>
                <a:close/>
              </a:path>
              <a:path w="5087620" h="197485">
                <a:moveTo>
                  <a:pt x="1778028" y="197195"/>
                </a:moveTo>
                <a:lnTo>
                  <a:pt x="1774361" y="197195"/>
                </a:lnTo>
                <a:lnTo>
                  <a:pt x="1772875" y="197090"/>
                </a:lnTo>
                <a:lnTo>
                  <a:pt x="1771684" y="196890"/>
                </a:lnTo>
                <a:lnTo>
                  <a:pt x="1770493" y="196795"/>
                </a:lnTo>
                <a:lnTo>
                  <a:pt x="1767064" y="194214"/>
                </a:lnTo>
                <a:lnTo>
                  <a:pt x="1767074" y="52530"/>
                </a:lnTo>
                <a:lnTo>
                  <a:pt x="1772322" y="49901"/>
                </a:lnTo>
                <a:lnTo>
                  <a:pt x="1777980" y="49901"/>
                </a:lnTo>
                <a:lnTo>
                  <a:pt x="1779961" y="50101"/>
                </a:lnTo>
                <a:lnTo>
                  <a:pt x="1780761" y="50301"/>
                </a:lnTo>
                <a:lnTo>
                  <a:pt x="1781352" y="50596"/>
                </a:lnTo>
                <a:lnTo>
                  <a:pt x="1782047" y="50891"/>
                </a:lnTo>
                <a:lnTo>
                  <a:pt x="1782543" y="51244"/>
                </a:lnTo>
                <a:lnTo>
                  <a:pt x="1783143" y="52034"/>
                </a:lnTo>
                <a:lnTo>
                  <a:pt x="1783273" y="52530"/>
                </a:lnTo>
                <a:lnTo>
                  <a:pt x="1783286" y="66817"/>
                </a:lnTo>
                <a:lnTo>
                  <a:pt x="1803934" y="66817"/>
                </a:lnTo>
                <a:lnTo>
                  <a:pt x="1803526" y="67017"/>
                </a:lnTo>
                <a:lnTo>
                  <a:pt x="1801145" y="68608"/>
                </a:lnTo>
                <a:lnTo>
                  <a:pt x="1798764" y="70094"/>
                </a:lnTo>
                <a:lnTo>
                  <a:pt x="1796287" y="72075"/>
                </a:lnTo>
                <a:lnTo>
                  <a:pt x="1791125" y="77038"/>
                </a:lnTo>
                <a:lnTo>
                  <a:pt x="1788363" y="80162"/>
                </a:lnTo>
                <a:lnTo>
                  <a:pt x="1785524" y="83781"/>
                </a:lnTo>
                <a:lnTo>
                  <a:pt x="1785524" y="123672"/>
                </a:lnTo>
                <a:lnTo>
                  <a:pt x="1809136" y="142874"/>
                </a:lnTo>
                <a:lnTo>
                  <a:pt x="1848638" y="142874"/>
                </a:lnTo>
                <a:lnTo>
                  <a:pt x="1848298" y="143312"/>
                </a:lnTo>
                <a:lnTo>
                  <a:pt x="1785524" y="143312"/>
                </a:lnTo>
                <a:lnTo>
                  <a:pt x="1785524" y="194214"/>
                </a:lnTo>
                <a:lnTo>
                  <a:pt x="1785371" y="194709"/>
                </a:lnTo>
                <a:lnTo>
                  <a:pt x="1785076" y="195109"/>
                </a:lnTo>
                <a:lnTo>
                  <a:pt x="1784781" y="195605"/>
                </a:lnTo>
                <a:lnTo>
                  <a:pt x="1784276" y="196005"/>
                </a:lnTo>
                <a:lnTo>
                  <a:pt x="1782895" y="196595"/>
                </a:lnTo>
                <a:lnTo>
                  <a:pt x="1781952" y="196795"/>
                </a:lnTo>
                <a:lnTo>
                  <a:pt x="1780761" y="196890"/>
                </a:lnTo>
                <a:lnTo>
                  <a:pt x="1779571" y="197090"/>
                </a:lnTo>
                <a:lnTo>
                  <a:pt x="1778028" y="197195"/>
                </a:lnTo>
                <a:close/>
              </a:path>
              <a:path w="5087620" h="197485">
                <a:moveTo>
                  <a:pt x="1848638" y="142874"/>
                </a:moveTo>
                <a:lnTo>
                  <a:pt x="1818757" y="142874"/>
                </a:lnTo>
                <a:lnTo>
                  <a:pt x="1822728" y="141779"/>
                </a:lnTo>
                <a:lnTo>
                  <a:pt x="1826005" y="139598"/>
                </a:lnTo>
                <a:lnTo>
                  <a:pt x="1829377" y="137312"/>
                </a:lnTo>
                <a:lnTo>
                  <a:pt x="1832053" y="134340"/>
                </a:lnTo>
                <a:lnTo>
                  <a:pt x="1834035" y="130663"/>
                </a:lnTo>
                <a:lnTo>
                  <a:pt x="1836121" y="126891"/>
                </a:lnTo>
                <a:lnTo>
                  <a:pt x="1837606" y="122729"/>
                </a:lnTo>
                <a:lnTo>
                  <a:pt x="1838502" y="118166"/>
                </a:lnTo>
                <a:lnTo>
                  <a:pt x="1839492" y="113499"/>
                </a:lnTo>
                <a:lnTo>
                  <a:pt x="1839988" y="108784"/>
                </a:lnTo>
                <a:lnTo>
                  <a:pt x="1839988" y="98964"/>
                </a:lnTo>
                <a:lnTo>
                  <a:pt x="1839597" y="94049"/>
                </a:lnTo>
                <a:lnTo>
                  <a:pt x="1838797" y="89296"/>
                </a:lnTo>
                <a:lnTo>
                  <a:pt x="1838102" y="84429"/>
                </a:lnTo>
                <a:lnTo>
                  <a:pt x="1836768" y="80162"/>
                </a:lnTo>
                <a:lnTo>
                  <a:pt x="1834787" y="76495"/>
                </a:lnTo>
                <a:lnTo>
                  <a:pt x="1832901" y="72723"/>
                </a:lnTo>
                <a:lnTo>
                  <a:pt x="1830367" y="69741"/>
                </a:lnTo>
                <a:lnTo>
                  <a:pt x="1827196" y="67560"/>
                </a:lnTo>
                <a:lnTo>
                  <a:pt x="1824014" y="65284"/>
                </a:lnTo>
                <a:lnTo>
                  <a:pt x="1820052" y="64141"/>
                </a:lnTo>
                <a:lnTo>
                  <a:pt x="1850113" y="64141"/>
                </a:lnTo>
                <a:lnTo>
                  <a:pt x="1859485" y="110775"/>
                </a:lnTo>
                <a:lnTo>
                  <a:pt x="1858542" y="118709"/>
                </a:lnTo>
                <a:lnTo>
                  <a:pt x="1856656" y="125758"/>
                </a:lnTo>
                <a:lnTo>
                  <a:pt x="1854770" y="132702"/>
                </a:lnTo>
                <a:lnTo>
                  <a:pt x="1851951" y="138607"/>
                </a:lnTo>
                <a:lnTo>
                  <a:pt x="1848638" y="142874"/>
                </a:lnTo>
                <a:close/>
              </a:path>
              <a:path w="5087620" h="197485">
                <a:moveTo>
                  <a:pt x="1822928" y="158648"/>
                </a:moveTo>
                <a:lnTo>
                  <a:pt x="1812908" y="158648"/>
                </a:lnTo>
                <a:lnTo>
                  <a:pt x="1810127" y="158352"/>
                </a:lnTo>
                <a:lnTo>
                  <a:pt x="1785524" y="143312"/>
                </a:lnTo>
                <a:lnTo>
                  <a:pt x="1848298" y="143312"/>
                </a:lnTo>
                <a:lnTo>
                  <a:pt x="1844503" y="148323"/>
                </a:lnTo>
                <a:lnTo>
                  <a:pt x="1839940" y="152094"/>
                </a:lnTo>
                <a:lnTo>
                  <a:pt x="1829129" y="157352"/>
                </a:lnTo>
                <a:lnTo>
                  <a:pt x="1822928" y="158648"/>
                </a:lnTo>
                <a:close/>
              </a:path>
              <a:path w="5087620" h="197485">
                <a:moveTo>
                  <a:pt x="1922204" y="67865"/>
                </a:moveTo>
                <a:lnTo>
                  <a:pt x="1903843" y="67865"/>
                </a:lnTo>
                <a:lnTo>
                  <a:pt x="1906520" y="63893"/>
                </a:lnTo>
                <a:lnTo>
                  <a:pt x="1909044" y="60664"/>
                </a:lnTo>
                <a:lnTo>
                  <a:pt x="1913911" y="55606"/>
                </a:lnTo>
                <a:lnTo>
                  <a:pt x="1916245" y="53625"/>
                </a:lnTo>
                <a:lnTo>
                  <a:pt x="1918496" y="52187"/>
                </a:lnTo>
                <a:lnTo>
                  <a:pt x="1920607" y="50749"/>
                </a:lnTo>
                <a:lnTo>
                  <a:pt x="1922741" y="49701"/>
                </a:lnTo>
                <a:lnTo>
                  <a:pt x="1926903" y="48510"/>
                </a:lnTo>
                <a:lnTo>
                  <a:pt x="1929037" y="48215"/>
                </a:lnTo>
                <a:lnTo>
                  <a:pt x="1933304" y="48310"/>
                </a:lnTo>
                <a:lnTo>
                  <a:pt x="1934495" y="48510"/>
                </a:lnTo>
                <a:lnTo>
                  <a:pt x="1935790" y="48615"/>
                </a:lnTo>
                <a:lnTo>
                  <a:pt x="1937076" y="48815"/>
                </a:lnTo>
                <a:lnTo>
                  <a:pt x="1939752" y="49406"/>
                </a:lnTo>
                <a:lnTo>
                  <a:pt x="1940943" y="49748"/>
                </a:lnTo>
                <a:lnTo>
                  <a:pt x="1941943" y="50149"/>
                </a:lnTo>
                <a:lnTo>
                  <a:pt x="1943029" y="50444"/>
                </a:lnTo>
                <a:lnTo>
                  <a:pt x="1943772" y="50796"/>
                </a:lnTo>
                <a:lnTo>
                  <a:pt x="1944172" y="51196"/>
                </a:lnTo>
                <a:lnTo>
                  <a:pt x="1944667" y="51587"/>
                </a:lnTo>
                <a:lnTo>
                  <a:pt x="1944963" y="51939"/>
                </a:lnTo>
                <a:lnTo>
                  <a:pt x="1945067" y="52234"/>
                </a:lnTo>
                <a:lnTo>
                  <a:pt x="1945258" y="52530"/>
                </a:lnTo>
                <a:lnTo>
                  <a:pt x="1945410" y="52977"/>
                </a:lnTo>
                <a:lnTo>
                  <a:pt x="1945533" y="53625"/>
                </a:lnTo>
                <a:lnTo>
                  <a:pt x="1945705" y="54073"/>
                </a:lnTo>
                <a:lnTo>
                  <a:pt x="1945810" y="54816"/>
                </a:lnTo>
                <a:lnTo>
                  <a:pt x="1945763" y="62902"/>
                </a:lnTo>
                <a:lnTo>
                  <a:pt x="1945667" y="63893"/>
                </a:lnTo>
                <a:lnTo>
                  <a:pt x="1945658" y="65084"/>
                </a:lnTo>
                <a:lnTo>
                  <a:pt x="1945571" y="65627"/>
                </a:lnTo>
                <a:lnTo>
                  <a:pt x="1928151" y="65627"/>
                </a:lnTo>
                <a:lnTo>
                  <a:pt x="1926313" y="66027"/>
                </a:lnTo>
                <a:lnTo>
                  <a:pt x="1924522" y="66817"/>
                </a:lnTo>
                <a:lnTo>
                  <a:pt x="1922741" y="67513"/>
                </a:lnTo>
                <a:lnTo>
                  <a:pt x="1922204" y="67865"/>
                </a:lnTo>
                <a:close/>
              </a:path>
              <a:path w="5087620" h="197485">
                <a:moveTo>
                  <a:pt x="1898138" y="157305"/>
                </a:moveTo>
                <a:lnTo>
                  <a:pt x="1894461" y="157305"/>
                </a:lnTo>
                <a:lnTo>
                  <a:pt x="1892975" y="157209"/>
                </a:lnTo>
                <a:lnTo>
                  <a:pt x="1891785" y="157009"/>
                </a:lnTo>
                <a:lnTo>
                  <a:pt x="1890594" y="156905"/>
                </a:lnTo>
                <a:lnTo>
                  <a:pt x="1887270" y="154828"/>
                </a:lnTo>
                <a:lnTo>
                  <a:pt x="1887270" y="52187"/>
                </a:lnTo>
                <a:lnTo>
                  <a:pt x="1887670" y="51387"/>
                </a:lnTo>
                <a:lnTo>
                  <a:pt x="1888108" y="51044"/>
                </a:lnTo>
                <a:lnTo>
                  <a:pt x="1888803" y="50749"/>
                </a:lnTo>
                <a:lnTo>
                  <a:pt x="1889499" y="50349"/>
                </a:lnTo>
                <a:lnTo>
                  <a:pt x="1890346" y="50101"/>
                </a:lnTo>
                <a:lnTo>
                  <a:pt x="1891337" y="49996"/>
                </a:lnTo>
                <a:lnTo>
                  <a:pt x="1892432" y="49901"/>
                </a:lnTo>
                <a:lnTo>
                  <a:pt x="1898528" y="49901"/>
                </a:lnTo>
                <a:lnTo>
                  <a:pt x="1900614" y="50101"/>
                </a:lnTo>
                <a:lnTo>
                  <a:pt x="1901462" y="50349"/>
                </a:lnTo>
                <a:lnTo>
                  <a:pt x="1902052" y="50749"/>
                </a:lnTo>
                <a:lnTo>
                  <a:pt x="1902653" y="51044"/>
                </a:lnTo>
                <a:lnTo>
                  <a:pt x="1903091" y="51387"/>
                </a:lnTo>
                <a:lnTo>
                  <a:pt x="1903691" y="52187"/>
                </a:lnTo>
                <a:lnTo>
                  <a:pt x="1903796" y="52530"/>
                </a:lnTo>
                <a:lnTo>
                  <a:pt x="1903843" y="67865"/>
                </a:lnTo>
                <a:lnTo>
                  <a:pt x="1922204" y="67865"/>
                </a:lnTo>
                <a:lnTo>
                  <a:pt x="1920855" y="68751"/>
                </a:lnTo>
                <a:lnTo>
                  <a:pt x="1918874" y="70542"/>
                </a:lnTo>
                <a:lnTo>
                  <a:pt x="1916883" y="72227"/>
                </a:lnTo>
                <a:lnTo>
                  <a:pt x="1905624" y="87658"/>
                </a:lnTo>
                <a:lnTo>
                  <a:pt x="1905624" y="154333"/>
                </a:lnTo>
                <a:lnTo>
                  <a:pt x="1905472" y="154828"/>
                </a:lnTo>
                <a:lnTo>
                  <a:pt x="1900862" y="157009"/>
                </a:lnTo>
                <a:lnTo>
                  <a:pt x="1899671" y="157209"/>
                </a:lnTo>
                <a:lnTo>
                  <a:pt x="1898138" y="157305"/>
                </a:lnTo>
                <a:close/>
              </a:path>
              <a:path w="5087620" h="197485">
                <a:moveTo>
                  <a:pt x="1943724" y="68608"/>
                </a:moveTo>
                <a:lnTo>
                  <a:pt x="1942534" y="68608"/>
                </a:lnTo>
                <a:lnTo>
                  <a:pt x="1941791" y="68456"/>
                </a:lnTo>
                <a:lnTo>
                  <a:pt x="1940895" y="68160"/>
                </a:lnTo>
                <a:lnTo>
                  <a:pt x="1940000" y="67760"/>
                </a:lnTo>
                <a:lnTo>
                  <a:pt x="1939009" y="67417"/>
                </a:lnTo>
                <a:lnTo>
                  <a:pt x="1937924" y="67113"/>
                </a:lnTo>
                <a:lnTo>
                  <a:pt x="1936923" y="66722"/>
                </a:lnTo>
                <a:lnTo>
                  <a:pt x="1935733" y="66370"/>
                </a:lnTo>
                <a:lnTo>
                  <a:pt x="1933056" y="65779"/>
                </a:lnTo>
                <a:lnTo>
                  <a:pt x="1931618" y="65627"/>
                </a:lnTo>
                <a:lnTo>
                  <a:pt x="1945571" y="65627"/>
                </a:lnTo>
                <a:lnTo>
                  <a:pt x="1945494" y="66027"/>
                </a:lnTo>
                <a:lnTo>
                  <a:pt x="1945210" y="66674"/>
                </a:lnTo>
                <a:lnTo>
                  <a:pt x="1945010" y="67265"/>
                </a:lnTo>
                <a:lnTo>
                  <a:pt x="1944763" y="67760"/>
                </a:lnTo>
                <a:lnTo>
                  <a:pt x="1944467" y="68160"/>
                </a:lnTo>
                <a:lnTo>
                  <a:pt x="1944172" y="68456"/>
                </a:lnTo>
                <a:lnTo>
                  <a:pt x="1943724" y="68608"/>
                </a:lnTo>
                <a:close/>
              </a:path>
              <a:path w="5087620" h="197485">
                <a:moveTo>
                  <a:pt x="2017419" y="158648"/>
                </a:moveTo>
                <a:lnTo>
                  <a:pt x="2000655" y="158648"/>
                </a:lnTo>
                <a:lnTo>
                  <a:pt x="1993407" y="157457"/>
                </a:lnTo>
                <a:lnTo>
                  <a:pt x="1960860" y="120500"/>
                </a:lnTo>
                <a:lnTo>
                  <a:pt x="1959869" y="112909"/>
                </a:lnTo>
                <a:lnTo>
                  <a:pt x="1959869" y="96240"/>
                </a:lnTo>
                <a:lnTo>
                  <a:pt x="1976890" y="59026"/>
                </a:lnTo>
                <a:lnTo>
                  <a:pt x="2002541" y="48215"/>
                </a:lnTo>
                <a:lnTo>
                  <a:pt x="2019305" y="48215"/>
                </a:lnTo>
                <a:lnTo>
                  <a:pt x="2026496" y="49453"/>
                </a:lnTo>
                <a:lnTo>
                  <a:pt x="2038803" y="54416"/>
                </a:lnTo>
                <a:lnTo>
                  <a:pt x="2043908" y="57988"/>
                </a:lnTo>
                <a:lnTo>
                  <a:pt x="2048885" y="63693"/>
                </a:lnTo>
                <a:lnTo>
                  <a:pt x="2004865" y="63693"/>
                </a:lnTo>
                <a:lnTo>
                  <a:pt x="2000160" y="64684"/>
                </a:lnTo>
                <a:lnTo>
                  <a:pt x="1996188" y="66674"/>
                </a:lnTo>
                <a:lnTo>
                  <a:pt x="1992321" y="68551"/>
                </a:lnTo>
                <a:lnTo>
                  <a:pt x="1989092" y="71284"/>
                </a:lnTo>
                <a:lnTo>
                  <a:pt x="1979071" y="97478"/>
                </a:lnTo>
                <a:lnTo>
                  <a:pt x="1979142" y="109432"/>
                </a:lnTo>
                <a:lnTo>
                  <a:pt x="1998960" y="142122"/>
                </a:lnTo>
                <a:lnTo>
                  <a:pt x="2003922" y="143169"/>
                </a:lnTo>
                <a:lnTo>
                  <a:pt x="2047130" y="143169"/>
                </a:lnTo>
                <a:lnTo>
                  <a:pt x="2043117" y="147827"/>
                </a:lnTo>
                <a:lnTo>
                  <a:pt x="2037755" y="151704"/>
                </a:lnTo>
                <a:lnTo>
                  <a:pt x="2024858" y="157257"/>
                </a:lnTo>
                <a:lnTo>
                  <a:pt x="2017419" y="158648"/>
                </a:lnTo>
                <a:close/>
              </a:path>
              <a:path w="5087620" h="197485">
                <a:moveTo>
                  <a:pt x="2047130" y="143169"/>
                </a:moveTo>
                <a:lnTo>
                  <a:pt x="2015238" y="143169"/>
                </a:lnTo>
                <a:lnTo>
                  <a:pt x="2019848" y="142227"/>
                </a:lnTo>
                <a:lnTo>
                  <a:pt x="2023715" y="140341"/>
                </a:lnTo>
                <a:lnTo>
                  <a:pt x="2027687" y="138359"/>
                </a:lnTo>
                <a:lnTo>
                  <a:pt x="2030916" y="135626"/>
                </a:lnTo>
                <a:lnTo>
                  <a:pt x="2033392" y="132149"/>
                </a:lnTo>
                <a:lnTo>
                  <a:pt x="2035974" y="128587"/>
                </a:lnTo>
                <a:lnTo>
                  <a:pt x="2040759" y="97478"/>
                </a:lnTo>
                <a:lnTo>
                  <a:pt x="2040336" y="93116"/>
                </a:lnTo>
                <a:lnTo>
                  <a:pt x="2038355" y="83391"/>
                </a:lnTo>
                <a:lnTo>
                  <a:pt x="2036669" y="79171"/>
                </a:lnTo>
                <a:lnTo>
                  <a:pt x="2034288" y="75599"/>
                </a:lnTo>
                <a:lnTo>
                  <a:pt x="2032002" y="71932"/>
                </a:lnTo>
                <a:lnTo>
                  <a:pt x="2028878" y="69046"/>
                </a:lnTo>
                <a:lnTo>
                  <a:pt x="2024906" y="66970"/>
                </a:lnTo>
                <a:lnTo>
                  <a:pt x="2021039" y="64788"/>
                </a:lnTo>
                <a:lnTo>
                  <a:pt x="2016181" y="63693"/>
                </a:lnTo>
                <a:lnTo>
                  <a:pt x="2048885" y="63693"/>
                </a:lnTo>
                <a:lnTo>
                  <a:pt x="2052042" y="67313"/>
                </a:lnTo>
                <a:lnTo>
                  <a:pt x="2055119" y="73018"/>
                </a:lnTo>
                <a:lnTo>
                  <a:pt x="2057205" y="79771"/>
                </a:lnTo>
                <a:lnTo>
                  <a:pt x="2059291" y="86410"/>
                </a:lnTo>
                <a:lnTo>
                  <a:pt x="2060329" y="93954"/>
                </a:lnTo>
                <a:lnTo>
                  <a:pt x="2060329" y="110623"/>
                </a:lnTo>
                <a:lnTo>
                  <a:pt x="2059243" y="118166"/>
                </a:lnTo>
                <a:lnTo>
                  <a:pt x="2054871" y="131854"/>
                </a:lnTo>
                <a:lnTo>
                  <a:pt x="2051652" y="137807"/>
                </a:lnTo>
                <a:lnTo>
                  <a:pt x="2047130" y="143169"/>
                </a:lnTo>
                <a:close/>
              </a:path>
              <a:path w="5087620" h="197485">
                <a:moveTo>
                  <a:pt x="2007446" y="34823"/>
                </a:moveTo>
                <a:lnTo>
                  <a:pt x="2002484" y="32737"/>
                </a:lnTo>
                <a:lnTo>
                  <a:pt x="2002589" y="32146"/>
                </a:lnTo>
                <a:lnTo>
                  <a:pt x="2002789" y="31546"/>
                </a:lnTo>
                <a:lnTo>
                  <a:pt x="2003132" y="30803"/>
                </a:lnTo>
                <a:lnTo>
                  <a:pt x="2003627" y="29908"/>
                </a:lnTo>
                <a:lnTo>
                  <a:pt x="2019848" y="4162"/>
                </a:lnTo>
                <a:lnTo>
                  <a:pt x="2020248" y="3371"/>
                </a:lnTo>
                <a:lnTo>
                  <a:pt x="2020743" y="2724"/>
                </a:lnTo>
                <a:lnTo>
                  <a:pt x="2021334" y="2228"/>
                </a:lnTo>
                <a:lnTo>
                  <a:pt x="2021934" y="1628"/>
                </a:lnTo>
                <a:lnTo>
                  <a:pt x="2026696" y="295"/>
                </a:lnTo>
                <a:lnTo>
                  <a:pt x="2027982" y="95"/>
                </a:lnTo>
                <a:lnTo>
                  <a:pt x="2039050" y="1628"/>
                </a:lnTo>
                <a:lnTo>
                  <a:pt x="2039641" y="2028"/>
                </a:lnTo>
                <a:lnTo>
                  <a:pt x="2039888" y="2571"/>
                </a:lnTo>
                <a:lnTo>
                  <a:pt x="2039698" y="3867"/>
                </a:lnTo>
                <a:lnTo>
                  <a:pt x="2039346" y="4505"/>
                </a:lnTo>
                <a:lnTo>
                  <a:pt x="2038755" y="5200"/>
                </a:lnTo>
                <a:lnTo>
                  <a:pt x="2018514" y="31251"/>
                </a:lnTo>
                <a:lnTo>
                  <a:pt x="2011866" y="34775"/>
                </a:lnTo>
                <a:lnTo>
                  <a:pt x="2007446" y="34823"/>
                </a:lnTo>
                <a:close/>
              </a:path>
              <a:path w="5087620" h="197485">
                <a:moveTo>
                  <a:pt x="2086228" y="157305"/>
                </a:moveTo>
                <a:lnTo>
                  <a:pt x="2081960" y="157305"/>
                </a:lnTo>
                <a:lnTo>
                  <a:pt x="2080179" y="157209"/>
                </a:lnTo>
                <a:lnTo>
                  <a:pt x="2074952" y="154028"/>
                </a:lnTo>
                <a:lnTo>
                  <a:pt x="2075017" y="153533"/>
                </a:lnTo>
                <a:lnTo>
                  <a:pt x="2075360" y="152647"/>
                </a:lnTo>
                <a:lnTo>
                  <a:pt x="2075960" y="151647"/>
                </a:lnTo>
                <a:lnTo>
                  <a:pt x="2107211" y="102688"/>
                </a:lnTo>
                <a:lnTo>
                  <a:pt x="2077741" y="55359"/>
                </a:lnTo>
                <a:lnTo>
                  <a:pt x="2077150" y="54368"/>
                </a:lnTo>
                <a:lnTo>
                  <a:pt x="2076798" y="53520"/>
                </a:lnTo>
                <a:lnTo>
                  <a:pt x="2076703" y="52130"/>
                </a:lnTo>
                <a:lnTo>
                  <a:pt x="2077045" y="51539"/>
                </a:lnTo>
                <a:lnTo>
                  <a:pt x="2078436" y="50549"/>
                </a:lnTo>
                <a:lnTo>
                  <a:pt x="2079484" y="50253"/>
                </a:lnTo>
                <a:lnTo>
                  <a:pt x="2080865" y="50149"/>
                </a:lnTo>
                <a:lnTo>
                  <a:pt x="2082360" y="49949"/>
                </a:lnTo>
                <a:lnTo>
                  <a:pt x="2084294" y="49853"/>
                </a:lnTo>
                <a:lnTo>
                  <a:pt x="2090590" y="49901"/>
                </a:lnTo>
                <a:lnTo>
                  <a:pt x="2093171" y="50101"/>
                </a:lnTo>
                <a:lnTo>
                  <a:pt x="2094162" y="50301"/>
                </a:lnTo>
                <a:lnTo>
                  <a:pt x="2094857" y="50596"/>
                </a:lnTo>
                <a:lnTo>
                  <a:pt x="2095657" y="50796"/>
                </a:lnTo>
                <a:lnTo>
                  <a:pt x="2096248" y="51091"/>
                </a:lnTo>
                <a:lnTo>
                  <a:pt x="2096648" y="51492"/>
                </a:lnTo>
                <a:lnTo>
                  <a:pt x="2097038" y="51787"/>
                </a:lnTo>
                <a:lnTo>
                  <a:pt x="2097391" y="52187"/>
                </a:lnTo>
                <a:lnTo>
                  <a:pt x="2120603" y="90182"/>
                </a:lnTo>
                <a:lnTo>
                  <a:pt x="2139981" y="90182"/>
                </a:lnTo>
                <a:lnTo>
                  <a:pt x="2132509" y="102088"/>
                </a:lnTo>
                <a:lnTo>
                  <a:pt x="2140131" y="114290"/>
                </a:lnTo>
                <a:lnTo>
                  <a:pt x="2119117" y="114290"/>
                </a:lnTo>
                <a:lnTo>
                  <a:pt x="2095152" y="154028"/>
                </a:lnTo>
                <a:lnTo>
                  <a:pt x="2094857" y="154628"/>
                </a:lnTo>
                <a:lnTo>
                  <a:pt x="2094467" y="155123"/>
                </a:lnTo>
                <a:lnTo>
                  <a:pt x="2093962" y="155523"/>
                </a:lnTo>
                <a:lnTo>
                  <a:pt x="2093571" y="155914"/>
                </a:lnTo>
                <a:lnTo>
                  <a:pt x="2092971" y="156266"/>
                </a:lnTo>
                <a:lnTo>
                  <a:pt x="2092181" y="156562"/>
                </a:lnTo>
                <a:lnTo>
                  <a:pt x="2091485" y="156762"/>
                </a:lnTo>
                <a:lnTo>
                  <a:pt x="2090495" y="156905"/>
                </a:lnTo>
                <a:lnTo>
                  <a:pt x="2089199" y="157009"/>
                </a:lnTo>
                <a:lnTo>
                  <a:pt x="2087913" y="157209"/>
                </a:lnTo>
                <a:lnTo>
                  <a:pt x="2086228" y="157305"/>
                </a:lnTo>
                <a:close/>
              </a:path>
              <a:path w="5087620" h="197485">
                <a:moveTo>
                  <a:pt x="2139981" y="90182"/>
                </a:moveTo>
                <a:lnTo>
                  <a:pt x="2120603" y="90182"/>
                </a:lnTo>
                <a:lnTo>
                  <a:pt x="2143825" y="52682"/>
                </a:lnTo>
                <a:lnTo>
                  <a:pt x="2144720" y="51492"/>
                </a:lnTo>
                <a:lnTo>
                  <a:pt x="2145111" y="51091"/>
                </a:lnTo>
                <a:lnTo>
                  <a:pt x="2145606" y="50796"/>
                </a:lnTo>
                <a:lnTo>
                  <a:pt x="2146206" y="50596"/>
                </a:lnTo>
                <a:lnTo>
                  <a:pt x="2146902" y="50301"/>
                </a:lnTo>
                <a:lnTo>
                  <a:pt x="2147787" y="50101"/>
                </a:lnTo>
                <a:lnTo>
                  <a:pt x="2150073" y="49901"/>
                </a:lnTo>
                <a:lnTo>
                  <a:pt x="2155827" y="49853"/>
                </a:lnTo>
                <a:lnTo>
                  <a:pt x="2157617" y="49949"/>
                </a:lnTo>
                <a:lnTo>
                  <a:pt x="2159008" y="50149"/>
                </a:lnTo>
                <a:lnTo>
                  <a:pt x="2160389" y="50253"/>
                </a:lnTo>
                <a:lnTo>
                  <a:pt x="2161389" y="50501"/>
                </a:lnTo>
                <a:lnTo>
                  <a:pt x="2161980" y="50891"/>
                </a:lnTo>
                <a:lnTo>
                  <a:pt x="2162675" y="51292"/>
                </a:lnTo>
                <a:lnTo>
                  <a:pt x="2162923" y="51787"/>
                </a:lnTo>
                <a:lnTo>
                  <a:pt x="2162875" y="53377"/>
                </a:lnTo>
                <a:lnTo>
                  <a:pt x="2162523" y="54263"/>
                </a:lnTo>
                <a:lnTo>
                  <a:pt x="2139981" y="90182"/>
                </a:lnTo>
                <a:close/>
              </a:path>
              <a:path w="5087620" h="197485">
                <a:moveTo>
                  <a:pt x="2156817" y="157305"/>
                </a:moveTo>
                <a:lnTo>
                  <a:pt x="2152255" y="157305"/>
                </a:lnTo>
                <a:lnTo>
                  <a:pt x="2150474" y="157209"/>
                </a:lnTo>
                <a:lnTo>
                  <a:pt x="2149178" y="157009"/>
                </a:lnTo>
                <a:lnTo>
                  <a:pt x="2147892" y="156905"/>
                </a:lnTo>
                <a:lnTo>
                  <a:pt x="2143225" y="154028"/>
                </a:lnTo>
                <a:lnTo>
                  <a:pt x="2119117" y="114290"/>
                </a:lnTo>
                <a:lnTo>
                  <a:pt x="2140131" y="114290"/>
                </a:lnTo>
                <a:lnTo>
                  <a:pt x="2163466" y="151647"/>
                </a:lnTo>
                <a:lnTo>
                  <a:pt x="2164066" y="152647"/>
                </a:lnTo>
                <a:lnTo>
                  <a:pt x="2164361" y="153533"/>
                </a:lnTo>
                <a:lnTo>
                  <a:pt x="2164306" y="155123"/>
                </a:lnTo>
                <a:lnTo>
                  <a:pt x="2158655" y="157209"/>
                </a:lnTo>
                <a:lnTo>
                  <a:pt x="2156817" y="157305"/>
                </a:lnTo>
                <a:close/>
              </a:path>
              <a:path w="5087620" h="197485">
                <a:moveTo>
                  <a:pt x="2197394" y="157305"/>
                </a:moveTo>
                <a:lnTo>
                  <a:pt x="2193717" y="157305"/>
                </a:lnTo>
                <a:lnTo>
                  <a:pt x="2192231" y="157209"/>
                </a:lnTo>
                <a:lnTo>
                  <a:pt x="2191040" y="157009"/>
                </a:lnTo>
                <a:lnTo>
                  <a:pt x="2189850" y="156905"/>
                </a:lnTo>
                <a:lnTo>
                  <a:pt x="2186421" y="154333"/>
                </a:lnTo>
                <a:lnTo>
                  <a:pt x="2186421" y="52777"/>
                </a:lnTo>
                <a:lnTo>
                  <a:pt x="2191040" y="50149"/>
                </a:lnTo>
                <a:lnTo>
                  <a:pt x="2192231" y="49949"/>
                </a:lnTo>
                <a:lnTo>
                  <a:pt x="2193717" y="49853"/>
                </a:lnTo>
                <a:lnTo>
                  <a:pt x="2197394" y="49853"/>
                </a:lnTo>
                <a:lnTo>
                  <a:pt x="2198927" y="49949"/>
                </a:lnTo>
                <a:lnTo>
                  <a:pt x="2200118" y="50149"/>
                </a:lnTo>
                <a:lnTo>
                  <a:pt x="2201308" y="50253"/>
                </a:lnTo>
                <a:lnTo>
                  <a:pt x="2202251" y="50444"/>
                </a:lnTo>
                <a:lnTo>
                  <a:pt x="2203642" y="51044"/>
                </a:lnTo>
                <a:lnTo>
                  <a:pt x="2204137" y="51444"/>
                </a:lnTo>
                <a:lnTo>
                  <a:pt x="2204433" y="51939"/>
                </a:lnTo>
                <a:lnTo>
                  <a:pt x="2204728" y="52330"/>
                </a:lnTo>
                <a:lnTo>
                  <a:pt x="2204880" y="52777"/>
                </a:lnTo>
                <a:lnTo>
                  <a:pt x="2204880" y="154333"/>
                </a:lnTo>
                <a:lnTo>
                  <a:pt x="2200118" y="157009"/>
                </a:lnTo>
                <a:lnTo>
                  <a:pt x="2198927" y="157209"/>
                </a:lnTo>
                <a:lnTo>
                  <a:pt x="2197394" y="157305"/>
                </a:lnTo>
                <a:close/>
              </a:path>
              <a:path w="5087620" h="197485">
                <a:moveTo>
                  <a:pt x="2199870" y="30508"/>
                </a:moveTo>
                <a:lnTo>
                  <a:pt x="2191136" y="30508"/>
                </a:lnTo>
                <a:lnTo>
                  <a:pt x="2188164" y="29765"/>
                </a:lnTo>
                <a:lnTo>
                  <a:pt x="2186573" y="28270"/>
                </a:lnTo>
                <a:lnTo>
                  <a:pt x="2184983" y="26688"/>
                </a:lnTo>
                <a:lnTo>
                  <a:pt x="2184192" y="23812"/>
                </a:lnTo>
                <a:lnTo>
                  <a:pt x="2184246" y="15078"/>
                </a:lnTo>
                <a:lnTo>
                  <a:pt x="2184983" y="12344"/>
                </a:lnTo>
                <a:lnTo>
                  <a:pt x="2188259" y="9267"/>
                </a:lnTo>
                <a:lnTo>
                  <a:pt x="2191288" y="8477"/>
                </a:lnTo>
                <a:lnTo>
                  <a:pt x="2200022" y="8477"/>
                </a:lnTo>
                <a:lnTo>
                  <a:pt x="2202994" y="9220"/>
                </a:lnTo>
                <a:lnTo>
                  <a:pt x="2206166" y="12201"/>
                </a:lnTo>
                <a:lnTo>
                  <a:pt x="2206966" y="15078"/>
                </a:lnTo>
                <a:lnTo>
                  <a:pt x="2206936" y="23812"/>
                </a:lnTo>
                <a:lnTo>
                  <a:pt x="2206118" y="26688"/>
                </a:lnTo>
                <a:lnTo>
                  <a:pt x="2202842" y="29765"/>
                </a:lnTo>
                <a:lnTo>
                  <a:pt x="2199870" y="30508"/>
                </a:lnTo>
                <a:close/>
              </a:path>
              <a:path w="5087620" h="197485">
                <a:moveTo>
                  <a:pt x="2274900" y="66522"/>
                </a:moveTo>
                <a:lnTo>
                  <a:pt x="2255553" y="66522"/>
                </a:lnTo>
                <a:lnTo>
                  <a:pt x="2261211" y="60274"/>
                </a:lnTo>
                <a:lnTo>
                  <a:pt x="2266669" y="55654"/>
                </a:lnTo>
                <a:lnTo>
                  <a:pt x="2269820" y="53873"/>
                </a:lnTo>
                <a:lnTo>
                  <a:pt x="2277289" y="49701"/>
                </a:lnTo>
                <a:lnTo>
                  <a:pt x="2282690" y="48215"/>
                </a:lnTo>
                <a:lnTo>
                  <a:pt x="2292320" y="48215"/>
                </a:lnTo>
                <a:lnTo>
                  <a:pt x="2296034" y="48710"/>
                </a:lnTo>
                <a:lnTo>
                  <a:pt x="2302587" y="50691"/>
                </a:lnTo>
                <a:lnTo>
                  <a:pt x="2305464" y="52082"/>
                </a:lnTo>
                <a:lnTo>
                  <a:pt x="2308013" y="53920"/>
                </a:lnTo>
                <a:lnTo>
                  <a:pt x="2310522" y="55559"/>
                </a:lnTo>
                <a:lnTo>
                  <a:pt x="2312703" y="57645"/>
                </a:lnTo>
                <a:lnTo>
                  <a:pt x="2314494" y="60121"/>
                </a:lnTo>
                <a:lnTo>
                  <a:pt x="2316275" y="62502"/>
                </a:lnTo>
                <a:lnTo>
                  <a:pt x="2317270" y="64284"/>
                </a:lnTo>
                <a:lnTo>
                  <a:pt x="2279966" y="64284"/>
                </a:lnTo>
                <a:lnTo>
                  <a:pt x="2275698" y="65922"/>
                </a:lnTo>
                <a:lnTo>
                  <a:pt x="2274900" y="66522"/>
                </a:lnTo>
                <a:close/>
              </a:path>
              <a:path w="5087620" h="197485">
                <a:moveTo>
                  <a:pt x="2338020" y="68160"/>
                </a:moveTo>
                <a:lnTo>
                  <a:pt x="2318961" y="68160"/>
                </a:lnTo>
                <a:lnTo>
                  <a:pt x="2322333" y="64484"/>
                </a:lnTo>
                <a:lnTo>
                  <a:pt x="2325505" y="61407"/>
                </a:lnTo>
                <a:lnTo>
                  <a:pt x="2328486" y="58931"/>
                </a:lnTo>
                <a:lnTo>
                  <a:pt x="2331553" y="56349"/>
                </a:lnTo>
                <a:lnTo>
                  <a:pt x="2334487" y="54320"/>
                </a:lnTo>
                <a:lnTo>
                  <a:pt x="2337258" y="52825"/>
                </a:lnTo>
                <a:lnTo>
                  <a:pt x="2340040" y="51244"/>
                </a:lnTo>
                <a:lnTo>
                  <a:pt x="2342716" y="50101"/>
                </a:lnTo>
                <a:lnTo>
                  <a:pt x="2345297" y="49406"/>
                </a:lnTo>
                <a:lnTo>
                  <a:pt x="2347974" y="48615"/>
                </a:lnTo>
                <a:lnTo>
                  <a:pt x="2350660" y="48215"/>
                </a:lnTo>
                <a:lnTo>
                  <a:pt x="2359880" y="48215"/>
                </a:lnTo>
                <a:lnTo>
                  <a:pt x="2365338" y="49358"/>
                </a:lnTo>
                <a:lnTo>
                  <a:pt x="2374072" y="53920"/>
                </a:lnTo>
                <a:lnTo>
                  <a:pt x="2377597" y="56997"/>
                </a:lnTo>
                <a:lnTo>
                  <a:pt x="2380273" y="60864"/>
                </a:lnTo>
                <a:lnTo>
                  <a:pt x="2382795" y="64284"/>
                </a:lnTo>
                <a:lnTo>
                  <a:pt x="2345202" y="64284"/>
                </a:lnTo>
                <a:lnTo>
                  <a:pt x="2340935" y="65922"/>
                </a:lnTo>
                <a:lnTo>
                  <a:pt x="2338020" y="68160"/>
                </a:lnTo>
                <a:close/>
              </a:path>
              <a:path w="5087620" h="197485">
                <a:moveTo>
                  <a:pt x="2249848" y="157305"/>
                </a:moveTo>
                <a:lnTo>
                  <a:pt x="2246181" y="157305"/>
                </a:lnTo>
                <a:lnTo>
                  <a:pt x="2244695" y="157209"/>
                </a:lnTo>
                <a:lnTo>
                  <a:pt x="2243504" y="157009"/>
                </a:lnTo>
                <a:lnTo>
                  <a:pt x="2242313" y="156905"/>
                </a:lnTo>
                <a:lnTo>
                  <a:pt x="2238884" y="154333"/>
                </a:lnTo>
                <a:lnTo>
                  <a:pt x="2238884" y="52682"/>
                </a:lnTo>
                <a:lnTo>
                  <a:pt x="2238989" y="52187"/>
                </a:lnTo>
                <a:lnTo>
                  <a:pt x="2239380" y="51387"/>
                </a:lnTo>
                <a:lnTo>
                  <a:pt x="2239827" y="51044"/>
                </a:lnTo>
                <a:lnTo>
                  <a:pt x="2240523" y="50749"/>
                </a:lnTo>
                <a:lnTo>
                  <a:pt x="2241218" y="50349"/>
                </a:lnTo>
                <a:lnTo>
                  <a:pt x="2242066" y="50101"/>
                </a:lnTo>
                <a:lnTo>
                  <a:pt x="2244142" y="49901"/>
                </a:lnTo>
                <a:lnTo>
                  <a:pt x="2250248" y="49901"/>
                </a:lnTo>
                <a:lnTo>
                  <a:pt x="2252334" y="50101"/>
                </a:lnTo>
                <a:lnTo>
                  <a:pt x="2253172" y="50349"/>
                </a:lnTo>
                <a:lnTo>
                  <a:pt x="2253772" y="50749"/>
                </a:lnTo>
                <a:lnTo>
                  <a:pt x="2254362" y="51044"/>
                </a:lnTo>
                <a:lnTo>
                  <a:pt x="2254810" y="51387"/>
                </a:lnTo>
                <a:lnTo>
                  <a:pt x="2255410" y="52187"/>
                </a:lnTo>
                <a:lnTo>
                  <a:pt x="2255553" y="52682"/>
                </a:lnTo>
                <a:lnTo>
                  <a:pt x="2255553" y="66522"/>
                </a:lnTo>
                <a:lnTo>
                  <a:pt x="2274900" y="66522"/>
                </a:lnTo>
                <a:lnTo>
                  <a:pt x="2271336" y="69198"/>
                </a:lnTo>
                <a:lnTo>
                  <a:pt x="2267069" y="72475"/>
                </a:lnTo>
                <a:lnTo>
                  <a:pt x="2262402" y="77238"/>
                </a:lnTo>
                <a:lnTo>
                  <a:pt x="2257344" y="83486"/>
                </a:lnTo>
                <a:lnTo>
                  <a:pt x="2257344" y="154333"/>
                </a:lnTo>
                <a:lnTo>
                  <a:pt x="2257191" y="154828"/>
                </a:lnTo>
                <a:lnTo>
                  <a:pt x="2252581" y="157009"/>
                </a:lnTo>
                <a:lnTo>
                  <a:pt x="2251391" y="157209"/>
                </a:lnTo>
                <a:lnTo>
                  <a:pt x="2249848" y="157305"/>
                </a:lnTo>
                <a:close/>
              </a:path>
              <a:path w="5087620" h="197485">
                <a:moveTo>
                  <a:pt x="2315084" y="157305"/>
                </a:moveTo>
                <a:lnTo>
                  <a:pt x="2311617" y="157305"/>
                </a:lnTo>
                <a:lnTo>
                  <a:pt x="2310122" y="157209"/>
                </a:lnTo>
                <a:lnTo>
                  <a:pt x="2308836" y="157009"/>
                </a:lnTo>
                <a:lnTo>
                  <a:pt x="2307645" y="156905"/>
                </a:lnTo>
                <a:lnTo>
                  <a:pt x="2304226" y="88448"/>
                </a:lnTo>
                <a:lnTo>
                  <a:pt x="2303763" y="84524"/>
                </a:lnTo>
                <a:lnTo>
                  <a:pt x="2302883" y="81105"/>
                </a:lnTo>
                <a:lnTo>
                  <a:pt x="2302092" y="77638"/>
                </a:lnTo>
                <a:lnTo>
                  <a:pt x="2300844" y="74656"/>
                </a:lnTo>
                <a:lnTo>
                  <a:pt x="2299158" y="72180"/>
                </a:lnTo>
                <a:lnTo>
                  <a:pt x="2297577" y="69599"/>
                </a:lnTo>
                <a:lnTo>
                  <a:pt x="2295539" y="67665"/>
                </a:lnTo>
                <a:lnTo>
                  <a:pt x="2293062" y="66370"/>
                </a:lnTo>
                <a:lnTo>
                  <a:pt x="2290576" y="64979"/>
                </a:lnTo>
                <a:lnTo>
                  <a:pt x="2287605" y="64284"/>
                </a:lnTo>
                <a:lnTo>
                  <a:pt x="2317270" y="64284"/>
                </a:lnTo>
                <a:lnTo>
                  <a:pt x="2317770" y="65179"/>
                </a:lnTo>
                <a:lnTo>
                  <a:pt x="2318961" y="68160"/>
                </a:lnTo>
                <a:lnTo>
                  <a:pt x="2338020" y="68160"/>
                </a:lnTo>
                <a:lnTo>
                  <a:pt x="2332401" y="72475"/>
                </a:lnTo>
                <a:lnTo>
                  <a:pt x="2327686" y="77238"/>
                </a:lnTo>
                <a:lnTo>
                  <a:pt x="2322533" y="83486"/>
                </a:lnTo>
                <a:lnTo>
                  <a:pt x="2322533" y="154333"/>
                </a:lnTo>
                <a:lnTo>
                  <a:pt x="2322380" y="154828"/>
                </a:lnTo>
                <a:lnTo>
                  <a:pt x="2317770" y="157009"/>
                </a:lnTo>
                <a:lnTo>
                  <a:pt x="2316580" y="157209"/>
                </a:lnTo>
                <a:lnTo>
                  <a:pt x="2315084" y="157305"/>
                </a:lnTo>
                <a:close/>
              </a:path>
              <a:path w="5087620" h="197485">
                <a:moveTo>
                  <a:pt x="2380568" y="157305"/>
                </a:moveTo>
                <a:lnTo>
                  <a:pt x="2376901" y="157305"/>
                </a:lnTo>
                <a:lnTo>
                  <a:pt x="2375358" y="157209"/>
                </a:lnTo>
                <a:lnTo>
                  <a:pt x="2374168" y="157009"/>
                </a:lnTo>
                <a:lnTo>
                  <a:pt x="2372977" y="156905"/>
                </a:lnTo>
                <a:lnTo>
                  <a:pt x="2369405" y="154333"/>
                </a:lnTo>
                <a:lnTo>
                  <a:pt x="2369405" y="88448"/>
                </a:lnTo>
                <a:lnTo>
                  <a:pt x="2369002" y="84524"/>
                </a:lnTo>
                <a:lnTo>
                  <a:pt x="2368215" y="81105"/>
                </a:lnTo>
                <a:lnTo>
                  <a:pt x="2367529" y="77638"/>
                </a:lnTo>
                <a:lnTo>
                  <a:pt x="2366338" y="74656"/>
                </a:lnTo>
                <a:lnTo>
                  <a:pt x="2364643" y="72180"/>
                </a:lnTo>
                <a:lnTo>
                  <a:pt x="2363062" y="69599"/>
                </a:lnTo>
                <a:lnTo>
                  <a:pt x="2360976" y="67665"/>
                </a:lnTo>
                <a:lnTo>
                  <a:pt x="2358394" y="66370"/>
                </a:lnTo>
                <a:lnTo>
                  <a:pt x="2355918" y="64979"/>
                </a:lnTo>
                <a:lnTo>
                  <a:pt x="2352937" y="64284"/>
                </a:lnTo>
                <a:lnTo>
                  <a:pt x="2382795" y="64284"/>
                </a:lnTo>
                <a:lnTo>
                  <a:pt x="2383055" y="64636"/>
                </a:lnTo>
                <a:lnTo>
                  <a:pt x="2384988" y="69046"/>
                </a:lnTo>
                <a:lnTo>
                  <a:pt x="2386074" y="74113"/>
                </a:lnTo>
                <a:lnTo>
                  <a:pt x="2387265" y="79171"/>
                </a:lnTo>
                <a:lnTo>
                  <a:pt x="2387865" y="84524"/>
                </a:lnTo>
                <a:lnTo>
                  <a:pt x="2387865" y="154333"/>
                </a:lnTo>
                <a:lnTo>
                  <a:pt x="2383255" y="157009"/>
                </a:lnTo>
                <a:lnTo>
                  <a:pt x="2382064" y="157209"/>
                </a:lnTo>
                <a:lnTo>
                  <a:pt x="2380568" y="157305"/>
                </a:lnTo>
                <a:close/>
              </a:path>
              <a:path w="5087620" h="197485">
                <a:moveTo>
                  <a:pt x="2472046" y="158648"/>
                </a:moveTo>
                <a:lnTo>
                  <a:pt x="2455282" y="158648"/>
                </a:lnTo>
                <a:lnTo>
                  <a:pt x="2448043" y="157457"/>
                </a:lnTo>
                <a:lnTo>
                  <a:pt x="2417478" y="127244"/>
                </a:lnTo>
                <a:lnTo>
                  <a:pt x="2414506" y="112909"/>
                </a:lnTo>
                <a:lnTo>
                  <a:pt x="2414506" y="96240"/>
                </a:lnTo>
                <a:lnTo>
                  <a:pt x="2415544" y="88696"/>
                </a:lnTo>
                <a:lnTo>
                  <a:pt x="2417630" y="81848"/>
                </a:lnTo>
                <a:lnTo>
                  <a:pt x="2419716" y="74904"/>
                </a:lnTo>
                <a:lnTo>
                  <a:pt x="2449682" y="49606"/>
                </a:lnTo>
                <a:lnTo>
                  <a:pt x="2457168" y="48215"/>
                </a:lnTo>
                <a:lnTo>
                  <a:pt x="2473932" y="48215"/>
                </a:lnTo>
                <a:lnTo>
                  <a:pt x="2481133" y="49453"/>
                </a:lnTo>
                <a:lnTo>
                  <a:pt x="2493430" y="54416"/>
                </a:lnTo>
                <a:lnTo>
                  <a:pt x="2498545" y="57988"/>
                </a:lnTo>
                <a:lnTo>
                  <a:pt x="2503522" y="63693"/>
                </a:lnTo>
                <a:lnTo>
                  <a:pt x="2459502" y="63693"/>
                </a:lnTo>
                <a:lnTo>
                  <a:pt x="2454787" y="64684"/>
                </a:lnTo>
                <a:lnTo>
                  <a:pt x="2450815" y="66674"/>
                </a:lnTo>
                <a:lnTo>
                  <a:pt x="2446948" y="68551"/>
                </a:lnTo>
                <a:lnTo>
                  <a:pt x="2443729" y="71284"/>
                </a:lnTo>
                <a:lnTo>
                  <a:pt x="2433699" y="97478"/>
                </a:lnTo>
                <a:lnTo>
                  <a:pt x="2433771" y="109432"/>
                </a:lnTo>
                <a:lnTo>
                  <a:pt x="2453597" y="142122"/>
                </a:lnTo>
                <a:lnTo>
                  <a:pt x="2458559" y="143169"/>
                </a:lnTo>
                <a:lnTo>
                  <a:pt x="2501758" y="143169"/>
                </a:lnTo>
                <a:lnTo>
                  <a:pt x="2497745" y="147827"/>
                </a:lnTo>
                <a:lnTo>
                  <a:pt x="2492392" y="151704"/>
                </a:lnTo>
                <a:lnTo>
                  <a:pt x="2479495" y="157257"/>
                </a:lnTo>
                <a:lnTo>
                  <a:pt x="2472046" y="158648"/>
                </a:lnTo>
                <a:close/>
              </a:path>
              <a:path w="5087620" h="197485">
                <a:moveTo>
                  <a:pt x="2501758" y="143169"/>
                </a:moveTo>
                <a:lnTo>
                  <a:pt x="2469865" y="143169"/>
                </a:lnTo>
                <a:lnTo>
                  <a:pt x="2474485" y="142227"/>
                </a:lnTo>
                <a:lnTo>
                  <a:pt x="2478352" y="140341"/>
                </a:lnTo>
                <a:lnTo>
                  <a:pt x="2482324" y="138359"/>
                </a:lnTo>
                <a:lnTo>
                  <a:pt x="2485543" y="135626"/>
                </a:lnTo>
                <a:lnTo>
                  <a:pt x="2488029" y="132149"/>
                </a:lnTo>
                <a:lnTo>
                  <a:pt x="2490601" y="128587"/>
                </a:lnTo>
                <a:lnTo>
                  <a:pt x="2495396" y="97478"/>
                </a:lnTo>
                <a:lnTo>
                  <a:pt x="2494973" y="93116"/>
                </a:lnTo>
                <a:lnTo>
                  <a:pt x="2492982" y="83391"/>
                </a:lnTo>
                <a:lnTo>
                  <a:pt x="2491296" y="79171"/>
                </a:lnTo>
                <a:lnTo>
                  <a:pt x="2488915" y="75599"/>
                </a:lnTo>
                <a:lnTo>
                  <a:pt x="2486639" y="71932"/>
                </a:lnTo>
                <a:lnTo>
                  <a:pt x="2483514" y="69046"/>
                </a:lnTo>
                <a:lnTo>
                  <a:pt x="2479543" y="66970"/>
                </a:lnTo>
                <a:lnTo>
                  <a:pt x="2475675" y="64788"/>
                </a:lnTo>
                <a:lnTo>
                  <a:pt x="2470808" y="63693"/>
                </a:lnTo>
                <a:lnTo>
                  <a:pt x="2503522" y="63693"/>
                </a:lnTo>
                <a:lnTo>
                  <a:pt x="2506679" y="67313"/>
                </a:lnTo>
                <a:lnTo>
                  <a:pt x="2509756" y="73018"/>
                </a:lnTo>
                <a:lnTo>
                  <a:pt x="2511842" y="79771"/>
                </a:lnTo>
                <a:lnTo>
                  <a:pt x="2513918" y="86410"/>
                </a:lnTo>
                <a:lnTo>
                  <a:pt x="2514966" y="93954"/>
                </a:lnTo>
                <a:lnTo>
                  <a:pt x="2514966" y="110623"/>
                </a:lnTo>
                <a:lnTo>
                  <a:pt x="2513871" y="118166"/>
                </a:lnTo>
                <a:lnTo>
                  <a:pt x="2509508" y="131854"/>
                </a:lnTo>
                <a:lnTo>
                  <a:pt x="2506279" y="137807"/>
                </a:lnTo>
                <a:lnTo>
                  <a:pt x="2501758" y="143169"/>
                </a:lnTo>
                <a:close/>
              </a:path>
              <a:path w="5087620" h="197485">
                <a:moveTo>
                  <a:pt x="2641953" y="158648"/>
                </a:moveTo>
                <a:lnTo>
                  <a:pt x="2628951" y="158648"/>
                </a:lnTo>
                <a:lnTo>
                  <a:pt x="2621712" y="157505"/>
                </a:lnTo>
                <a:lnTo>
                  <a:pt x="2590156" y="127834"/>
                </a:lnTo>
                <a:lnTo>
                  <a:pt x="2587032" y="113052"/>
                </a:lnTo>
                <a:lnTo>
                  <a:pt x="2587032" y="95392"/>
                </a:lnTo>
                <a:lnTo>
                  <a:pt x="2604244" y="58388"/>
                </a:lnTo>
                <a:lnTo>
                  <a:pt x="2627913" y="48215"/>
                </a:lnTo>
                <a:lnTo>
                  <a:pt x="2643086" y="48215"/>
                </a:lnTo>
                <a:lnTo>
                  <a:pt x="2649792" y="49501"/>
                </a:lnTo>
                <a:lnTo>
                  <a:pt x="2655345" y="52082"/>
                </a:lnTo>
                <a:lnTo>
                  <a:pt x="2660898" y="54568"/>
                </a:lnTo>
                <a:lnTo>
                  <a:pt x="2665461" y="57988"/>
                </a:lnTo>
                <a:lnTo>
                  <a:pt x="2669288" y="62655"/>
                </a:lnTo>
                <a:lnTo>
                  <a:pt x="2629942" y="62655"/>
                </a:lnTo>
                <a:lnTo>
                  <a:pt x="2625922" y="63541"/>
                </a:lnTo>
                <a:lnTo>
                  <a:pt x="2622455" y="65331"/>
                </a:lnTo>
                <a:lnTo>
                  <a:pt x="2619084" y="67017"/>
                </a:lnTo>
                <a:lnTo>
                  <a:pt x="2616207" y="69303"/>
                </a:lnTo>
                <a:lnTo>
                  <a:pt x="2606377" y="93754"/>
                </a:lnTo>
                <a:lnTo>
                  <a:pt x="2679453" y="93754"/>
                </a:lnTo>
                <a:lnTo>
                  <a:pt x="2679453" y="102088"/>
                </a:lnTo>
                <a:lnTo>
                  <a:pt x="2678710" y="104174"/>
                </a:lnTo>
                <a:lnTo>
                  <a:pt x="2677224" y="105365"/>
                </a:lnTo>
                <a:lnTo>
                  <a:pt x="2675833" y="106555"/>
                </a:lnTo>
                <a:lnTo>
                  <a:pt x="2674195" y="107146"/>
                </a:lnTo>
                <a:lnTo>
                  <a:pt x="2606377" y="107146"/>
                </a:lnTo>
                <a:lnTo>
                  <a:pt x="2606404" y="113052"/>
                </a:lnTo>
                <a:lnTo>
                  <a:pt x="2633066" y="143760"/>
                </a:lnTo>
                <a:lnTo>
                  <a:pt x="2675090" y="143760"/>
                </a:lnTo>
                <a:lnTo>
                  <a:pt x="2675090" y="145055"/>
                </a:lnTo>
                <a:lnTo>
                  <a:pt x="2674986" y="145846"/>
                </a:lnTo>
                <a:lnTo>
                  <a:pt x="2674938" y="147189"/>
                </a:lnTo>
                <a:lnTo>
                  <a:pt x="2674843" y="147780"/>
                </a:lnTo>
                <a:lnTo>
                  <a:pt x="2661746" y="155219"/>
                </a:lnTo>
                <a:lnTo>
                  <a:pt x="2658565" y="156114"/>
                </a:lnTo>
                <a:lnTo>
                  <a:pt x="2654850" y="156905"/>
                </a:lnTo>
                <a:lnTo>
                  <a:pt x="2646411" y="158295"/>
                </a:lnTo>
                <a:lnTo>
                  <a:pt x="2641953" y="158648"/>
                </a:lnTo>
                <a:close/>
              </a:path>
              <a:path w="5087620" h="197485">
                <a:moveTo>
                  <a:pt x="2679453" y="93754"/>
                </a:moveTo>
                <a:lnTo>
                  <a:pt x="2660851" y="93754"/>
                </a:lnTo>
                <a:lnTo>
                  <a:pt x="2661146" y="84029"/>
                </a:lnTo>
                <a:lnTo>
                  <a:pt x="2659012" y="76447"/>
                </a:lnTo>
                <a:lnTo>
                  <a:pt x="2654450" y="70989"/>
                </a:lnTo>
                <a:lnTo>
                  <a:pt x="2649983" y="65427"/>
                </a:lnTo>
                <a:lnTo>
                  <a:pt x="2643344" y="62655"/>
                </a:lnTo>
                <a:lnTo>
                  <a:pt x="2669288" y="62655"/>
                </a:lnTo>
                <a:lnTo>
                  <a:pt x="2672604" y="66617"/>
                </a:lnTo>
                <a:lnTo>
                  <a:pt x="2675233" y="71627"/>
                </a:lnTo>
                <a:lnTo>
                  <a:pt x="2678615" y="83143"/>
                </a:lnTo>
                <a:lnTo>
                  <a:pt x="2679453" y="89296"/>
                </a:lnTo>
                <a:lnTo>
                  <a:pt x="2679453" y="93754"/>
                </a:lnTo>
                <a:close/>
              </a:path>
              <a:path w="5087620" h="197485">
                <a:moveTo>
                  <a:pt x="2675090" y="143760"/>
                </a:moveTo>
                <a:lnTo>
                  <a:pt x="2643887" y="143760"/>
                </a:lnTo>
                <a:lnTo>
                  <a:pt x="2648106" y="143370"/>
                </a:lnTo>
                <a:lnTo>
                  <a:pt x="2655545" y="141779"/>
                </a:lnTo>
                <a:lnTo>
                  <a:pt x="2658765" y="140883"/>
                </a:lnTo>
                <a:lnTo>
                  <a:pt x="2661451" y="139893"/>
                </a:lnTo>
                <a:lnTo>
                  <a:pt x="2664222" y="138902"/>
                </a:lnTo>
                <a:lnTo>
                  <a:pt x="2666461" y="138055"/>
                </a:lnTo>
                <a:lnTo>
                  <a:pt x="2668147" y="137359"/>
                </a:lnTo>
                <a:lnTo>
                  <a:pt x="2669928" y="136569"/>
                </a:lnTo>
                <a:lnTo>
                  <a:pt x="2671271" y="136169"/>
                </a:lnTo>
                <a:lnTo>
                  <a:pt x="2672662" y="136169"/>
                </a:lnTo>
                <a:lnTo>
                  <a:pt x="2673109" y="136321"/>
                </a:lnTo>
                <a:lnTo>
                  <a:pt x="2673500" y="136616"/>
                </a:lnTo>
                <a:lnTo>
                  <a:pt x="2673995" y="136816"/>
                </a:lnTo>
                <a:lnTo>
                  <a:pt x="2674347" y="137169"/>
                </a:lnTo>
                <a:lnTo>
                  <a:pt x="2674738" y="138159"/>
                </a:lnTo>
                <a:lnTo>
                  <a:pt x="2674890" y="138902"/>
                </a:lnTo>
                <a:lnTo>
                  <a:pt x="2675044" y="140388"/>
                </a:lnTo>
                <a:lnTo>
                  <a:pt x="2675090" y="143760"/>
                </a:lnTo>
                <a:close/>
              </a:path>
              <a:path w="5087620" h="197485">
                <a:moveTo>
                  <a:pt x="2795962" y="157305"/>
                </a:moveTo>
                <a:lnTo>
                  <a:pt x="2791495" y="157305"/>
                </a:lnTo>
                <a:lnTo>
                  <a:pt x="2789666" y="157209"/>
                </a:lnTo>
                <a:lnTo>
                  <a:pt x="2788171" y="157009"/>
                </a:lnTo>
                <a:lnTo>
                  <a:pt x="2786685" y="156905"/>
                </a:lnTo>
                <a:lnTo>
                  <a:pt x="2746947" y="57740"/>
                </a:lnTo>
                <a:lnTo>
                  <a:pt x="2745909" y="52530"/>
                </a:lnTo>
                <a:lnTo>
                  <a:pt x="2746052" y="52034"/>
                </a:lnTo>
                <a:lnTo>
                  <a:pt x="2746356" y="51634"/>
                </a:lnTo>
                <a:lnTo>
                  <a:pt x="2746652" y="51139"/>
                </a:lnTo>
                <a:lnTo>
                  <a:pt x="2747147" y="50749"/>
                </a:lnTo>
                <a:lnTo>
                  <a:pt x="2748538" y="50149"/>
                </a:lnTo>
                <a:lnTo>
                  <a:pt x="2749433" y="49996"/>
                </a:lnTo>
                <a:lnTo>
                  <a:pt x="2750519" y="49996"/>
                </a:lnTo>
                <a:lnTo>
                  <a:pt x="2751709" y="49901"/>
                </a:lnTo>
                <a:lnTo>
                  <a:pt x="2758758" y="49901"/>
                </a:lnTo>
                <a:lnTo>
                  <a:pt x="2761339" y="50101"/>
                </a:lnTo>
                <a:lnTo>
                  <a:pt x="2762330" y="50301"/>
                </a:lnTo>
                <a:lnTo>
                  <a:pt x="2763025" y="50596"/>
                </a:lnTo>
                <a:lnTo>
                  <a:pt x="2763816" y="50891"/>
                </a:lnTo>
                <a:lnTo>
                  <a:pt x="2764359" y="51292"/>
                </a:lnTo>
                <a:lnTo>
                  <a:pt x="2764663" y="51787"/>
                </a:lnTo>
                <a:lnTo>
                  <a:pt x="2764959" y="52187"/>
                </a:lnTo>
                <a:lnTo>
                  <a:pt x="2765254" y="52730"/>
                </a:lnTo>
                <a:lnTo>
                  <a:pt x="2765549" y="53425"/>
                </a:lnTo>
                <a:lnTo>
                  <a:pt x="2793981" y="136169"/>
                </a:lnTo>
                <a:lnTo>
                  <a:pt x="2794429" y="137512"/>
                </a:lnTo>
                <a:lnTo>
                  <a:pt x="2811942" y="137512"/>
                </a:lnTo>
                <a:lnTo>
                  <a:pt x="2806335" y="153142"/>
                </a:lnTo>
                <a:lnTo>
                  <a:pt x="2806030" y="154028"/>
                </a:lnTo>
                <a:lnTo>
                  <a:pt x="2805640" y="154723"/>
                </a:lnTo>
                <a:lnTo>
                  <a:pt x="2804640" y="155714"/>
                </a:lnTo>
                <a:lnTo>
                  <a:pt x="2803897" y="156114"/>
                </a:lnTo>
                <a:lnTo>
                  <a:pt x="2802906" y="156409"/>
                </a:lnTo>
                <a:lnTo>
                  <a:pt x="2802011" y="156714"/>
                </a:lnTo>
                <a:lnTo>
                  <a:pt x="2800820" y="156905"/>
                </a:lnTo>
                <a:lnTo>
                  <a:pt x="2799334" y="157009"/>
                </a:lnTo>
                <a:lnTo>
                  <a:pt x="2797848" y="157209"/>
                </a:lnTo>
                <a:lnTo>
                  <a:pt x="2795962" y="157305"/>
                </a:lnTo>
                <a:close/>
              </a:path>
              <a:path w="5087620" h="197485">
                <a:moveTo>
                  <a:pt x="2811942" y="137512"/>
                </a:moveTo>
                <a:lnTo>
                  <a:pt x="2794429" y="137512"/>
                </a:lnTo>
                <a:lnTo>
                  <a:pt x="2794724" y="136169"/>
                </a:lnTo>
                <a:lnTo>
                  <a:pt x="2822699" y="53425"/>
                </a:lnTo>
                <a:lnTo>
                  <a:pt x="2822899" y="52730"/>
                </a:lnTo>
                <a:lnTo>
                  <a:pt x="2829252" y="49901"/>
                </a:lnTo>
                <a:lnTo>
                  <a:pt x="2836044" y="49901"/>
                </a:lnTo>
                <a:lnTo>
                  <a:pt x="2837139" y="49996"/>
                </a:lnTo>
                <a:lnTo>
                  <a:pt x="2838225" y="49996"/>
                </a:lnTo>
                <a:lnTo>
                  <a:pt x="2839073" y="50149"/>
                </a:lnTo>
                <a:lnTo>
                  <a:pt x="2839673" y="50444"/>
                </a:lnTo>
                <a:lnTo>
                  <a:pt x="2840358" y="50749"/>
                </a:lnTo>
                <a:lnTo>
                  <a:pt x="2840806" y="51139"/>
                </a:lnTo>
                <a:lnTo>
                  <a:pt x="2841006" y="51634"/>
                </a:lnTo>
                <a:lnTo>
                  <a:pt x="2841301" y="52034"/>
                </a:lnTo>
                <a:lnTo>
                  <a:pt x="2841454" y="52530"/>
                </a:lnTo>
                <a:lnTo>
                  <a:pt x="2841371" y="54816"/>
                </a:lnTo>
                <a:lnTo>
                  <a:pt x="2840911" y="56797"/>
                </a:lnTo>
                <a:lnTo>
                  <a:pt x="2840758" y="57245"/>
                </a:lnTo>
                <a:lnTo>
                  <a:pt x="2840558" y="57740"/>
                </a:lnTo>
                <a:lnTo>
                  <a:pt x="2811942" y="137512"/>
                </a:lnTo>
                <a:close/>
              </a:path>
              <a:path w="5087620" h="197485">
                <a:moveTo>
                  <a:pt x="2910624" y="158648"/>
                </a:moveTo>
                <a:lnTo>
                  <a:pt x="2897623" y="158648"/>
                </a:lnTo>
                <a:lnTo>
                  <a:pt x="2890384" y="157505"/>
                </a:lnTo>
                <a:lnTo>
                  <a:pt x="2858827" y="127834"/>
                </a:lnTo>
                <a:lnTo>
                  <a:pt x="2855703" y="113052"/>
                </a:lnTo>
                <a:lnTo>
                  <a:pt x="2855703" y="95392"/>
                </a:lnTo>
                <a:lnTo>
                  <a:pt x="2872915" y="58388"/>
                </a:lnTo>
                <a:lnTo>
                  <a:pt x="2896584" y="48215"/>
                </a:lnTo>
                <a:lnTo>
                  <a:pt x="2911767" y="48215"/>
                </a:lnTo>
                <a:lnTo>
                  <a:pt x="2918463" y="49501"/>
                </a:lnTo>
                <a:lnTo>
                  <a:pt x="2924016" y="52082"/>
                </a:lnTo>
                <a:lnTo>
                  <a:pt x="2929569" y="54568"/>
                </a:lnTo>
                <a:lnTo>
                  <a:pt x="2934132" y="57988"/>
                </a:lnTo>
                <a:lnTo>
                  <a:pt x="2937959" y="62655"/>
                </a:lnTo>
                <a:lnTo>
                  <a:pt x="2898613" y="62655"/>
                </a:lnTo>
                <a:lnTo>
                  <a:pt x="2894594" y="63541"/>
                </a:lnTo>
                <a:lnTo>
                  <a:pt x="2891127" y="65331"/>
                </a:lnTo>
                <a:lnTo>
                  <a:pt x="2887755" y="67017"/>
                </a:lnTo>
                <a:lnTo>
                  <a:pt x="2884878" y="69303"/>
                </a:lnTo>
                <a:lnTo>
                  <a:pt x="2875048" y="93754"/>
                </a:lnTo>
                <a:lnTo>
                  <a:pt x="2948124" y="93754"/>
                </a:lnTo>
                <a:lnTo>
                  <a:pt x="2948124" y="102088"/>
                </a:lnTo>
                <a:lnTo>
                  <a:pt x="2947381" y="104174"/>
                </a:lnTo>
                <a:lnTo>
                  <a:pt x="2945895" y="105365"/>
                </a:lnTo>
                <a:lnTo>
                  <a:pt x="2944505" y="106555"/>
                </a:lnTo>
                <a:lnTo>
                  <a:pt x="2942866" y="107146"/>
                </a:lnTo>
                <a:lnTo>
                  <a:pt x="2875048" y="107146"/>
                </a:lnTo>
                <a:lnTo>
                  <a:pt x="2875075" y="113052"/>
                </a:lnTo>
                <a:lnTo>
                  <a:pt x="2901737" y="143760"/>
                </a:lnTo>
                <a:lnTo>
                  <a:pt x="2943742" y="143760"/>
                </a:lnTo>
                <a:lnTo>
                  <a:pt x="2943666" y="145846"/>
                </a:lnTo>
                <a:lnTo>
                  <a:pt x="2930417" y="155219"/>
                </a:lnTo>
                <a:lnTo>
                  <a:pt x="2927245" y="156114"/>
                </a:lnTo>
                <a:lnTo>
                  <a:pt x="2923521" y="156905"/>
                </a:lnTo>
                <a:lnTo>
                  <a:pt x="2915082" y="158295"/>
                </a:lnTo>
                <a:lnTo>
                  <a:pt x="2910624" y="158648"/>
                </a:lnTo>
                <a:close/>
              </a:path>
              <a:path w="5087620" h="197485">
                <a:moveTo>
                  <a:pt x="2948124" y="93754"/>
                </a:moveTo>
                <a:lnTo>
                  <a:pt x="2929522" y="93754"/>
                </a:lnTo>
                <a:lnTo>
                  <a:pt x="2929817" y="84029"/>
                </a:lnTo>
                <a:lnTo>
                  <a:pt x="2927683" y="76447"/>
                </a:lnTo>
                <a:lnTo>
                  <a:pt x="2923121" y="70989"/>
                </a:lnTo>
                <a:lnTo>
                  <a:pt x="2918663" y="65427"/>
                </a:lnTo>
                <a:lnTo>
                  <a:pt x="2912015" y="62655"/>
                </a:lnTo>
                <a:lnTo>
                  <a:pt x="2937959" y="62655"/>
                </a:lnTo>
                <a:lnTo>
                  <a:pt x="2941276" y="66617"/>
                </a:lnTo>
                <a:lnTo>
                  <a:pt x="2943914" y="71627"/>
                </a:lnTo>
                <a:lnTo>
                  <a:pt x="2947286" y="83143"/>
                </a:lnTo>
                <a:lnTo>
                  <a:pt x="2948124" y="89296"/>
                </a:lnTo>
                <a:lnTo>
                  <a:pt x="2948124" y="93754"/>
                </a:lnTo>
                <a:close/>
              </a:path>
              <a:path w="5087620" h="197485">
                <a:moveTo>
                  <a:pt x="2943742" y="143760"/>
                </a:moveTo>
                <a:lnTo>
                  <a:pt x="2912558" y="143760"/>
                </a:lnTo>
                <a:lnTo>
                  <a:pt x="2916777" y="143370"/>
                </a:lnTo>
                <a:lnTo>
                  <a:pt x="2924216" y="141779"/>
                </a:lnTo>
                <a:lnTo>
                  <a:pt x="2927436" y="140883"/>
                </a:lnTo>
                <a:lnTo>
                  <a:pt x="2930122" y="139893"/>
                </a:lnTo>
                <a:lnTo>
                  <a:pt x="2932894" y="138902"/>
                </a:lnTo>
                <a:lnTo>
                  <a:pt x="2935132" y="138055"/>
                </a:lnTo>
                <a:lnTo>
                  <a:pt x="2936818" y="137359"/>
                </a:lnTo>
                <a:lnTo>
                  <a:pt x="2938599" y="136569"/>
                </a:lnTo>
                <a:lnTo>
                  <a:pt x="2939942" y="136169"/>
                </a:lnTo>
                <a:lnTo>
                  <a:pt x="2941333" y="136169"/>
                </a:lnTo>
                <a:lnTo>
                  <a:pt x="2941780" y="136321"/>
                </a:lnTo>
                <a:lnTo>
                  <a:pt x="2942171" y="136616"/>
                </a:lnTo>
                <a:lnTo>
                  <a:pt x="2942666" y="136816"/>
                </a:lnTo>
                <a:lnTo>
                  <a:pt x="2943760" y="141236"/>
                </a:lnTo>
                <a:lnTo>
                  <a:pt x="2943742" y="143760"/>
                </a:lnTo>
                <a:close/>
              </a:path>
              <a:path w="5087620" h="197485">
                <a:moveTo>
                  <a:pt x="3012841" y="66522"/>
                </a:moveTo>
                <a:lnTo>
                  <a:pt x="2992815" y="66522"/>
                </a:lnTo>
                <a:lnTo>
                  <a:pt x="2998464" y="60274"/>
                </a:lnTo>
                <a:lnTo>
                  <a:pt x="3004074" y="55654"/>
                </a:lnTo>
                <a:lnTo>
                  <a:pt x="3015285" y="49701"/>
                </a:lnTo>
                <a:lnTo>
                  <a:pt x="3020990" y="48215"/>
                </a:lnTo>
                <a:lnTo>
                  <a:pt x="3033392" y="48215"/>
                </a:lnTo>
                <a:lnTo>
                  <a:pt x="3039002" y="49358"/>
                </a:lnTo>
                <a:lnTo>
                  <a:pt x="3048127" y="53920"/>
                </a:lnTo>
                <a:lnTo>
                  <a:pt x="3051794" y="56997"/>
                </a:lnTo>
                <a:lnTo>
                  <a:pt x="3054575" y="60864"/>
                </a:lnTo>
                <a:lnTo>
                  <a:pt x="3057183" y="64284"/>
                </a:lnTo>
                <a:lnTo>
                  <a:pt x="3018314" y="64284"/>
                </a:lnTo>
                <a:lnTo>
                  <a:pt x="3013694" y="65922"/>
                </a:lnTo>
                <a:lnTo>
                  <a:pt x="3012841" y="66522"/>
                </a:lnTo>
                <a:close/>
              </a:path>
              <a:path w="5087620" h="197485">
                <a:moveTo>
                  <a:pt x="2987110" y="157305"/>
                </a:moveTo>
                <a:lnTo>
                  <a:pt x="2983433" y="157305"/>
                </a:lnTo>
                <a:lnTo>
                  <a:pt x="2981947" y="157209"/>
                </a:lnTo>
                <a:lnTo>
                  <a:pt x="2980757" y="157009"/>
                </a:lnTo>
                <a:lnTo>
                  <a:pt x="2979566" y="156905"/>
                </a:lnTo>
                <a:lnTo>
                  <a:pt x="2976242" y="154828"/>
                </a:lnTo>
                <a:lnTo>
                  <a:pt x="2976242" y="52187"/>
                </a:lnTo>
                <a:lnTo>
                  <a:pt x="2976642" y="51387"/>
                </a:lnTo>
                <a:lnTo>
                  <a:pt x="2977089" y="51044"/>
                </a:lnTo>
                <a:lnTo>
                  <a:pt x="2977785" y="50749"/>
                </a:lnTo>
                <a:lnTo>
                  <a:pt x="2978471" y="50349"/>
                </a:lnTo>
                <a:lnTo>
                  <a:pt x="2979318" y="50101"/>
                </a:lnTo>
                <a:lnTo>
                  <a:pt x="2980309" y="49996"/>
                </a:lnTo>
                <a:lnTo>
                  <a:pt x="2981404" y="49901"/>
                </a:lnTo>
                <a:lnTo>
                  <a:pt x="2987500" y="49901"/>
                </a:lnTo>
                <a:lnTo>
                  <a:pt x="2989586" y="50101"/>
                </a:lnTo>
                <a:lnTo>
                  <a:pt x="2990434" y="50349"/>
                </a:lnTo>
                <a:lnTo>
                  <a:pt x="2991025" y="50749"/>
                </a:lnTo>
                <a:lnTo>
                  <a:pt x="2991625" y="51044"/>
                </a:lnTo>
                <a:lnTo>
                  <a:pt x="2992072" y="51387"/>
                </a:lnTo>
                <a:lnTo>
                  <a:pt x="2992663" y="52187"/>
                </a:lnTo>
                <a:lnTo>
                  <a:pt x="2992815" y="52682"/>
                </a:lnTo>
                <a:lnTo>
                  <a:pt x="2992815" y="66522"/>
                </a:lnTo>
                <a:lnTo>
                  <a:pt x="3012841" y="66522"/>
                </a:lnTo>
                <a:lnTo>
                  <a:pt x="3009036" y="69198"/>
                </a:lnTo>
                <a:lnTo>
                  <a:pt x="3004474" y="72475"/>
                </a:lnTo>
                <a:lnTo>
                  <a:pt x="2999654" y="77238"/>
                </a:lnTo>
                <a:lnTo>
                  <a:pt x="2994596" y="83486"/>
                </a:lnTo>
                <a:lnTo>
                  <a:pt x="2994596" y="154333"/>
                </a:lnTo>
                <a:lnTo>
                  <a:pt x="2994454" y="154828"/>
                </a:lnTo>
                <a:lnTo>
                  <a:pt x="2989834" y="157009"/>
                </a:lnTo>
                <a:lnTo>
                  <a:pt x="2988643" y="157209"/>
                </a:lnTo>
                <a:lnTo>
                  <a:pt x="2987110" y="157305"/>
                </a:lnTo>
                <a:close/>
              </a:path>
              <a:path w="5087620" h="197485">
                <a:moveTo>
                  <a:pt x="3055318" y="157305"/>
                </a:moveTo>
                <a:lnTo>
                  <a:pt x="3051651" y="157305"/>
                </a:lnTo>
                <a:lnTo>
                  <a:pt x="3050108" y="157209"/>
                </a:lnTo>
                <a:lnTo>
                  <a:pt x="3048917" y="157009"/>
                </a:lnTo>
                <a:lnTo>
                  <a:pt x="3047727" y="156905"/>
                </a:lnTo>
                <a:lnTo>
                  <a:pt x="3044155" y="154333"/>
                </a:lnTo>
                <a:lnTo>
                  <a:pt x="3044155" y="89191"/>
                </a:lnTo>
                <a:lnTo>
                  <a:pt x="3043707" y="84581"/>
                </a:lnTo>
                <a:lnTo>
                  <a:pt x="3041926" y="77638"/>
                </a:lnTo>
                <a:lnTo>
                  <a:pt x="3040631" y="74656"/>
                </a:lnTo>
                <a:lnTo>
                  <a:pt x="3038945" y="72180"/>
                </a:lnTo>
                <a:lnTo>
                  <a:pt x="3037259" y="69599"/>
                </a:lnTo>
                <a:lnTo>
                  <a:pt x="3035030" y="67665"/>
                </a:lnTo>
                <a:lnTo>
                  <a:pt x="3032249" y="66370"/>
                </a:lnTo>
                <a:lnTo>
                  <a:pt x="3029572" y="64979"/>
                </a:lnTo>
                <a:lnTo>
                  <a:pt x="3026448" y="64284"/>
                </a:lnTo>
                <a:lnTo>
                  <a:pt x="3057183" y="64284"/>
                </a:lnTo>
                <a:lnTo>
                  <a:pt x="3057452" y="64636"/>
                </a:lnTo>
                <a:lnTo>
                  <a:pt x="3059490" y="69046"/>
                </a:lnTo>
                <a:lnTo>
                  <a:pt x="3060681" y="74113"/>
                </a:lnTo>
                <a:lnTo>
                  <a:pt x="3061967" y="79171"/>
                </a:lnTo>
                <a:lnTo>
                  <a:pt x="3062541" y="84581"/>
                </a:lnTo>
                <a:lnTo>
                  <a:pt x="3062614" y="154333"/>
                </a:lnTo>
                <a:lnTo>
                  <a:pt x="3062462" y="154828"/>
                </a:lnTo>
                <a:lnTo>
                  <a:pt x="3057995" y="157009"/>
                </a:lnTo>
                <a:lnTo>
                  <a:pt x="3056804" y="157209"/>
                </a:lnTo>
                <a:lnTo>
                  <a:pt x="3055318" y="157305"/>
                </a:lnTo>
                <a:close/>
              </a:path>
              <a:path w="5087620" h="197485">
                <a:moveTo>
                  <a:pt x="3182267" y="63398"/>
                </a:moveTo>
                <a:lnTo>
                  <a:pt x="3163817" y="63398"/>
                </a:lnTo>
                <a:lnTo>
                  <a:pt x="3163912" y="4067"/>
                </a:lnTo>
                <a:lnTo>
                  <a:pt x="3164112" y="3571"/>
                </a:lnTo>
                <a:lnTo>
                  <a:pt x="3164408" y="3067"/>
                </a:lnTo>
                <a:lnTo>
                  <a:pt x="3164903" y="2724"/>
                </a:lnTo>
                <a:lnTo>
                  <a:pt x="3165598" y="2524"/>
                </a:lnTo>
                <a:lnTo>
                  <a:pt x="3166398" y="2228"/>
                </a:lnTo>
                <a:lnTo>
                  <a:pt x="3167341" y="1981"/>
                </a:lnTo>
                <a:lnTo>
                  <a:pt x="3169618" y="1581"/>
                </a:lnTo>
                <a:lnTo>
                  <a:pt x="3171104" y="1485"/>
                </a:lnTo>
                <a:lnTo>
                  <a:pt x="3174780" y="1485"/>
                </a:lnTo>
                <a:lnTo>
                  <a:pt x="3176314" y="1581"/>
                </a:lnTo>
                <a:lnTo>
                  <a:pt x="3178695" y="1981"/>
                </a:lnTo>
                <a:lnTo>
                  <a:pt x="3179591" y="2228"/>
                </a:lnTo>
                <a:lnTo>
                  <a:pt x="3180191" y="2524"/>
                </a:lnTo>
                <a:lnTo>
                  <a:pt x="3180876" y="2724"/>
                </a:lnTo>
                <a:lnTo>
                  <a:pt x="3181381" y="3067"/>
                </a:lnTo>
                <a:lnTo>
                  <a:pt x="3181677" y="3571"/>
                </a:lnTo>
                <a:lnTo>
                  <a:pt x="3182067" y="4067"/>
                </a:lnTo>
                <a:lnTo>
                  <a:pt x="3182267" y="4562"/>
                </a:lnTo>
                <a:lnTo>
                  <a:pt x="3182267" y="63398"/>
                </a:lnTo>
                <a:close/>
              </a:path>
              <a:path w="5087620" h="197485">
                <a:moveTo>
                  <a:pt x="3137519" y="158648"/>
                </a:moveTo>
                <a:lnTo>
                  <a:pt x="3123336" y="158648"/>
                </a:lnTo>
                <a:lnTo>
                  <a:pt x="3116983" y="157209"/>
                </a:lnTo>
                <a:lnTo>
                  <a:pt x="3090589" y="118957"/>
                </a:lnTo>
                <a:lnTo>
                  <a:pt x="3089846" y="96135"/>
                </a:lnTo>
                <a:lnTo>
                  <a:pt x="3090789" y="88353"/>
                </a:lnTo>
                <a:lnTo>
                  <a:pt x="3109049" y="54911"/>
                </a:lnTo>
                <a:lnTo>
                  <a:pt x="3126108" y="48215"/>
                </a:lnTo>
                <a:lnTo>
                  <a:pt x="3139014" y="48215"/>
                </a:lnTo>
                <a:lnTo>
                  <a:pt x="3144367" y="49501"/>
                </a:lnTo>
                <a:lnTo>
                  <a:pt x="3154187" y="54663"/>
                </a:lnTo>
                <a:lnTo>
                  <a:pt x="3159055" y="58435"/>
                </a:lnTo>
                <a:lnTo>
                  <a:pt x="3163817" y="63398"/>
                </a:lnTo>
                <a:lnTo>
                  <a:pt x="3182267" y="63398"/>
                </a:lnTo>
                <a:lnTo>
                  <a:pt x="3182267" y="64141"/>
                </a:lnTo>
                <a:lnTo>
                  <a:pt x="3130032" y="64141"/>
                </a:lnTo>
                <a:lnTo>
                  <a:pt x="3126013" y="65284"/>
                </a:lnTo>
                <a:lnTo>
                  <a:pt x="3122736" y="67560"/>
                </a:lnTo>
                <a:lnTo>
                  <a:pt x="3119469" y="69741"/>
                </a:lnTo>
                <a:lnTo>
                  <a:pt x="3116783" y="72675"/>
                </a:lnTo>
                <a:lnTo>
                  <a:pt x="3108896" y="97926"/>
                </a:lnTo>
                <a:lnTo>
                  <a:pt x="3108896" y="107746"/>
                </a:lnTo>
                <a:lnTo>
                  <a:pt x="3129137" y="142874"/>
                </a:lnTo>
                <a:lnTo>
                  <a:pt x="3163723" y="142874"/>
                </a:lnTo>
                <a:lnTo>
                  <a:pt x="3160636" y="146246"/>
                </a:lnTo>
                <a:lnTo>
                  <a:pt x="3155130" y="150704"/>
                </a:lnTo>
                <a:lnTo>
                  <a:pt x="3143720" y="157057"/>
                </a:lnTo>
                <a:lnTo>
                  <a:pt x="3137519" y="158648"/>
                </a:lnTo>
                <a:close/>
              </a:path>
              <a:path w="5087620" h="197485">
                <a:moveTo>
                  <a:pt x="3163723" y="142874"/>
                </a:moveTo>
                <a:lnTo>
                  <a:pt x="3136385" y="142874"/>
                </a:lnTo>
                <a:lnTo>
                  <a:pt x="3138767" y="142569"/>
                </a:lnTo>
                <a:lnTo>
                  <a:pt x="3141043" y="141979"/>
                </a:lnTo>
                <a:lnTo>
                  <a:pt x="3163817" y="123224"/>
                </a:lnTo>
                <a:lnTo>
                  <a:pt x="3163817" y="83038"/>
                </a:lnTo>
                <a:lnTo>
                  <a:pt x="3158759" y="76885"/>
                </a:lnTo>
                <a:lnTo>
                  <a:pt x="3153892" y="72227"/>
                </a:lnTo>
                <a:lnTo>
                  <a:pt x="3149234" y="69046"/>
                </a:lnTo>
                <a:lnTo>
                  <a:pt x="3144662" y="65779"/>
                </a:lnTo>
                <a:lnTo>
                  <a:pt x="3139852" y="64141"/>
                </a:lnTo>
                <a:lnTo>
                  <a:pt x="3182267" y="64141"/>
                </a:lnTo>
                <a:lnTo>
                  <a:pt x="3182267" y="140493"/>
                </a:lnTo>
                <a:lnTo>
                  <a:pt x="3165903" y="140493"/>
                </a:lnTo>
                <a:lnTo>
                  <a:pt x="3163723" y="142874"/>
                </a:lnTo>
                <a:close/>
              </a:path>
              <a:path w="5087620" h="197485">
                <a:moveTo>
                  <a:pt x="3175723" y="157305"/>
                </a:moveTo>
                <a:lnTo>
                  <a:pt x="3172647" y="157305"/>
                </a:lnTo>
                <a:lnTo>
                  <a:pt x="3171304" y="157209"/>
                </a:lnTo>
                <a:lnTo>
                  <a:pt x="3170218" y="157009"/>
                </a:lnTo>
                <a:lnTo>
                  <a:pt x="3169218" y="156905"/>
                </a:lnTo>
                <a:lnTo>
                  <a:pt x="3165903" y="154333"/>
                </a:lnTo>
                <a:lnTo>
                  <a:pt x="3165903" y="140493"/>
                </a:lnTo>
                <a:lnTo>
                  <a:pt x="3182267" y="140493"/>
                </a:lnTo>
                <a:lnTo>
                  <a:pt x="3182267" y="154333"/>
                </a:lnTo>
                <a:lnTo>
                  <a:pt x="3182124" y="154876"/>
                </a:lnTo>
                <a:lnTo>
                  <a:pt x="3181819" y="155371"/>
                </a:lnTo>
                <a:lnTo>
                  <a:pt x="3181629" y="155771"/>
                </a:lnTo>
                <a:lnTo>
                  <a:pt x="3181181" y="156114"/>
                </a:lnTo>
                <a:lnTo>
                  <a:pt x="3180486" y="156409"/>
                </a:lnTo>
                <a:lnTo>
                  <a:pt x="3179886" y="156714"/>
                </a:lnTo>
                <a:lnTo>
                  <a:pt x="3179048" y="156905"/>
                </a:lnTo>
                <a:lnTo>
                  <a:pt x="3177952" y="157009"/>
                </a:lnTo>
                <a:lnTo>
                  <a:pt x="3176962" y="157209"/>
                </a:lnTo>
                <a:lnTo>
                  <a:pt x="3175723" y="157305"/>
                </a:lnTo>
                <a:close/>
              </a:path>
              <a:path w="5087620" h="197485">
                <a:moveTo>
                  <a:pt x="3264572" y="158648"/>
                </a:moveTo>
                <a:lnTo>
                  <a:pt x="3251571" y="158648"/>
                </a:lnTo>
                <a:lnTo>
                  <a:pt x="3244332" y="157505"/>
                </a:lnTo>
                <a:lnTo>
                  <a:pt x="3212776" y="127834"/>
                </a:lnTo>
                <a:lnTo>
                  <a:pt x="3209651" y="113052"/>
                </a:lnTo>
                <a:lnTo>
                  <a:pt x="3209651" y="95392"/>
                </a:lnTo>
                <a:lnTo>
                  <a:pt x="3226873" y="58388"/>
                </a:lnTo>
                <a:lnTo>
                  <a:pt x="3250533" y="48215"/>
                </a:lnTo>
                <a:lnTo>
                  <a:pt x="3265715" y="48215"/>
                </a:lnTo>
                <a:lnTo>
                  <a:pt x="3272412" y="49501"/>
                </a:lnTo>
                <a:lnTo>
                  <a:pt x="3277965" y="52082"/>
                </a:lnTo>
                <a:lnTo>
                  <a:pt x="3283518" y="54568"/>
                </a:lnTo>
                <a:lnTo>
                  <a:pt x="3288090" y="57988"/>
                </a:lnTo>
                <a:lnTo>
                  <a:pt x="3291917" y="62655"/>
                </a:lnTo>
                <a:lnTo>
                  <a:pt x="3252561" y="62655"/>
                </a:lnTo>
                <a:lnTo>
                  <a:pt x="3248551" y="63541"/>
                </a:lnTo>
                <a:lnTo>
                  <a:pt x="3245075" y="65331"/>
                </a:lnTo>
                <a:lnTo>
                  <a:pt x="3241703" y="67017"/>
                </a:lnTo>
                <a:lnTo>
                  <a:pt x="3238826" y="69303"/>
                </a:lnTo>
                <a:lnTo>
                  <a:pt x="3229006" y="93754"/>
                </a:lnTo>
                <a:lnTo>
                  <a:pt x="3302072" y="93754"/>
                </a:lnTo>
                <a:lnTo>
                  <a:pt x="3302072" y="102088"/>
                </a:lnTo>
                <a:lnTo>
                  <a:pt x="3301329" y="104174"/>
                </a:lnTo>
                <a:lnTo>
                  <a:pt x="3299843" y="105365"/>
                </a:lnTo>
                <a:lnTo>
                  <a:pt x="3298453" y="106555"/>
                </a:lnTo>
                <a:lnTo>
                  <a:pt x="3296815" y="107146"/>
                </a:lnTo>
                <a:lnTo>
                  <a:pt x="3229006" y="107146"/>
                </a:lnTo>
                <a:lnTo>
                  <a:pt x="3229033" y="113052"/>
                </a:lnTo>
                <a:lnTo>
                  <a:pt x="3255695" y="143760"/>
                </a:lnTo>
                <a:lnTo>
                  <a:pt x="3297691" y="143760"/>
                </a:lnTo>
                <a:lnTo>
                  <a:pt x="3297615" y="145846"/>
                </a:lnTo>
                <a:lnTo>
                  <a:pt x="3284365" y="155219"/>
                </a:lnTo>
                <a:lnTo>
                  <a:pt x="3281194" y="156114"/>
                </a:lnTo>
                <a:lnTo>
                  <a:pt x="3277469" y="156905"/>
                </a:lnTo>
                <a:lnTo>
                  <a:pt x="3269040" y="158295"/>
                </a:lnTo>
                <a:lnTo>
                  <a:pt x="3264572" y="158648"/>
                </a:lnTo>
                <a:close/>
              </a:path>
              <a:path w="5087620" h="197485">
                <a:moveTo>
                  <a:pt x="3302072" y="93754"/>
                </a:moveTo>
                <a:lnTo>
                  <a:pt x="3283470" y="93754"/>
                </a:lnTo>
                <a:lnTo>
                  <a:pt x="3283775" y="84029"/>
                </a:lnTo>
                <a:lnTo>
                  <a:pt x="3281641" y="76447"/>
                </a:lnTo>
                <a:lnTo>
                  <a:pt x="3277069" y="70989"/>
                </a:lnTo>
                <a:lnTo>
                  <a:pt x="3272612" y="65427"/>
                </a:lnTo>
                <a:lnTo>
                  <a:pt x="3265963" y="62655"/>
                </a:lnTo>
                <a:lnTo>
                  <a:pt x="3291917" y="62655"/>
                </a:lnTo>
                <a:lnTo>
                  <a:pt x="3295233" y="66617"/>
                </a:lnTo>
                <a:lnTo>
                  <a:pt x="3297862" y="71627"/>
                </a:lnTo>
                <a:lnTo>
                  <a:pt x="3301234" y="83143"/>
                </a:lnTo>
                <a:lnTo>
                  <a:pt x="3302072" y="89296"/>
                </a:lnTo>
                <a:lnTo>
                  <a:pt x="3302072" y="93754"/>
                </a:lnTo>
                <a:close/>
              </a:path>
              <a:path w="5087620" h="197485">
                <a:moveTo>
                  <a:pt x="3297691" y="143760"/>
                </a:moveTo>
                <a:lnTo>
                  <a:pt x="3266506" y="143760"/>
                </a:lnTo>
                <a:lnTo>
                  <a:pt x="3270726" y="143370"/>
                </a:lnTo>
                <a:lnTo>
                  <a:pt x="3278165" y="141779"/>
                </a:lnTo>
                <a:lnTo>
                  <a:pt x="3281394" y="140883"/>
                </a:lnTo>
                <a:lnTo>
                  <a:pt x="3284070" y="139893"/>
                </a:lnTo>
                <a:lnTo>
                  <a:pt x="3286842" y="138902"/>
                </a:lnTo>
                <a:lnTo>
                  <a:pt x="3289080" y="138055"/>
                </a:lnTo>
                <a:lnTo>
                  <a:pt x="3290766" y="137359"/>
                </a:lnTo>
                <a:lnTo>
                  <a:pt x="3292547" y="136569"/>
                </a:lnTo>
                <a:lnTo>
                  <a:pt x="3293890" y="136169"/>
                </a:lnTo>
                <a:lnTo>
                  <a:pt x="3295281" y="136169"/>
                </a:lnTo>
                <a:lnTo>
                  <a:pt x="3295729" y="136321"/>
                </a:lnTo>
                <a:lnTo>
                  <a:pt x="3296119" y="136616"/>
                </a:lnTo>
                <a:lnTo>
                  <a:pt x="3296615" y="136816"/>
                </a:lnTo>
                <a:lnTo>
                  <a:pt x="3297709" y="141236"/>
                </a:lnTo>
                <a:lnTo>
                  <a:pt x="3297691" y="143760"/>
                </a:lnTo>
                <a:close/>
              </a:path>
              <a:path w="5087620" h="197485">
                <a:moveTo>
                  <a:pt x="3417783" y="66522"/>
                </a:moveTo>
                <a:lnTo>
                  <a:pt x="3398446" y="66522"/>
                </a:lnTo>
                <a:lnTo>
                  <a:pt x="3404094" y="60274"/>
                </a:lnTo>
                <a:lnTo>
                  <a:pt x="3409552" y="55654"/>
                </a:lnTo>
                <a:lnTo>
                  <a:pt x="3412704" y="53873"/>
                </a:lnTo>
                <a:lnTo>
                  <a:pt x="3420173" y="49701"/>
                </a:lnTo>
                <a:lnTo>
                  <a:pt x="3425583" y="48215"/>
                </a:lnTo>
                <a:lnTo>
                  <a:pt x="3435203" y="48215"/>
                </a:lnTo>
                <a:lnTo>
                  <a:pt x="3438927" y="48710"/>
                </a:lnTo>
                <a:lnTo>
                  <a:pt x="3445471" y="50691"/>
                </a:lnTo>
                <a:lnTo>
                  <a:pt x="3448347" y="52082"/>
                </a:lnTo>
                <a:lnTo>
                  <a:pt x="3450906" y="53920"/>
                </a:lnTo>
                <a:lnTo>
                  <a:pt x="3453405" y="55559"/>
                </a:lnTo>
                <a:lnTo>
                  <a:pt x="3455596" y="57645"/>
                </a:lnTo>
                <a:lnTo>
                  <a:pt x="3457377" y="60121"/>
                </a:lnTo>
                <a:lnTo>
                  <a:pt x="3459168" y="62502"/>
                </a:lnTo>
                <a:lnTo>
                  <a:pt x="3460157" y="64284"/>
                </a:lnTo>
                <a:lnTo>
                  <a:pt x="3422849" y="64284"/>
                </a:lnTo>
                <a:lnTo>
                  <a:pt x="3418582" y="65922"/>
                </a:lnTo>
                <a:lnTo>
                  <a:pt x="3417783" y="66522"/>
                </a:lnTo>
                <a:close/>
              </a:path>
              <a:path w="5087620" h="197485">
                <a:moveTo>
                  <a:pt x="3480903" y="68160"/>
                </a:moveTo>
                <a:lnTo>
                  <a:pt x="3461844" y="68160"/>
                </a:lnTo>
                <a:lnTo>
                  <a:pt x="3465216" y="64484"/>
                </a:lnTo>
                <a:lnTo>
                  <a:pt x="3468388" y="61407"/>
                </a:lnTo>
                <a:lnTo>
                  <a:pt x="3474446" y="56349"/>
                </a:lnTo>
                <a:lnTo>
                  <a:pt x="3477370" y="54320"/>
                </a:lnTo>
                <a:lnTo>
                  <a:pt x="3480151" y="52825"/>
                </a:lnTo>
                <a:lnTo>
                  <a:pt x="3482923" y="51244"/>
                </a:lnTo>
                <a:lnTo>
                  <a:pt x="3485609" y="50101"/>
                </a:lnTo>
                <a:lnTo>
                  <a:pt x="3488181" y="49406"/>
                </a:lnTo>
                <a:lnTo>
                  <a:pt x="3490867" y="48615"/>
                </a:lnTo>
                <a:lnTo>
                  <a:pt x="3493543" y="48215"/>
                </a:lnTo>
                <a:lnTo>
                  <a:pt x="3502773" y="48215"/>
                </a:lnTo>
                <a:lnTo>
                  <a:pt x="3508231" y="49358"/>
                </a:lnTo>
                <a:lnTo>
                  <a:pt x="3516956" y="53920"/>
                </a:lnTo>
                <a:lnTo>
                  <a:pt x="3520480" y="56997"/>
                </a:lnTo>
                <a:lnTo>
                  <a:pt x="3523157" y="60864"/>
                </a:lnTo>
                <a:lnTo>
                  <a:pt x="3525678" y="64284"/>
                </a:lnTo>
                <a:lnTo>
                  <a:pt x="3488086" y="64284"/>
                </a:lnTo>
                <a:lnTo>
                  <a:pt x="3483818" y="65922"/>
                </a:lnTo>
                <a:lnTo>
                  <a:pt x="3480903" y="68160"/>
                </a:lnTo>
                <a:close/>
              </a:path>
              <a:path w="5087620" h="197485">
                <a:moveTo>
                  <a:pt x="3392741" y="157305"/>
                </a:moveTo>
                <a:lnTo>
                  <a:pt x="3389064" y="157305"/>
                </a:lnTo>
                <a:lnTo>
                  <a:pt x="3387578" y="157209"/>
                </a:lnTo>
                <a:lnTo>
                  <a:pt x="3386387" y="157009"/>
                </a:lnTo>
                <a:lnTo>
                  <a:pt x="3385197" y="156905"/>
                </a:lnTo>
                <a:lnTo>
                  <a:pt x="3381873" y="154828"/>
                </a:lnTo>
                <a:lnTo>
                  <a:pt x="3381925" y="52082"/>
                </a:lnTo>
                <a:lnTo>
                  <a:pt x="3382273" y="51387"/>
                </a:lnTo>
                <a:lnTo>
                  <a:pt x="3382720" y="51044"/>
                </a:lnTo>
                <a:lnTo>
                  <a:pt x="3383406" y="50749"/>
                </a:lnTo>
                <a:lnTo>
                  <a:pt x="3384101" y="50349"/>
                </a:lnTo>
                <a:lnTo>
                  <a:pt x="3384949" y="50101"/>
                </a:lnTo>
                <a:lnTo>
                  <a:pt x="3385940" y="49996"/>
                </a:lnTo>
                <a:lnTo>
                  <a:pt x="3387035" y="49901"/>
                </a:lnTo>
                <a:lnTo>
                  <a:pt x="3393131" y="49901"/>
                </a:lnTo>
                <a:lnTo>
                  <a:pt x="3395217" y="50101"/>
                </a:lnTo>
                <a:lnTo>
                  <a:pt x="3396065" y="50349"/>
                </a:lnTo>
                <a:lnTo>
                  <a:pt x="3396655" y="50749"/>
                </a:lnTo>
                <a:lnTo>
                  <a:pt x="3397255" y="51044"/>
                </a:lnTo>
                <a:lnTo>
                  <a:pt x="3397694" y="51387"/>
                </a:lnTo>
                <a:lnTo>
                  <a:pt x="3398294" y="52187"/>
                </a:lnTo>
                <a:lnTo>
                  <a:pt x="3398446" y="52682"/>
                </a:lnTo>
                <a:lnTo>
                  <a:pt x="3398446" y="66522"/>
                </a:lnTo>
                <a:lnTo>
                  <a:pt x="3417783" y="66522"/>
                </a:lnTo>
                <a:lnTo>
                  <a:pt x="3414219" y="69198"/>
                </a:lnTo>
                <a:lnTo>
                  <a:pt x="3409952" y="72475"/>
                </a:lnTo>
                <a:lnTo>
                  <a:pt x="3405285" y="77238"/>
                </a:lnTo>
                <a:lnTo>
                  <a:pt x="3400227" y="83486"/>
                </a:lnTo>
                <a:lnTo>
                  <a:pt x="3400227" y="154333"/>
                </a:lnTo>
                <a:lnTo>
                  <a:pt x="3400075" y="154828"/>
                </a:lnTo>
                <a:lnTo>
                  <a:pt x="3395465" y="157009"/>
                </a:lnTo>
                <a:lnTo>
                  <a:pt x="3394274" y="157209"/>
                </a:lnTo>
                <a:lnTo>
                  <a:pt x="3392741" y="157305"/>
                </a:lnTo>
                <a:close/>
              </a:path>
              <a:path w="5087620" h="197485">
                <a:moveTo>
                  <a:pt x="3457977" y="157305"/>
                </a:moveTo>
                <a:lnTo>
                  <a:pt x="3454501" y="157305"/>
                </a:lnTo>
                <a:lnTo>
                  <a:pt x="3453015" y="157209"/>
                </a:lnTo>
                <a:lnTo>
                  <a:pt x="3451719" y="157009"/>
                </a:lnTo>
                <a:lnTo>
                  <a:pt x="3450529" y="156905"/>
                </a:lnTo>
                <a:lnTo>
                  <a:pt x="3447109" y="88448"/>
                </a:lnTo>
                <a:lnTo>
                  <a:pt x="3446647" y="84524"/>
                </a:lnTo>
                <a:lnTo>
                  <a:pt x="3445766" y="81105"/>
                </a:lnTo>
                <a:lnTo>
                  <a:pt x="3444976" y="77638"/>
                </a:lnTo>
                <a:lnTo>
                  <a:pt x="3443737" y="74656"/>
                </a:lnTo>
                <a:lnTo>
                  <a:pt x="3442051" y="72180"/>
                </a:lnTo>
                <a:lnTo>
                  <a:pt x="3440461" y="69599"/>
                </a:lnTo>
                <a:lnTo>
                  <a:pt x="3438432" y="67665"/>
                </a:lnTo>
                <a:lnTo>
                  <a:pt x="3435946" y="66370"/>
                </a:lnTo>
                <a:lnTo>
                  <a:pt x="3433469" y="64979"/>
                </a:lnTo>
                <a:lnTo>
                  <a:pt x="3430488" y="64284"/>
                </a:lnTo>
                <a:lnTo>
                  <a:pt x="3460157" y="64284"/>
                </a:lnTo>
                <a:lnTo>
                  <a:pt x="3460654" y="65179"/>
                </a:lnTo>
                <a:lnTo>
                  <a:pt x="3461844" y="68160"/>
                </a:lnTo>
                <a:lnTo>
                  <a:pt x="3480903" y="68160"/>
                </a:lnTo>
                <a:lnTo>
                  <a:pt x="3475284" y="72475"/>
                </a:lnTo>
                <a:lnTo>
                  <a:pt x="3470579" y="77238"/>
                </a:lnTo>
                <a:lnTo>
                  <a:pt x="3465416" y="83486"/>
                </a:lnTo>
                <a:lnTo>
                  <a:pt x="3465416" y="154333"/>
                </a:lnTo>
                <a:lnTo>
                  <a:pt x="3465264" y="154828"/>
                </a:lnTo>
                <a:lnTo>
                  <a:pt x="3460654" y="157009"/>
                </a:lnTo>
                <a:lnTo>
                  <a:pt x="3459463" y="157209"/>
                </a:lnTo>
                <a:lnTo>
                  <a:pt x="3457977" y="157305"/>
                </a:lnTo>
                <a:close/>
              </a:path>
              <a:path w="5087620" h="197485">
                <a:moveTo>
                  <a:pt x="3523461" y="157305"/>
                </a:moveTo>
                <a:lnTo>
                  <a:pt x="3519785" y="157305"/>
                </a:lnTo>
                <a:lnTo>
                  <a:pt x="3518251" y="157209"/>
                </a:lnTo>
                <a:lnTo>
                  <a:pt x="3517061" y="157009"/>
                </a:lnTo>
                <a:lnTo>
                  <a:pt x="3515870" y="156905"/>
                </a:lnTo>
                <a:lnTo>
                  <a:pt x="3512298" y="154333"/>
                </a:lnTo>
                <a:lnTo>
                  <a:pt x="3512298" y="88448"/>
                </a:lnTo>
                <a:lnTo>
                  <a:pt x="3511885" y="84524"/>
                </a:lnTo>
                <a:lnTo>
                  <a:pt x="3511108" y="81105"/>
                </a:lnTo>
                <a:lnTo>
                  <a:pt x="3510412" y="77638"/>
                </a:lnTo>
                <a:lnTo>
                  <a:pt x="3509222" y="74656"/>
                </a:lnTo>
                <a:lnTo>
                  <a:pt x="3507536" y="72180"/>
                </a:lnTo>
                <a:lnTo>
                  <a:pt x="3505945" y="69599"/>
                </a:lnTo>
                <a:lnTo>
                  <a:pt x="3503859" y="67665"/>
                </a:lnTo>
                <a:lnTo>
                  <a:pt x="3501278" y="66370"/>
                </a:lnTo>
                <a:lnTo>
                  <a:pt x="3498801" y="64979"/>
                </a:lnTo>
                <a:lnTo>
                  <a:pt x="3495829" y="64284"/>
                </a:lnTo>
                <a:lnTo>
                  <a:pt x="3525678" y="64284"/>
                </a:lnTo>
                <a:lnTo>
                  <a:pt x="3525938" y="64636"/>
                </a:lnTo>
                <a:lnTo>
                  <a:pt x="3527872" y="69046"/>
                </a:lnTo>
                <a:lnTo>
                  <a:pt x="3528967" y="74113"/>
                </a:lnTo>
                <a:lnTo>
                  <a:pt x="3530158" y="79171"/>
                </a:lnTo>
                <a:lnTo>
                  <a:pt x="3530748" y="84524"/>
                </a:lnTo>
                <a:lnTo>
                  <a:pt x="3530748" y="154333"/>
                </a:lnTo>
                <a:lnTo>
                  <a:pt x="3526138" y="157009"/>
                </a:lnTo>
                <a:lnTo>
                  <a:pt x="3524947" y="157209"/>
                </a:lnTo>
                <a:lnTo>
                  <a:pt x="3523461" y="157305"/>
                </a:lnTo>
                <a:close/>
              </a:path>
              <a:path w="5087620" h="197485">
                <a:moveTo>
                  <a:pt x="3612606" y="158648"/>
                </a:moveTo>
                <a:lnTo>
                  <a:pt x="3599604" y="158648"/>
                </a:lnTo>
                <a:lnTo>
                  <a:pt x="3592365" y="157505"/>
                </a:lnTo>
                <a:lnTo>
                  <a:pt x="3560809" y="127834"/>
                </a:lnTo>
                <a:lnTo>
                  <a:pt x="3557685" y="113052"/>
                </a:lnTo>
                <a:lnTo>
                  <a:pt x="3557685" y="95392"/>
                </a:lnTo>
                <a:lnTo>
                  <a:pt x="3574906" y="58388"/>
                </a:lnTo>
                <a:lnTo>
                  <a:pt x="3598566" y="48215"/>
                </a:lnTo>
                <a:lnTo>
                  <a:pt x="3613749" y="48215"/>
                </a:lnTo>
                <a:lnTo>
                  <a:pt x="3620445" y="49501"/>
                </a:lnTo>
                <a:lnTo>
                  <a:pt x="3625998" y="52082"/>
                </a:lnTo>
                <a:lnTo>
                  <a:pt x="3631560" y="54568"/>
                </a:lnTo>
                <a:lnTo>
                  <a:pt x="3636123" y="57988"/>
                </a:lnTo>
                <a:lnTo>
                  <a:pt x="3639950" y="62655"/>
                </a:lnTo>
                <a:lnTo>
                  <a:pt x="3600604" y="62655"/>
                </a:lnTo>
                <a:lnTo>
                  <a:pt x="3596585" y="63541"/>
                </a:lnTo>
                <a:lnTo>
                  <a:pt x="3593108" y="65331"/>
                </a:lnTo>
                <a:lnTo>
                  <a:pt x="3589736" y="67017"/>
                </a:lnTo>
                <a:lnTo>
                  <a:pt x="3586860" y="69303"/>
                </a:lnTo>
                <a:lnTo>
                  <a:pt x="3577039" y="93754"/>
                </a:lnTo>
                <a:lnTo>
                  <a:pt x="3650106" y="93754"/>
                </a:lnTo>
                <a:lnTo>
                  <a:pt x="3650106" y="102088"/>
                </a:lnTo>
                <a:lnTo>
                  <a:pt x="3649363" y="104174"/>
                </a:lnTo>
                <a:lnTo>
                  <a:pt x="3647877" y="105365"/>
                </a:lnTo>
                <a:lnTo>
                  <a:pt x="3646486" y="106555"/>
                </a:lnTo>
                <a:lnTo>
                  <a:pt x="3644848" y="107146"/>
                </a:lnTo>
                <a:lnTo>
                  <a:pt x="3577039" y="107146"/>
                </a:lnTo>
                <a:lnTo>
                  <a:pt x="3577066" y="113052"/>
                </a:lnTo>
                <a:lnTo>
                  <a:pt x="3603728" y="143760"/>
                </a:lnTo>
                <a:lnTo>
                  <a:pt x="3645724" y="143760"/>
                </a:lnTo>
                <a:lnTo>
                  <a:pt x="3645648" y="145846"/>
                </a:lnTo>
                <a:lnTo>
                  <a:pt x="3632399" y="155219"/>
                </a:lnTo>
                <a:lnTo>
                  <a:pt x="3629227" y="156114"/>
                </a:lnTo>
                <a:lnTo>
                  <a:pt x="3625503" y="156905"/>
                </a:lnTo>
                <a:lnTo>
                  <a:pt x="3617073" y="158295"/>
                </a:lnTo>
                <a:lnTo>
                  <a:pt x="3612606" y="158648"/>
                </a:lnTo>
                <a:close/>
              </a:path>
              <a:path w="5087620" h="197485">
                <a:moveTo>
                  <a:pt x="3650106" y="93754"/>
                </a:moveTo>
                <a:lnTo>
                  <a:pt x="3631503" y="93754"/>
                </a:lnTo>
                <a:lnTo>
                  <a:pt x="3631808" y="84029"/>
                </a:lnTo>
                <a:lnTo>
                  <a:pt x="3629675" y="76447"/>
                </a:lnTo>
                <a:lnTo>
                  <a:pt x="3625103" y="70989"/>
                </a:lnTo>
                <a:lnTo>
                  <a:pt x="3620645" y="65427"/>
                </a:lnTo>
                <a:lnTo>
                  <a:pt x="3613996" y="62655"/>
                </a:lnTo>
                <a:lnTo>
                  <a:pt x="3639950" y="62655"/>
                </a:lnTo>
                <a:lnTo>
                  <a:pt x="3643267" y="66617"/>
                </a:lnTo>
                <a:lnTo>
                  <a:pt x="3645896" y="71627"/>
                </a:lnTo>
                <a:lnTo>
                  <a:pt x="3649267" y="83143"/>
                </a:lnTo>
                <a:lnTo>
                  <a:pt x="3650106" y="89296"/>
                </a:lnTo>
                <a:lnTo>
                  <a:pt x="3650106" y="93754"/>
                </a:lnTo>
                <a:close/>
              </a:path>
              <a:path w="5087620" h="197485">
                <a:moveTo>
                  <a:pt x="3645724" y="143760"/>
                </a:moveTo>
                <a:lnTo>
                  <a:pt x="3614539" y="143760"/>
                </a:lnTo>
                <a:lnTo>
                  <a:pt x="3618759" y="143370"/>
                </a:lnTo>
                <a:lnTo>
                  <a:pt x="3626198" y="141779"/>
                </a:lnTo>
                <a:lnTo>
                  <a:pt x="3629427" y="140883"/>
                </a:lnTo>
                <a:lnTo>
                  <a:pt x="3632103" y="139893"/>
                </a:lnTo>
                <a:lnTo>
                  <a:pt x="3634875" y="138902"/>
                </a:lnTo>
                <a:lnTo>
                  <a:pt x="3637114" y="138055"/>
                </a:lnTo>
                <a:lnTo>
                  <a:pt x="3638799" y="137359"/>
                </a:lnTo>
                <a:lnTo>
                  <a:pt x="3640581" y="136569"/>
                </a:lnTo>
                <a:lnTo>
                  <a:pt x="3641924" y="136169"/>
                </a:lnTo>
                <a:lnTo>
                  <a:pt x="3643314" y="136169"/>
                </a:lnTo>
                <a:lnTo>
                  <a:pt x="3643762" y="136321"/>
                </a:lnTo>
                <a:lnTo>
                  <a:pt x="3644152" y="136616"/>
                </a:lnTo>
                <a:lnTo>
                  <a:pt x="3644657" y="136816"/>
                </a:lnTo>
                <a:lnTo>
                  <a:pt x="3645742" y="141236"/>
                </a:lnTo>
                <a:lnTo>
                  <a:pt x="3645724" y="143760"/>
                </a:lnTo>
                <a:close/>
              </a:path>
              <a:path w="5087620" h="197485">
                <a:moveTo>
                  <a:pt x="3576535" y="34823"/>
                </a:moveTo>
                <a:lnTo>
                  <a:pt x="3571382" y="32832"/>
                </a:lnTo>
                <a:lnTo>
                  <a:pt x="3571421" y="32089"/>
                </a:lnTo>
                <a:lnTo>
                  <a:pt x="3571972" y="30603"/>
                </a:lnTo>
                <a:lnTo>
                  <a:pt x="3572572" y="29660"/>
                </a:lnTo>
                <a:lnTo>
                  <a:pt x="3573468" y="28574"/>
                </a:lnTo>
                <a:lnTo>
                  <a:pt x="3591917" y="2971"/>
                </a:lnTo>
                <a:lnTo>
                  <a:pt x="3598023" y="295"/>
                </a:lnTo>
                <a:lnTo>
                  <a:pt x="3599214" y="95"/>
                </a:lnTo>
                <a:lnTo>
                  <a:pt x="3605062" y="95"/>
                </a:lnTo>
                <a:lnTo>
                  <a:pt x="3606053" y="295"/>
                </a:lnTo>
                <a:lnTo>
                  <a:pt x="3607148" y="390"/>
                </a:lnTo>
                <a:lnTo>
                  <a:pt x="3608043" y="590"/>
                </a:lnTo>
                <a:lnTo>
                  <a:pt x="3608739" y="885"/>
                </a:lnTo>
                <a:lnTo>
                  <a:pt x="3609529" y="1085"/>
                </a:lnTo>
                <a:lnTo>
                  <a:pt x="3610177" y="1381"/>
                </a:lnTo>
                <a:lnTo>
                  <a:pt x="3610672" y="1781"/>
                </a:lnTo>
                <a:lnTo>
                  <a:pt x="3611167" y="2076"/>
                </a:lnTo>
                <a:lnTo>
                  <a:pt x="3611615" y="2476"/>
                </a:lnTo>
                <a:lnTo>
                  <a:pt x="3612006" y="2971"/>
                </a:lnTo>
                <a:lnTo>
                  <a:pt x="3617965" y="11306"/>
                </a:lnTo>
                <a:lnTo>
                  <a:pt x="3601890" y="11306"/>
                </a:lnTo>
                <a:lnTo>
                  <a:pt x="3587450" y="31394"/>
                </a:lnTo>
                <a:lnTo>
                  <a:pt x="3586955" y="32194"/>
                </a:lnTo>
                <a:lnTo>
                  <a:pt x="3586460" y="32784"/>
                </a:lnTo>
                <a:lnTo>
                  <a:pt x="3585964" y="33185"/>
                </a:lnTo>
                <a:lnTo>
                  <a:pt x="3585564" y="33585"/>
                </a:lnTo>
                <a:lnTo>
                  <a:pt x="3585021" y="33880"/>
                </a:lnTo>
                <a:lnTo>
                  <a:pt x="3584326" y="34080"/>
                </a:lnTo>
                <a:lnTo>
                  <a:pt x="3583736" y="34270"/>
                </a:lnTo>
                <a:lnTo>
                  <a:pt x="3582993" y="34470"/>
                </a:lnTo>
                <a:lnTo>
                  <a:pt x="3582097" y="34670"/>
                </a:lnTo>
                <a:lnTo>
                  <a:pt x="3581202" y="34775"/>
                </a:lnTo>
                <a:lnTo>
                  <a:pt x="3576535" y="34823"/>
                </a:lnTo>
                <a:close/>
              </a:path>
              <a:path w="5087620" h="197485">
                <a:moveTo>
                  <a:pt x="3627141" y="34823"/>
                </a:moveTo>
                <a:lnTo>
                  <a:pt x="3617368" y="32689"/>
                </a:lnTo>
                <a:lnTo>
                  <a:pt x="3616968" y="32089"/>
                </a:lnTo>
                <a:lnTo>
                  <a:pt x="3601890" y="11306"/>
                </a:lnTo>
                <a:lnTo>
                  <a:pt x="3617965" y="11306"/>
                </a:lnTo>
                <a:lnTo>
                  <a:pt x="3630313" y="28574"/>
                </a:lnTo>
                <a:lnTo>
                  <a:pt x="3631208" y="29660"/>
                </a:lnTo>
                <a:lnTo>
                  <a:pt x="3631808" y="30603"/>
                </a:lnTo>
                <a:lnTo>
                  <a:pt x="3632360" y="32089"/>
                </a:lnTo>
                <a:lnTo>
                  <a:pt x="3632351" y="32832"/>
                </a:lnTo>
                <a:lnTo>
                  <a:pt x="3631656" y="33727"/>
                </a:lnTo>
                <a:lnTo>
                  <a:pt x="3630913" y="34080"/>
                </a:lnTo>
                <a:lnTo>
                  <a:pt x="3629722" y="34375"/>
                </a:lnTo>
                <a:lnTo>
                  <a:pt x="3628627" y="34670"/>
                </a:lnTo>
                <a:lnTo>
                  <a:pt x="3627141" y="34823"/>
                </a:lnTo>
                <a:close/>
              </a:path>
              <a:path w="5087620" h="197485">
                <a:moveTo>
                  <a:pt x="3736481" y="143912"/>
                </a:moveTo>
                <a:lnTo>
                  <a:pt x="3705265" y="143912"/>
                </a:lnTo>
                <a:lnTo>
                  <a:pt x="3708094" y="143617"/>
                </a:lnTo>
                <a:lnTo>
                  <a:pt x="3710570" y="143017"/>
                </a:lnTo>
                <a:lnTo>
                  <a:pt x="3722924" y="130616"/>
                </a:lnTo>
                <a:lnTo>
                  <a:pt x="3722924" y="125063"/>
                </a:lnTo>
                <a:lnTo>
                  <a:pt x="3722181" y="122729"/>
                </a:lnTo>
                <a:lnTo>
                  <a:pt x="3720695" y="120843"/>
                </a:lnTo>
                <a:lnTo>
                  <a:pt x="3719305" y="118862"/>
                </a:lnTo>
                <a:lnTo>
                  <a:pt x="3697769" y="108041"/>
                </a:lnTo>
                <a:lnTo>
                  <a:pt x="3694597" y="106755"/>
                </a:lnTo>
                <a:lnTo>
                  <a:pt x="3672470" y="82591"/>
                </a:lnTo>
                <a:lnTo>
                  <a:pt x="3672470" y="74161"/>
                </a:lnTo>
                <a:lnTo>
                  <a:pt x="3681700" y="57292"/>
                </a:lnTo>
                <a:lnTo>
                  <a:pt x="3684777" y="54511"/>
                </a:lnTo>
                <a:lnTo>
                  <a:pt x="3688596" y="52330"/>
                </a:lnTo>
                <a:lnTo>
                  <a:pt x="3693159" y="50749"/>
                </a:lnTo>
                <a:lnTo>
                  <a:pt x="3697721" y="49063"/>
                </a:lnTo>
                <a:lnTo>
                  <a:pt x="3703026" y="48215"/>
                </a:lnTo>
                <a:lnTo>
                  <a:pt x="3711761" y="48215"/>
                </a:lnTo>
                <a:lnTo>
                  <a:pt x="3714437" y="48463"/>
                </a:lnTo>
                <a:lnTo>
                  <a:pt x="3717123" y="48958"/>
                </a:lnTo>
                <a:lnTo>
                  <a:pt x="3719800" y="49358"/>
                </a:lnTo>
                <a:lnTo>
                  <a:pt x="3722229" y="49901"/>
                </a:lnTo>
                <a:lnTo>
                  <a:pt x="3726591" y="51292"/>
                </a:lnTo>
                <a:lnTo>
                  <a:pt x="3728430" y="52034"/>
                </a:lnTo>
                <a:lnTo>
                  <a:pt x="3729915" y="52825"/>
                </a:lnTo>
                <a:lnTo>
                  <a:pt x="3731506" y="53625"/>
                </a:lnTo>
                <a:lnTo>
                  <a:pt x="3732649" y="54320"/>
                </a:lnTo>
                <a:lnTo>
                  <a:pt x="3733344" y="54911"/>
                </a:lnTo>
                <a:lnTo>
                  <a:pt x="3734135" y="55511"/>
                </a:lnTo>
                <a:lnTo>
                  <a:pt x="3734678" y="56054"/>
                </a:lnTo>
                <a:lnTo>
                  <a:pt x="3734983" y="56549"/>
                </a:lnTo>
                <a:lnTo>
                  <a:pt x="3735278" y="56949"/>
                </a:lnTo>
                <a:lnTo>
                  <a:pt x="3735478" y="57445"/>
                </a:lnTo>
                <a:lnTo>
                  <a:pt x="3735573" y="58035"/>
                </a:lnTo>
                <a:lnTo>
                  <a:pt x="3735678" y="58531"/>
                </a:lnTo>
                <a:lnTo>
                  <a:pt x="3735973" y="60769"/>
                </a:lnTo>
                <a:lnTo>
                  <a:pt x="3735973" y="62502"/>
                </a:lnTo>
                <a:lnTo>
                  <a:pt x="3705760" y="62502"/>
                </a:lnTo>
                <a:lnTo>
                  <a:pt x="3702979" y="62902"/>
                </a:lnTo>
                <a:lnTo>
                  <a:pt x="3700598" y="63693"/>
                </a:lnTo>
                <a:lnTo>
                  <a:pt x="3698216" y="64388"/>
                </a:lnTo>
                <a:lnTo>
                  <a:pt x="3696283" y="65379"/>
                </a:lnTo>
                <a:lnTo>
                  <a:pt x="3693311" y="67960"/>
                </a:lnTo>
                <a:lnTo>
                  <a:pt x="3692168" y="69494"/>
                </a:lnTo>
                <a:lnTo>
                  <a:pt x="3690577" y="73066"/>
                </a:lnTo>
                <a:lnTo>
                  <a:pt x="3690177" y="74999"/>
                </a:lnTo>
                <a:lnTo>
                  <a:pt x="3690177" y="79962"/>
                </a:lnTo>
                <a:lnTo>
                  <a:pt x="3712456" y="96040"/>
                </a:lnTo>
                <a:lnTo>
                  <a:pt x="3715628" y="97326"/>
                </a:lnTo>
                <a:lnTo>
                  <a:pt x="3733192" y="107298"/>
                </a:lnTo>
                <a:lnTo>
                  <a:pt x="3735573" y="109480"/>
                </a:lnTo>
                <a:lnTo>
                  <a:pt x="3737507" y="112166"/>
                </a:lnTo>
                <a:lnTo>
                  <a:pt x="3739002" y="115337"/>
                </a:lnTo>
                <a:lnTo>
                  <a:pt x="3740488" y="118414"/>
                </a:lnTo>
                <a:lnTo>
                  <a:pt x="3741231" y="122081"/>
                </a:lnTo>
                <a:lnTo>
                  <a:pt x="3741231" y="131511"/>
                </a:lnTo>
                <a:lnTo>
                  <a:pt x="3740240" y="136121"/>
                </a:lnTo>
                <a:lnTo>
                  <a:pt x="3738177" y="140341"/>
                </a:lnTo>
                <a:lnTo>
                  <a:pt x="3736481" y="143912"/>
                </a:lnTo>
                <a:close/>
              </a:path>
              <a:path w="5087620" h="197485">
                <a:moveTo>
                  <a:pt x="3733592" y="70246"/>
                </a:moveTo>
                <a:lnTo>
                  <a:pt x="3732497" y="70246"/>
                </a:lnTo>
                <a:lnTo>
                  <a:pt x="3731506" y="69846"/>
                </a:lnTo>
                <a:lnTo>
                  <a:pt x="3728925" y="68256"/>
                </a:lnTo>
                <a:lnTo>
                  <a:pt x="3727287" y="67417"/>
                </a:lnTo>
                <a:lnTo>
                  <a:pt x="3725305" y="66522"/>
                </a:lnTo>
                <a:lnTo>
                  <a:pt x="3723324" y="65531"/>
                </a:lnTo>
                <a:lnTo>
                  <a:pt x="3720943" y="64636"/>
                </a:lnTo>
                <a:lnTo>
                  <a:pt x="3718162" y="63845"/>
                </a:lnTo>
                <a:lnTo>
                  <a:pt x="3715485" y="62950"/>
                </a:lnTo>
                <a:lnTo>
                  <a:pt x="3712408" y="62502"/>
                </a:lnTo>
                <a:lnTo>
                  <a:pt x="3735973" y="62502"/>
                </a:lnTo>
                <a:lnTo>
                  <a:pt x="3735957" y="65531"/>
                </a:lnTo>
                <a:lnTo>
                  <a:pt x="3735773" y="67265"/>
                </a:lnTo>
                <a:lnTo>
                  <a:pt x="3735573" y="68008"/>
                </a:lnTo>
                <a:lnTo>
                  <a:pt x="3735278" y="68608"/>
                </a:lnTo>
                <a:lnTo>
                  <a:pt x="3735078" y="69198"/>
                </a:lnTo>
                <a:lnTo>
                  <a:pt x="3734783" y="69646"/>
                </a:lnTo>
                <a:lnTo>
                  <a:pt x="3734383" y="69941"/>
                </a:lnTo>
                <a:lnTo>
                  <a:pt x="3733983" y="70141"/>
                </a:lnTo>
                <a:lnTo>
                  <a:pt x="3733592" y="70246"/>
                </a:lnTo>
                <a:close/>
              </a:path>
              <a:path w="5087620" h="197485">
                <a:moveTo>
                  <a:pt x="3707541" y="158648"/>
                </a:moveTo>
                <a:lnTo>
                  <a:pt x="3698216" y="158648"/>
                </a:lnTo>
                <a:lnTo>
                  <a:pt x="3694797" y="158352"/>
                </a:lnTo>
                <a:lnTo>
                  <a:pt x="3691520" y="157752"/>
                </a:lnTo>
                <a:lnTo>
                  <a:pt x="3688348" y="157257"/>
                </a:lnTo>
                <a:lnTo>
                  <a:pt x="3670089" y="144255"/>
                </a:lnTo>
                <a:lnTo>
                  <a:pt x="3670127" y="140341"/>
                </a:lnTo>
                <a:lnTo>
                  <a:pt x="3671727" y="134835"/>
                </a:lnTo>
                <a:lnTo>
                  <a:pt x="3672223" y="134530"/>
                </a:lnTo>
                <a:lnTo>
                  <a:pt x="3672718" y="134387"/>
                </a:lnTo>
                <a:lnTo>
                  <a:pt x="3674013" y="134387"/>
                </a:lnTo>
                <a:lnTo>
                  <a:pt x="3675204" y="134883"/>
                </a:lnTo>
                <a:lnTo>
                  <a:pt x="3678376" y="136864"/>
                </a:lnTo>
                <a:lnTo>
                  <a:pt x="3680357" y="137959"/>
                </a:lnTo>
                <a:lnTo>
                  <a:pt x="3685119" y="140341"/>
                </a:lnTo>
                <a:lnTo>
                  <a:pt x="3687901" y="141426"/>
                </a:lnTo>
                <a:lnTo>
                  <a:pt x="3694254" y="143417"/>
                </a:lnTo>
                <a:lnTo>
                  <a:pt x="3697921" y="143912"/>
                </a:lnTo>
                <a:lnTo>
                  <a:pt x="3736481" y="143912"/>
                </a:lnTo>
                <a:lnTo>
                  <a:pt x="3736364" y="144160"/>
                </a:lnTo>
                <a:lnTo>
                  <a:pt x="3733687" y="147532"/>
                </a:lnTo>
                <a:lnTo>
                  <a:pt x="3726744" y="153085"/>
                </a:lnTo>
                <a:lnTo>
                  <a:pt x="3722581" y="155171"/>
                </a:lnTo>
                <a:lnTo>
                  <a:pt x="3712856" y="157952"/>
                </a:lnTo>
                <a:lnTo>
                  <a:pt x="3707541" y="158648"/>
                </a:lnTo>
                <a:close/>
              </a:path>
              <a:path w="5087620" h="197485">
                <a:moveTo>
                  <a:pt x="3855227" y="66522"/>
                </a:moveTo>
                <a:lnTo>
                  <a:pt x="3835881" y="66522"/>
                </a:lnTo>
                <a:lnTo>
                  <a:pt x="3841539" y="60274"/>
                </a:lnTo>
                <a:lnTo>
                  <a:pt x="3846996" y="55654"/>
                </a:lnTo>
                <a:lnTo>
                  <a:pt x="3850148" y="53873"/>
                </a:lnTo>
                <a:lnTo>
                  <a:pt x="3857617" y="49701"/>
                </a:lnTo>
                <a:lnTo>
                  <a:pt x="3863017" y="48215"/>
                </a:lnTo>
                <a:lnTo>
                  <a:pt x="3872647" y="48215"/>
                </a:lnTo>
                <a:lnTo>
                  <a:pt x="3876362" y="48710"/>
                </a:lnTo>
                <a:lnTo>
                  <a:pt x="3882915" y="50691"/>
                </a:lnTo>
                <a:lnTo>
                  <a:pt x="3885792" y="52082"/>
                </a:lnTo>
                <a:lnTo>
                  <a:pt x="3888341" y="53920"/>
                </a:lnTo>
                <a:lnTo>
                  <a:pt x="3890849" y="55559"/>
                </a:lnTo>
                <a:lnTo>
                  <a:pt x="3893031" y="57645"/>
                </a:lnTo>
                <a:lnTo>
                  <a:pt x="3894821" y="60121"/>
                </a:lnTo>
                <a:lnTo>
                  <a:pt x="3896603" y="62502"/>
                </a:lnTo>
                <a:lnTo>
                  <a:pt x="3897598" y="64284"/>
                </a:lnTo>
                <a:lnTo>
                  <a:pt x="3860293" y="64284"/>
                </a:lnTo>
                <a:lnTo>
                  <a:pt x="3856026" y="65922"/>
                </a:lnTo>
                <a:lnTo>
                  <a:pt x="3855227" y="66522"/>
                </a:lnTo>
                <a:close/>
              </a:path>
              <a:path w="5087620" h="197485">
                <a:moveTo>
                  <a:pt x="3918348" y="68160"/>
                </a:moveTo>
                <a:lnTo>
                  <a:pt x="3899289" y="68160"/>
                </a:lnTo>
                <a:lnTo>
                  <a:pt x="3902660" y="64484"/>
                </a:lnTo>
                <a:lnTo>
                  <a:pt x="3905832" y="61407"/>
                </a:lnTo>
                <a:lnTo>
                  <a:pt x="3911890" y="56349"/>
                </a:lnTo>
                <a:lnTo>
                  <a:pt x="3914814" y="54320"/>
                </a:lnTo>
                <a:lnTo>
                  <a:pt x="3917586" y="52825"/>
                </a:lnTo>
                <a:lnTo>
                  <a:pt x="3920367" y="51244"/>
                </a:lnTo>
                <a:lnTo>
                  <a:pt x="3923044" y="50101"/>
                </a:lnTo>
                <a:lnTo>
                  <a:pt x="3925625" y="49406"/>
                </a:lnTo>
                <a:lnTo>
                  <a:pt x="3928302" y="48615"/>
                </a:lnTo>
                <a:lnTo>
                  <a:pt x="3930988" y="48215"/>
                </a:lnTo>
                <a:lnTo>
                  <a:pt x="3940208" y="48215"/>
                </a:lnTo>
                <a:lnTo>
                  <a:pt x="3945666" y="49358"/>
                </a:lnTo>
                <a:lnTo>
                  <a:pt x="3954400" y="53920"/>
                </a:lnTo>
                <a:lnTo>
                  <a:pt x="3957924" y="56997"/>
                </a:lnTo>
                <a:lnTo>
                  <a:pt x="3960601" y="60864"/>
                </a:lnTo>
                <a:lnTo>
                  <a:pt x="3963122" y="64284"/>
                </a:lnTo>
                <a:lnTo>
                  <a:pt x="3925530" y="64284"/>
                </a:lnTo>
                <a:lnTo>
                  <a:pt x="3921263" y="65922"/>
                </a:lnTo>
                <a:lnTo>
                  <a:pt x="3918348" y="68160"/>
                </a:lnTo>
                <a:close/>
              </a:path>
              <a:path w="5087620" h="197485">
                <a:moveTo>
                  <a:pt x="3830175" y="157305"/>
                </a:moveTo>
                <a:lnTo>
                  <a:pt x="3826508" y="157305"/>
                </a:lnTo>
                <a:lnTo>
                  <a:pt x="3825022" y="157209"/>
                </a:lnTo>
                <a:lnTo>
                  <a:pt x="3823832" y="157009"/>
                </a:lnTo>
                <a:lnTo>
                  <a:pt x="3822641" y="156905"/>
                </a:lnTo>
                <a:lnTo>
                  <a:pt x="3819212" y="154333"/>
                </a:lnTo>
                <a:lnTo>
                  <a:pt x="3819212" y="52682"/>
                </a:lnTo>
                <a:lnTo>
                  <a:pt x="3819317" y="52187"/>
                </a:lnTo>
                <a:lnTo>
                  <a:pt x="3819707" y="51387"/>
                </a:lnTo>
                <a:lnTo>
                  <a:pt x="3820155" y="51044"/>
                </a:lnTo>
                <a:lnTo>
                  <a:pt x="3820850" y="50749"/>
                </a:lnTo>
                <a:lnTo>
                  <a:pt x="3821546" y="50349"/>
                </a:lnTo>
                <a:lnTo>
                  <a:pt x="3822393" y="50101"/>
                </a:lnTo>
                <a:lnTo>
                  <a:pt x="3824470" y="49901"/>
                </a:lnTo>
                <a:lnTo>
                  <a:pt x="3830575" y="49901"/>
                </a:lnTo>
                <a:lnTo>
                  <a:pt x="3832661" y="50101"/>
                </a:lnTo>
                <a:lnTo>
                  <a:pt x="3833500" y="50349"/>
                </a:lnTo>
                <a:lnTo>
                  <a:pt x="3834100" y="50749"/>
                </a:lnTo>
                <a:lnTo>
                  <a:pt x="3834690" y="51044"/>
                </a:lnTo>
                <a:lnTo>
                  <a:pt x="3835138" y="51387"/>
                </a:lnTo>
                <a:lnTo>
                  <a:pt x="3835738" y="52187"/>
                </a:lnTo>
                <a:lnTo>
                  <a:pt x="3835881" y="52682"/>
                </a:lnTo>
                <a:lnTo>
                  <a:pt x="3835881" y="66522"/>
                </a:lnTo>
                <a:lnTo>
                  <a:pt x="3855227" y="66522"/>
                </a:lnTo>
                <a:lnTo>
                  <a:pt x="3851664" y="69198"/>
                </a:lnTo>
                <a:lnTo>
                  <a:pt x="3847397" y="72475"/>
                </a:lnTo>
                <a:lnTo>
                  <a:pt x="3842729" y="77238"/>
                </a:lnTo>
                <a:lnTo>
                  <a:pt x="3837672" y="83486"/>
                </a:lnTo>
                <a:lnTo>
                  <a:pt x="3837672" y="154333"/>
                </a:lnTo>
                <a:lnTo>
                  <a:pt x="3837519" y="154828"/>
                </a:lnTo>
                <a:lnTo>
                  <a:pt x="3832909" y="157009"/>
                </a:lnTo>
                <a:lnTo>
                  <a:pt x="3831718" y="157209"/>
                </a:lnTo>
                <a:lnTo>
                  <a:pt x="3830175" y="157305"/>
                </a:lnTo>
                <a:close/>
              </a:path>
              <a:path w="5087620" h="197485">
                <a:moveTo>
                  <a:pt x="3895412" y="157305"/>
                </a:moveTo>
                <a:lnTo>
                  <a:pt x="3891945" y="157305"/>
                </a:lnTo>
                <a:lnTo>
                  <a:pt x="3890459" y="157209"/>
                </a:lnTo>
                <a:lnTo>
                  <a:pt x="3889164" y="157009"/>
                </a:lnTo>
                <a:lnTo>
                  <a:pt x="3887973" y="156905"/>
                </a:lnTo>
                <a:lnTo>
                  <a:pt x="3884553" y="88448"/>
                </a:lnTo>
                <a:lnTo>
                  <a:pt x="3884091" y="84524"/>
                </a:lnTo>
                <a:lnTo>
                  <a:pt x="3883210" y="81105"/>
                </a:lnTo>
                <a:lnTo>
                  <a:pt x="3882420" y="77638"/>
                </a:lnTo>
                <a:lnTo>
                  <a:pt x="3881182" y="74656"/>
                </a:lnTo>
                <a:lnTo>
                  <a:pt x="3879486" y="72180"/>
                </a:lnTo>
                <a:lnTo>
                  <a:pt x="3877905" y="69599"/>
                </a:lnTo>
                <a:lnTo>
                  <a:pt x="3875867" y="67665"/>
                </a:lnTo>
                <a:lnTo>
                  <a:pt x="3873390" y="66370"/>
                </a:lnTo>
                <a:lnTo>
                  <a:pt x="3870904" y="64979"/>
                </a:lnTo>
                <a:lnTo>
                  <a:pt x="3867932" y="64284"/>
                </a:lnTo>
                <a:lnTo>
                  <a:pt x="3897598" y="64284"/>
                </a:lnTo>
                <a:lnTo>
                  <a:pt x="3898098" y="65179"/>
                </a:lnTo>
                <a:lnTo>
                  <a:pt x="3899289" y="68160"/>
                </a:lnTo>
                <a:lnTo>
                  <a:pt x="3918348" y="68160"/>
                </a:lnTo>
                <a:lnTo>
                  <a:pt x="3912728" y="72475"/>
                </a:lnTo>
                <a:lnTo>
                  <a:pt x="3908014" y="77238"/>
                </a:lnTo>
                <a:lnTo>
                  <a:pt x="3902860" y="83486"/>
                </a:lnTo>
                <a:lnTo>
                  <a:pt x="3902860" y="154333"/>
                </a:lnTo>
                <a:lnTo>
                  <a:pt x="3902708" y="154828"/>
                </a:lnTo>
                <a:lnTo>
                  <a:pt x="3898098" y="157009"/>
                </a:lnTo>
                <a:lnTo>
                  <a:pt x="3896907" y="157209"/>
                </a:lnTo>
                <a:lnTo>
                  <a:pt x="3895412" y="157305"/>
                </a:lnTo>
                <a:close/>
              </a:path>
              <a:path w="5087620" h="197485">
                <a:moveTo>
                  <a:pt x="3960896" y="157305"/>
                </a:moveTo>
                <a:lnTo>
                  <a:pt x="3957229" y="157305"/>
                </a:lnTo>
                <a:lnTo>
                  <a:pt x="3955686" y="157209"/>
                </a:lnTo>
                <a:lnTo>
                  <a:pt x="3954495" y="157009"/>
                </a:lnTo>
                <a:lnTo>
                  <a:pt x="3953305" y="156905"/>
                </a:lnTo>
                <a:lnTo>
                  <a:pt x="3949733" y="154333"/>
                </a:lnTo>
                <a:lnTo>
                  <a:pt x="3949733" y="88448"/>
                </a:lnTo>
                <a:lnTo>
                  <a:pt x="3949329" y="84524"/>
                </a:lnTo>
                <a:lnTo>
                  <a:pt x="3948542" y="81105"/>
                </a:lnTo>
                <a:lnTo>
                  <a:pt x="3947857" y="77638"/>
                </a:lnTo>
                <a:lnTo>
                  <a:pt x="3946666" y="74656"/>
                </a:lnTo>
                <a:lnTo>
                  <a:pt x="3944970" y="72180"/>
                </a:lnTo>
                <a:lnTo>
                  <a:pt x="3943389" y="69599"/>
                </a:lnTo>
                <a:lnTo>
                  <a:pt x="3941303" y="67665"/>
                </a:lnTo>
                <a:lnTo>
                  <a:pt x="3938722" y="66370"/>
                </a:lnTo>
                <a:lnTo>
                  <a:pt x="3936246" y="64979"/>
                </a:lnTo>
                <a:lnTo>
                  <a:pt x="3933264" y="64284"/>
                </a:lnTo>
                <a:lnTo>
                  <a:pt x="3963122" y="64284"/>
                </a:lnTo>
                <a:lnTo>
                  <a:pt x="3963382" y="64636"/>
                </a:lnTo>
                <a:lnTo>
                  <a:pt x="3965316" y="69046"/>
                </a:lnTo>
                <a:lnTo>
                  <a:pt x="3966402" y="74113"/>
                </a:lnTo>
                <a:lnTo>
                  <a:pt x="3967592" y="79171"/>
                </a:lnTo>
                <a:lnTo>
                  <a:pt x="3968192" y="84524"/>
                </a:lnTo>
                <a:lnTo>
                  <a:pt x="3968192" y="154333"/>
                </a:lnTo>
                <a:lnTo>
                  <a:pt x="3963582" y="157009"/>
                </a:lnTo>
                <a:lnTo>
                  <a:pt x="3962392" y="157209"/>
                </a:lnTo>
                <a:lnTo>
                  <a:pt x="3960896" y="157305"/>
                </a:lnTo>
                <a:close/>
              </a:path>
              <a:path w="5087620" h="197485">
                <a:moveTo>
                  <a:pt x="4004502" y="73666"/>
                </a:moveTo>
                <a:lnTo>
                  <a:pt x="4003016" y="73666"/>
                </a:lnTo>
                <a:lnTo>
                  <a:pt x="4002473" y="73513"/>
                </a:lnTo>
                <a:lnTo>
                  <a:pt x="3999951" y="63788"/>
                </a:lnTo>
                <a:lnTo>
                  <a:pt x="3999996" y="63150"/>
                </a:lnTo>
                <a:lnTo>
                  <a:pt x="4007330" y="55654"/>
                </a:lnTo>
                <a:lnTo>
                  <a:pt x="4009817" y="54263"/>
                </a:lnTo>
                <a:lnTo>
                  <a:pt x="4012645" y="53073"/>
                </a:lnTo>
                <a:lnTo>
                  <a:pt x="4015817" y="52082"/>
                </a:lnTo>
                <a:lnTo>
                  <a:pt x="4019094" y="50996"/>
                </a:lnTo>
                <a:lnTo>
                  <a:pt x="4022618" y="50101"/>
                </a:lnTo>
                <a:lnTo>
                  <a:pt x="4026380" y="49406"/>
                </a:lnTo>
                <a:lnTo>
                  <a:pt x="4030152" y="48615"/>
                </a:lnTo>
                <a:lnTo>
                  <a:pt x="4033972" y="48215"/>
                </a:lnTo>
                <a:lnTo>
                  <a:pt x="4045088" y="48215"/>
                </a:lnTo>
                <a:lnTo>
                  <a:pt x="4051241" y="49063"/>
                </a:lnTo>
                <a:lnTo>
                  <a:pt x="4056298" y="50749"/>
                </a:lnTo>
                <a:lnTo>
                  <a:pt x="4061356" y="52330"/>
                </a:lnTo>
                <a:lnTo>
                  <a:pt x="4065423" y="54711"/>
                </a:lnTo>
                <a:lnTo>
                  <a:pt x="4068500" y="57892"/>
                </a:lnTo>
                <a:lnTo>
                  <a:pt x="4071681" y="61064"/>
                </a:lnTo>
                <a:lnTo>
                  <a:pt x="4072931" y="63245"/>
                </a:lnTo>
                <a:lnTo>
                  <a:pt x="4031638" y="63245"/>
                </a:lnTo>
                <a:lnTo>
                  <a:pt x="4027523" y="63788"/>
                </a:lnTo>
                <a:lnTo>
                  <a:pt x="4005845" y="73123"/>
                </a:lnTo>
                <a:lnTo>
                  <a:pt x="4004502" y="73666"/>
                </a:lnTo>
                <a:close/>
              </a:path>
              <a:path w="5087620" h="197485">
                <a:moveTo>
                  <a:pt x="4035858" y="158648"/>
                </a:moveTo>
                <a:lnTo>
                  <a:pt x="4024552" y="158648"/>
                </a:lnTo>
                <a:lnTo>
                  <a:pt x="4019789" y="157952"/>
                </a:lnTo>
                <a:lnTo>
                  <a:pt x="3994977" y="132902"/>
                </a:lnTo>
                <a:lnTo>
                  <a:pt x="3994977" y="122481"/>
                </a:lnTo>
                <a:lnTo>
                  <a:pt x="4030552" y="95345"/>
                </a:lnTo>
                <a:lnTo>
                  <a:pt x="4037544" y="94649"/>
                </a:lnTo>
                <a:lnTo>
                  <a:pt x="4059127" y="94649"/>
                </a:lnTo>
                <a:lnTo>
                  <a:pt x="4059127" y="83038"/>
                </a:lnTo>
                <a:lnTo>
                  <a:pt x="4058727" y="79619"/>
                </a:lnTo>
                <a:lnTo>
                  <a:pt x="4057146" y="73666"/>
                </a:lnTo>
                <a:lnTo>
                  <a:pt x="4055803" y="71180"/>
                </a:lnTo>
                <a:lnTo>
                  <a:pt x="4053917" y="69198"/>
                </a:lnTo>
                <a:lnTo>
                  <a:pt x="4052126" y="67217"/>
                </a:lnTo>
                <a:lnTo>
                  <a:pt x="4049802" y="65731"/>
                </a:lnTo>
                <a:lnTo>
                  <a:pt x="4044049" y="63741"/>
                </a:lnTo>
                <a:lnTo>
                  <a:pt x="4040477" y="63245"/>
                </a:lnTo>
                <a:lnTo>
                  <a:pt x="4072931" y="63245"/>
                </a:lnTo>
                <a:lnTo>
                  <a:pt x="4073958" y="65036"/>
                </a:lnTo>
                <a:lnTo>
                  <a:pt x="4076739" y="74456"/>
                </a:lnTo>
                <a:lnTo>
                  <a:pt x="4077397" y="79619"/>
                </a:lnTo>
                <a:lnTo>
                  <a:pt x="4077434" y="108041"/>
                </a:lnTo>
                <a:lnTo>
                  <a:pt x="4038439" y="108041"/>
                </a:lnTo>
                <a:lnTo>
                  <a:pt x="4034019" y="108489"/>
                </a:lnTo>
                <a:lnTo>
                  <a:pt x="4030257" y="109384"/>
                </a:lnTo>
                <a:lnTo>
                  <a:pt x="4026580" y="110175"/>
                </a:lnTo>
                <a:lnTo>
                  <a:pt x="4023504" y="111413"/>
                </a:lnTo>
                <a:lnTo>
                  <a:pt x="4013884" y="124167"/>
                </a:lnTo>
                <a:lnTo>
                  <a:pt x="4013884" y="132406"/>
                </a:lnTo>
                <a:lnTo>
                  <a:pt x="4015522" y="136521"/>
                </a:lnTo>
                <a:lnTo>
                  <a:pt x="4018789" y="139598"/>
                </a:lnTo>
                <a:lnTo>
                  <a:pt x="4022170" y="142674"/>
                </a:lnTo>
                <a:lnTo>
                  <a:pt x="4026828" y="144208"/>
                </a:lnTo>
                <a:lnTo>
                  <a:pt x="4061241" y="144208"/>
                </a:lnTo>
                <a:lnTo>
                  <a:pt x="4057289" y="148523"/>
                </a:lnTo>
                <a:lnTo>
                  <a:pt x="4052384" y="152199"/>
                </a:lnTo>
                <a:lnTo>
                  <a:pt x="4046926" y="154771"/>
                </a:lnTo>
                <a:lnTo>
                  <a:pt x="4041563" y="157352"/>
                </a:lnTo>
                <a:lnTo>
                  <a:pt x="4035858" y="158648"/>
                </a:lnTo>
                <a:close/>
              </a:path>
              <a:path w="5087620" h="197485">
                <a:moveTo>
                  <a:pt x="4061241" y="144208"/>
                </a:moveTo>
                <a:lnTo>
                  <a:pt x="4037544" y="144208"/>
                </a:lnTo>
                <a:lnTo>
                  <a:pt x="4042011" y="143017"/>
                </a:lnTo>
                <a:lnTo>
                  <a:pt x="4046173" y="140636"/>
                </a:lnTo>
                <a:lnTo>
                  <a:pt x="4050345" y="138159"/>
                </a:lnTo>
                <a:lnTo>
                  <a:pt x="4054660" y="134387"/>
                </a:lnTo>
                <a:lnTo>
                  <a:pt x="4059127" y="129330"/>
                </a:lnTo>
                <a:lnTo>
                  <a:pt x="4059127" y="108041"/>
                </a:lnTo>
                <a:lnTo>
                  <a:pt x="4077434" y="108041"/>
                </a:lnTo>
                <a:lnTo>
                  <a:pt x="4077434" y="143760"/>
                </a:lnTo>
                <a:lnTo>
                  <a:pt x="4061651" y="143760"/>
                </a:lnTo>
                <a:lnTo>
                  <a:pt x="4061241" y="144208"/>
                </a:lnTo>
                <a:close/>
              </a:path>
              <a:path w="5087620" h="197485">
                <a:moveTo>
                  <a:pt x="4071529" y="157305"/>
                </a:moveTo>
                <a:lnTo>
                  <a:pt x="4067662" y="157305"/>
                </a:lnTo>
                <a:lnTo>
                  <a:pt x="4066119" y="157162"/>
                </a:lnTo>
                <a:lnTo>
                  <a:pt x="4064928" y="156857"/>
                </a:lnTo>
                <a:lnTo>
                  <a:pt x="4063737" y="156657"/>
                </a:lnTo>
                <a:lnTo>
                  <a:pt x="4062899" y="156362"/>
                </a:lnTo>
                <a:lnTo>
                  <a:pt x="4062404" y="155962"/>
                </a:lnTo>
                <a:lnTo>
                  <a:pt x="4061909" y="155466"/>
                </a:lnTo>
                <a:lnTo>
                  <a:pt x="4061651" y="154771"/>
                </a:lnTo>
                <a:lnTo>
                  <a:pt x="4061651" y="143760"/>
                </a:lnTo>
                <a:lnTo>
                  <a:pt x="4077434" y="143760"/>
                </a:lnTo>
                <a:lnTo>
                  <a:pt x="4077434" y="154771"/>
                </a:lnTo>
                <a:lnTo>
                  <a:pt x="4074005" y="156857"/>
                </a:lnTo>
                <a:lnTo>
                  <a:pt x="4073015" y="157162"/>
                </a:lnTo>
                <a:lnTo>
                  <a:pt x="4071529" y="157305"/>
                </a:lnTo>
                <a:close/>
              </a:path>
              <a:path w="5087620" h="197485">
                <a:moveTo>
                  <a:pt x="4122287" y="157305"/>
                </a:moveTo>
                <a:lnTo>
                  <a:pt x="4118620" y="157305"/>
                </a:lnTo>
                <a:lnTo>
                  <a:pt x="4117134" y="157209"/>
                </a:lnTo>
                <a:lnTo>
                  <a:pt x="4115944" y="157009"/>
                </a:lnTo>
                <a:lnTo>
                  <a:pt x="4114753" y="156905"/>
                </a:lnTo>
                <a:lnTo>
                  <a:pt x="4111324" y="154333"/>
                </a:lnTo>
                <a:lnTo>
                  <a:pt x="4111324" y="52777"/>
                </a:lnTo>
                <a:lnTo>
                  <a:pt x="4115944" y="50149"/>
                </a:lnTo>
                <a:lnTo>
                  <a:pt x="4117134" y="49949"/>
                </a:lnTo>
                <a:lnTo>
                  <a:pt x="4118620" y="49853"/>
                </a:lnTo>
                <a:lnTo>
                  <a:pt x="4122287" y="49853"/>
                </a:lnTo>
                <a:lnTo>
                  <a:pt x="4123831" y="49949"/>
                </a:lnTo>
                <a:lnTo>
                  <a:pt x="4125021" y="50149"/>
                </a:lnTo>
                <a:lnTo>
                  <a:pt x="4126212" y="50253"/>
                </a:lnTo>
                <a:lnTo>
                  <a:pt x="4127155" y="50444"/>
                </a:lnTo>
                <a:lnTo>
                  <a:pt x="4128545" y="51044"/>
                </a:lnTo>
                <a:lnTo>
                  <a:pt x="4129041" y="51444"/>
                </a:lnTo>
                <a:lnTo>
                  <a:pt x="4129336" y="51939"/>
                </a:lnTo>
                <a:lnTo>
                  <a:pt x="4129631" y="52330"/>
                </a:lnTo>
                <a:lnTo>
                  <a:pt x="4129784" y="52777"/>
                </a:lnTo>
                <a:lnTo>
                  <a:pt x="4129784" y="154333"/>
                </a:lnTo>
                <a:lnTo>
                  <a:pt x="4125021" y="157009"/>
                </a:lnTo>
                <a:lnTo>
                  <a:pt x="4123831" y="157209"/>
                </a:lnTo>
                <a:lnTo>
                  <a:pt x="4122287" y="157305"/>
                </a:lnTo>
                <a:close/>
              </a:path>
              <a:path w="5087620" h="197485">
                <a:moveTo>
                  <a:pt x="4124774" y="30508"/>
                </a:moveTo>
                <a:lnTo>
                  <a:pt x="4116039" y="30508"/>
                </a:lnTo>
                <a:lnTo>
                  <a:pt x="4113067" y="29765"/>
                </a:lnTo>
                <a:lnTo>
                  <a:pt x="4111477" y="28270"/>
                </a:lnTo>
                <a:lnTo>
                  <a:pt x="4109886" y="26688"/>
                </a:lnTo>
                <a:lnTo>
                  <a:pt x="4109095" y="23812"/>
                </a:lnTo>
                <a:lnTo>
                  <a:pt x="4109149" y="15078"/>
                </a:lnTo>
                <a:lnTo>
                  <a:pt x="4109886" y="12344"/>
                </a:lnTo>
                <a:lnTo>
                  <a:pt x="4113163" y="9267"/>
                </a:lnTo>
                <a:lnTo>
                  <a:pt x="4116191" y="8477"/>
                </a:lnTo>
                <a:lnTo>
                  <a:pt x="4124916" y="8477"/>
                </a:lnTo>
                <a:lnTo>
                  <a:pt x="4127898" y="9220"/>
                </a:lnTo>
                <a:lnTo>
                  <a:pt x="4131070" y="12201"/>
                </a:lnTo>
                <a:lnTo>
                  <a:pt x="4131870" y="15078"/>
                </a:lnTo>
                <a:lnTo>
                  <a:pt x="4131840" y="23812"/>
                </a:lnTo>
                <a:lnTo>
                  <a:pt x="4131022" y="26688"/>
                </a:lnTo>
                <a:lnTo>
                  <a:pt x="4127745" y="29765"/>
                </a:lnTo>
                <a:lnTo>
                  <a:pt x="4124774" y="30508"/>
                </a:lnTo>
                <a:close/>
              </a:path>
              <a:path w="5087620" h="197485">
                <a:moveTo>
                  <a:pt x="4222151" y="143912"/>
                </a:moveTo>
                <a:lnTo>
                  <a:pt x="4190924" y="143912"/>
                </a:lnTo>
                <a:lnTo>
                  <a:pt x="4193753" y="143617"/>
                </a:lnTo>
                <a:lnTo>
                  <a:pt x="4196230" y="143017"/>
                </a:lnTo>
                <a:lnTo>
                  <a:pt x="4208584" y="130616"/>
                </a:lnTo>
                <a:lnTo>
                  <a:pt x="4208584" y="125063"/>
                </a:lnTo>
                <a:lnTo>
                  <a:pt x="4207841" y="122729"/>
                </a:lnTo>
                <a:lnTo>
                  <a:pt x="4206355" y="120843"/>
                </a:lnTo>
                <a:lnTo>
                  <a:pt x="4204964" y="118862"/>
                </a:lnTo>
                <a:lnTo>
                  <a:pt x="4183438" y="108041"/>
                </a:lnTo>
                <a:lnTo>
                  <a:pt x="4180257" y="106755"/>
                </a:lnTo>
                <a:lnTo>
                  <a:pt x="4158130" y="82591"/>
                </a:lnTo>
                <a:lnTo>
                  <a:pt x="4158130" y="74161"/>
                </a:lnTo>
                <a:lnTo>
                  <a:pt x="4167360" y="57292"/>
                </a:lnTo>
                <a:lnTo>
                  <a:pt x="4170436" y="54511"/>
                </a:lnTo>
                <a:lnTo>
                  <a:pt x="4174256" y="52330"/>
                </a:lnTo>
                <a:lnTo>
                  <a:pt x="4178818" y="50749"/>
                </a:lnTo>
                <a:lnTo>
                  <a:pt x="4183381" y="49063"/>
                </a:lnTo>
                <a:lnTo>
                  <a:pt x="4188696" y="48215"/>
                </a:lnTo>
                <a:lnTo>
                  <a:pt x="4197421" y="48215"/>
                </a:lnTo>
                <a:lnTo>
                  <a:pt x="4200107" y="48463"/>
                </a:lnTo>
                <a:lnTo>
                  <a:pt x="4202783" y="48958"/>
                </a:lnTo>
                <a:lnTo>
                  <a:pt x="4205460" y="49358"/>
                </a:lnTo>
                <a:lnTo>
                  <a:pt x="4207888" y="49901"/>
                </a:lnTo>
                <a:lnTo>
                  <a:pt x="4212260" y="51292"/>
                </a:lnTo>
                <a:lnTo>
                  <a:pt x="4214089" y="52034"/>
                </a:lnTo>
                <a:lnTo>
                  <a:pt x="4215585" y="52825"/>
                </a:lnTo>
                <a:lnTo>
                  <a:pt x="4217166" y="53625"/>
                </a:lnTo>
                <a:lnTo>
                  <a:pt x="4218309" y="54320"/>
                </a:lnTo>
                <a:lnTo>
                  <a:pt x="4219004" y="54911"/>
                </a:lnTo>
                <a:lnTo>
                  <a:pt x="4219795" y="55511"/>
                </a:lnTo>
                <a:lnTo>
                  <a:pt x="4220347" y="56054"/>
                </a:lnTo>
                <a:lnTo>
                  <a:pt x="4220642" y="56549"/>
                </a:lnTo>
                <a:lnTo>
                  <a:pt x="4220938" y="56949"/>
                </a:lnTo>
                <a:lnTo>
                  <a:pt x="4221138" y="57445"/>
                </a:lnTo>
                <a:lnTo>
                  <a:pt x="4221233" y="58035"/>
                </a:lnTo>
                <a:lnTo>
                  <a:pt x="4221338" y="58531"/>
                </a:lnTo>
                <a:lnTo>
                  <a:pt x="4221538" y="59969"/>
                </a:lnTo>
                <a:lnTo>
                  <a:pt x="4221681" y="61759"/>
                </a:lnTo>
                <a:lnTo>
                  <a:pt x="4221658" y="62502"/>
                </a:lnTo>
                <a:lnTo>
                  <a:pt x="4191420" y="62502"/>
                </a:lnTo>
                <a:lnTo>
                  <a:pt x="4188648" y="62902"/>
                </a:lnTo>
                <a:lnTo>
                  <a:pt x="4186267" y="63693"/>
                </a:lnTo>
                <a:lnTo>
                  <a:pt x="4183886" y="64388"/>
                </a:lnTo>
                <a:lnTo>
                  <a:pt x="4181942" y="65379"/>
                </a:lnTo>
                <a:lnTo>
                  <a:pt x="4178971" y="67960"/>
                </a:lnTo>
                <a:lnTo>
                  <a:pt x="4177828" y="69494"/>
                </a:lnTo>
                <a:lnTo>
                  <a:pt x="4176237" y="73066"/>
                </a:lnTo>
                <a:lnTo>
                  <a:pt x="4175846" y="74999"/>
                </a:lnTo>
                <a:lnTo>
                  <a:pt x="4175846" y="79962"/>
                </a:lnTo>
                <a:lnTo>
                  <a:pt x="4198116" y="96040"/>
                </a:lnTo>
                <a:lnTo>
                  <a:pt x="4201297" y="97326"/>
                </a:lnTo>
                <a:lnTo>
                  <a:pt x="4218852" y="107298"/>
                </a:lnTo>
                <a:lnTo>
                  <a:pt x="4221233" y="109480"/>
                </a:lnTo>
                <a:lnTo>
                  <a:pt x="4223176" y="112166"/>
                </a:lnTo>
                <a:lnTo>
                  <a:pt x="4224662" y="115337"/>
                </a:lnTo>
                <a:lnTo>
                  <a:pt x="4226148" y="118414"/>
                </a:lnTo>
                <a:lnTo>
                  <a:pt x="4226891" y="122081"/>
                </a:lnTo>
                <a:lnTo>
                  <a:pt x="4226891" y="131511"/>
                </a:lnTo>
                <a:lnTo>
                  <a:pt x="4225900" y="136121"/>
                </a:lnTo>
                <a:lnTo>
                  <a:pt x="4223331" y="141426"/>
                </a:lnTo>
                <a:lnTo>
                  <a:pt x="4222151" y="143912"/>
                </a:lnTo>
                <a:close/>
              </a:path>
              <a:path w="5087620" h="197485">
                <a:moveTo>
                  <a:pt x="4219252" y="70246"/>
                </a:moveTo>
                <a:lnTo>
                  <a:pt x="4218156" y="70246"/>
                </a:lnTo>
                <a:lnTo>
                  <a:pt x="4217166" y="69846"/>
                </a:lnTo>
                <a:lnTo>
                  <a:pt x="4214585" y="68256"/>
                </a:lnTo>
                <a:lnTo>
                  <a:pt x="4212956" y="67417"/>
                </a:lnTo>
                <a:lnTo>
                  <a:pt x="4210965" y="66522"/>
                </a:lnTo>
                <a:lnTo>
                  <a:pt x="4208984" y="65531"/>
                </a:lnTo>
                <a:lnTo>
                  <a:pt x="4206603" y="64636"/>
                </a:lnTo>
                <a:lnTo>
                  <a:pt x="4203821" y="63845"/>
                </a:lnTo>
                <a:lnTo>
                  <a:pt x="4201145" y="62950"/>
                </a:lnTo>
                <a:lnTo>
                  <a:pt x="4198068" y="62502"/>
                </a:lnTo>
                <a:lnTo>
                  <a:pt x="4221658" y="62502"/>
                </a:lnTo>
                <a:lnTo>
                  <a:pt x="4221564" y="65531"/>
                </a:lnTo>
                <a:lnTo>
                  <a:pt x="4221485" y="66817"/>
                </a:lnTo>
                <a:lnTo>
                  <a:pt x="4221392" y="67417"/>
                </a:lnTo>
                <a:lnTo>
                  <a:pt x="4221233" y="68008"/>
                </a:lnTo>
                <a:lnTo>
                  <a:pt x="4220938" y="68608"/>
                </a:lnTo>
                <a:lnTo>
                  <a:pt x="4220738" y="69198"/>
                </a:lnTo>
                <a:lnTo>
                  <a:pt x="4220442" y="69646"/>
                </a:lnTo>
                <a:lnTo>
                  <a:pt x="4220042" y="69941"/>
                </a:lnTo>
                <a:lnTo>
                  <a:pt x="4219652" y="70141"/>
                </a:lnTo>
                <a:lnTo>
                  <a:pt x="4219252" y="70246"/>
                </a:lnTo>
                <a:close/>
              </a:path>
              <a:path w="5087620" h="197485">
                <a:moveTo>
                  <a:pt x="4193210" y="158648"/>
                </a:moveTo>
                <a:lnTo>
                  <a:pt x="4183886" y="158648"/>
                </a:lnTo>
                <a:lnTo>
                  <a:pt x="4180457" y="158352"/>
                </a:lnTo>
                <a:lnTo>
                  <a:pt x="4177180" y="157752"/>
                </a:lnTo>
                <a:lnTo>
                  <a:pt x="4174008" y="157257"/>
                </a:lnTo>
                <a:lnTo>
                  <a:pt x="4155822" y="141426"/>
                </a:lnTo>
                <a:lnTo>
                  <a:pt x="4155901" y="138407"/>
                </a:lnTo>
                <a:lnTo>
                  <a:pt x="4157387" y="134835"/>
                </a:lnTo>
                <a:lnTo>
                  <a:pt x="4157882" y="134530"/>
                </a:lnTo>
                <a:lnTo>
                  <a:pt x="4158378" y="134387"/>
                </a:lnTo>
                <a:lnTo>
                  <a:pt x="4159673" y="134387"/>
                </a:lnTo>
                <a:lnTo>
                  <a:pt x="4160864" y="134883"/>
                </a:lnTo>
                <a:lnTo>
                  <a:pt x="4164035" y="136864"/>
                </a:lnTo>
                <a:lnTo>
                  <a:pt x="4166026" y="137959"/>
                </a:lnTo>
                <a:lnTo>
                  <a:pt x="4170789" y="140341"/>
                </a:lnTo>
                <a:lnTo>
                  <a:pt x="4173560" y="141426"/>
                </a:lnTo>
                <a:lnTo>
                  <a:pt x="4179914" y="143417"/>
                </a:lnTo>
                <a:lnTo>
                  <a:pt x="4183581" y="143912"/>
                </a:lnTo>
                <a:lnTo>
                  <a:pt x="4222151" y="143912"/>
                </a:lnTo>
                <a:lnTo>
                  <a:pt x="4222033" y="144160"/>
                </a:lnTo>
                <a:lnTo>
                  <a:pt x="4219347" y="147532"/>
                </a:lnTo>
                <a:lnTo>
                  <a:pt x="4212403" y="153085"/>
                </a:lnTo>
                <a:lnTo>
                  <a:pt x="4208241" y="155171"/>
                </a:lnTo>
                <a:lnTo>
                  <a:pt x="4198516" y="157952"/>
                </a:lnTo>
                <a:lnTo>
                  <a:pt x="4193210" y="158648"/>
                </a:lnTo>
                <a:close/>
              </a:path>
              <a:path w="5087620" h="197485">
                <a:moveTo>
                  <a:pt x="4390901" y="63398"/>
                </a:moveTo>
                <a:lnTo>
                  <a:pt x="4372442" y="63398"/>
                </a:lnTo>
                <a:lnTo>
                  <a:pt x="4372442" y="4562"/>
                </a:lnTo>
                <a:lnTo>
                  <a:pt x="4374233" y="2524"/>
                </a:lnTo>
                <a:lnTo>
                  <a:pt x="4375023" y="2228"/>
                </a:lnTo>
                <a:lnTo>
                  <a:pt x="4375966" y="1981"/>
                </a:lnTo>
                <a:lnTo>
                  <a:pt x="4378252" y="1581"/>
                </a:lnTo>
                <a:lnTo>
                  <a:pt x="4379738" y="1485"/>
                </a:lnTo>
                <a:lnTo>
                  <a:pt x="4383405" y="1485"/>
                </a:lnTo>
                <a:lnTo>
                  <a:pt x="4384948" y="1581"/>
                </a:lnTo>
                <a:lnTo>
                  <a:pt x="4387330" y="1981"/>
                </a:lnTo>
                <a:lnTo>
                  <a:pt x="4388225" y="2228"/>
                </a:lnTo>
                <a:lnTo>
                  <a:pt x="4388816" y="2524"/>
                </a:lnTo>
                <a:lnTo>
                  <a:pt x="4389511" y="2724"/>
                </a:lnTo>
                <a:lnTo>
                  <a:pt x="4390006" y="3067"/>
                </a:lnTo>
                <a:lnTo>
                  <a:pt x="4390301" y="3571"/>
                </a:lnTo>
                <a:lnTo>
                  <a:pt x="4390701" y="4067"/>
                </a:lnTo>
                <a:lnTo>
                  <a:pt x="4390901" y="4562"/>
                </a:lnTo>
                <a:lnTo>
                  <a:pt x="4390901" y="63398"/>
                </a:lnTo>
                <a:close/>
              </a:path>
              <a:path w="5087620" h="197485">
                <a:moveTo>
                  <a:pt x="4346153" y="158648"/>
                </a:moveTo>
                <a:lnTo>
                  <a:pt x="4331961" y="158648"/>
                </a:lnTo>
                <a:lnTo>
                  <a:pt x="4325617" y="157209"/>
                </a:lnTo>
                <a:lnTo>
                  <a:pt x="4300709" y="125605"/>
                </a:lnTo>
                <a:lnTo>
                  <a:pt x="4298481" y="96135"/>
                </a:lnTo>
                <a:lnTo>
                  <a:pt x="4299424" y="88353"/>
                </a:lnTo>
                <a:lnTo>
                  <a:pt x="4328494" y="49558"/>
                </a:lnTo>
                <a:lnTo>
                  <a:pt x="4334742" y="48215"/>
                </a:lnTo>
                <a:lnTo>
                  <a:pt x="4347639" y="48215"/>
                </a:lnTo>
                <a:lnTo>
                  <a:pt x="4353002" y="49501"/>
                </a:lnTo>
                <a:lnTo>
                  <a:pt x="4357859" y="52082"/>
                </a:lnTo>
                <a:lnTo>
                  <a:pt x="4362822" y="54663"/>
                </a:lnTo>
                <a:lnTo>
                  <a:pt x="4367680" y="58435"/>
                </a:lnTo>
                <a:lnTo>
                  <a:pt x="4372442" y="63398"/>
                </a:lnTo>
                <a:lnTo>
                  <a:pt x="4390901" y="63398"/>
                </a:lnTo>
                <a:lnTo>
                  <a:pt x="4390901" y="64141"/>
                </a:lnTo>
                <a:lnTo>
                  <a:pt x="4338666" y="64141"/>
                </a:lnTo>
                <a:lnTo>
                  <a:pt x="4334647" y="65284"/>
                </a:lnTo>
                <a:lnTo>
                  <a:pt x="4331370" y="67560"/>
                </a:lnTo>
                <a:lnTo>
                  <a:pt x="4328094" y="69741"/>
                </a:lnTo>
                <a:lnTo>
                  <a:pt x="4325417" y="72675"/>
                </a:lnTo>
                <a:lnTo>
                  <a:pt x="4317531" y="97926"/>
                </a:lnTo>
                <a:lnTo>
                  <a:pt x="4317531" y="107746"/>
                </a:lnTo>
                <a:lnTo>
                  <a:pt x="4337771" y="142874"/>
                </a:lnTo>
                <a:lnTo>
                  <a:pt x="4372352" y="142874"/>
                </a:lnTo>
                <a:lnTo>
                  <a:pt x="4369270" y="146246"/>
                </a:lnTo>
                <a:lnTo>
                  <a:pt x="4363765" y="150704"/>
                </a:lnTo>
                <a:lnTo>
                  <a:pt x="4352354" y="157057"/>
                </a:lnTo>
                <a:lnTo>
                  <a:pt x="4346153" y="158648"/>
                </a:lnTo>
                <a:close/>
              </a:path>
              <a:path w="5087620" h="197485">
                <a:moveTo>
                  <a:pt x="4372352" y="142874"/>
                </a:moveTo>
                <a:lnTo>
                  <a:pt x="4345010" y="142874"/>
                </a:lnTo>
                <a:lnTo>
                  <a:pt x="4347391" y="142569"/>
                </a:lnTo>
                <a:lnTo>
                  <a:pt x="4349677" y="141979"/>
                </a:lnTo>
                <a:lnTo>
                  <a:pt x="4372442" y="123224"/>
                </a:lnTo>
                <a:lnTo>
                  <a:pt x="4372442" y="83038"/>
                </a:lnTo>
                <a:lnTo>
                  <a:pt x="4367384" y="76885"/>
                </a:lnTo>
                <a:lnTo>
                  <a:pt x="4362527" y="72227"/>
                </a:lnTo>
                <a:lnTo>
                  <a:pt x="4357859" y="69046"/>
                </a:lnTo>
                <a:lnTo>
                  <a:pt x="4353297" y="65779"/>
                </a:lnTo>
                <a:lnTo>
                  <a:pt x="4348487" y="64141"/>
                </a:lnTo>
                <a:lnTo>
                  <a:pt x="4390901" y="64141"/>
                </a:lnTo>
                <a:lnTo>
                  <a:pt x="4390901" y="140493"/>
                </a:lnTo>
                <a:lnTo>
                  <a:pt x="4374528" y="140493"/>
                </a:lnTo>
                <a:lnTo>
                  <a:pt x="4372352" y="142874"/>
                </a:lnTo>
                <a:close/>
              </a:path>
              <a:path w="5087620" h="197485">
                <a:moveTo>
                  <a:pt x="4384348" y="157305"/>
                </a:moveTo>
                <a:lnTo>
                  <a:pt x="4381272" y="157305"/>
                </a:lnTo>
                <a:lnTo>
                  <a:pt x="4379938" y="157209"/>
                </a:lnTo>
                <a:lnTo>
                  <a:pt x="4378843" y="157009"/>
                </a:lnTo>
                <a:lnTo>
                  <a:pt x="4377852" y="156905"/>
                </a:lnTo>
                <a:lnTo>
                  <a:pt x="4374528" y="154333"/>
                </a:lnTo>
                <a:lnTo>
                  <a:pt x="4374528" y="140493"/>
                </a:lnTo>
                <a:lnTo>
                  <a:pt x="4390901" y="140493"/>
                </a:lnTo>
                <a:lnTo>
                  <a:pt x="4390901" y="154333"/>
                </a:lnTo>
                <a:lnTo>
                  <a:pt x="4390749" y="154876"/>
                </a:lnTo>
                <a:lnTo>
                  <a:pt x="4390454" y="155371"/>
                </a:lnTo>
                <a:lnTo>
                  <a:pt x="4390254" y="155771"/>
                </a:lnTo>
                <a:lnTo>
                  <a:pt x="4389806" y="156114"/>
                </a:lnTo>
                <a:lnTo>
                  <a:pt x="4389111" y="156409"/>
                </a:lnTo>
                <a:lnTo>
                  <a:pt x="4388520" y="156714"/>
                </a:lnTo>
                <a:lnTo>
                  <a:pt x="4387673" y="156905"/>
                </a:lnTo>
                <a:lnTo>
                  <a:pt x="4386587" y="157009"/>
                </a:lnTo>
                <a:lnTo>
                  <a:pt x="4385596" y="157209"/>
                </a:lnTo>
                <a:lnTo>
                  <a:pt x="4384348" y="157305"/>
                </a:lnTo>
                <a:close/>
              </a:path>
              <a:path w="5087620" h="197485">
                <a:moveTo>
                  <a:pt x="4435945" y="157305"/>
                </a:moveTo>
                <a:lnTo>
                  <a:pt x="4432278" y="157305"/>
                </a:lnTo>
                <a:lnTo>
                  <a:pt x="4430783" y="157209"/>
                </a:lnTo>
                <a:lnTo>
                  <a:pt x="4429592" y="157009"/>
                </a:lnTo>
                <a:lnTo>
                  <a:pt x="4428401" y="156905"/>
                </a:lnTo>
                <a:lnTo>
                  <a:pt x="4425077" y="154828"/>
                </a:lnTo>
                <a:lnTo>
                  <a:pt x="4425077" y="52330"/>
                </a:lnTo>
                <a:lnTo>
                  <a:pt x="4429592" y="50149"/>
                </a:lnTo>
                <a:lnTo>
                  <a:pt x="4430783" y="49949"/>
                </a:lnTo>
                <a:lnTo>
                  <a:pt x="4432278" y="49853"/>
                </a:lnTo>
                <a:lnTo>
                  <a:pt x="4435945" y="49853"/>
                </a:lnTo>
                <a:lnTo>
                  <a:pt x="4437488" y="49949"/>
                </a:lnTo>
                <a:lnTo>
                  <a:pt x="4438679" y="50149"/>
                </a:lnTo>
                <a:lnTo>
                  <a:pt x="4439869" y="50253"/>
                </a:lnTo>
                <a:lnTo>
                  <a:pt x="4440803" y="50444"/>
                </a:lnTo>
                <a:lnTo>
                  <a:pt x="4442193" y="51044"/>
                </a:lnTo>
                <a:lnTo>
                  <a:pt x="4442689" y="51444"/>
                </a:lnTo>
                <a:lnTo>
                  <a:pt x="4442994" y="51939"/>
                </a:lnTo>
                <a:lnTo>
                  <a:pt x="4443289" y="52330"/>
                </a:lnTo>
                <a:lnTo>
                  <a:pt x="4443441" y="52777"/>
                </a:lnTo>
                <a:lnTo>
                  <a:pt x="4443441" y="154333"/>
                </a:lnTo>
                <a:lnTo>
                  <a:pt x="4438679" y="157009"/>
                </a:lnTo>
                <a:lnTo>
                  <a:pt x="4437488" y="157209"/>
                </a:lnTo>
                <a:lnTo>
                  <a:pt x="4435945" y="157305"/>
                </a:lnTo>
                <a:close/>
              </a:path>
              <a:path w="5087620" h="197485">
                <a:moveTo>
                  <a:pt x="4438422" y="30508"/>
                </a:moveTo>
                <a:lnTo>
                  <a:pt x="4429697" y="30508"/>
                </a:lnTo>
                <a:lnTo>
                  <a:pt x="4426715" y="29765"/>
                </a:lnTo>
                <a:lnTo>
                  <a:pt x="4425134" y="28270"/>
                </a:lnTo>
                <a:lnTo>
                  <a:pt x="4423544" y="26688"/>
                </a:lnTo>
                <a:lnTo>
                  <a:pt x="4422753" y="23812"/>
                </a:lnTo>
                <a:lnTo>
                  <a:pt x="4422807" y="15078"/>
                </a:lnTo>
                <a:lnTo>
                  <a:pt x="4423544" y="12344"/>
                </a:lnTo>
                <a:lnTo>
                  <a:pt x="4426820" y="9267"/>
                </a:lnTo>
                <a:lnTo>
                  <a:pt x="4429840" y="8477"/>
                </a:lnTo>
                <a:lnTo>
                  <a:pt x="4438574" y="8477"/>
                </a:lnTo>
                <a:lnTo>
                  <a:pt x="4441555" y="9220"/>
                </a:lnTo>
                <a:lnTo>
                  <a:pt x="4444727" y="12201"/>
                </a:lnTo>
                <a:lnTo>
                  <a:pt x="4445518" y="15078"/>
                </a:lnTo>
                <a:lnTo>
                  <a:pt x="4445488" y="23812"/>
                </a:lnTo>
                <a:lnTo>
                  <a:pt x="4444680" y="26688"/>
                </a:lnTo>
                <a:lnTo>
                  <a:pt x="4441403" y="29765"/>
                </a:lnTo>
                <a:lnTo>
                  <a:pt x="4438422" y="30508"/>
                </a:lnTo>
                <a:close/>
              </a:path>
              <a:path w="5087620" h="197485">
                <a:moveTo>
                  <a:pt x="4535799" y="143912"/>
                </a:moveTo>
                <a:lnTo>
                  <a:pt x="4504582" y="143912"/>
                </a:lnTo>
                <a:lnTo>
                  <a:pt x="4507411" y="143617"/>
                </a:lnTo>
                <a:lnTo>
                  <a:pt x="4509888" y="143017"/>
                </a:lnTo>
                <a:lnTo>
                  <a:pt x="4522241" y="130616"/>
                </a:lnTo>
                <a:lnTo>
                  <a:pt x="4522241" y="125063"/>
                </a:lnTo>
                <a:lnTo>
                  <a:pt x="4521498" y="122729"/>
                </a:lnTo>
                <a:lnTo>
                  <a:pt x="4520013" y="120843"/>
                </a:lnTo>
                <a:lnTo>
                  <a:pt x="4518622" y="118862"/>
                </a:lnTo>
                <a:lnTo>
                  <a:pt x="4497086" y="108041"/>
                </a:lnTo>
                <a:lnTo>
                  <a:pt x="4493914" y="106755"/>
                </a:lnTo>
                <a:lnTo>
                  <a:pt x="4471788" y="82591"/>
                </a:lnTo>
                <a:lnTo>
                  <a:pt x="4471788" y="74161"/>
                </a:lnTo>
                <a:lnTo>
                  <a:pt x="4481017" y="57292"/>
                </a:lnTo>
                <a:lnTo>
                  <a:pt x="4484094" y="54511"/>
                </a:lnTo>
                <a:lnTo>
                  <a:pt x="4487913" y="52330"/>
                </a:lnTo>
                <a:lnTo>
                  <a:pt x="4492476" y="50749"/>
                </a:lnTo>
                <a:lnTo>
                  <a:pt x="4497038" y="49063"/>
                </a:lnTo>
                <a:lnTo>
                  <a:pt x="4502344" y="48215"/>
                </a:lnTo>
                <a:lnTo>
                  <a:pt x="4511078" y="48215"/>
                </a:lnTo>
                <a:lnTo>
                  <a:pt x="4513755" y="48463"/>
                </a:lnTo>
                <a:lnTo>
                  <a:pt x="4516441" y="48958"/>
                </a:lnTo>
                <a:lnTo>
                  <a:pt x="4519117" y="49358"/>
                </a:lnTo>
                <a:lnTo>
                  <a:pt x="4521546" y="49901"/>
                </a:lnTo>
                <a:lnTo>
                  <a:pt x="4525909" y="51292"/>
                </a:lnTo>
                <a:lnTo>
                  <a:pt x="4527747" y="52034"/>
                </a:lnTo>
                <a:lnTo>
                  <a:pt x="4529233" y="52825"/>
                </a:lnTo>
                <a:lnTo>
                  <a:pt x="4530823" y="53625"/>
                </a:lnTo>
                <a:lnTo>
                  <a:pt x="4531966" y="54320"/>
                </a:lnTo>
                <a:lnTo>
                  <a:pt x="4532662" y="54911"/>
                </a:lnTo>
                <a:lnTo>
                  <a:pt x="4533452" y="55511"/>
                </a:lnTo>
                <a:lnTo>
                  <a:pt x="4533995" y="56054"/>
                </a:lnTo>
                <a:lnTo>
                  <a:pt x="4534300" y="56549"/>
                </a:lnTo>
                <a:lnTo>
                  <a:pt x="4534595" y="56949"/>
                </a:lnTo>
                <a:lnTo>
                  <a:pt x="4534795" y="57445"/>
                </a:lnTo>
                <a:lnTo>
                  <a:pt x="4534891" y="58035"/>
                </a:lnTo>
                <a:lnTo>
                  <a:pt x="4534995" y="58531"/>
                </a:lnTo>
                <a:lnTo>
                  <a:pt x="4535291" y="60769"/>
                </a:lnTo>
                <a:lnTo>
                  <a:pt x="4535291" y="62502"/>
                </a:lnTo>
                <a:lnTo>
                  <a:pt x="4505077" y="62502"/>
                </a:lnTo>
                <a:lnTo>
                  <a:pt x="4502296" y="62902"/>
                </a:lnTo>
                <a:lnTo>
                  <a:pt x="4499915" y="63693"/>
                </a:lnTo>
                <a:lnTo>
                  <a:pt x="4497534" y="64388"/>
                </a:lnTo>
                <a:lnTo>
                  <a:pt x="4495600" y="65379"/>
                </a:lnTo>
                <a:lnTo>
                  <a:pt x="4492628" y="67960"/>
                </a:lnTo>
                <a:lnTo>
                  <a:pt x="4491485" y="69494"/>
                </a:lnTo>
                <a:lnTo>
                  <a:pt x="4489895" y="73066"/>
                </a:lnTo>
                <a:lnTo>
                  <a:pt x="4489495" y="74999"/>
                </a:lnTo>
                <a:lnTo>
                  <a:pt x="4489495" y="79962"/>
                </a:lnTo>
                <a:lnTo>
                  <a:pt x="4511773" y="96040"/>
                </a:lnTo>
                <a:lnTo>
                  <a:pt x="4514945" y="97326"/>
                </a:lnTo>
                <a:lnTo>
                  <a:pt x="4532509" y="107298"/>
                </a:lnTo>
                <a:lnTo>
                  <a:pt x="4534891" y="109480"/>
                </a:lnTo>
                <a:lnTo>
                  <a:pt x="4536824" y="112166"/>
                </a:lnTo>
                <a:lnTo>
                  <a:pt x="4538310" y="115337"/>
                </a:lnTo>
                <a:lnTo>
                  <a:pt x="4539806" y="118414"/>
                </a:lnTo>
                <a:lnTo>
                  <a:pt x="4540548" y="122081"/>
                </a:lnTo>
                <a:lnTo>
                  <a:pt x="4540548" y="131511"/>
                </a:lnTo>
                <a:lnTo>
                  <a:pt x="4539558" y="136121"/>
                </a:lnTo>
                <a:lnTo>
                  <a:pt x="4537495" y="140341"/>
                </a:lnTo>
                <a:lnTo>
                  <a:pt x="4535799" y="143912"/>
                </a:lnTo>
                <a:close/>
              </a:path>
              <a:path w="5087620" h="197485">
                <a:moveTo>
                  <a:pt x="4532909" y="70246"/>
                </a:moveTo>
                <a:lnTo>
                  <a:pt x="4531814" y="70246"/>
                </a:lnTo>
                <a:lnTo>
                  <a:pt x="4530823" y="69846"/>
                </a:lnTo>
                <a:lnTo>
                  <a:pt x="4528242" y="68256"/>
                </a:lnTo>
                <a:lnTo>
                  <a:pt x="4526604" y="67417"/>
                </a:lnTo>
                <a:lnTo>
                  <a:pt x="4524623" y="66522"/>
                </a:lnTo>
                <a:lnTo>
                  <a:pt x="4522641" y="65531"/>
                </a:lnTo>
                <a:lnTo>
                  <a:pt x="4520260" y="64636"/>
                </a:lnTo>
                <a:lnTo>
                  <a:pt x="4517479" y="63845"/>
                </a:lnTo>
                <a:lnTo>
                  <a:pt x="4514802" y="62950"/>
                </a:lnTo>
                <a:lnTo>
                  <a:pt x="4511726" y="62502"/>
                </a:lnTo>
                <a:lnTo>
                  <a:pt x="4535291" y="62502"/>
                </a:lnTo>
                <a:lnTo>
                  <a:pt x="4535275" y="65531"/>
                </a:lnTo>
                <a:lnTo>
                  <a:pt x="4535091" y="67265"/>
                </a:lnTo>
                <a:lnTo>
                  <a:pt x="4534891" y="68008"/>
                </a:lnTo>
                <a:lnTo>
                  <a:pt x="4534595" y="68608"/>
                </a:lnTo>
                <a:lnTo>
                  <a:pt x="4534395" y="69198"/>
                </a:lnTo>
                <a:lnTo>
                  <a:pt x="4534100" y="69646"/>
                </a:lnTo>
                <a:lnTo>
                  <a:pt x="4533700" y="69941"/>
                </a:lnTo>
                <a:lnTo>
                  <a:pt x="4533300" y="70141"/>
                </a:lnTo>
                <a:lnTo>
                  <a:pt x="4532909" y="70246"/>
                </a:lnTo>
                <a:close/>
              </a:path>
              <a:path w="5087620" h="197485">
                <a:moveTo>
                  <a:pt x="4506859" y="158648"/>
                </a:moveTo>
                <a:lnTo>
                  <a:pt x="4497534" y="158648"/>
                </a:lnTo>
                <a:lnTo>
                  <a:pt x="4494114" y="158352"/>
                </a:lnTo>
                <a:lnTo>
                  <a:pt x="4490838" y="157752"/>
                </a:lnTo>
                <a:lnTo>
                  <a:pt x="4487666" y="157257"/>
                </a:lnTo>
                <a:lnTo>
                  <a:pt x="4469406" y="144255"/>
                </a:lnTo>
                <a:lnTo>
                  <a:pt x="4469444" y="140341"/>
                </a:lnTo>
                <a:lnTo>
                  <a:pt x="4471045" y="134835"/>
                </a:lnTo>
                <a:lnTo>
                  <a:pt x="4471540" y="134530"/>
                </a:lnTo>
                <a:lnTo>
                  <a:pt x="4472035" y="134387"/>
                </a:lnTo>
                <a:lnTo>
                  <a:pt x="4473331" y="134387"/>
                </a:lnTo>
                <a:lnTo>
                  <a:pt x="4474521" y="134883"/>
                </a:lnTo>
                <a:lnTo>
                  <a:pt x="4477693" y="136864"/>
                </a:lnTo>
                <a:lnTo>
                  <a:pt x="4479674" y="137959"/>
                </a:lnTo>
                <a:lnTo>
                  <a:pt x="4484437" y="140341"/>
                </a:lnTo>
                <a:lnTo>
                  <a:pt x="4487218" y="141426"/>
                </a:lnTo>
                <a:lnTo>
                  <a:pt x="4493571" y="143417"/>
                </a:lnTo>
                <a:lnTo>
                  <a:pt x="4497238" y="143912"/>
                </a:lnTo>
                <a:lnTo>
                  <a:pt x="4535799" y="143912"/>
                </a:lnTo>
                <a:lnTo>
                  <a:pt x="4535681" y="144160"/>
                </a:lnTo>
                <a:lnTo>
                  <a:pt x="4533005" y="147532"/>
                </a:lnTo>
                <a:lnTo>
                  <a:pt x="4526061" y="153085"/>
                </a:lnTo>
                <a:lnTo>
                  <a:pt x="4521899" y="155171"/>
                </a:lnTo>
                <a:lnTo>
                  <a:pt x="4512174" y="157952"/>
                </a:lnTo>
                <a:lnTo>
                  <a:pt x="4506859" y="158648"/>
                </a:lnTo>
                <a:close/>
              </a:path>
              <a:path w="5087620" h="197485">
                <a:moveTo>
                  <a:pt x="4589621" y="50444"/>
                </a:moveTo>
                <a:lnTo>
                  <a:pt x="4571171" y="50444"/>
                </a:lnTo>
                <a:lnTo>
                  <a:pt x="4571171" y="25993"/>
                </a:lnTo>
                <a:lnTo>
                  <a:pt x="4572952" y="23955"/>
                </a:lnTo>
                <a:lnTo>
                  <a:pt x="4573743" y="23555"/>
                </a:lnTo>
                <a:lnTo>
                  <a:pt x="4574743" y="23307"/>
                </a:lnTo>
                <a:lnTo>
                  <a:pt x="4575934" y="23212"/>
                </a:lnTo>
                <a:lnTo>
                  <a:pt x="4577124" y="23012"/>
                </a:lnTo>
                <a:lnTo>
                  <a:pt x="4578610" y="22917"/>
                </a:lnTo>
                <a:lnTo>
                  <a:pt x="4582182" y="22917"/>
                </a:lnTo>
                <a:lnTo>
                  <a:pt x="4583668" y="23012"/>
                </a:lnTo>
                <a:lnTo>
                  <a:pt x="4584859" y="23212"/>
                </a:lnTo>
                <a:lnTo>
                  <a:pt x="4586049" y="23307"/>
                </a:lnTo>
                <a:lnTo>
                  <a:pt x="4586992" y="23555"/>
                </a:lnTo>
                <a:lnTo>
                  <a:pt x="4587688" y="23955"/>
                </a:lnTo>
                <a:lnTo>
                  <a:pt x="4588383" y="24250"/>
                </a:lnTo>
                <a:lnTo>
                  <a:pt x="4588878" y="24650"/>
                </a:lnTo>
                <a:lnTo>
                  <a:pt x="4589173" y="25145"/>
                </a:lnTo>
                <a:lnTo>
                  <a:pt x="4589478" y="25545"/>
                </a:lnTo>
                <a:lnTo>
                  <a:pt x="4589621" y="25993"/>
                </a:lnTo>
                <a:lnTo>
                  <a:pt x="4589621" y="50444"/>
                </a:lnTo>
                <a:close/>
              </a:path>
              <a:path w="5087620" h="197485">
                <a:moveTo>
                  <a:pt x="4616463" y="65627"/>
                </a:moveTo>
                <a:lnTo>
                  <a:pt x="4555988" y="65627"/>
                </a:lnTo>
                <a:lnTo>
                  <a:pt x="4555045" y="65036"/>
                </a:lnTo>
                <a:lnTo>
                  <a:pt x="4554350" y="63845"/>
                </a:lnTo>
                <a:lnTo>
                  <a:pt x="4553760" y="62655"/>
                </a:lnTo>
                <a:lnTo>
                  <a:pt x="4553455" y="60721"/>
                </a:lnTo>
                <a:lnTo>
                  <a:pt x="4553455" y="56645"/>
                </a:lnTo>
                <a:lnTo>
                  <a:pt x="4553560" y="55511"/>
                </a:lnTo>
                <a:lnTo>
                  <a:pt x="4553760" y="54616"/>
                </a:lnTo>
                <a:lnTo>
                  <a:pt x="4553950" y="53625"/>
                </a:lnTo>
                <a:lnTo>
                  <a:pt x="4554198" y="52825"/>
                </a:lnTo>
                <a:lnTo>
                  <a:pt x="4554503" y="52234"/>
                </a:lnTo>
                <a:lnTo>
                  <a:pt x="4554798" y="51539"/>
                </a:lnTo>
                <a:lnTo>
                  <a:pt x="4555141" y="51091"/>
                </a:lnTo>
                <a:lnTo>
                  <a:pt x="4555541" y="50891"/>
                </a:lnTo>
                <a:lnTo>
                  <a:pt x="4556036" y="50596"/>
                </a:lnTo>
                <a:lnTo>
                  <a:pt x="4556579" y="50444"/>
                </a:lnTo>
                <a:lnTo>
                  <a:pt x="4615967" y="50444"/>
                </a:lnTo>
                <a:lnTo>
                  <a:pt x="4616463" y="50596"/>
                </a:lnTo>
                <a:lnTo>
                  <a:pt x="4616863" y="50891"/>
                </a:lnTo>
                <a:lnTo>
                  <a:pt x="4617358" y="51091"/>
                </a:lnTo>
                <a:lnTo>
                  <a:pt x="4617748" y="51539"/>
                </a:lnTo>
                <a:lnTo>
                  <a:pt x="4618053" y="52234"/>
                </a:lnTo>
                <a:lnTo>
                  <a:pt x="4618444" y="52825"/>
                </a:lnTo>
                <a:lnTo>
                  <a:pt x="4618691" y="53625"/>
                </a:lnTo>
                <a:lnTo>
                  <a:pt x="4618796" y="54616"/>
                </a:lnTo>
                <a:lnTo>
                  <a:pt x="4618987" y="55511"/>
                </a:lnTo>
                <a:lnTo>
                  <a:pt x="4619091" y="56645"/>
                </a:lnTo>
                <a:lnTo>
                  <a:pt x="4619091" y="60721"/>
                </a:lnTo>
                <a:lnTo>
                  <a:pt x="4618739" y="62655"/>
                </a:lnTo>
                <a:lnTo>
                  <a:pt x="4617358" y="65036"/>
                </a:lnTo>
                <a:lnTo>
                  <a:pt x="4616463" y="65627"/>
                </a:lnTo>
                <a:close/>
              </a:path>
              <a:path w="5087620" h="197485">
                <a:moveTo>
                  <a:pt x="4602270" y="158495"/>
                </a:moveTo>
                <a:lnTo>
                  <a:pt x="4595327" y="158495"/>
                </a:lnTo>
                <a:lnTo>
                  <a:pt x="4590859" y="157800"/>
                </a:lnTo>
                <a:lnTo>
                  <a:pt x="4571171" y="130168"/>
                </a:lnTo>
                <a:lnTo>
                  <a:pt x="4571171" y="65627"/>
                </a:lnTo>
                <a:lnTo>
                  <a:pt x="4589621" y="65627"/>
                </a:lnTo>
                <a:lnTo>
                  <a:pt x="4589621" y="128682"/>
                </a:lnTo>
                <a:lnTo>
                  <a:pt x="4590612" y="133940"/>
                </a:lnTo>
                <a:lnTo>
                  <a:pt x="4592602" y="137512"/>
                </a:lnTo>
                <a:lnTo>
                  <a:pt x="4594679" y="140988"/>
                </a:lnTo>
                <a:lnTo>
                  <a:pt x="4598356" y="142722"/>
                </a:lnTo>
                <a:lnTo>
                  <a:pt x="4618762" y="142722"/>
                </a:lnTo>
                <a:lnTo>
                  <a:pt x="4618796" y="143017"/>
                </a:lnTo>
                <a:lnTo>
                  <a:pt x="4618987" y="143912"/>
                </a:lnTo>
                <a:lnTo>
                  <a:pt x="4619091" y="145055"/>
                </a:lnTo>
                <a:lnTo>
                  <a:pt x="4619091" y="148523"/>
                </a:lnTo>
                <a:lnTo>
                  <a:pt x="4605699" y="158048"/>
                </a:lnTo>
                <a:lnTo>
                  <a:pt x="4604013" y="158352"/>
                </a:lnTo>
                <a:lnTo>
                  <a:pt x="4602270" y="158495"/>
                </a:lnTo>
                <a:close/>
              </a:path>
              <a:path w="5087620" h="197485">
                <a:moveTo>
                  <a:pt x="4618762" y="142722"/>
                </a:moveTo>
                <a:lnTo>
                  <a:pt x="4605395" y="142722"/>
                </a:lnTo>
                <a:lnTo>
                  <a:pt x="4606938" y="142569"/>
                </a:lnTo>
                <a:lnTo>
                  <a:pt x="4608223" y="142274"/>
                </a:lnTo>
                <a:lnTo>
                  <a:pt x="4611795" y="141236"/>
                </a:lnTo>
                <a:lnTo>
                  <a:pt x="4613786" y="140493"/>
                </a:lnTo>
                <a:lnTo>
                  <a:pt x="4614481" y="140188"/>
                </a:lnTo>
                <a:lnTo>
                  <a:pt x="4615272" y="139798"/>
                </a:lnTo>
                <a:lnTo>
                  <a:pt x="4615967" y="139598"/>
                </a:lnTo>
                <a:lnTo>
                  <a:pt x="4617158" y="139693"/>
                </a:lnTo>
                <a:lnTo>
                  <a:pt x="4617453" y="139893"/>
                </a:lnTo>
                <a:lnTo>
                  <a:pt x="4617853" y="140093"/>
                </a:lnTo>
                <a:lnTo>
                  <a:pt x="4618148" y="140436"/>
                </a:lnTo>
                <a:lnTo>
                  <a:pt x="4618549" y="141426"/>
                </a:lnTo>
                <a:lnTo>
                  <a:pt x="4618691" y="142122"/>
                </a:lnTo>
                <a:lnTo>
                  <a:pt x="4618762" y="142722"/>
                </a:lnTo>
                <a:close/>
              </a:path>
              <a:path w="5087620" h="197485">
                <a:moveTo>
                  <a:pt x="4646104" y="73666"/>
                </a:moveTo>
                <a:lnTo>
                  <a:pt x="4644618" y="73666"/>
                </a:lnTo>
                <a:lnTo>
                  <a:pt x="4644066" y="73513"/>
                </a:lnTo>
                <a:lnTo>
                  <a:pt x="4641544" y="63788"/>
                </a:lnTo>
                <a:lnTo>
                  <a:pt x="4641589" y="63150"/>
                </a:lnTo>
                <a:lnTo>
                  <a:pt x="4641789" y="62055"/>
                </a:lnTo>
                <a:lnTo>
                  <a:pt x="4642085" y="60969"/>
                </a:lnTo>
                <a:lnTo>
                  <a:pt x="4642732" y="59969"/>
                </a:lnTo>
                <a:lnTo>
                  <a:pt x="4643723" y="59083"/>
                </a:lnTo>
                <a:lnTo>
                  <a:pt x="4644809" y="58083"/>
                </a:lnTo>
                <a:lnTo>
                  <a:pt x="4646552" y="56949"/>
                </a:lnTo>
                <a:lnTo>
                  <a:pt x="4648933" y="55654"/>
                </a:lnTo>
                <a:lnTo>
                  <a:pt x="4651410" y="54263"/>
                </a:lnTo>
                <a:lnTo>
                  <a:pt x="4654239" y="53073"/>
                </a:lnTo>
                <a:lnTo>
                  <a:pt x="4657410" y="52082"/>
                </a:lnTo>
                <a:lnTo>
                  <a:pt x="4660687" y="50996"/>
                </a:lnTo>
                <a:lnTo>
                  <a:pt x="4664211" y="50101"/>
                </a:lnTo>
                <a:lnTo>
                  <a:pt x="4667983" y="49406"/>
                </a:lnTo>
                <a:lnTo>
                  <a:pt x="4671755" y="48615"/>
                </a:lnTo>
                <a:lnTo>
                  <a:pt x="4675575" y="48215"/>
                </a:lnTo>
                <a:lnTo>
                  <a:pt x="4686681" y="48215"/>
                </a:lnTo>
                <a:lnTo>
                  <a:pt x="4692834" y="49063"/>
                </a:lnTo>
                <a:lnTo>
                  <a:pt x="4697892" y="50749"/>
                </a:lnTo>
                <a:lnTo>
                  <a:pt x="4702959" y="52330"/>
                </a:lnTo>
                <a:lnTo>
                  <a:pt x="4707026" y="54711"/>
                </a:lnTo>
                <a:lnTo>
                  <a:pt x="4710103" y="57892"/>
                </a:lnTo>
                <a:lnTo>
                  <a:pt x="4713274" y="61064"/>
                </a:lnTo>
                <a:lnTo>
                  <a:pt x="4714530" y="63245"/>
                </a:lnTo>
                <a:lnTo>
                  <a:pt x="4673241" y="63245"/>
                </a:lnTo>
                <a:lnTo>
                  <a:pt x="4669117" y="63788"/>
                </a:lnTo>
                <a:lnTo>
                  <a:pt x="4647438" y="73123"/>
                </a:lnTo>
                <a:lnTo>
                  <a:pt x="4646104" y="73666"/>
                </a:lnTo>
                <a:close/>
              </a:path>
              <a:path w="5087620" h="197485">
                <a:moveTo>
                  <a:pt x="4677461" y="158648"/>
                </a:moveTo>
                <a:lnTo>
                  <a:pt x="4666145" y="158648"/>
                </a:lnTo>
                <a:lnTo>
                  <a:pt x="4661382" y="157952"/>
                </a:lnTo>
                <a:lnTo>
                  <a:pt x="4636579" y="132902"/>
                </a:lnTo>
                <a:lnTo>
                  <a:pt x="4636579" y="122481"/>
                </a:lnTo>
                <a:lnTo>
                  <a:pt x="4672146" y="95345"/>
                </a:lnTo>
                <a:lnTo>
                  <a:pt x="4679146" y="94649"/>
                </a:lnTo>
                <a:lnTo>
                  <a:pt x="4700721" y="94649"/>
                </a:lnTo>
                <a:lnTo>
                  <a:pt x="4700721" y="83038"/>
                </a:lnTo>
                <a:lnTo>
                  <a:pt x="4700330" y="79619"/>
                </a:lnTo>
                <a:lnTo>
                  <a:pt x="4698739" y="73666"/>
                </a:lnTo>
                <a:lnTo>
                  <a:pt x="4697396" y="71180"/>
                </a:lnTo>
                <a:lnTo>
                  <a:pt x="4695510" y="69198"/>
                </a:lnTo>
                <a:lnTo>
                  <a:pt x="4693729" y="67217"/>
                </a:lnTo>
                <a:lnTo>
                  <a:pt x="4691396" y="65731"/>
                </a:lnTo>
                <a:lnTo>
                  <a:pt x="4685642" y="63741"/>
                </a:lnTo>
                <a:lnTo>
                  <a:pt x="4682071" y="63245"/>
                </a:lnTo>
                <a:lnTo>
                  <a:pt x="4714530" y="63245"/>
                </a:lnTo>
                <a:lnTo>
                  <a:pt x="4715560" y="65036"/>
                </a:lnTo>
                <a:lnTo>
                  <a:pt x="4718332" y="74456"/>
                </a:lnTo>
                <a:lnTo>
                  <a:pt x="4718990" y="79619"/>
                </a:lnTo>
                <a:lnTo>
                  <a:pt x="4719028" y="108041"/>
                </a:lnTo>
                <a:lnTo>
                  <a:pt x="4680032" y="108041"/>
                </a:lnTo>
                <a:lnTo>
                  <a:pt x="4675622" y="108489"/>
                </a:lnTo>
                <a:lnTo>
                  <a:pt x="4671850" y="109384"/>
                </a:lnTo>
                <a:lnTo>
                  <a:pt x="4668183" y="110175"/>
                </a:lnTo>
                <a:lnTo>
                  <a:pt x="4665107" y="111413"/>
                </a:lnTo>
                <a:lnTo>
                  <a:pt x="4655477" y="124167"/>
                </a:lnTo>
                <a:lnTo>
                  <a:pt x="4655477" y="132406"/>
                </a:lnTo>
                <a:lnTo>
                  <a:pt x="4657115" y="136521"/>
                </a:lnTo>
                <a:lnTo>
                  <a:pt x="4660392" y="139598"/>
                </a:lnTo>
                <a:lnTo>
                  <a:pt x="4663764" y="142674"/>
                </a:lnTo>
                <a:lnTo>
                  <a:pt x="4668431" y="144208"/>
                </a:lnTo>
                <a:lnTo>
                  <a:pt x="4702844" y="144208"/>
                </a:lnTo>
                <a:lnTo>
                  <a:pt x="4698892" y="148523"/>
                </a:lnTo>
                <a:lnTo>
                  <a:pt x="4693977" y="152199"/>
                </a:lnTo>
                <a:lnTo>
                  <a:pt x="4688519" y="154771"/>
                </a:lnTo>
                <a:lnTo>
                  <a:pt x="4683156" y="157352"/>
                </a:lnTo>
                <a:lnTo>
                  <a:pt x="4677461" y="158648"/>
                </a:lnTo>
                <a:close/>
              </a:path>
              <a:path w="5087620" h="197485">
                <a:moveTo>
                  <a:pt x="4702844" y="144208"/>
                </a:moveTo>
                <a:lnTo>
                  <a:pt x="4679146" y="144208"/>
                </a:lnTo>
                <a:lnTo>
                  <a:pt x="4683604" y="143017"/>
                </a:lnTo>
                <a:lnTo>
                  <a:pt x="4687776" y="140636"/>
                </a:lnTo>
                <a:lnTo>
                  <a:pt x="4691939" y="138159"/>
                </a:lnTo>
                <a:lnTo>
                  <a:pt x="4696263" y="134387"/>
                </a:lnTo>
                <a:lnTo>
                  <a:pt x="4700721" y="129330"/>
                </a:lnTo>
                <a:lnTo>
                  <a:pt x="4700721" y="108041"/>
                </a:lnTo>
                <a:lnTo>
                  <a:pt x="4719028" y="108041"/>
                </a:lnTo>
                <a:lnTo>
                  <a:pt x="4719028" y="143760"/>
                </a:lnTo>
                <a:lnTo>
                  <a:pt x="4703254" y="143760"/>
                </a:lnTo>
                <a:lnTo>
                  <a:pt x="4702844" y="144208"/>
                </a:lnTo>
                <a:close/>
              </a:path>
              <a:path w="5087620" h="197485">
                <a:moveTo>
                  <a:pt x="4713122" y="157305"/>
                </a:moveTo>
                <a:lnTo>
                  <a:pt x="4709255" y="157305"/>
                </a:lnTo>
                <a:lnTo>
                  <a:pt x="4707721" y="157162"/>
                </a:lnTo>
                <a:lnTo>
                  <a:pt x="4706531" y="156857"/>
                </a:lnTo>
                <a:lnTo>
                  <a:pt x="4705340" y="156657"/>
                </a:lnTo>
                <a:lnTo>
                  <a:pt x="4704492" y="156362"/>
                </a:lnTo>
                <a:lnTo>
                  <a:pt x="4703997" y="155962"/>
                </a:lnTo>
                <a:lnTo>
                  <a:pt x="4703502" y="155466"/>
                </a:lnTo>
                <a:lnTo>
                  <a:pt x="4703254" y="154771"/>
                </a:lnTo>
                <a:lnTo>
                  <a:pt x="4703254" y="143760"/>
                </a:lnTo>
                <a:lnTo>
                  <a:pt x="4719028" y="143760"/>
                </a:lnTo>
                <a:lnTo>
                  <a:pt x="4719028" y="154771"/>
                </a:lnTo>
                <a:lnTo>
                  <a:pt x="4715608" y="156857"/>
                </a:lnTo>
                <a:lnTo>
                  <a:pt x="4714617" y="157162"/>
                </a:lnTo>
                <a:lnTo>
                  <a:pt x="4713122" y="157305"/>
                </a:lnTo>
                <a:close/>
              </a:path>
              <a:path w="5087620" h="197485">
                <a:moveTo>
                  <a:pt x="4789621" y="66522"/>
                </a:moveTo>
                <a:lnTo>
                  <a:pt x="4769596" y="66522"/>
                </a:lnTo>
                <a:lnTo>
                  <a:pt x="4775244" y="60274"/>
                </a:lnTo>
                <a:lnTo>
                  <a:pt x="4780854" y="55654"/>
                </a:lnTo>
                <a:lnTo>
                  <a:pt x="4792065" y="49701"/>
                </a:lnTo>
                <a:lnTo>
                  <a:pt x="4797771" y="48215"/>
                </a:lnTo>
                <a:lnTo>
                  <a:pt x="4810172" y="48215"/>
                </a:lnTo>
                <a:lnTo>
                  <a:pt x="4815782" y="49358"/>
                </a:lnTo>
                <a:lnTo>
                  <a:pt x="4824907" y="53920"/>
                </a:lnTo>
                <a:lnTo>
                  <a:pt x="4828574" y="56997"/>
                </a:lnTo>
                <a:lnTo>
                  <a:pt x="4831356" y="60864"/>
                </a:lnTo>
                <a:lnTo>
                  <a:pt x="4833963" y="64284"/>
                </a:lnTo>
                <a:lnTo>
                  <a:pt x="4795094" y="64284"/>
                </a:lnTo>
                <a:lnTo>
                  <a:pt x="4790474" y="65922"/>
                </a:lnTo>
                <a:lnTo>
                  <a:pt x="4789621" y="66522"/>
                </a:lnTo>
                <a:close/>
              </a:path>
              <a:path w="5087620" h="197485">
                <a:moveTo>
                  <a:pt x="4763890" y="157305"/>
                </a:moveTo>
                <a:lnTo>
                  <a:pt x="4760214" y="157305"/>
                </a:lnTo>
                <a:lnTo>
                  <a:pt x="4758728" y="157209"/>
                </a:lnTo>
                <a:lnTo>
                  <a:pt x="4757537" y="157009"/>
                </a:lnTo>
                <a:lnTo>
                  <a:pt x="4756346" y="156905"/>
                </a:lnTo>
                <a:lnTo>
                  <a:pt x="4752927" y="154333"/>
                </a:lnTo>
                <a:lnTo>
                  <a:pt x="4752927" y="52682"/>
                </a:lnTo>
                <a:lnTo>
                  <a:pt x="4753022" y="52187"/>
                </a:lnTo>
                <a:lnTo>
                  <a:pt x="4753422" y="51387"/>
                </a:lnTo>
                <a:lnTo>
                  <a:pt x="4753870" y="51044"/>
                </a:lnTo>
                <a:lnTo>
                  <a:pt x="4754565" y="50749"/>
                </a:lnTo>
                <a:lnTo>
                  <a:pt x="4755261" y="50349"/>
                </a:lnTo>
                <a:lnTo>
                  <a:pt x="4756099" y="50101"/>
                </a:lnTo>
                <a:lnTo>
                  <a:pt x="4757089" y="49996"/>
                </a:lnTo>
                <a:lnTo>
                  <a:pt x="4758185" y="49901"/>
                </a:lnTo>
                <a:lnTo>
                  <a:pt x="4764281" y="49901"/>
                </a:lnTo>
                <a:lnTo>
                  <a:pt x="4766367" y="50101"/>
                </a:lnTo>
                <a:lnTo>
                  <a:pt x="4767214" y="50349"/>
                </a:lnTo>
                <a:lnTo>
                  <a:pt x="4767805" y="50749"/>
                </a:lnTo>
                <a:lnTo>
                  <a:pt x="4768405" y="51044"/>
                </a:lnTo>
                <a:lnTo>
                  <a:pt x="4768853" y="51387"/>
                </a:lnTo>
                <a:lnTo>
                  <a:pt x="4769443" y="52187"/>
                </a:lnTo>
                <a:lnTo>
                  <a:pt x="4769596" y="52682"/>
                </a:lnTo>
                <a:lnTo>
                  <a:pt x="4769596" y="66522"/>
                </a:lnTo>
                <a:lnTo>
                  <a:pt x="4789621" y="66522"/>
                </a:lnTo>
                <a:lnTo>
                  <a:pt x="4785817" y="69198"/>
                </a:lnTo>
                <a:lnTo>
                  <a:pt x="4781254" y="72475"/>
                </a:lnTo>
                <a:lnTo>
                  <a:pt x="4776435" y="77238"/>
                </a:lnTo>
                <a:lnTo>
                  <a:pt x="4771377" y="83486"/>
                </a:lnTo>
                <a:lnTo>
                  <a:pt x="4771377" y="154333"/>
                </a:lnTo>
                <a:lnTo>
                  <a:pt x="4771234" y="154828"/>
                </a:lnTo>
                <a:lnTo>
                  <a:pt x="4766614" y="157009"/>
                </a:lnTo>
                <a:lnTo>
                  <a:pt x="4765424" y="157209"/>
                </a:lnTo>
                <a:lnTo>
                  <a:pt x="4763890" y="157305"/>
                </a:lnTo>
                <a:close/>
              </a:path>
              <a:path w="5087620" h="197485">
                <a:moveTo>
                  <a:pt x="4832099" y="157305"/>
                </a:moveTo>
                <a:lnTo>
                  <a:pt x="4828431" y="157305"/>
                </a:lnTo>
                <a:lnTo>
                  <a:pt x="4826888" y="157209"/>
                </a:lnTo>
                <a:lnTo>
                  <a:pt x="4825698" y="157009"/>
                </a:lnTo>
                <a:lnTo>
                  <a:pt x="4824507" y="156905"/>
                </a:lnTo>
                <a:lnTo>
                  <a:pt x="4820935" y="154333"/>
                </a:lnTo>
                <a:lnTo>
                  <a:pt x="4820935" y="89191"/>
                </a:lnTo>
                <a:lnTo>
                  <a:pt x="4820488" y="84581"/>
                </a:lnTo>
                <a:lnTo>
                  <a:pt x="4818706" y="77638"/>
                </a:lnTo>
                <a:lnTo>
                  <a:pt x="4817421" y="74656"/>
                </a:lnTo>
                <a:lnTo>
                  <a:pt x="4815725" y="72180"/>
                </a:lnTo>
                <a:lnTo>
                  <a:pt x="4814039" y="69599"/>
                </a:lnTo>
                <a:lnTo>
                  <a:pt x="4811810" y="67665"/>
                </a:lnTo>
                <a:lnTo>
                  <a:pt x="4809029" y="66370"/>
                </a:lnTo>
                <a:lnTo>
                  <a:pt x="4806353" y="64979"/>
                </a:lnTo>
                <a:lnTo>
                  <a:pt x="4803228" y="64284"/>
                </a:lnTo>
                <a:lnTo>
                  <a:pt x="4833963" y="64284"/>
                </a:lnTo>
                <a:lnTo>
                  <a:pt x="4834232" y="64636"/>
                </a:lnTo>
                <a:lnTo>
                  <a:pt x="4836271" y="69046"/>
                </a:lnTo>
                <a:lnTo>
                  <a:pt x="4837461" y="74113"/>
                </a:lnTo>
                <a:lnTo>
                  <a:pt x="4838747" y="79171"/>
                </a:lnTo>
                <a:lnTo>
                  <a:pt x="4839321" y="84581"/>
                </a:lnTo>
                <a:lnTo>
                  <a:pt x="4839395" y="154333"/>
                </a:lnTo>
                <a:lnTo>
                  <a:pt x="4839242" y="154828"/>
                </a:lnTo>
                <a:lnTo>
                  <a:pt x="4834775" y="157009"/>
                </a:lnTo>
                <a:lnTo>
                  <a:pt x="4833584" y="157209"/>
                </a:lnTo>
                <a:lnTo>
                  <a:pt x="4832099" y="157305"/>
                </a:lnTo>
                <a:close/>
              </a:path>
              <a:path w="5087620" h="197485">
                <a:moveTo>
                  <a:pt x="4895802" y="50444"/>
                </a:moveTo>
                <a:lnTo>
                  <a:pt x="4877342" y="50444"/>
                </a:lnTo>
                <a:lnTo>
                  <a:pt x="4877342" y="25993"/>
                </a:lnTo>
                <a:lnTo>
                  <a:pt x="4879133" y="23955"/>
                </a:lnTo>
                <a:lnTo>
                  <a:pt x="4879924" y="23555"/>
                </a:lnTo>
                <a:lnTo>
                  <a:pt x="4880914" y="23307"/>
                </a:lnTo>
                <a:lnTo>
                  <a:pt x="4882105" y="23212"/>
                </a:lnTo>
                <a:lnTo>
                  <a:pt x="4883295" y="23012"/>
                </a:lnTo>
                <a:lnTo>
                  <a:pt x="4884781" y="22917"/>
                </a:lnTo>
                <a:lnTo>
                  <a:pt x="4888353" y="22917"/>
                </a:lnTo>
                <a:lnTo>
                  <a:pt x="4889849" y="23012"/>
                </a:lnTo>
                <a:lnTo>
                  <a:pt x="4891039" y="23212"/>
                </a:lnTo>
                <a:lnTo>
                  <a:pt x="4892230" y="23307"/>
                </a:lnTo>
                <a:lnTo>
                  <a:pt x="4893173" y="23555"/>
                </a:lnTo>
                <a:lnTo>
                  <a:pt x="4893868" y="23955"/>
                </a:lnTo>
                <a:lnTo>
                  <a:pt x="4894563" y="24250"/>
                </a:lnTo>
                <a:lnTo>
                  <a:pt x="4895059" y="24650"/>
                </a:lnTo>
                <a:lnTo>
                  <a:pt x="4895354" y="25145"/>
                </a:lnTo>
                <a:lnTo>
                  <a:pt x="4895649" y="25545"/>
                </a:lnTo>
                <a:lnTo>
                  <a:pt x="4895802" y="25993"/>
                </a:lnTo>
                <a:lnTo>
                  <a:pt x="4895802" y="50444"/>
                </a:lnTo>
                <a:close/>
              </a:path>
              <a:path w="5087620" h="197485">
                <a:moveTo>
                  <a:pt x="4922634" y="65627"/>
                </a:moveTo>
                <a:lnTo>
                  <a:pt x="4862159" y="65627"/>
                </a:lnTo>
                <a:lnTo>
                  <a:pt x="4861226" y="65036"/>
                </a:lnTo>
                <a:lnTo>
                  <a:pt x="4860531" y="63845"/>
                </a:lnTo>
                <a:lnTo>
                  <a:pt x="4859931" y="62655"/>
                </a:lnTo>
                <a:lnTo>
                  <a:pt x="4859635" y="60721"/>
                </a:lnTo>
                <a:lnTo>
                  <a:pt x="4859731" y="55511"/>
                </a:lnTo>
                <a:lnTo>
                  <a:pt x="4859931" y="54616"/>
                </a:lnTo>
                <a:lnTo>
                  <a:pt x="4860131" y="53625"/>
                </a:lnTo>
                <a:lnTo>
                  <a:pt x="4860378" y="52825"/>
                </a:lnTo>
                <a:lnTo>
                  <a:pt x="4860674" y="52234"/>
                </a:lnTo>
                <a:lnTo>
                  <a:pt x="4860969" y="51539"/>
                </a:lnTo>
                <a:lnTo>
                  <a:pt x="4861321" y="51091"/>
                </a:lnTo>
                <a:lnTo>
                  <a:pt x="4861721" y="50891"/>
                </a:lnTo>
                <a:lnTo>
                  <a:pt x="4862217" y="50596"/>
                </a:lnTo>
                <a:lnTo>
                  <a:pt x="4862760" y="50444"/>
                </a:lnTo>
                <a:lnTo>
                  <a:pt x="4922138" y="50444"/>
                </a:lnTo>
                <a:lnTo>
                  <a:pt x="4922634" y="50596"/>
                </a:lnTo>
                <a:lnTo>
                  <a:pt x="4923034" y="50891"/>
                </a:lnTo>
                <a:lnTo>
                  <a:pt x="4923529" y="51091"/>
                </a:lnTo>
                <a:lnTo>
                  <a:pt x="4923929" y="51539"/>
                </a:lnTo>
                <a:lnTo>
                  <a:pt x="4924224" y="52234"/>
                </a:lnTo>
                <a:lnTo>
                  <a:pt x="4924624" y="52825"/>
                </a:lnTo>
                <a:lnTo>
                  <a:pt x="4924872" y="53625"/>
                </a:lnTo>
                <a:lnTo>
                  <a:pt x="4924967" y="54616"/>
                </a:lnTo>
                <a:lnTo>
                  <a:pt x="4925167" y="55511"/>
                </a:lnTo>
                <a:lnTo>
                  <a:pt x="4925262" y="60721"/>
                </a:lnTo>
                <a:lnTo>
                  <a:pt x="4924920" y="62655"/>
                </a:lnTo>
                <a:lnTo>
                  <a:pt x="4923529" y="65036"/>
                </a:lnTo>
                <a:lnTo>
                  <a:pt x="4922634" y="65627"/>
                </a:lnTo>
                <a:close/>
              </a:path>
              <a:path w="5087620" h="197485">
                <a:moveTo>
                  <a:pt x="4908451" y="158495"/>
                </a:moveTo>
                <a:lnTo>
                  <a:pt x="4901507" y="158495"/>
                </a:lnTo>
                <a:lnTo>
                  <a:pt x="4897040" y="157800"/>
                </a:lnTo>
                <a:lnTo>
                  <a:pt x="4877342" y="130168"/>
                </a:lnTo>
                <a:lnTo>
                  <a:pt x="4877342" y="65627"/>
                </a:lnTo>
                <a:lnTo>
                  <a:pt x="4895802" y="65627"/>
                </a:lnTo>
                <a:lnTo>
                  <a:pt x="4895802" y="128682"/>
                </a:lnTo>
                <a:lnTo>
                  <a:pt x="4896792" y="133940"/>
                </a:lnTo>
                <a:lnTo>
                  <a:pt x="4898773" y="137512"/>
                </a:lnTo>
                <a:lnTo>
                  <a:pt x="4900859" y="140988"/>
                </a:lnTo>
                <a:lnTo>
                  <a:pt x="4904527" y="142722"/>
                </a:lnTo>
                <a:lnTo>
                  <a:pt x="4924936" y="142722"/>
                </a:lnTo>
                <a:lnTo>
                  <a:pt x="4924967" y="143017"/>
                </a:lnTo>
                <a:lnTo>
                  <a:pt x="4925167" y="143912"/>
                </a:lnTo>
                <a:lnTo>
                  <a:pt x="4925262" y="148523"/>
                </a:lnTo>
                <a:lnTo>
                  <a:pt x="4925120" y="150208"/>
                </a:lnTo>
                <a:lnTo>
                  <a:pt x="4916633" y="157305"/>
                </a:lnTo>
                <a:lnTo>
                  <a:pt x="4915147" y="157600"/>
                </a:lnTo>
                <a:lnTo>
                  <a:pt x="4913556" y="157847"/>
                </a:lnTo>
                <a:lnTo>
                  <a:pt x="4911870" y="158048"/>
                </a:lnTo>
                <a:lnTo>
                  <a:pt x="4910184" y="158352"/>
                </a:lnTo>
                <a:lnTo>
                  <a:pt x="4908451" y="158495"/>
                </a:lnTo>
                <a:close/>
              </a:path>
              <a:path w="5087620" h="197485">
                <a:moveTo>
                  <a:pt x="4924936" y="142722"/>
                </a:moveTo>
                <a:lnTo>
                  <a:pt x="4911575" y="142722"/>
                </a:lnTo>
                <a:lnTo>
                  <a:pt x="4913109" y="142569"/>
                </a:lnTo>
                <a:lnTo>
                  <a:pt x="4914404" y="142274"/>
                </a:lnTo>
                <a:lnTo>
                  <a:pt x="4917976" y="141236"/>
                </a:lnTo>
                <a:lnTo>
                  <a:pt x="4919957" y="140493"/>
                </a:lnTo>
                <a:lnTo>
                  <a:pt x="4920652" y="140188"/>
                </a:lnTo>
                <a:lnTo>
                  <a:pt x="4921443" y="139798"/>
                </a:lnTo>
                <a:lnTo>
                  <a:pt x="4922138" y="139598"/>
                </a:lnTo>
                <a:lnTo>
                  <a:pt x="4923329" y="139693"/>
                </a:lnTo>
                <a:lnTo>
                  <a:pt x="4923634" y="139893"/>
                </a:lnTo>
                <a:lnTo>
                  <a:pt x="4924024" y="140093"/>
                </a:lnTo>
                <a:lnTo>
                  <a:pt x="4924329" y="140436"/>
                </a:lnTo>
                <a:lnTo>
                  <a:pt x="4924720" y="141426"/>
                </a:lnTo>
                <a:lnTo>
                  <a:pt x="4924872" y="142122"/>
                </a:lnTo>
                <a:lnTo>
                  <a:pt x="4924936" y="142722"/>
                </a:lnTo>
                <a:close/>
              </a:path>
              <a:path w="5087620" h="197485">
                <a:moveTo>
                  <a:pt x="4997824" y="158648"/>
                </a:moveTo>
                <a:lnTo>
                  <a:pt x="4984822" y="158648"/>
                </a:lnTo>
                <a:lnTo>
                  <a:pt x="4977583" y="157505"/>
                </a:lnTo>
                <a:lnTo>
                  <a:pt x="4946027" y="127834"/>
                </a:lnTo>
                <a:lnTo>
                  <a:pt x="4942903" y="113052"/>
                </a:lnTo>
                <a:lnTo>
                  <a:pt x="4942903" y="95392"/>
                </a:lnTo>
                <a:lnTo>
                  <a:pt x="4960114" y="58388"/>
                </a:lnTo>
                <a:lnTo>
                  <a:pt x="4983784" y="48215"/>
                </a:lnTo>
                <a:lnTo>
                  <a:pt x="4998957" y="48215"/>
                </a:lnTo>
                <a:lnTo>
                  <a:pt x="5005663" y="49501"/>
                </a:lnTo>
                <a:lnTo>
                  <a:pt x="5011216" y="52082"/>
                </a:lnTo>
                <a:lnTo>
                  <a:pt x="5016769" y="54568"/>
                </a:lnTo>
                <a:lnTo>
                  <a:pt x="5021331" y="57988"/>
                </a:lnTo>
                <a:lnTo>
                  <a:pt x="5025158" y="62655"/>
                </a:lnTo>
                <a:lnTo>
                  <a:pt x="4985813" y="62655"/>
                </a:lnTo>
                <a:lnTo>
                  <a:pt x="4981793" y="63541"/>
                </a:lnTo>
                <a:lnTo>
                  <a:pt x="4978326" y="65331"/>
                </a:lnTo>
                <a:lnTo>
                  <a:pt x="4974954" y="67017"/>
                </a:lnTo>
                <a:lnTo>
                  <a:pt x="4972078" y="69303"/>
                </a:lnTo>
                <a:lnTo>
                  <a:pt x="4962248" y="93754"/>
                </a:lnTo>
                <a:lnTo>
                  <a:pt x="5035324" y="93754"/>
                </a:lnTo>
                <a:lnTo>
                  <a:pt x="5035324" y="102088"/>
                </a:lnTo>
                <a:lnTo>
                  <a:pt x="5034581" y="104174"/>
                </a:lnTo>
                <a:lnTo>
                  <a:pt x="5033095" y="105365"/>
                </a:lnTo>
                <a:lnTo>
                  <a:pt x="5031704" y="106555"/>
                </a:lnTo>
                <a:lnTo>
                  <a:pt x="5030066" y="107146"/>
                </a:lnTo>
                <a:lnTo>
                  <a:pt x="4962248" y="107146"/>
                </a:lnTo>
                <a:lnTo>
                  <a:pt x="4962275" y="113052"/>
                </a:lnTo>
                <a:lnTo>
                  <a:pt x="4988937" y="143760"/>
                </a:lnTo>
                <a:lnTo>
                  <a:pt x="5030961" y="143760"/>
                </a:lnTo>
                <a:lnTo>
                  <a:pt x="5030961" y="145055"/>
                </a:lnTo>
                <a:lnTo>
                  <a:pt x="5030856" y="145846"/>
                </a:lnTo>
                <a:lnTo>
                  <a:pt x="5030714" y="147780"/>
                </a:lnTo>
                <a:lnTo>
                  <a:pt x="5030609" y="148275"/>
                </a:lnTo>
                <a:lnTo>
                  <a:pt x="5017617" y="155219"/>
                </a:lnTo>
                <a:lnTo>
                  <a:pt x="5014435" y="156114"/>
                </a:lnTo>
                <a:lnTo>
                  <a:pt x="5010721" y="156905"/>
                </a:lnTo>
                <a:lnTo>
                  <a:pt x="5002281" y="158295"/>
                </a:lnTo>
                <a:lnTo>
                  <a:pt x="4997824" y="158648"/>
                </a:lnTo>
                <a:close/>
              </a:path>
              <a:path w="5087620" h="197485">
                <a:moveTo>
                  <a:pt x="5035324" y="93754"/>
                </a:moveTo>
                <a:lnTo>
                  <a:pt x="5016721" y="93754"/>
                </a:lnTo>
                <a:lnTo>
                  <a:pt x="5017017" y="84029"/>
                </a:lnTo>
                <a:lnTo>
                  <a:pt x="5014883" y="76447"/>
                </a:lnTo>
                <a:lnTo>
                  <a:pt x="5010321" y="70989"/>
                </a:lnTo>
                <a:lnTo>
                  <a:pt x="5005853" y="65427"/>
                </a:lnTo>
                <a:lnTo>
                  <a:pt x="4999205" y="62655"/>
                </a:lnTo>
                <a:lnTo>
                  <a:pt x="5025158" y="62655"/>
                </a:lnTo>
                <a:lnTo>
                  <a:pt x="5028475" y="66617"/>
                </a:lnTo>
                <a:lnTo>
                  <a:pt x="5031104" y="71627"/>
                </a:lnTo>
                <a:lnTo>
                  <a:pt x="5034485" y="83143"/>
                </a:lnTo>
                <a:lnTo>
                  <a:pt x="5035324" y="89296"/>
                </a:lnTo>
                <a:lnTo>
                  <a:pt x="5035324" y="93754"/>
                </a:lnTo>
                <a:close/>
              </a:path>
              <a:path w="5087620" h="197485">
                <a:moveTo>
                  <a:pt x="5030961" y="143760"/>
                </a:moveTo>
                <a:lnTo>
                  <a:pt x="4999757" y="143760"/>
                </a:lnTo>
                <a:lnTo>
                  <a:pt x="5003967" y="143370"/>
                </a:lnTo>
                <a:lnTo>
                  <a:pt x="5011416" y="141779"/>
                </a:lnTo>
                <a:lnTo>
                  <a:pt x="5014635" y="140883"/>
                </a:lnTo>
                <a:lnTo>
                  <a:pt x="5017321" y="139893"/>
                </a:lnTo>
                <a:lnTo>
                  <a:pt x="5020093" y="138902"/>
                </a:lnTo>
                <a:lnTo>
                  <a:pt x="5022332" y="138055"/>
                </a:lnTo>
                <a:lnTo>
                  <a:pt x="5024017" y="137359"/>
                </a:lnTo>
                <a:lnTo>
                  <a:pt x="5025799" y="136569"/>
                </a:lnTo>
                <a:lnTo>
                  <a:pt x="5027142" y="136169"/>
                </a:lnTo>
                <a:lnTo>
                  <a:pt x="5028532" y="136169"/>
                </a:lnTo>
                <a:lnTo>
                  <a:pt x="5028970" y="136321"/>
                </a:lnTo>
                <a:lnTo>
                  <a:pt x="5029370" y="136616"/>
                </a:lnTo>
                <a:lnTo>
                  <a:pt x="5029866" y="136816"/>
                </a:lnTo>
                <a:lnTo>
                  <a:pt x="5030218" y="137169"/>
                </a:lnTo>
                <a:lnTo>
                  <a:pt x="5030609" y="138159"/>
                </a:lnTo>
                <a:lnTo>
                  <a:pt x="5030761" y="138902"/>
                </a:lnTo>
                <a:lnTo>
                  <a:pt x="5030914" y="140388"/>
                </a:lnTo>
                <a:lnTo>
                  <a:pt x="5030961" y="143760"/>
                </a:lnTo>
                <a:close/>
              </a:path>
              <a:path w="5087620" h="197485">
                <a:moveTo>
                  <a:pt x="5079510" y="157600"/>
                </a:moveTo>
                <a:lnTo>
                  <a:pt x="5070490" y="157600"/>
                </a:lnTo>
                <a:lnTo>
                  <a:pt x="5067356" y="156762"/>
                </a:lnTo>
                <a:lnTo>
                  <a:pt x="5065575" y="155076"/>
                </a:lnTo>
                <a:lnTo>
                  <a:pt x="5063889" y="153285"/>
                </a:lnTo>
                <a:lnTo>
                  <a:pt x="5063041" y="149818"/>
                </a:lnTo>
                <a:lnTo>
                  <a:pt x="5063093" y="139198"/>
                </a:lnTo>
                <a:lnTo>
                  <a:pt x="5063937" y="135921"/>
                </a:lnTo>
                <a:lnTo>
                  <a:pt x="5065727" y="134235"/>
                </a:lnTo>
                <a:lnTo>
                  <a:pt x="5067509" y="132454"/>
                </a:lnTo>
                <a:lnTo>
                  <a:pt x="5070680" y="131559"/>
                </a:lnTo>
                <a:lnTo>
                  <a:pt x="5079710" y="131559"/>
                </a:lnTo>
                <a:lnTo>
                  <a:pt x="5082787" y="132406"/>
                </a:lnTo>
                <a:lnTo>
                  <a:pt x="5084472" y="134092"/>
                </a:lnTo>
                <a:lnTo>
                  <a:pt x="5086263" y="135778"/>
                </a:lnTo>
                <a:lnTo>
                  <a:pt x="5087159" y="139198"/>
                </a:lnTo>
                <a:lnTo>
                  <a:pt x="5087108" y="149818"/>
                </a:lnTo>
                <a:lnTo>
                  <a:pt x="5086263" y="153142"/>
                </a:lnTo>
                <a:lnTo>
                  <a:pt x="5082691" y="156714"/>
                </a:lnTo>
                <a:lnTo>
                  <a:pt x="5079510" y="157600"/>
                </a:lnTo>
                <a:close/>
              </a:path>
            </a:pathLst>
          </a:custGeom>
          <a:solidFill>
            <a:srgbClr val="000000"/>
          </a:solidFill>
        </p:spPr>
        <p:txBody>
          <a:bodyPr wrap="square" lIns="0" tIns="0" rIns="0" bIns="0" rtlCol="0"/>
          <a:lstStyle/>
          <a:p>
            <a:endParaRPr/>
          </a:p>
        </p:txBody>
      </p:sp>
      <p:sp>
        <p:nvSpPr>
          <p:cNvPr id="19" name="object 19"/>
          <p:cNvSpPr/>
          <p:nvPr/>
        </p:nvSpPr>
        <p:spPr>
          <a:xfrm>
            <a:off x="1000365" y="460098"/>
            <a:ext cx="7040442" cy="481308"/>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2362195" y="3489318"/>
            <a:ext cx="0" cy="2590800"/>
          </a:xfrm>
          <a:custGeom>
            <a:avLst/>
            <a:gdLst/>
            <a:ahLst/>
            <a:cxnLst/>
            <a:rect l="l" t="t" r="r" b="b"/>
            <a:pathLst>
              <a:path h="2590800">
                <a:moveTo>
                  <a:pt x="0" y="0"/>
                </a:moveTo>
                <a:lnTo>
                  <a:pt x="0" y="2590794"/>
                </a:lnTo>
              </a:path>
            </a:pathLst>
          </a:custGeom>
          <a:ln w="57149">
            <a:solidFill>
              <a:srgbClr val="000000"/>
            </a:solidFill>
          </a:ln>
        </p:spPr>
        <p:txBody>
          <a:bodyPr wrap="square" lIns="0" tIns="0" rIns="0" bIns="0" rtlCol="0"/>
          <a:lstStyle/>
          <a:p>
            <a:endParaRPr/>
          </a:p>
        </p:txBody>
      </p:sp>
      <p:sp>
        <p:nvSpPr>
          <p:cNvPr id="21" name="object 21"/>
          <p:cNvSpPr/>
          <p:nvPr/>
        </p:nvSpPr>
        <p:spPr>
          <a:xfrm>
            <a:off x="2133595" y="5927712"/>
            <a:ext cx="3581400" cy="0"/>
          </a:xfrm>
          <a:custGeom>
            <a:avLst/>
            <a:gdLst/>
            <a:ahLst/>
            <a:cxnLst/>
            <a:rect l="l" t="t" r="r" b="b"/>
            <a:pathLst>
              <a:path w="3581400">
                <a:moveTo>
                  <a:pt x="0" y="0"/>
                </a:moveTo>
                <a:lnTo>
                  <a:pt x="3581392" y="0"/>
                </a:lnTo>
              </a:path>
            </a:pathLst>
          </a:custGeom>
          <a:ln w="38099">
            <a:solidFill>
              <a:srgbClr val="000000"/>
            </a:solidFill>
          </a:ln>
        </p:spPr>
        <p:txBody>
          <a:bodyPr wrap="square" lIns="0" tIns="0" rIns="0" bIns="0" rtlCol="0"/>
          <a:lstStyle/>
          <a:p>
            <a:endParaRPr/>
          </a:p>
        </p:txBody>
      </p:sp>
      <p:sp>
        <p:nvSpPr>
          <p:cNvPr id="22" name="object 22"/>
          <p:cNvSpPr/>
          <p:nvPr/>
        </p:nvSpPr>
        <p:spPr>
          <a:xfrm>
            <a:off x="2700344" y="3500442"/>
            <a:ext cx="2160905" cy="792480"/>
          </a:xfrm>
          <a:custGeom>
            <a:avLst/>
            <a:gdLst/>
            <a:ahLst/>
            <a:cxnLst/>
            <a:rect l="l" t="t" r="r" b="b"/>
            <a:pathLst>
              <a:path w="2160904" h="792479">
                <a:moveTo>
                  <a:pt x="0" y="792148"/>
                </a:moveTo>
                <a:lnTo>
                  <a:pt x="2160570" y="0"/>
                </a:lnTo>
              </a:path>
            </a:pathLst>
          </a:custGeom>
          <a:ln w="12699">
            <a:solidFill>
              <a:srgbClr val="3333CC"/>
            </a:solidFill>
          </a:ln>
        </p:spPr>
        <p:txBody>
          <a:bodyPr wrap="square" lIns="0" tIns="0" rIns="0" bIns="0" rtlCol="0"/>
          <a:lstStyle/>
          <a:p>
            <a:endParaRPr/>
          </a:p>
        </p:txBody>
      </p:sp>
      <p:sp>
        <p:nvSpPr>
          <p:cNvPr id="23" name="object 23"/>
          <p:cNvSpPr/>
          <p:nvPr/>
        </p:nvSpPr>
        <p:spPr>
          <a:xfrm>
            <a:off x="2700344" y="4005266"/>
            <a:ext cx="2087880" cy="1224280"/>
          </a:xfrm>
          <a:custGeom>
            <a:avLst/>
            <a:gdLst/>
            <a:ahLst/>
            <a:cxnLst/>
            <a:rect l="l" t="t" r="r" b="b"/>
            <a:pathLst>
              <a:path w="2087879" h="1224279">
                <a:moveTo>
                  <a:pt x="0" y="1223947"/>
                </a:moveTo>
                <a:lnTo>
                  <a:pt x="2087545" y="0"/>
                </a:lnTo>
              </a:path>
            </a:pathLst>
          </a:custGeom>
          <a:ln w="12699">
            <a:solidFill>
              <a:srgbClr val="3333CC"/>
            </a:solidFill>
          </a:ln>
        </p:spPr>
        <p:txBody>
          <a:bodyPr wrap="square" lIns="0" tIns="0" rIns="0" bIns="0" rtlCol="0"/>
          <a:lstStyle/>
          <a:p>
            <a:endParaRPr/>
          </a:p>
        </p:txBody>
      </p:sp>
      <p:sp>
        <p:nvSpPr>
          <p:cNvPr id="24" name="object 24"/>
          <p:cNvSpPr/>
          <p:nvPr/>
        </p:nvSpPr>
        <p:spPr>
          <a:xfrm>
            <a:off x="2743194" y="3946516"/>
            <a:ext cx="0" cy="2057400"/>
          </a:xfrm>
          <a:custGeom>
            <a:avLst/>
            <a:gdLst/>
            <a:ahLst/>
            <a:cxnLst/>
            <a:rect l="l" t="t" r="r" b="b"/>
            <a:pathLst>
              <a:path h="2057400">
                <a:moveTo>
                  <a:pt x="0" y="0"/>
                </a:moveTo>
                <a:lnTo>
                  <a:pt x="0" y="2057395"/>
                </a:lnTo>
              </a:path>
            </a:pathLst>
          </a:custGeom>
          <a:ln w="12699">
            <a:solidFill>
              <a:srgbClr val="000000"/>
            </a:solidFill>
          </a:ln>
        </p:spPr>
        <p:txBody>
          <a:bodyPr wrap="square" lIns="0" tIns="0" rIns="0" bIns="0" rtlCol="0"/>
          <a:lstStyle/>
          <a:p>
            <a:endParaRPr/>
          </a:p>
        </p:txBody>
      </p:sp>
      <p:sp>
        <p:nvSpPr>
          <p:cNvPr id="25" name="object 25"/>
          <p:cNvSpPr/>
          <p:nvPr/>
        </p:nvSpPr>
        <p:spPr>
          <a:xfrm>
            <a:off x="4787890" y="3449642"/>
            <a:ext cx="17780" cy="2427605"/>
          </a:xfrm>
          <a:custGeom>
            <a:avLst/>
            <a:gdLst/>
            <a:ahLst/>
            <a:cxnLst/>
            <a:rect l="l" t="t" r="r" b="b"/>
            <a:pathLst>
              <a:path w="17779" h="2427604">
                <a:moveTo>
                  <a:pt x="0" y="0"/>
                </a:moveTo>
                <a:lnTo>
                  <a:pt x="17474" y="2427270"/>
                </a:lnTo>
              </a:path>
            </a:pathLst>
          </a:custGeom>
          <a:ln w="12699">
            <a:solidFill>
              <a:srgbClr val="000000"/>
            </a:solidFill>
          </a:ln>
        </p:spPr>
        <p:txBody>
          <a:bodyPr wrap="square" lIns="0" tIns="0" rIns="0" bIns="0" rtlCol="0"/>
          <a:lstStyle/>
          <a:p>
            <a:endParaRPr/>
          </a:p>
        </p:txBody>
      </p:sp>
      <p:sp>
        <p:nvSpPr>
          <p:cNvPr id="26" name="object 26"/>
          <p:cNvSpPr/>
          <p:nvPr/>
        </p:nvSpPr>
        <p:spPr>
          <a:xfrm>
            <a:off x="1523996" y="3053668"/>
            <a:ext cx="5410200" cy="2895600"/>
          </a:xfrm>
          <a:custGeom>
            <a:avLst/>
            <a:gdLst/>
            <a:ahLst/>
            <a:cxnLst/>
            <a:rect l="l" t="t" r="r" b="b"/>
            <a:pathLst>
              <a:path w="5410200" h="2895600">
                <a:moveTo>
                  <a:pt x="0" y="0"/>
                </a:moveTo>
                <a:lnTo>
                  <a:pt x="5410189" y="0"/>
                </a:lnTo>
                <a:lnTo>
                  <a:pt x="5410189" y="2895594"/>
                </a:lnTo>
                <a:lnTo>
                  <a:pt x="0" y="2895594"/>
                </a:lnTo>
                <a:lnTo>
                  <a:pt x="0" y="0"/>
                </a:lnTo>
                <a:close/>
              </a:path>
            </a:pathLst>
          </a:custGeom>
          <a:ln w="12699">
            <a:solidFill>
              <a:srgbClr val="000000"/>
            </a:solidFill>
          </a:ln>
        </p:spPr>
        <p:txBody>
          <a:bodyPr wrap="square" lIns="0" tIns="0" rIns="0" bIns="0" rtlCol="0"/>
          <a:lstStyle/>
          <a:p>
            <a:endParaRPr/>
          </a:p>
        </p:txBody>
      </p:sp>
      <p:sp>
        <p:nvSpPr>
          <p:cNvPr id="27" name="object 27"/>
          <p:cNvSpPr/>
          <p:nvPr/>
        </p:nvSpPr>
        <p:spPr>
          <a:xfrm>
            <a:off x="4887757" y="3385367"/>
            <a:ext cx="1697757" cy="159245"/>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4900453" y="4106094"/>
            <a:ext cx="1716321" cy="19719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2157683" y="3500411"/>
            <a:ext cx="97155" cy="198120"/>
          </a:xfrm>
          <a:custGeom>
            <a:avLst/>
            <a:gdLst/>
            <a:ahLst/>
            <a:cxnLst/>
            <a:rect l="l" t="t" r="r" b="b"/>
            <a:pathLst>
              <a:path w="97155" h="198120">
                <a:moveTo>
                  <a:pt x="91843" y="147637"/>
                </a:moveTo>
                <a:lnTo>
                  <a:pt x="49485" y="147637"/>
                </a:lnTo>
                <a:lnTo>
                  <a:pt x="55984" y="146049"/>
                </a:lnTo>
                <a:lnTo>
                  <a:pt x="60251" y="142874"/>
                </a:lnTo>
                <a:lnTo>
                  <a:pt x="64517" y="139600"/>
                </a:lnTo>
                <a:lnTo>
                  <a:pt x="66650" y="135284"/>
                </a:lnTo>
                <a:lnTo>
                  <a:pt x="66650" y="126354"/>
                </a:lnTo>
                <a:lnTo>
                  <a:pt x="65707" y="123427"/>
                </a:lnTo>
                <a:lnTo>
                  <a:pt x="63822" y="121145"/>
                </a:lnTo>
                <a:lnTo>
                  <a:pt x="62037" y="118864"/>
                </a:lnTo>
                <a:lnTo>
                  <a:pt x="59606" y="116829"/>
                </a:lnTo>
                <a:lnTo>
                  <a:pt x="53455" y="113257"/>
                </a:lnTo>
                <a:lnTo>
                  <a:pt x="49982" y="111720"/>
                </a:lnTo>
                <a:lnTo>
                  <a:pt x="46112" y="110429"/>
                </a:lnTo>
                <a:lnTo>
                  <a:pt x="42342" y="109041"/>
                </a:lnTo>
                <a:lnTo>
                  <a:pt x="9252" y="89792"/>
                </a:lnTo>
                <a:lnTo>
                  <a:pt x="2357" y="72082"/>
                </a:lnTo>
                <a:lnTo>
                  <a:pt x="2357" y="60275"/>
                </a:lnTo>
                <a:lnTo>
                  <a:pt x="26020" y="30360"/>
                </a:lnTo>
                <a:lnTo>
                  <a:pt x="31080" y="28177"/>
                </a:lnTo>
                <a:lnTo>
                  <a:pt x="36885" y="26739"/>
                </a:lnTo>
                <a:lnTo>
                  <a:pt x="43433" y="26045"/>
                </a:lnTo>
                <a:lnTo>
                  <a:pt x="45591" y="4315"/>
                </a:lnTo>
                <a:lnTo>
                  <a:pt x="47601" y="1041"/>
                </a:lnTo>
                <a:lnTo>
                  <a:pt x="48295" y="644"/>
                </a:lnTo>
                <a:lnTo>
                  <a:pt x="49237" y="396"/>
                </a:lnTo>
                <a:lnTo>
                  <a:pt x="50428" y="297"/>
                </a:lnTo>
                <a:lnTo>
                  <a:pt x="51618" y="99"/>
                </a:lnTo>
                <a:lnTo>
                  <a:pt x="53156" y="0"/>
                </a:lnTo>
                <a:lnTo>
                  <a:pt x="57423" y="0"/>
                </a:lnTo>
                <a:lnTo>
                  <a:pt x="59357" y="148"/>
                </a:lnTo>
                <a:lnTo>
                  <a:pt x="60846" y="446"/>
                </a:lnTo>
                <a:lnTo>
                  <a:pt x="62334" y="644"/>
                </a:lnTo>
                <a:lnTo>
                  <a:pt x="63475" y="942"/>
                </a:lnTo>
                <a:lnTo>
                  <a:pt x="64269" y="1339"/>
                </a:lnTo>
                <a:lnTo>
                  <a:pt x="65162" y="1736"/>
                </a:lnTo>
                <a:lnTo>
                  <a:pt x="65707" y="2281"/>
                </a:lnTo>
                <a:lnTo>
                  <a:pt x="65907" y="2976"/>
                </a:lnTo>
                <a:lnTo>
                  <a:pt x="66105" y="3571"/>
                </a:lnTo>
                <a:lnTo>
                  <a:pt x="66204" y="4315"/>
                </a:lnTo>
                <a:lnTo>
                  <a:pt x="66204" y="5208"/>
                </a:lnTo>
                <a:lnTo>
                  <a:pt x="63971" y="26193"/>
                </a:lnTo>
                <a:lnTo>
                  <a:pt x="66055" y="26490"/>
                </a:lnTo>
                <a:lnTo>
                  <a:pt x="68237" y="26937"/>
                </a:lnTo>
                <a:lnTo>
                  <a:pt x="70520" y="27532"/>
                </a:lnTo>
                <a:lnTo>
                  <a:pt x="72901" y="28029"/>
                </a:lnTo>
                <a:lnTo>
                  <a:pt x="75084" y="28624"/>
                </a:lnTo>
                <a:lnTo>
                  <a:pt x="79053" y="30013"/>
                </a:lnTo>
                <a:lnTo>
                  <a:pt x="80839" y="30758"/>
                </a:lnTo>
                <a:lnTo>
                  <a:pt x="82426" y="31551"/>
                </a:lnTo>
                <a:lnTo>
                  <a:pt x="84113" y="32344"/>
                </a:lnTo>
                <a:lnTo>
                  <a:pt x="85254" y="33089"/>
                </a:lnTo>
                <a:lnTo>
                  <a:pt x="85849" y="33784"/>
                </a:lnTo>
                <a:lnTo>
                  <a:pt x="86543" y="34379"/>
                </a:lnTo>
                <a:lnTo>
                  <a:pt x="87040" y="34974"/>
                </a:lnTo>
                <a:lnTo>
                  <a:pt x="87338" y="35570"/>
                </a:lnTo>
                <a:lnTo>
                  <a:pt x="87734" y="36165"/>
                </a:lnTo>
                <a:lnTo>
                  <a:pt x="88032" y="36958"/>
                </a:lnTo>
                <a:lnTo>
                  <a:pt x="88230" y="37951"/>
                </a:lnTo>
                <a:lnTo>
                  <a:pt x="88428" y="38843"/>
                </a:lnTo>
                <a:lnTo>
                  <a:pt x="88528" y="39935"/>
                </a:lnTo>
                <a:lnTo>
                  <a:pt x="88593" y="42068"/>
                </a:lnTo>
                <a:lnTo>
                  <a:pt x="88627" y="47624"/>
                </a:lnTo>
                <a:lnTo>
                  <a:pt x="49535" y="47624"/>
                </a:lnTo>
                <a:lnTo>
                  <a:pt x="46211" y="48022"/>
                </a:lnTo>
                <a:lnTo>
                  <a:pt x="43433" y="48815"/>
                </a:lnTo>
                <a:lnTo>
                  <a:pt x="40754" y="49509"/>
                </a:lnTo>
                <a:lnTo>
                  <a:pt x="38522" y="50551"/>
                </a:lnTo>
                <a:lnTo>
                  <a:pt x="31824" y="66376"/>
                </a:lnTo>
                <a:lnTo>
                  <a:pt x="32718" y="69353"/>
                </a:lnTo>
                <a:lnTo>
                  <a:pt x="56331" y="83988"/>
                </a:lnTo>
                <a:lnTo>
                  <a:pt x="60350" y="85477"/>
                </a:lnTo>
                <a:lnTo>
                  <a:pt x="64418" y="87064"/>
                </a:lnTo>
                <a:lnTo>
                  <a:pt x="68486" y="88552"/>
                </a:lnTo>
                <a:lnTo>
                  <a:pt x="72454" y="90338"/>
                </a:lnTo>
                <a:lnTo>
                  <a:pt x="76324" y="92421"/>
                </a:lnTo>
                <a:lnTo>
                  <a:pt x="80293" y="94406"/>
                </a:lnTo>
                <a:lnTo>
                  <a:pt x="83766" y="96936"/>
                </a:lnTo>
                <a:lnTo>
                  <a:pt x="86742" y="100012"/>
                </a:lnTo>
                <a:lnTo>
                  <a:pt x="89818" y="102988"/>
                </a:lnTo>
                <a:lnTo>
                  <a:pt x="92298" y="106610"/>
                </a:lnTo>
                <a:lnTo>
                  <a:pt x="96068" y="115142"/>
                </a:lnTo>
                <a:lnTo>
                  <a:pt x="97011" y="120302"/>
                </a:lnTo>
                <a:lnTo>
                  <a:pt x="97011" y="132803"/>
                </a:lnTo>
                <a:lnTo>
                  <a:pt x="95909" y="138409"/>
                </a:lnTo>
                <a:lnTo>
                  <a:pt x="95826" y="138707"/>
                </a:lnTo>
                <a:lnTo>
                  <a:pt x="91843" y="147637"/>
                </a:lnTo>
                <a:close/>
              </a:path>
              <a:path w="97155" h="198120">
                <a:moveTo>
                  <a:pt x="86047" y="56851"/>
                </a:moveTo>
                <a:lnTo>
                  <a:pt x="84559" y="56851"/>
                </a:lnTo>
                <a:lnTo>
                  <a:pt x="83120" y="56356"/>
                </a:lnTo>
                <a:lnTo>
                  <a:pt x="81235" y="55363"/>
                </a:lnTo>
                <a:lnTo>
                  <a:pt x="79449" y="54371"/>
                </a:lnTo>
                <a:lnTo>
                  <a:pt x="77167" y="53330"/>
                </a:lnTo>
                <a:lnTo>
                  <a:pt x="74390" y="52238"/>
                </a:lnTo>
                <a:lnTo>
                  <a:pt x="71710" y="51147"/>
                </a:lnTo>
                <a:lnTo>
                  <a:pt x="68585" y="50105"/>
                </a:lnTo>
                <a:lnTo>
                  <a:pt x="61540" y="48121"/>
                </a:lnTo>
                <a:lnTo>
                  <a:pt x="57671" y="47624"/>
                </a:lnTo>
                <a:lnTo>
                  <a:pt x="88627" y="47624"/>
                </a:lnTo>
                <a:lnTo>
                  <a:pt x="86494" y="56752"/>
                </a:lnTo>
                <a:lnTo>
                  <a:pt x="86047" y="56851"/>
                </a:lnTo>
                <a:close/>
              </a:path>
              <a:path w="97155" h="198120">
                <a:moveTo>
                  <a:pt x="39365" y="197791"/>
                </a:moveTo>
                <a:lnTo>
                  <a:pt x="35099" y="197791"/>
                </a:lnTo>
                <a:lnTo>
                  <a:pt x="33164" y="197643"/>
                </a:lnTo>
                <a:lnTo>
                  <a:pt x="31676" y="197345"/>
                </a:lnTo>
                <a:lnTo>
                  <a:pt x="30287" y="197147"/>
                </a:lnTo>
                <a:lnTo>
                  <a:pt x="26367" y="193377"/>
                </a:lnTo>
                <a:lnTo>
                  <a:pt x="26466" y="192582"/>
                </a:lnTo>
                <a:lnTo>
                  <a:pt x="28848" y="169960"/>
                </a:lnTo>
                <a:lnTo>
                  <a:pt x="0" y="148827"/>
                </a:lnTo>
                <a:lnTo>
                  <a:pt x="87" y="143767"/>
                </a:lnTo>
                <a:lnTo>
                  <a:pt x="2357" y="137516"/>
                </a:lnTo>
                <a:lnTo>
                  <a:pt x="2952" y="137119"/>
                </a:lnTo>
                <a:lnTo>
                  <a:pt x="3597" y="136921"/>
                </a:lnTo>
                <a:lnTo>
                  <a:pt x="5284" y="136921"/>
                </a:lnTo>
                <a:lnTo>
                  <a:pt x="6673" y="137516"/>
                </a:lnTo>
                <a:lnTo>
                  <a:pt x="8459" y="138707"/>
                </a:lnTo>
                <a:lnTo>
                  <a:pt x="10344" y="139799"/>
                </a:lnTo>
                <a:lnTo>
                  <a:pt x="35198" y="147637"/>
                </a:lnTo>
                <a:lnTo>
                  <a:pt x="91843" y="147637"/>
                </a:lnTo>
                <a:lnTo>
                  <a:pt x="91306" y="148827"/>
                </a:lnTo>
                <a:lnTo>
                  <a:pt x="56381" y="169515"/>
                </a:lnTo>
                <a:lnTo>
                  <a:pt x="49237" y="170110"/>
                </a:lnTo>
                <a:lnTo>
                  <a:pt x="46997" y="194121"/>
                </a:lnTo>
                <a:lnTo>
                  <a:pt x="46906" y="194666"/>
                </a:lnTo>
                <a:lnTo>
                  <a:pt x="46707" y="195163"/>
                </a:lnTo>
                <a:lnTo>
                  <a:pt x="46410" y="195559"/>
                </a:lnTo>
                <a:lnTo>
                  <a:pt x="46211" y="196055"/>
                </a:lnTo>
                <a:lnTo>
                  <a:pt x="45716" y="196452"/>
                </a:lnTo>
                <a:lnTo>
                  <a:pt x="44921" y="196749"/>
                </a:lnTo>
                <a:lnTo>
                  <a:pt x="44227" y="197048"/>
                </a:lnTo>
                <a:lnTo>
                  <a:pt x="43285" y="197295"/>
                </a:lnTo>
                <a:lnTo>
                  <a:pt x="40903" y="197692"/>
                </a:lnTo>
                <a:lnTo>
                  <a:pt x="39365" y="197791"/>
                </a:lnTo>
                <a:close/>
              </a:path>
            </a:pathLst>
          </a:custGeom>
          <a:solidFill>
            <a:srgbClr val="FFFFFF"/>
          </a:solidFill>
        </p:spPr>
        <p:txBody>
          <a:bodyPr wrap="square" lIns="0" tIns="0" rIns="0" bIns="0" rtlCol="0"/>
          <a:lstStyle/>
          <a:p>
            <a:endParaRPr/>
          </a:p>
        </p:txBody>
      </p:sp>
      <p:sp>
        <p:nvSpPr>
          <p:cNvPr id="30" name="object 30"/>
          <p:cNvSpPr/>
          <p:nvPr/>
        </p:nvSpPr>
        <p:spPr>
          <a:xfrm>
            <a:off x="5558765" y="6013071"/>
            <a:ext cx="492062" cy="174574"/>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5564272" y="6313704"/>
            <a:ext cx="107314" cy="112395"/>
          </a:xfrm>
          <a:custGeom>
            <a:avLst/>
            <a:gdLst/>
            <a:ahLst/>
            <a:cxnLst/>
            <a:rect l="l" t="t" r="r" b="b"/>
            <a:pathLst>
              <a:path w="107314" h="112395">
                <a:moveTo>
                  <a:pt x="61317" y="112215"/>
                </a:moveTo>
                <a:lnTo>
                  <a:pt x="43259" y="112215"/>
                </a:lnTo>
                <a:lnTo>
                  <a:pt x="35569" y="111025"/>
                </a:lnTo>
                <a:lnTo>
                  <a:pt x="5208" y="87362"/>
                </a:lnTo>
                <a:lnTo>
                  <a:pt x="0" y="48616"/>
                </a:lnTo>
                <a:lnTo>
                  <a:pt x="1140" y="40827"/>
                </a:lnTo>
                <a:lnTo>
                  <a:pt x="23812" y="6845"/>
                </a:lnTo>
                <a:lnTo>
                  <a:pt x="30658" y="4167"/>
                </a:lnTo>
                <a:lnTo>
                  <a:pt x="37504" y="1388"/>
                </a:lnTo>
                <a:lnTo>
                  <a:pt x="45491" y="0"/>
                </a:lnTo>
                <a:lnTo>
                  <a:pt x="63549" y="0"/>
                </a:lnTo>
                <a:lnTo>
                  <a:pt x="71288" y="1190"/>
                </a:lnTo>
                <a:lnTo>
                  <a:pt x="84385" y="5953"/>
                </a:lnTo>
                <a:lnTo>
                  <a:pt x="89792" y="9524"/>
                </a:lnTo>
                <a:lnTo>
                  <a:pt x="94059" y="14287"/>
                </a:lnTo>
                <a:lnTo>
                  <a:pt x="98325" y="18950"/>
                </a:lnTo>
                <a:lnTo>
                  <a:pt x="100104" y="22175"/>
                </a:lnTo>
                <a:lnTo>
                  <a:pt x="49410" y="22175"/>
                </a:lnTo>
                <a:lnTo>
                  <a:pt x="45739" y="22968"/>
                </a:lnTo>
                <a:lnTo>
                  <a:pt x="42564" y="24556"/>
                </a:lnTo>
                <a:lnTo>
                  <a:pt x="39489" y="26045"/>
                </a:lnTo>
                <a:lnTo>
                  <a:pt x="36959" y="28276"/>
                </a:lnTo>
                <a:lnTo>
                  <a:pt x="34974" y="31253"/>
                </a:lnTo>
                <a:lnTo>
                  <a:pt x="32990" y="34130"/>
                </a:lnTo>
                <a:lnTo>
                  <a:pt x="31451" y="37653"/>
                </a:lnTo>
                <a:lnTo>
                  <a:pt x="30360" y="41820"/>
                </a:lnTo>
                <a:lnTo>
                  <a:pt x="29368" y="45888"/>
                </a:lnTo>
                <a:lnTo>
                  <a:pt x="28872" y="50551"/>
                </a:lnTo>
                <a:lnTo>
                  <a:pt x="28937" y="61515"/>
                </a:lnTo>
                <a:lnTo>
                  <a:pt x="48567" y="89742"/>
                </a:lnTo>
                <a:lnTo>
                  <a:pt x="98650" y="89742"/>
                </a:lnTo>
                <a:lnTo>
                  <a:pt x="97730" y="91379"/>
                </a:lnTo>
                <a:lnTo>
                  <a:pt x="93166" y="96440"/>
                </a:lnTo>
                <a:lnTo>
                  <a:pt x="88701" y="101500"/>
                </a:lnTo>
                <a:lnTo>
                  <a:pt x="83045" y="105419"/>
                </a:lnTo>
                <a:lnTo>
                  <a:pt x="76200" y="108197"/>
                </a:lnTo>
                <a:lnTo>
                  <a:pt x="69353" y="110876"/>
                </a:lnTo>
                <a:lnTo>
                  <a:pt x="61317" y="112215"/>
                </a:lnTo>
                <a:close/>
              </a:path>
              <a:path w="107314" h="112395">
                <a:moveTo>
                  <a:pt x="98650" y="89742"/>
                </a:moveTo>
                <a:lnTo>
                  <a:pt x="57398" y="89742"/>
                </a:lnTo>
                <a:lnTo>
                  <a:pt x="61068" y="88998"/>
                </a:lnTo>
                <a:lnTo>
                  <a:pt x="64144" y="87510"/>
                </a:lnTo>
                <a:lnTo>
                  <a:pt x="77836" y="61515"/>
                </a:lnTo>
                <a:lnTo>
                  <a:pt x="77771" y="50551"/>
                </a:lnTo>
                <a:lnTo>
                  <a:pt x="77440" y="46780"/>
                </a:lnTo>
                <a:lnTo>
                  <a:pt x="76646" y="42713"/>
                </a:lnTo>
                <a:lnTo>
                  <a:pt x="75852" y="38545"/>
                </a:lnTo>
                <a:lnTo>
                  <a:pt x="74513" y="34924"/>
                </a:lnTo>
                <a:lnTo>
                  <a:pt x="72627" y="31848"/>
                </a:lnTo>
                <a:lnTo>
                  <a:pt x="70841" y="28773"/>
                </a:lnTo>
                <a:lnTo>
                  <a:pt x="68361" y="26391"/>
                </a:lnTo>
                <a:lnTo>
                  <a:pt x="65186" y="24704"/>
                </a:lnTo>
                <a:lnTo>
                  <a:pt x="62110" y="23018"/>
                </a:lnTo>
                <a:lnTo>
                  <a:pt x="58240" y="22175"/>
                </a:lnTo>
                <a:lnTo>
                  <a:pt x="100104" y="22175"/>
                </a:lnTo>
                <a:lnTo>
                  <a:pt x="101500" y="24704"/>
                </a:lnTo>
                <a:lnTo>
                  <a:pt x="105667" y="38397"/>
                </a:lnTo>
                <a:lnTo>
                  <a:pt x="106663" y="45888"/>
                </a:lnTo>
                <a:lnTo>
                  <a:pt x="106709" y="63599"/>
                </a:lnTo>
                <a:lnTo>
                  <a:pt x="105568" y="71387"/>
                </a:lnTo>
                <a:lnTo>
                  <a:pt x="103286" y="78432"/>
                </a:lnTo>
                <a:lnTo>
                  <a:pt x="101103" y="85377"/>
                </a:lnTo>
                <a:lnTo>
                  <a:pt x="98650" y="89742"/>
                </a:lnTo>
                <a:close/>
              </a:path>
            </a:pathLst>
          </a:custGeom>
          <a:solidFill>
            <a:srgbClr val="3333CC"/>
          </a:solidFill>
        </p:spPr>
        <p:txBody>
          <a:bodyPr wrap="square" lIns="0" tIns="0" rIns="0" bIns="0" rtlCol="0"/>
          <a:lstStyle/>
          <a:p>
            <a:endParaRPr/>
          </a:p>
        </p:txBody>
      </p:sp>
      <p:sp>
        <p:nvSpPr>
          <p:cNvPr id="32" name="object 32"/>
          <p:cNvSpPr/>
          <p:nvPr/>
        </p:nvSpPr>
        <p:spPr>
          <a:xfrm>
            <a:off x="6658457" y="6360538"/>
            <a:ext cx="314960" cy="147955"/>
          </a:xfrm>
          <a:custGeom>
            <a:avLst/>
            <a:gdLst/>
            <a:ahLst/>
            <a:cxnLst/>
            <a:rect l="l" t="t" r="r" b="b"/>
            <a:pathLst>
              <a:path w="314959" h="147954">
                <a:moveTo>
                  <a:pt x="2430" y="38347"/>
                </a:moveTo>
                <a:lnTo>
                  <a:pt x="0" y="34081"/>
                </a:lnTo>
                <a:lnTo>
                  <a:pt x="0" y="28574"/>
                </a:lnTo>
                <a:lnTo>
                  <a:pt x="36413" y="1339"/>
                </a:lnTo>
                <a:lnTo>
                  <a:pt x="36711" y="1041"/>
                </a:lnTo>
                <a:lnTo>
                  <a:pt x="37057" y="842"/>
                </a:lnTo>
                <a:lnTo>
                  <a:pt x="37455" y="743"/>
                </a:lnTo>
                <a:lnTo>
                  <a:pt x="37951" y="545"/>
                </a:lnTo>
                <a:lnTo>
                  <a:pt x="38496" y="396"/>
                </a:lnTo>
                <a:lnTo>
                  <a:pt x="39091" y="297"/>
                </a:lnTo>
                <a:lnTo>
                  <a:pt x="39786" y="99"/>
                </a:lnTo>
                <a:lnTo>
                  <a:pt x="40580" y="0"/>
                </a:lnTo>
                <a:lnTo>
                  <a:pt x="46681" y="0"/>
                </a:lnTo>
                <a:lnTo>
                  <a:pt x="48170" y="99"/>
                </a:lnTo>
                <a:lnTo>
                  <a:pt x="49361" y="297"/>
                </a:lnTo>
                <a:lnTo>
                  <a:pt x="50551" y="396"/>
                </a:lnTo>
                <a:lnTo>
                  <a:pt x="51444" y="595"/>
                </a:lnTo>
                <a:lnTo>
                  <a:pt x="52039" y="892"/>
                </a:lnTo>
                <a:lnTo>
                  <a:pt x="52734" y="1091"/>
                </a:lnTo>
                <a:lnTo>
                  <a:pt x="53180" y="1388"/>
                </a:lnTo>
                <a:lnTo>
                  <a:pt x="53379" y="1785"/>
                </a:lnTo>
                <a:lnTo>
                  <a:pt x="53677" y="2182"/>
                </a:lnTo>
                <a:lnTo>
                  <a:pt x="53825" y="2628"/>
                </a:lnTo>
                <a:lnTo>
                  <a:pt x="53825" y="20091"/>
                </a:lnTo>
                <a:lnTo>
                  <a:pt x="34627" y="20091"/>
                </a:lnTo>
                <a:lnTo>
                  <a:pt x="6647" y="36759"/>
                </a:lnTo>
                <a:lnTo>
                  <a:pt x="5258" y="37554"/>
                </a:lnTo>
                <a:lnTo>
                  <a:pt x="4117" y="38050"/>
                </a:lnTo>
                <a:lnTo>
                  <a:pt x="3224" y="38248"/>
                </a:lnTo>
                <a:lnTo>
                  <a:pt x="2430" y="38347"/>
                </a:lnTo>
                <a:close/>
              </a:path>
              <a:path w="314959" h="147954">
                <a:moveTo>
                  <a:pt x="53825" y="129926"/>
                </a:moveTo>
                <a:lnTo>
                  <a:pt x="34627" y="129926"/>
                </a:lnTo>
                <a:lnTo>
                  <a:pt x="34627" y="20091"/>
                </a:lnTo>
                <a:lnTo>
                  <a:pt x="53825" y="20091"/>
                </a:lnTo>
                <a:lnTo>
                  <a:pt x="53825" y="129926"/>
                </a:lnTo>
                <a:close/>
              </a:path>
              <a:path w="314959" h="147954">
                <a:moveTo>
                  <a:pt x="80466" y="145404"/>
                </a:moveTo>
                <a:lnTo>
                  <a:pt x="3918" y="145404"/>
                </a:lnTo>
                <a:lnTo>
                  <a:pt x="3423" y="145305"/>
                </a:lnTo>
                <a:lnTo>
                  <a:pt x="397" y="139203"/>
                </a:lnTo>
                <a:lnTo>
                  <a:pt x="397" y="136425"/>
                </a:lnTo>
                <a:lnTo>
                  <a:pt x="3819" y="129926"/>
                </a:lnTo>
                <a:lnTo>
                  <a:pt x="80466" y="129926"/>
                </a:lnTo>
                <a:lnTo>
                  <a:pt x="81011" y="130124"/>
                </a:lnTo>
                <a:lnTo>
                  <a:pt x="81508" y="130521"/>
                </a:lnTo>
                <a:lnTo>
                  <a:pt x="82103" y="130818"/>
                </a:lnTo>
                <a:lnTo>
                  <a:pt x="82550" y="131315"/>
                </a:lnTo>
                <a:lnTo>
                  <a:pt x="82847" y="132009"/>
                </a:lnTo>
                <a:lnTo>
                  <a:pt x="83244" y="132604"/>
                </a:lnTo>
                <a:lnTo>
                  <a:pt x="83492" y="133399"/>
                </a:lnTo>
                <a:lnTo>
                  <a:pt x="83591" y="134390"/>
                </a:lnTo>
                <a:lnTo>
                  <a:pt x="83790" y="135284"/>
                </a:lnTo>
                <a:lnTo>
                  <a:pt x="83889" y="136425"/>
                </a:lnTo>
                <a:lnTo>
                  <a:pt x="83889" y="139203"/>
                </a:lnTo>
                <a:lnTo>
                  <a:pt x="80962" y="145305"/>
                </a:lnTo>
                <a:lnTo>
                  <a:pt x="80466" y="145404"/>
                </a:lnTo>
                <a:close/>
              </a:path>
              <a:path w="314959" h="147954">
                <a:moveTo>
                  <a:pt x="202678" y="112215"/>
                </a:moveTo>
                <a:lnTo>
                  <a:pt x="105990" y="112215"/>
                </a:lnTo>
                <a:lnTo>
                  <a:pt x="105246" y="112116"/>
                </a:lnTo>
                <a:lnTo>
                  <a:pt x="101723" y="101103"/>
                </a:lnTo>
                <a:lnTo>
                  <a:pt x="101922" y="98821"/>
                </a:lnTo>
                <a:lnTo>
                  <a:pt x="156443" y="3720"/>
                </a:lnTo>
                <a:lnTo>
                  <a:pt x="158079" y="2231"/>
                </a:lnTo>
                <a:lnTo>
                  <a:pt x="158774" y="1736"/>
                </a:lnTo>
                <a:lnTo>
                  <a:pt x="173210" y="297"/>
                </a:lnTo>
                <a:lnTo>
                  <a:pt x="175343" y="396"/>
                </a:lnTo>
                <a:lnTo>
                  <a:pt x="184124" y="2529"/>
                </a:lnTo>
                <a:lnTo>
                  <a:pt x="184719" y="2927"/>
                </a:lnTo>
                <a:lnTo>
                  <a:pt x="185017" y="3472"/>
                </a:lnTo>
                <a:lnTo>
                  <a:pt x="185017" y="17114"/>
                </a:lnTo>
                <a:lnTo>
                  <a:pt x="166265" y="17114"/>
                </a:lnTo>
                <a:lnTo>
                  <a:pt x="119235" y="96440"/>
                </a:lnTo>
                <a:lnTo>
                  <a:pt x="202678" y="96440"/>
                </a:lnTo>
                <a:lnTo>
                  <a:pt x="203670" y="97085"/>
                </a:lnTo>
                <a:lnTo>
                  <a:pt x="204365" y="98374"/>
                </a:lnTo>
                <a:lnTo>
                  <a:pt x="205158" y="99664"/>
                </a:lnTo>
                <a:lnTo>
                  <a:pt x="205555" y="101648"/>
                </a:lnTo>
                <a:lnTo>
                  <a:pt x="205515" y="107006"/>
                </a:lnTo>
                <a:lnTo>
                  <a:pt x="205158" y="108742"/>
                </a:lnTo>
                <a:lnTo>
                  <a:pt x="204365" y="110132"/>
                </a:lnTo>
                <a:lnTo>
                  <a:pt x="203670" y="111521"/>
                </a:lnTo>
                <a:lnTo>
                  <a:pt x="202678" y="112215"/>
                </a:lnTo>
                <a:close/>
              </a:path>
              <a:path w="314959" h="147954">
                <a:moveTo>
                  <a:pt x="185017" y="96440"/>
                </a:moveTo>
                <a:lnTo>
                  <a:pt x="166413" y="96440"/>
                </a:lnTo>
                <a:lnTo>
                  <a:pt x="166413" y="17114"/>
                </a:lnTo>
                <a:lnTo>
                  <a:pt x="185017" y="17114"/>
                </a:lnTo>
                <a:lnTo>
                  <a:pt x="185017" y="96440"/>
                </a:lnTo>
                <a:close/>
              </a:path>
              <a:path w="314959" h="147954">
                <a:moveTo>
                  <a:pt x="177427" y="146148"/>
                </a:moveTo>
                <a:lnTo>
                  <a:pt x="173855" y="146148"/>
                </a:lnTo>
                <a:lnTo>
                  <a:pt x="172366" y="146049"/>
                </a:lnTo>
                <a:lnTo>
                  <a:pt x="171176" y="145851"/>
                </a:lnTo>
                <a:lnTo>
                  <a:pt x="169985" y="145752"/>
                </a:lnTo>
                <a:lnTo>
                  <a:pt x="166413" y="143171"/>
                </a:lnTo>
                <a:lnTo>
                  <a:pt x="166413" y="112215"/>
                </a:lnTo>
                <a:lnTo>
                  <a:pt x="185017" y="112215"/>
                </a:lnTo>
                <a:lnTo>
                  <a:pt x="185017" y="143171"/>
                </a:lnTo>
                <a:lnTo>
                  <a:pt x="180105" y="145851"/>
                </a:lnTo>
                <a:lnTo>
                  <a:pt x="178915" y="146049"/>
                </a:lnTo>
                <a:lnTo>
                  <a:pt x="177427" y="146148"/>
                </a:lnTo>
                <a:close/>
              </a:path>
              <a:path w="314959" h="147954">
                <a:moveTo>
                  <a:pt x="239463" y="74115"/>
                </a:moveTo>
                <a:lnTo>
                  <a:pt x="234503" y="74115"/>
                </a:lnTo>
                <a:lnTo>
                  <a:pt x="233014" y="73619"/>
                </a:lnTo>
                <a:lnTo>
                  <a:pt x="231228" y="71635"/>
                </a:lnTo>
                <a:lnTo>
                  <a:pt x="230781" y="69750"/>
                </a:lnTo>
                <a:lnTo>
                  <a:pt x="230781" y="5704"/>
                </a:lnTo>
                <a:lnTo>
                  <a:pt x="231377" y="3869"/>
                </a:lnTo>
                <a:lnTo>
                  <a:pt x="233759" y="1487"/>
                </a:lnTo>
                <a:lnTo>
                  <a:pt x="235395" y="892"/>
                </a:lnTo>
                <a:lnTo>
                  <a:pt x="302070" y="892"/>
                </a:lnTo>
                <a:lnTo>
                  <a:pt x="302616" y="1091"/>
                </a:lnTo>
                <a:lnTo>
                  <a:pt x="303112" y="1487"/>
                </a:lnTo>
                <a:lnTo>
                  <a:pt x="303707" y="1785"/>
                </a:lnTo>
                <a:lnTo>
                  <a:pt x="305790" y="7838"/>
                </a:lnTo>
                <a:lnTo>
                  <a:pt x="305790" y="11906"/>
                </a:lnTo>
                <a:lnTo>
                  <a:pt x="305394" y="13989"/>
                </a:lnTo>
                <a:lnTo>
                  <a:pt x="304600" y="15478"/>
                </a:lnTo>
                <a:lnTo>
                  <a:pt x="303905" y="16965"/>
                </a:lnTo>
                <a:lnTo>
                  <a:pt x="302864" y="17709"/>
                </a:lnTo>
                <a:lnTo>
                  <a:pt x="247599" y="17709"/>
                </a:lnTo>
                <a:lnTo>
                  <a:pt x="247599" y="58190"/>
                </a:lnTo>
                <a:lnTo>
                  <a:pt x="278639" y="58190"/>
                </a:lnTo>
                <a:lnTo>
                  <a:pt x="280441" y="58439"/>
                </a:lnTo>
                <a:lnTo>
                  <a:pt x="292843" y="62408"/>
                </a:lnTo>
                <a:lnTo>
                  <a:pt x="298002" y="65186"/>
                </a:lnTo>
                <a:lnTo>
                  <a:pt x="302070" y="68757"/>
                </a:lnTo>
                <a:lnTo>
                  <a:pt x="306237" y="72329"/>
                </a:lnTo>
                <a:lnTo>
                  <a:pt x="306557" y="72776"/>
                </a:lnTo>
                <a:lnTo>
                  <a:pt x="253007" y="72776"/>
                </a:lnTo>
                <a:lnTo>
                  <a:pt x="249087" y="73024"/>
                </a:lnTo>
                <a:lnTo>
                  <a:pt x="245814" y="73520"/>
                </a:lnTo>
                <a:lnTo>
                  <a:pt x="242539" y="73917"/>
                </a:lnTo>
                <a:lnTo>
                  <a:pt x="239463" y="74115"/>
                </a:lnTo>
                <a:close/>
              </a:path>
              <a:path w="314959" h="147954">
                <a:moveTo>
                  <a:pt x="278639" y="58190"/>
                </a:moveTo>
                <a:lnTo>
                  <a:pt x="247599" y="58190"/>
                </a:lnTo>
                <a:lnTo>
                  <a:pt x="250179" y="57794"/>
                </a:lnTo>
                <a:lnTo>
                  <a:pt x="252809" y="57595"/>
                </a:lnTo>
                <a:lnTo>
                  <a:pt x="255487" y="57595"/>
                </a:lnTo>
                <a:lnTo>
                  <a:pt x="258266" y="57496"/>
                </a:lnTo>
                <a:lnTo>
                  <a:pt x="273247" y="57447"/>
                </a:lnTo>
                <a:lnTo>
                  <a:pt x="278639" y="58190"/>
                </a:lnTo>
                <a:close/>
              </a:path>
              <a:path w="314959" h="147954">
                <a:moveTo>
                  <a:pt x="303260" y="131712"/>
                </a:moveTo>
                <a:lnTo>
                  <a:pt x="265210" y="131712"/>
                </a:lnTo>
                <a:lnTo>
                  <a:pt x="269775" y="131117"/>
                </a:lnTo>
                <a:lnTo>
                  <a:pt x="278109" y="128735"/>
                </a:lnTo>
                <a:lnTo>
                  <a:pt x="294331" y="96092"/>
                </a:lnTo>
                <a:lnTo>
                  <a:pt x="293587" y="92024"/>
                </a:lnTo>
                <a:lnTo>
                  <a:pt x="292099" y="88551"/>
                </a:lnTo>
                <a:lnTo>
                  <a:pt x="290710" y="84979"/>
                </a:lnTo>
                <a:lnTo>
                  <a:pt x="288477" y="82053"/>
                </a:lnTo>
                <a:lnTo>
                  <a:pt x="285401" y="79771"/>
                </a:lnTo>
                <a:lnTo>
                  <a:pt x="282425" y="77390"/>
                </a:lnTo>
                <a:lnTo>
                  <a:pt x="278605" y="75654"/>
                </a:lnTo>
                <a:lnTo>
                  <a:pt x="273942" y="74562"/>
                </a:lnTo>
                <a:lnTo>
                  <a:pt x="269377" y="73371"/>
                </a:lnTo>
                <a:lnTo>
                  <a:pt x="263921" y="72776"/>
                </a:lnTo>
                <a:lnTo>
                  <a:pt x="306557" y="72776"/>
                </a:lnTo>
                <a:lnTo>
                  <a:pt x="309363" y="76696"/>
                </a:lnTo>
                <a:lnTo>
                  <a:pt x="311531" y="82053"/>
                </a:lnTo>
                <a:lnTo>
                  <a:pt x="313630" y="87014"/>
                </a:lnTo>
                <a:lnTo>
                  <a:pt x="314721" y="92719"/>
                </a:lnTo>
                <a:lnTo>
                  <a:pt x="314721" y="106709"/>
                </a:lnTo>
                <a:lnTo>
                  <a:pt x="313381" y="113605"/>
                </a:lnTo>
                <a:lnTo>
                  <a:pt x="310702" y="119657"/>
                </a:lnTo>
                <a:lnTo>
                  <a:pt x="308122" y="125610"/>
                </a:lnTo>
                <a:lnTo>
                  <a:pt x="304451" y="130670"/>
                </a:lnTo>
                <a:lnTo>
                  <a:pt x="303260" y="131712"/>
                </a:lnTo>
                <a:close/>
              </a:path>
              <a:path w="314959" h="147954">
                <a:moveTo>
                  <a:pt x="268733" y="147487"/>
                </a:moveTo>
                <a:lnTo>
                  <a:pt x="256231" y="147487"/>
                </a:lnTo>
                <a:lnTo>
                  <a:pt x="251965" y="147190"/>
                </a:lnTo>
                <a:lnTo>
                  <a:pt x="223538" y="128090"/>
                </a:lnTo>
                <a:lnTo>
                  <a:pt x="223737" y="126006"/>
                </a:lnTo>
                <a:lnTo>
                  <a:pt x="226168" y="122782"/>
                </a:lnTo>
                <a:lnTo>
                  <a:pt x="227458" y="122782"/>
                </a:lnTo>
                <a:lnTo>
                  <a:pt x="228599" y="123229"/>
                </a:lnTo>
                <a:lnTo>
                  <a:pt x="231774" y="125015"/>
                </a:lnTo>
                <a:lnTo>
                  <a:pt x="233858" y="126006"/>
                </a:lnTo>
                <a:lnTo>
                  <a:pt x="254892" y="131712"/>
                </a:lnTo>
                <a:lnTo>
                  <a:pt x="303260" y="131712"/>
                </a:lnTo>
                <a:lnTo>
                  <a:pt x="294926" y="139004"/>
                </a:lnTo>
                <a:lnTo>
                  <a:pt x="289222" y="142180"/>
                </a:lnTo>
                <a:lnTo>
                  <a:pt x="282574" y="144362"/>
                </a:lnTo>
                <a:lnTo>
                  <a:pt x="276025" y="146446"/>
                </a:lnTo>
                <a:lnTo>
                  <a:pt x="268733" y="147487"/>
                </a:lnTo>
                <a:close/>
              </a:path>
            </a:pathLst>
          </a:custGeom>
          <a:solidFill>
            <a:srgbClr val="000000"/>
          </a:solidFill>
        </p:spPr>
        <p:txBody>
          <a:bodyPr wrap="square" lIns="0" tIns="0" rIns="0" bIns="0" rtlCol="0"/>
          <a:lstStyle/>
          <a:p>
            <a:endParaRPr/>
          </a:p>
        </p:txBody>
      </p:sp>
      <p:sp>
        <p:nvSpPr>
          <p:cNvPr id="33" name="object 33"/>
          <p:cNvSpPr/>
          <p:nvPr/>
        </p:nvSpPr>
        <p:spPr>
          <a:xfrm>
            <a:off x="2162576" y="6487193"/>
            <a:ext cx="2459087" cy="178444"/>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49921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85234" y="269732"/>
            <a:ext cx="6164925" cy="3153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1022" y="988079"/>
            <a:ext cx="8495452" cy="26104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3535" y="1348093"/>
            <a:ext cx="8154130" cy="2629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42018" y="1710043"/>
            <a:ext cx="1191668" cy="21148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0459" y="2133250"/>
            <a:ext cx="8478272"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42018" y="2498085"/>
            <a:ext cx="5912782" cy="26550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15341" y="3010272"/>
            <a:ext cx="1328150" cy="24303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597815" y="2972324"/>
            <a:ext cx="2024087" cy="28158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754906" y="3011024"/>
            <a:ext cx="4817167" cy="301818"/>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454966" y="3450240"/>
            <a:ext cx="8129003" cy="30405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44789" y="3875883"/>
            <a:ext cx="8131398" cy="307037"/>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444789" y="4304507"/>
            <a:ext cx="603885" cy="304165"/>
          </a:xfrm>
          <a:custGeom>
            <a:avLst/>
            <a:gdLst/>
            <a:ahLst/>
            <a:cxnLst/>
            <a:rect l="l" t="t" r="r" b="b"/>
            <a:pathLst>
              <a:path w="603885" h="304164">
                <a:moveTo>
                  <a:pt x="84640" y="247506"/>
                </a:moveTo>
                <a:lnTo>
                  <a:pt x="77298" y="247506"/>
                </a:lnTo>
                <a:lnTo>
                  <a:pt x="68061" y="247171"/>
                </a:lnTo>
                <a:lnTo>
                  <a:pt x="30529" y="235521"/>
                </a:lnTo>
                <a:lnTo>
                  <a:pt x="4818" y="200024"/>
                </a:lnTo>
                <a:lnTo>
                  <a:pt x="0" y="160286"/>
                </a:lnTo>
                <a:lnTo>
                  <a:pt x="224" y="153398"/>
                </a:lnTo>
                <a:lnTo>
                  <a:pt x="11293" y="112553"/>
                </a:lnTo>
                <a:lnTo>
                  <a:pt x="43365" y="83200"/>
                </a:lnTo>
                <a:lnTo>
                  <a:pt x="74173" y="77247"/>
                </a:lnTo>
                <a:lnTo>
                  <a:pt x="82981" y="77619"/>
                </a:lnTo>
                <a:lnTo>
                  <a:pt x="121881" y="94248"/>
                </a:lnTo>
                <a:lnTo>
                  <a:pt x="126717" y="99574"/>
                </a:lnTo>
                <a:lnTo>
                  <a:pt x="65937" y="99574"/>
                </a:lnTo>
                <a:lnTo>
                  <a:pt x="59786" y="100907"/>
                </a:lnTo>
                <a:lnTo>
                  <a:pt x="54527" y="103584"/>
                </a:lnTo>
                <a:lnTo>
                  <a:pt x="49269" y="106165"/>
                </a:lnTo>
                <a:lnTo>
                  <a:pt x="44853" y="109642"/>
                </a:lnTo>
                <a:lnTo>
                  <a:pt x="29822" y="147341"/>
                </a:lnTo>
                <a:lnTo>
                  <a:pt x="142229" y="147341"/>
                </a:lnTo>
                <a:lnTo>
                  <a:pt x="142335" y="150618"/>
                </a:lnTo>
                <a:lnTo>
                  <a:pt x="142335" y="160286"/>
                </a:lnTo>
                <a:lnTo>
                  <a:pt x="141194" y="163467"/>
                </a:lnTo>
                <a:lnTo>
                  <a:pt x="138912" y="165353"/>
                </a:lnTo>
                <a:lnTo>
                  <a:pt x="136730" y="167239"/>
                </a:lnTo>
                <a:lnTo>
                  <a:pt x="134200" y="168182"/>
                </a:lnTo>
                <a:lnTo>
                  <a:pt x="29822" y="168182"/>
                </a:lnTo>
                <a:lnTo>
                  <a:pt x="29822" y="176812"/>
                </a:lnTo>
                <a:lnTo>
                  <a:pt x="44903" y="214064"/>
                </a:lnTo>
                <a:lnTo>
                  <a:pt x="70948" y="224437"/>
                </a:lnTo>
                <a:lnTo>
                  <a:pt x="135759" y="224437"/>
                </a:lnTo>
                <a:lnTo>
                  <a:pt x="135737" y="226465"/>
                </a:lnTo>
                <a:lnTo>
                  <a:pt x="132662" y="234857"/>
                </a:lnTo>
                <a:lnTo>
                  <a:pt x="132067" y="235448"/>
                </a:lnTo>
                <a:lnTo>
                  <a:pt x="91536" y="246954"/>
                </a:lnTo>
                <a:lnTo>
                  <a:pt x="84640" y="247506"/>
                </a:lnTo>
                <a:close/>
              </a:path>
              <a:path w="603885" h="304164">
                <a:moveTo>
                  <a:pt x="142229" y="147341"/>
                </a:moveTo>
                <a:lnTo>
                  <a:pt x="113760" y="147341"/>
                </a:lnTo>
                <a:lnTo>
                  <a:pt x="113305" y="136787"/>
                </a:lnTo>
                <a:lnTo>
                  <a:pt x="111491" y="127439"/>
                </a:lnTo>
                <a:lnTo>
                  <a:pt x="82609" y="100372"/>
                </a:lnTo>
                <a:lnTo>
                  <a:pt x="72982" y="99574"/>
                </a:lnTo>
                <a:lnTo>
                  <a:pt x="126717" y="99574"/>
                </a:lnTo>
                <a:lnTo>
                  <a:pt x="141368" y="135920"/>
                </a:lnTo>
                <a:lnTo>
                  <a:pt x="142094" y="143147"/>
                </a:lnTo>
                <a:lnTo>
                  <a:pt x="142229" y="147341"/>
                </a:lnTo>
                <a:close/>
              </a:path>
              <a:path w="603885" h="304164">
                <a:moveTo>
                  <a:pt x="135759" y="224437"/>
                </a:moveTo>
                <a:lnTo>
                  <a:pt x="87616" y="224437"/>
                </a:lnTo>
                <a:lnTo>
                  <a:pt x="94115" y="223837"/>
                </a:lnTo>
                <a:lnTo>
                  <a:pt x="105525" y="221455"/>
                </a:lnTo>
                <a:lnTo>
                  <a:pt x="127751" y="213321"/>
                </a:lnTo>
                <a:lnTo>
                  <a:pt x="129784" y="212673"/>
                </a:lnTo>
                <a:lnTo>
                  <a:pt x="131967" y="212673"/>
                </a:lnTo>
                <a:lnTo>
                  <a:pt x="132662" y="212873"/>
                </a:lnTo>
                <a:lnTo>
                  <a:pt x="133340" y="213321"/>
                </a:lnTo>
                <a:lnTo>
                  <a:pt x="133952" y="213673"/>
                </a:lnTo>
                <a:lnTo>
                  <a:pt x="134448" y="214312"/>
                </a:lnTo>
                <a:lnTo>
                  <a:pt x="134745" y="215207"/>
                </a:lnTo>
                <a:lnTo>
                  <a:pt x="135142" y="215997"/>
                </a:lnTo>
                <a:lnTo>
                  <a:pt x="135391" y="217140"/>
                </a:lnTo>
                <a:lnTo>
                  <a:pt x="135490" y="218636"/>
                </a:lnTo>
                <a:lnTo>
                  <a:pt x="135688" y="220017"/>
                </a:lnTo>
                <a:lnTo>
                  <a:pt x="135772" y="221455"/>
                </a:lnTo>
                <a:lnTo>
                  <a:pt x="135759" y="224437"/>
                </a:lnTo>
                <a:close/>
              </a:path>
              <a:path w="603885" h="304164">
                <a:moveTo>
                  <a:pt x="222207" y="80524"/>
                </a:moveTo>
                <a:lnTo>
                  <a:pt x="193781" y="80524"/>
                </a:lnTo>
                <a:lnTo>
                  <a:pt x="193781" y="42967"/>
                </a:lnTo>
                <a:lnTo>
                  <a:pt x="200925" y="38699"/>
                </a:lnTo>
                <a:lnTo>
                  <a:pt x="202810" y="38404"/>
                </a:lnTo>
                <a:lnTo>
                  <a:pt x="205141" y="38252"/>
                </a:lnTo>
                <a:lnTo>
                  <a:pt x="210796" y="38252"/>
                </a:lnTo>
                <a:lnTo>
                  <a:pt x="213128" y="38404"/>
                </a:lnTo>
                <a:lnTo>
                  <a:pt x="214914" y="38699"/>
                </a:lnTo>
                <a:lnTo>
                  <a:pt x="216799" y="38900"/>
                </a:lnTo>
                <a:lnTo>
                  <a:pt x="218238" y="39242"/>
                </a:lnTo>
                <a:lnTo>
                  <a:pt x="219231" y="39738"/>
                </a:lnTo>
                <a:lnTo>
                  <a:pt x="220321" y="40233"/>
                </a:lnTo>
                <a:lnTo>
                  <a:pt x="221066" y="40833"/>
                </a:lnTo>
                <a:lnTo>
                  <a:pt x="221462" y="41528"/>
                </a:lnTo>
                <a:lnTo>
                  <a:pt x="221959" y="42224"/>
                </a:lnTo>
                <a:lnTo>
                  <a:pt x="222207" y="42967"/>
                </a:lnTo>
                <a:lnTo>
                  <a:pt x="222207" y="80524"/>
                </a:lnTo>
                <a:close/>
              </a:path>
              <a:path w="603885" h="304164">
                <a:moveTo>
                  <a:pt x="263630" y="104184"/>
                </a:moveTo>
                <a:lnTo>
                  <a:pt x="170365" y="104184"/>
                </a:lnTo>
                <a:lnTo>
                  <a:pt x="168976" y="103288"/>
                </a:lnTo>
                <a:lnTo>
                  <a:pt x="167884" y="101507"/>
                </a:lnTo>
                <a:lnTo>
                  <a:pt x="166893" y="99621"/>
                </a:lnTo>
                <a:lnTo>
                  <a:pt x="166396" y="96592"/>
                </a:lnTo>
                <a:lnTo>
                  <a:pt x="166396" y="90239"/>
                </a:lnTo>
                <a:lnTo>
                  <a:pt x="171308" y="80524"/>
                </a:lnTo>
                <a:lnTo>
                  <a:pt x="262837" y="80524"/>
                </a:lnTo>
                <a:lnTo>
                  <a:pt x="267153" y="86915"/>
                </a:lnTo>
                <a:lnTo>
                  <a:pt x="267451" y="88410"/>
                </a:lnTo>
                <a:lnTo>
                  <a:pt x="267599" y="90239"/>
                </a:lnTo>
                <a:lnTo>
                  <a:pt x="267599" y="96592"/>
                </a:lnTo>
                <a:lnTo>
                  <a:pt x="267054" y="99621"/>
                </a:lnTo>
                <a:lnTo>
                  <a:pt x="265962" y="101507"/>
                </a:lnTo>
                <a:lnTo>
                  <a:pt x="264970" y="103288"/>
                </a:lnTo>
                <a:lnTo>
                  <a:pt x="263630" y="104184"/>
                </a:lnTo>
                <a:close/>
              </a:path>
              <a:path w="603885" h="304164">
                <a:moveTo>
                  <a:pt x="241703" y="247201"/>
                </a:moveTo>
                <a:lnTo>
                  <a:pt x="230987" y="247201"/>
                </a:lnTo>
                <a:lnTo>
                  <a:pt x="224092" y="246163"/>
                </a:lnTo>
                <a:lnTo>
                  <a:pt x="196311" y="218036"/>
                </a:lnTo>
                <a:lnTo>
                  <a:pt x="193781" y="203596"/>
                </a:lnTo>
                <a:lnTo>
                  <a:pt x="193781" y="104184"/>
                </a:lnTo>
                <a:lnTo>
                  <a:pt x="222207" y="104184"/>
                </a:lnTo>
                <a:lnTo>
                  <a:pt x="222207" y="201215"/>
                </a:lnTo>
                <a:lnTo>
                  <a:pt x="223744" y="209301"/>
                </a:lnTo>
                <a:lnTo>
                  <a:pt x="226820" y="214759"/>
                </a:lnTo>
                <a:lnTo>
                  <a:pt x="229996" y="220217"/>
                </a:lnTo>
                <a:lnTo>
                  <a:pt x="235651" y="222951"/>
                </a:lnTo>
                <a:lnTo>
                  <a:pt x="267090" y="222951"/>
                </a:lnTo>
                <a:lnTo>
                  <a:pt x="267153" y="223389"/>
                </a:lnTo>
                <a:lnTo>
                  <a:pt x="267451" y="224780"/>
                </a:lnTo>
                <a:lnTo>
                  <a:pt x="267599" y="226523"/>
                </a:lnTo>
                <a:lnTo>
                  <a:pt x="267599" y="231876"/>
                </a:lnTo>
                <a:lnTo>
                  <a:pt x="267352" y="234505"/>
                </a:lnTo>
                <a:lnTo>
                  <a:pt x="266855" y="236486"/>
                </a:lnTo>
                <a:lnTo>
                  <a:pt x="266458" y="238476"/>
                </a:lnTo>
                <a:lnTo>
                  <a:pt x="265764" y="239915"/>
                </a:lnTo>
                <a:lnTo>
                  <a:pt x="264771" y="240810"/>
                </a:lnTo>
                <a:lnTo>
                  <a:pt x="263879" y="241696"/>
                </a:lnTo>
                <a:lnTo>
                  <a:pt x="262489" y="242544"/>
                </a:lnTo>
                <a:lnTo>
                  <a:pt x="260604" y="243334"/>
                </a:lnTo>
                <a:lnTo>
                  <a:pt x="258818" y="244134"/>
                </a:lnTo>
                <a:lnTo>
                  <a:pt x="256735" y="244772"/>
                </a:lnTo>
                <a:lnTo>
                  <a:pt x="254354" y="245268"/>
                </a:lnTo>
                <a:lnTo>
                  <a:pt x="252072" y="245868"/>
                </a:lnTo>
                <a:lnTo>
                  <a:pt x="249591" y="246316"/>
                </a:lnTo>
                <a:lnTo>
                  <a:pt x="246912" y="246611"/>
                </a:lnTo>
                <a:lnTo>
                  <a:pt x="244333" y="247011"/>
                </a:lnTo>
                <a:lnTo>
                  <a:pt x="241703" y="247201"/>
                </a:lnTo>
                <a:close/>
              </a:path>
              <a:path w="603885" h="304164">
                <a:moveTo>
                  <a:pt x="267090" y="222951"/>
                </a:moveTo>
                <a:lnTo>
                  <a:pt x="246465" y="222951"/>
                </a:lnTo>
                <a:lnTo>
                  <a:pt x="248847" y="222703"/>
                </a:lnTo>
                <a:lnTo>
                  <a:pt x="250931" y="222198"/>
                </a:lnTo>
                <a:lnTo>
                  <a:pt x="261646" y="218331"/>
                </a:lnTo>
                <a:lnTo>
                  <a:pt x="262688" y="218036"/>
                </a:lnTo>
                <a:lnTo>
                  <a:pt x="264176" y="218036"/>
                </a:lnTo>
                <a:lnTo>
                  <a:pt x="264722" y="218188"/>
                </a:lnTo>
                <a:lnTo>
                  <a:pt x="265218" y="218484"/>
                </a:lnTo>
                <a:lnTo>
                  <a:pt x="265813" y="218779"/>
                </a:lnTo>
                <a:lnTo>
                  <a:pt x="266210" y="219322"/>
                </a:lnTo>
                <a:lnTo>
                  <a:pt x="266445" y="220217"/>
                </a:lnTo>
                <a:lnTo>
                  <a:pt x="266706" y="220912"/>
                </a:lnTo>
                <a:lnTo>
                  <a:pt x="266955" y="222008"/>
                </a:lnTo>
                <a:lnTo>
                  <a:pt x="267090" y="222951"/>
                </a:lnTo>
                <a:close/>
              </a:path>
              <a:path w="603885" h="304164">
                <a:moveTo>
                  <a:pt x="369728" y="247506"/>
                </a:moveTo>
                <a:lnTo>
                  <a:pt x="364370" y="247506"/>
                </a:lnTo>
                <a:lnTo>
                  <a:pt x="356268" y="247162"/>
                </a:lnTo>
                <a:lnTo>
                  <a:pt x="317676" y="230891"/>
                </a:lnTo>
                <a:lnTo>
                  <a:pt x="297826" y="191989"/>
                </a:lnTo>
                <a:lnTo>
                  <a:pt x="295314" y="164305"/>
                </a:lnTo>
                <a:lnTo>
                  <a:pt x="295658" y="153324"/>
                </a:lnTo>
                <a:lnTo>
                  <a:pt x="307481" y="110174"/>
                </a:lnTo>
                <a:lnTo>
                  <a:pt x="339070" y="82600"/>
                </a:lnTo>
                <a:lnTo>
                  <a:pt x="367644" y="77542"/>
                </a:lnTo>
                <a:lnTo>
                  <a:pt x="372507" y="77542"/>
                </a:lnTo>
                <a:lnTo>
                  <a:pt x="377269" y="77990"/>
                </a:lnTo>
                <a:lnTo>
                  <a:pt x="386595" y="79771"/>
                </a:lnTo>
                <a:lnTo>
                  <a:pt x="390862" y="80962"/>
                </a:lnTo>
                <a:lnTo>
                  <a:pt x="394731" y="82457"/>
                </a:lnTo>
                <a:lnTo>
                  <a:pt x="398700" y="83943"/>
                </a:lnTo>
                <a:lnTo>
                  <a:pt x="402173" y="85677"/>
                </a:lnTo>
                <a:lnTo>
                  <a:pt x="405150" y="87658"/>
                </a:lnTo>
                <a:lnTo>
                  <a:pt x="408225" y="89544"/>
                </a:lnTo>
                <a:lnTo>
                  <a:pt x="415865" y="98678"/>
                </a:lnTo>
                <a:lnTo>
                  <a:pt x="416261" y="99764"/>
                </a:lnTo>
                <a:lnTo>
                  <a:pt x="416510" y="101012"/>
                </a:lnTo>
                <a:lnTo>
                  <a:pt x="416535" y="101355"/>
                </a:lnTo>
                <a:lnTo>
                  <a:pt x="367198" y="101355"/>
                </a:lnTo>
                <a:lnTo>
                  <a:pt x="357589" y="102341"/>
                </a:lnTo>
                <a:lnTo>
                  <a:pt x="327647" y="136438"/>
                </a:lnTo>
                <a:lnTo>
                  <a:pt x="324931" y="162820"/>
                </a:lnTo>
                <a:lnTo>
                  <a:pt x="325108" y="170103"/>
                </a:lnTo>
                <a:lnTo>
                  <a:pt x="339764" y="212978"/>
                </a:lnTo>
                <a:lnTo>
                  <a:pt x="361097" y="222951"/>
                </a:lnTo>
                <a:lnTo>
                  <a:pt x="417237" y="222951"/>
                </a:lnTo>
                <a:lnTo>
                  <a:pt x="417056" y="224037"/>
                </a:lnTo>
                <a:lnTo>
                  <a:pt x="385058" y="244877"/>
                </a:lnTo>
                <a:lnTo>
                  <a:pt x="379997" y="245868"/>
                </a:lnTo>
                <a:lnTo>
                  <a:pt x="374937" y="246954"/>
                </a:lnTo>
                <a:lnTo>
                  <a:pt x="369728" y="247506"/>
                </a:lnTo>
                <a:close/>
              </a:path>
              <a:path w="603885" h="304164">
                <a:moveTo>
                  <a:pt x="413037" y="119662"/>
                </a:moveTo>
                <a:lnTo>
                  <a:pt x="409763" y="119662"/>
                </a:lnTo>
                <a:lnTo>
                  <a:pt x="407729" y="118719"/>
                </a:lnTo>
                <a:lnTo>
                  <a:pt x="405447" y="116833"/>
                </a:lnTo>
                <a:lnTo>
                  <a:pt x="403264" y="114947"/>
                </a:lnTo>
                <a:lnTo>
                  <a:pt x="400437" y="112861"/>
                </a:lnTo>
                <a:lnTo>
                  <a:pt x="396964" y="110585"/>
                </a:lnTo>
                <a:lnTo>
                  <a:pt x="393590" y="108203"/>
                </a:lnTo>
                <a:lnTo>
                  <a:pt x="389423" y="106070"/>
                </a:lnTo>
                <a:lnTo>
                  <a:pt x="383431" y="103784"/>
                </a:lnTo>
                <a:lnTo>
                  <a:pt x="379601" y="102298"/>
                </a:lnTo>
                <a:lnTo>
                  <a:pt x="373846" y="101355"/>
                </a:lnTo>
                <a:lnTo>
                  <a:pt x="416535" y="101355"/>
                </a:lnTo>
                <a:lnTo>
                  <a:pt x="416708" y="103784"/>
                </a:lnTo>
                <a:lnTo>
                  <a:pt x="416758" y="112070"/>
                </a:lnTo>
                <a:lnTo>
                  <a:pt x="416261" y="115195"/>
                </a:lnTo>
                <a:lnTo>
                  <a:pt x="414277" y="118766"/>
                </a:lnTo>
                <a:lnTo>
                  <a:pt x="413037" y="119662"/>
                </a:lnTo>
                <a:close/>
              </a:path>
              <a:path w="603885" h="304164">
                <a:moveTo>
                  <a:pt x="417237" y="222951"/>
                </a:moveTo>
                <a:lnTo>
                  <a:pt x="374491" y="222951"/>
                </a:lnTo>
                <a:lnTo>
                  <a:pt x="380196" y="221903"/>
                </a:lnTo>
                <a:lnTo>
                  <a:pt x="385058" y="219817"/>
                </a:lnTo>
                <a:lnTo>
                  <a:pt x="390018" y="217741"/>
                </a:lnTo>
                <a:lnTo>
                  <a:pt x="394284" y="215455"/>
                </a:lnTo>
                <a:lnTo>
                  <a:pt x="397856" y="212978"/>
                </a:lnTo>
                <a:lnTo>
                  <a:pt x="401593" y="210444"/>
                </a:lnTo>
                <a:lnTo>
                  <a:pt x="404604" y="208263"/>
                </a:lnTo>
                <a:lnTo>
                  <a:pt x="409564" y="204291"/>
                </a:lnTo>
                <a:lnTo>
                  <a:pt x="411499" y="203301"/>
                </a:lnTo>
                <a:lnTo>
                  <a:pt x="413682" y="203301"/>
                </a:lnTo>
                <a:lnTo>
                  <a:pt x="414327" y="203548"/>
                </a:lnTo>
                <a:lnTo>
                  <a:pt x="414823" y="204044"/>
                </a:lnTo>
                <a:lnTo>
                  <a:pt x="415419" y="204444"/>
                </a:lnTo>
                <a:lnTo>
                  <a:pt x="415915" y="205187"/>
                </a:lnTo>
                <a:lnTo>
                  <a:pt x="416311" y="206282"/>
                </a:lnTo>
                <a:lnTo>
                  <a:pt x="416813" y="207393"/>
                </a:lnTo>
                <a:lnTo>
                  <a:pt x="417105" y="208759"/>
                </a:lnTo>
                <a:lnTo>
                  <a:pt x="417210" y="210492"/>
                </a:lnTo>
                <a:lnTo>
                  <a:pt x="417403" y="212130"/>
                </a:lnTo>
                <a:lnTo>
                  <a:pt x="417445" y="212978"/>
                </a:lnTo>
                <a:lnTo>
                  <a:pt x="417426" y="220344"/>
                </a:lnTo>
                <a:lnTo>
                  <a:pt x="417254" y="222846"/>
                </a:lnTo>
                <a:close/>
              </a:path>
              <a:path w="603885" h="304164">
                <a:moveTo>
                  <a:pt x="481527" y="245715"/>
                </a:moveTo>
                <a:lnTo>
                  <a:pt x="467536" y="245715"/>
                </a:lnTo>
                <a:lnTo>
                  <a:pt x="462774" y="244430"/>
                </a:lnTo>
                <a:lnTo>
                  <a:pt x="460095" y="241848"/>
                </a:lnTo>
                <a:lnTo>
                  <a:pt x="457515" y="239172"/>
                </a:lnTo>
                <a:lnTo>
                  <a:pt x="456225" y="233857"/>
                </a:lnTo>
                <a:lnTo>
                  <a:pt x="456287" y="217541"/>
                </a:lnTo>
                <a:lnTo>
                  <a:pt x="457566" y="212378"/>
                </a:lnTo>
                <a:lnTo>
                  <a:pt x="462923" y="207025"/>
                </a:lnTo>
                <a:lnTo>
                  <a:pt x="467834" y="205682"/>
                </a:lnTo>
                <a:lnTo>
                  <a:pt x="481824" y="205682"/>
                </a:lnTo>
                <a:lnTo>
                  <a:pt x="486537" y="207025"/>
                </a:lnTo>
                <a:lnTo>
                  <a:pt x="489117" y="209701"/>
                </a:lnTo>
                <a:lnTo>
                  <a:pt x="491796" y="212283"/>
                </a:lnTo>
                <a:lnTo>
                  <a:pt x="493135" y="217541"/>
                </a:lnTo>
                <a:lnTo>
                  <a:pt x="493073" y="233857"/>
                </a:lnTo>
                <a:lnTo>
                  <a:pt x="491796" y="239019"/>
                </a:lnTo>
                <a:lnTo>
                  <a:pt x="486438" y="244382"/>
                </a:lnTo>
                <a:lnTo>
                  <a:pt x="481527" y="245715"/>
                </a:lnTo>
                <a:close/>
              </a:path>
              <a:path w="603885" h="304164">
                <a:moveTo>
                  <a:pt x="554761" y="303608"/>
                </a:moveTo>
                <a:lnTo>
                  <a:pt x="549704" y="303608"/>
                </a:lnTo>
                <a:lnTo>
                  <a:pt x="547370" y="303465"/>
                </a:lnTo>
                <a:lnTo>
                  <a:pt x="543998" y="302865"/>
                </a:lnTo>
                <a:lnTo>
                  <a:pt x="542760" y="302370"/>
                </a:lnTo>
                <a:lnTo>
                  <a:pt x="541264" y="301084"/>
                </a:lnTo>
                <a:lnTo>
                  <a:pt x="540922" y="300284"/>
                </a:lnTo>
                <a:lnTo>
                  <a:pt x="540922" y="299293"/>
                </a:lnTo>
                <a:lnTo>
                  <a:pt x="541017" y="298398"/>
                </a:lnTo>
                <a:lnTo>
                  <a:pt x="541369" y="297265"/>
                </a:lnTo>
                <a:lnTo>
                  <a:pt x="549364" y="278366"/>
                </a:lnTo>
                <a:lnTo>
                  <a:pt x="555802" y="260674"/>
                </a:lnTo>
                <a:lnTo>
                  <a:pt x="569355" y="206473"/>
                </a:lnTo>
                <a:lnTo>
                  <a:pt x="573964" y="151361"/>
                </a:lnTo>
                <a:lnTo>
                  <a:pt x="573451" y="132945"/>
                </a:lnTo>
                <a:lnTo>
                  <a:pt x="565772" y="78133"/>
                </a:lnTo>
                <a:lnTo>
                  <a:pt x="549199" y="24529"/>
                </a:lnTo>
                <a:lnTo>
                  <a:pt x="541169" y="6057"/>
                </a:lnTo>
                <a:lnTo>
                  <a:pt x="540969" y="5067"/>
                </a:lnTo>
                <a:lnTo>
                  <a:pt x="546427" y="600"/>
                </a:lnTo>
                <a:lnTo>
                  <a:pt x="548018" y="200"/>
                </a:lnTo>
                <a:lnTo>
                  <a:pt x="550151" y="0"/>
                </a:lnTo>
                <a:lnTo>
                  <a:pt x="555209" y="0"/>
                </a:lnTo>
                <a:lnTo>
                  <a:pt x="557190" y="104"/>
                </a:lnTo>
                <a:lnTo>
                  <a:pt x="558781" y="304"/>
                </a:lnTo>
                <a:lnTo>
                  <a:pt x="560467" y="495"/>
                </a:lnTo>
                <a:lnTo>
                  <a:pt x="561753" y="800"/>
                </a:lnTo>
                <a:lnTo>
                  <a:pt x="562648" y="1190"/>
                </a:lnTo>
                <a:lnTo>
                  <a:pt x="563639" y="1495"/>
                </a:lnTo>
                <a:lnTo>
                  <a:pt x="564334" y="1838"/>
                </a:lnTo>
                <a:lnTo>
                  <a:pt x="564734" y="2238"/>
                </a:lnTo>
                <a:lnTo>
                  <a:pt x="565229" y="2533"/>
                </a:lnTo>
                <a:lnTo>
                  <a:pt x="581700" y="39072"/>
                </a:lnTo>
                <a:lnTo>
                  <a:pt x="593604" y="75904"/>
                </a:lnTo>
                <a:lnTo>
                  <a:pt x="601199" y="113485"/>
                </a:lnTo>
                <a:lnTo>
                  <a:pt x="603729" y="151809"/>
                </a:lnTo>
                <a:lnTo>
                  <a:pt x="603580" y="161526"/>
                </a:lnTo>
                <a:lnTo>
                  <a:pt x="599998" y="199788"/>
                </a:lnTo>
                <a:lnTo>
                  <a:pt x="591532" y="237121"/>
                </a:lnTo>
                <a:lnTo>
                  <a:pt x="578659" y="273444"/>
                </a:lnTo>
                <a:lnTo>
                  <a:pt x="564439" y="301532"/>
                </a:lnTo>
                <a:lnTo>
                  <a:pt x="563839" y="302027"/>
                </a:lnTo>
                <a:lnTo>
                  <a:pt x="563000" y="302418"/>
                </a:lnTo>
                <a:lnTo>
                  <a:pt x="561905" y="302722"/>
                </a:lnTo>
                <a:lnTo>
                  <a:pt x="560810" y="303113"/>
                </a:lnTo>
                <a:lnTo>
                  <a:pt x="559524" y="303361"/>
                </a:lnTo>
                <a:lnTo>
                  <a:pt x="558038" y="303465"/>
                </a:lnTo>
                <a:lnTo>
                  <a:pt x="554761" y="303608"/>
                </a:lnTo>
                <a:close/>
              </a:path>
            </a:pathLst>
          </a:custGeom>
          <a:solidFill>
            <a:srgbClr val="000000"/>
          </a:solidFill>
        </p:spPr>
        <p:txBody>
          <a:bodyPr wrap="square" lIns="0" tIns="0" rIns="0" bIns="0" rtlCol="0"/>
          <a:lstStyle/>
          <a:p>
            <a:endParaRPr/>
          </a:p>
        </p:txBody>
      </p:sp>
      <p:sp>
        <p:nvSpPr>
          <p:cNvPr id="14" name="object 14"/>
          <p:cNvSpPr txBox="1"/>
          <p:nvPr/>
        </p:nvSpPr>
        <p:spPr>
          <a:xfrm>
            <a:off x="516016" y="4676622"/>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850253" y="4754562"/>
            <a:ext cx="7741689" cy="221903"/>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840728" y="5056190"/>
            <a:ext cx="3967777" cy="221903"/>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6658457" y="6359347"/>
            <a:ext cx="200025" cy="146685"/>
          </a:xfrm>
          <a:custGeom>
            <a:avLst/>
            <a:gdLst/>
            <a:ahLst/>
            <a:cxnLst/>
            <a:rect l="l" t="t" r="r" b="b"/>
            <a:pathLst>
              <a:path w="200025" h="146684">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200025" h="146684">
                <a:moveTo>
                  <a:pt x="53825" y="131117"/>
                </a:moveTo>
                <a:lnTo>
                  <a:pt x="34627" y="131117"/>
                </a:lnTo>
                <a:lnTo>
                  <a:pt x="34627" y="21281"/>
                </a:lnTo>
                <a:lnTo>
                  <a:pt x="53825" y="21281"/>
                </a:lnTo>
                <a:lnTo>
                  <a:pt x="53825" y="131117"/>
                </a:lnTo>
                <a:close/>
              </a:path>
              <a:path w="200025" h="146684">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200025" h="146684">
                <a:moveTo>
                  <a:pt x="115812" y="29020"/>
                </a:moveTo>
                <a:lnTo>
                  <a:pt x="114423" y="29020"/>
                </a:lnTo>
                <a:lnTo>
                  <a:pt x="113976" y="28872"/>
                </a:lnTo>
                <a:lnTo>
                  <a:pt x="111869" y="16965"/>
                </a:lnTo>
                <a:lnTo>
                  <a:pt x="111893" y="16767"/>
                </a:lnTo>
                <a:lnTo>
                  <a:pt x="112042" y="16073"/>
                </a:lnTo>
                <a:lnTo>
                  <a:pt x="112439" y="14882"/>
                </a:lnTo>
                <a:lnTo>
                  <a:pt x="112687" y="14337"/>
                </a:lnTo>
                <a:lnTo>
                  <a:pt x="112985" y="13840"/>
                </a:lnTo>
                <a:lnTo>
                  <a:pt x="113282" y="13245"/>
                </a:lnTo>
                <a:lnTo>
                  <a:pt x="113877" y="12551"/>
                </a:lnTo>
                <a:lnTo>
                  <a:pt x="115663" y="10963"/>
                </a:lnTo>
                <a:lnTo>
                  <a:pt x="117202" y="9921"/>
                </a:lnTo>
                <a:lnTo>
                  <a:pt x="119384" y="8631"/>
                </a:lnTo>
                <a:lnTo>
                  <a:pt x="121567" y="7242"/>
                </a:lnTo>
                <a:lnTo>
                  <a:pt x="146718" y="0"/>
                </a:lnTo>
                <a:lnTo>
                  <a:pt x="158128" y="0"/>
                </a:lnTo>
                <a:lnTo>
                  <a:pt x="164281" y="991"/>
                </a:lnTo>
                <a:lnTo>
                  <a:pt x="174797" y="4960"/>
                </a:lnTo>
                <a:lnTo>
                  <a:pt x="179114" y="7689"/>
                </a:lnTo>
                <a:lnTo>
                  <a:pt x="182487" y="11161"/>
                </a:lnTo>
                <a:lnTo>
                  <a:pt x="185960" y="14535"/>
                </a:lnTo>
                <a:lnTo>
                  <a:pt x="187540" y="16965"/>
                </a:lnTo>
                <a:lnTo>
                  <a:pt x="143048" y="16965"/>
                </a:lnTo>
                <a:lnTo>
                  <a:pt x="138979" y="17610"/>
                </a:lnTo>
                <a:lnTo>
                  <a:pt x="118938" y="27234"/>
                </a:lnTo>
                <a:lnTo>
                  <a:pt x="117152" y="28425"/>
                </a:lnTo>
                <a:lnTo>
                  <a:pt x="115812" y="29020"/>
                </a:lnTo>
                <a:close/>
              </a:path>
              <a:path w="200025" h="146684">
                <a:moveTo>
                  <a:pt x="195882" y="146595"/>
                </a:moveTo>
                <a:lnTo>
                  <a:pt x="114374" y="146595"/>
                </a:lnTo>
                <a:lnTo>
                  <a:pt x="113480" y="146496"/>
                </a:lnTo>
                <a:lnTo>
                  <a:pt x="109164" y="135482"/>
                </a:lnTo>
                <a:lnTo>
                  <a:pt x="109363" y="133200"/>
                </a:lnTo>
                <a:lnTo>
                  <a:pt x="111347" y="128884"/>
                </a:lnTo>
                <a:lnTo>
                  <a:pt x="111943" y="127991"/>
                </a:lnTo>
                <a:lnTo>
                  <a:pt x="112687" y="127048"/>
                </a:lnTo>
                <a:lnTo>
                  <a:pt x="113580" y="126056"/>
                </a:lnTo>
                <a:lnTo>
                  <a:pt x="148008" y="89445"/>
                </a:lnTo>
                <a:lnTo>
                  <a:pt x="153168" y="83343"/>
                </a:lnTo>
                <a:lnTo>
                  <a:pt x="161006" y="72528"/>
                </a:lnTo>
                <a:lnTo>
                  <a:pt x="164032" y="67567"/>
                </a:lnTo>
                <a:lnTo>
                  <a:pt x="166116" y="63102"/>
                </a:lnTo>
                <a:lnTo>
                  <a:pt x="168299" y="58637"/>
                </a:lnTo>
                <a:lnTo>
                  <a:pt x="169688" y="54569"/>
                </a:lnTo>
                <a:lnTo>
                  <a:pt x="170283" y="50898"/>
                </a:lnTo>
                <a:lnTo>
                  <a:pt x="170978" y="47227"/>
                </a:lnTo>
                <a:lnTo>
                  <a:pt x="171325" y="43804"/>
                </a:lnTo>
                <a:lnTo>
                  <a:pt x="171325" y="37455"/>
                </a:lnTo>
                <a:lnTo>
                  <a:pt x="170780" y="34428"/>
                </a:lnTo>
                <a:lnTo>
                  <a:pt x="169688" y="31551"/>
                </a:lnTo>
                <a:lnTo>
                  <a:pt x="168695" y="28674"/>
                </a:lnTo>
                <a:lnTo>
                  <a:pt x="167208" y="26193"/>
                </a:lnTo>
                <a:lnTo>
                  <a:pt x="165223" y="24109"/>
                </a:lnTo>
                <a:lnTo>
                  <a:pt x="163239" y="21927"/>
                </a:lnTo>
                <a:lnTo>
                  <a:pt x="160758" y="20191"/>
                </a:lnTo>
                <a:lnTo>
                  <a:pt x="154805" y="17610"/>
                </a:lnTo>
                <a:lnTo>
                  <a:pt x="151382" y="16965"/>
                </a:lnTo>
                <a:lnTo>
                  <a:pt x="187540" y="16965"/>
                </a:lnTo>
                <a:lnTo>
                  <a:pt x="188540" y="18504"/>
                </a:lnTo>
                <a:lnTo>
                  <a:pt x="190226" y="23067"/>
                </a:lnTo>
                <a:lnTo>
                  <a:pt x="192012" y="27532"/>
                </a:lnTo>
                <a:lnTo>
                  <a:pt x="192905" y="32344"/>
                </a:lnTo>
                <a:lnTo>
                  <a:pt x="192905" y="42168"/>
                </a:lnTo>
                <a:lnTo>
                  <a:pt x="192458" y="46780"/>
                </a:lnTo>
                <a:lnTo>
                  <a:pt x="191566" y="51345"/>
                </a:lnTo>
                <a:lnTo>
                  <a:pt x="190772" y="55909"/>
                </a:lnTo>
                <a:lnTo>
                  <a:pt x="189035" y="60870"/>
                </a:lnTo>
                <a:lnTo>
                  <a:pt x="186357" y="66228"/>
                </a:lnTo>
                <a:lnTo>
                  <a:pt x="183777" y="71486"/>
                </a:lnTo>
                <a:lnTo>
                  <a:pt x="132332" y="130223"/>
                </a:lnTo>
                <a:lnTo>
                  <a:pt x="195733" y="130223"/>
                </a:lnTo>
                <a:lnTo>
                  <a:pt x="196279" y="130422"/>
                </a:lnTo>
                <a:lnTo>
                  <a:pt x="196774" y="130818"/>
                </a:lnTo>
                <a:lnTo>
                  <a:pt x="197369" y="131117"/>
                </a:lnTo>
                <a:lnTo>
                  <a:pt x="199454" y="136971"/>
                </a:lnTo>
                <a:lnTo>
                  <a:pt x="199438" y="139848"/>
                </a:lnTo>
                <a:lnTo>
                  <a:pt x="196477" y="146446"/>
                </a:lnTo>
                <a:lnTo>
                  <a:pt x="195882"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3585" y="81530"/>
            <a:ext cx="1858444" cy="19585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278" y="709733"/>
            <a:ext cx="8546251" cy="1963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06077" y="1009618"/>
            <a:ext cx="8663741" cy="21074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0343" y="1337335"/>
            <a:ext cx="8762383" cy="19734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03348" y="1651659"/>
            <a:ext cx="8101439" cy="19734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03348" y="1964202"/>
            <a:ext cx="8655831" cy="19898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02306" y="2278527"/>
            <a:ext cx="7228935" cy="19912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12462" y="2910100"/>
            <a:ext cx="8628887" cy="19620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10352" y="3209889"/>
            <a:ext cx="8568493" cy="21074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03944" y="3538749"/>
            <a:ext cx="3705103" cy="19606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204092" y="4167397"/>
            <a:ext cx="8802686" cy="196205"/>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206077" y="4478845"/>
            <a:ext cx="4839157" cy="199081"/>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588515" y="4793169"/>
            <a:ext cx="161290" cy="196850"/>
          </a:xfrm>
          <a:custGeom>
            <a:avLst/>
            <a:gdLst/>
            <a:ahLst/>
            <a:cxnLst/>
            <a:rect l="l" t="t" r="r" b="b"/>
            <a:pathLst>
              <a:path w="161290" h="196850">
                <a:moveTo>
                  <a:pt x="35073" y="196852"/>
                </a:moveTo>
                <a:lnTo>
                  <a:pt x="10864" y="163658"/>
                </a:lnTo>
                <a:lnTo>
                  <a:pt x="1487" y="123329"/>
                </a:lnTo>
                <a:lnTo>
                  <a:pt x="0" y="106765"/>
                </a:lnTo>
                <a:lnTo>
                  <a:pt x="0" y="89896"/>
                </a:lnTo>
                <a:lnTo>
                  <a:pt x="6548" y="49063"/>
                </a:lnTo>
                <a:lnTo>
                  <a:pt x="21877" y="7785"/>
                </a:lnTo>
                <a:lnTo>
                  <a:pt x="24705" y="2038"/>
                </a:lnTo>
                <a:lnTo>
                  <a:pt x="24705" y="1733"/>
                </a:lnTo>
                <a:lnTo>
                  <a:pt x="24854" y="1485"/>
                </a:lnTo>
                <a:lnTo>
                  <a:pt x="25151" y="1295"/>
                </a:lnTo>
                <a:lnTo>
                  <a:pt x="25548" y="990"/>
                </a:lnTo>
                <a:lnTo>
                  <a:pt x="26045" y="742"/>
                </a:lnTo>
                <a:lnTo>
                  <a:pt x="27235" y="352"/>
                </a:lnTo>
                <a:lnTo>
                  <a:pt x="28029" y="200"/>
                </a:lnTo>
                <a:lnTo>
                  <a:pt x="30113" y="0"/>
                </a:lnTo>
                <a:lnTo>
                  <a:pt x="36214" y="47"/>
                </a:lnTo>
                <a:lnTo>
                  <a:pt x="38298" y="447"/>
                </a:lnTo>
                <a:lnTo>
                  <a:pt x="39141" y="742"/>
                </a:lnTo>
                <a:lnTo>
                  <a:pt x="40332" y="1543"/>
                </a:lnTo>
                <a:lnTo>
                  <a:pt x="40629" y="2038"/>
                </a:lnTo>
                <a:lnTo>
                  <a:pt x="40629" y="2628"/>
                </a:lnTo>
                <a:lnTo>
                  <a:pt x="40728" y="3228"/>
                </a:lnTo>
                <a:lnTo>
                  <a:pt x="40629" y="3819"/>
                </a:lnTo>
                <a:lnTo>
                  <a:pt x="40332" y="4419"/>
                </a:lnTo>
                <a:lnTo>
                  <a:pt x="35383" y="15730"/>
                </a:lnTo>
                <a:lnTo>
                  <a:pt x="22277" y="62336"/>
                </a:lnTo>
                <a:lnTo>
                  <a:pt x="19347" y="98031"/>
                </a:lnTo>
                <a:lnTo>
                  <a:pt x="19682" y="109993"/>
                </a:lnTo>
                <a:lnTo>
                  <a:pt x="27682" y="157357"/>
                </a:lnTo>
                <a:lnTo>
                  <a:pt x="40580" y="192680"/>
                </a:lnTo>
                <a:lnTo>
                  <a:pt x="40779" y="193423"/>
                </a:lnTo>
                <a:lnTo>
                  <a:pt x="36561" y="196748"/>
                </a:lnTo>
                <a:lnTo>
                  <a:pt x="35073" y="196852"/>
                </a:lnTo>
                <a:close/>
              </a:path>
              <a:path w="161290" h="196850">
                <a:moveTo>
                  <a:pt x="82513" y="159048"/>
                </a:moveTo>
                <a:lnTo>
                  <a:pt x="78841" y="159048"/>
                </a:lnTo>
                <a:lnTo>
                  <a:pt x="77353" y="158952"/>
                </a:lnTo>
                <a:lnTo>
                  <a:pt x="76162" y="158752"/>
                </a:lnTo>
                <a:lnTo>
                  <a:pt x="74972" y="158648"/>
                </a:lnTo>
                <a:lnTo>
                  <a:pt x="71548" y="156076"/>
                </a:lnTo>
                <a:lnTo>
                  <a:pt x="71548" y="54520"/>
                </a:lnTo>
                <a:lnTo>
                  <a:pt x="76162" y="51892"/>
                </a:lnTo>
                <a:lnTo>
                  <a:pt x="77353" y="51692"/>
                </a:lnTo>
                <a:lnTo>
                  <a:pt x="84050" y="51692"/>
                </a:lnTo>
                <a:lnTo>
                  <a:pt x="85240" y="51892"/>
                </a:lnTo>
                <a:lnTo>
                  <a:pt x="86431" y="51987"/>
                </a:lnTo>
                <a:lnTo>
                  <a:pt x="87374" y="52187"/>
                </a:lnTo>
                <a:lnTo>
                  <a:pt x="88763" y="52787"/>
                </a:lnTo>
                <a:lnTo>
                  <a:pt x="89259" y="53177"/>
                </a:lnTo>
                <a:lnTo>
                  <a:pt x="89556" y="53682"/>
                </a:lnTo>
                <a:lnTo>
                  <a:pt x="89854" y="54073"/>
                </a:lnTo>
                <a:lnTo>
                  <a:pt x="90003" y="54520"/>
                </a:lnTo>
                <a:lnTo>
                  <a:pt x="90003" y="156076"/>
                </a:lnTo>
                <a:lnTo>
                  <a:pt x="85240" y="158752"/>
                </a:lnTo>
                <a:lnTo>
                  <a:pt x="84050" y="158952"/>
                </a:lnTo>
                <a:lnTo>
                  <a:pt x="82513" y="159048"/>
                </a:lnTo>
                <a:close/>
              </a:path>
              <a:path w="161290" h="196850">
                <a:moveTo>
                  <a:pt x="84993" y="32251"/>
                </a:moveTo>
                <a:lnTo>
                  <a:pt x="76261" y="32251"/>
                </a:lnTo>
                <a:lnTo>
                  <a:pt x="73285" y="31499"/>
                </a:lnTo>
                <a:lnTo>
                  <a:pt x="71697" y="30013"/>
                </a:lnTo>
                <a:lnTo>
                  <a:pt x="70110" y="28432"/>
                </a:lnTo>
                <a:lnTo>
                  <a:pt x="69316" y="25545"/>
                </a:lnTo>
                <a:lnTo>
                  <a:pt x="69370" y="16821"/>
                </a:lnTo>
                <a:lnTo>
                  <a:pt x="70110" y="14087"/>
                </a:lnTo>
                <a:lnTo>
                  <a:pt x="73384" y="11010"/>
                </a:lnTo>
                <a:lnTo>
                  <a:pt x="76410" y="10220"/>
                </a:lnTo>
                <a:lnTo>
                  <a:pt x="85141" y="10220"/>
                </a:lnTo>
                <a:lnTo>
                  <a:pt x="88118" y="10963"/>
                </a:lnTo>
                <a:lnTo>
                  <a:pt x="91293" y="13944"/>
                </a:lnTo>
                <a:lnTo>
                  <a:pt x="92087" y="16821"/>
                </a:lnTo>
                <a:lnTo>
                  <a:pt x="92060" y="25545"/>
                </a:lnTo>
                <a:lnTo>
                  <a:pt x="91243" y="28432"/>
                </a:lnTo>
                <a:lnTo>
                  <a:pt x="87969" y="31499"/>
                </a:lnTo>
                <a:lnTo>
                  <a:pt x="84993" y="32251"/>
                </a:lnTo>
                <a:close/>
              </a:path>
              <a:path w="161290" h="196850">
                <a:moveTo>
                  <a:pt x="126193" y="196852"/>
                </a:moveTo>
                <a:lnTo>
                  <a:pt x="120588" y="193423"/>
                </a:lnTo>
                <a:lnTo>
                  <a:pt x="120786" y="192680"/>
                </a:lnTo>
                <a:lnTo>
                  <a:pt x="121183" y="191795"/>
                </a:lnTo>
                <a:lnTo>
                  <a:pt x="126001" y="180483"/>
                </a:lnTo>
                <a:lnTo>
                  <a:pt x="139005" y="133806"/>
                </a:lnTo>
                <a:lnTo>
                  <a:pt x="142019" y="98031"/>
                </a:lnTo>
                <a:lnTo>
                  <a:pt x="141684" y="86077"/>
                </a:lnTo>
                <a:lnTo>
                  <a:pt x="133731" y="38793"/>
                </a:lnTo>
                <a:lnTo>
                  <a:pt x="120736" y="3819"/>
                </a:lnTo>
                <a:lnTo>
                  <a:pt x="120588" y="3228"/>
                </a:lnTo>
                <a:lnTo>
                  <a:pt x="120588" y="2628"/>
                </a:lnTo>
                <a:lnTo>
                  <a:pt x="120687" y="2038"/>
                </a:lnTo>
                <a:lnTo>
                  <a:pt x="131055" y="0"/>
                </a:lnTo>
                <a:lnTo>
                  <a:pt x="133139" y="200"/>
                </a:lnTo>
                <a:lnTo>
                  <a:pt x="133982" y="352"/>
                </a:lnTo>
                <a:lnTo>
                  <a:pt x="134577" y="542"/>
                </a:lnTo>
                <a:lnTo>
                  <a:pt x="135271" y="742"/>
                </a:lnTo>
                <a:lnTo>
                  <a:pt x="135768" y="990"/>
                </a:lnTo>
                <a:lnTo>
                  <a:pt x="136066" y="1295"/>
                </a:lnTo>
                <a:lnTo>
                  <a:pt x="136363" y="1485"/>
                </a:lnTo>
                <a:lnTo>
                  <a:pt x="136561" y="1733"/>
                </a:lnTo>
                <a:lnTo>
                  <a:pt x="136661" y="2038"/>
                </a:lnTo>
                <a:lnTo>
                  <a:pt x="142140" y="13571"/>
                </a:lnTo>
                <a:lnTo>
                  <a:pt x="157534" y="61186"/>
                </a:lnTo>
                <a:lnTo>
                  <a:pt x="161217" y="106765"/>
                </a:lnTo>
                <a:lnTo>
                  <a:pt x="160672" y="115099"/>
                </a:lnTo>
                <a:lnTo>
                  <a:pt x="159580" y="123329"/>
                </a:lnTo>
                <a:lnTo>
                  <a:pt x="158588" y="131568"/>
                </a:lnTo>
                <a:lnTo>
                  <a:pt x="157050" y="139702"/>
                </a:lnTo>
                <a:lnTo>
                  <a:pt x="152883" y="155771"/>
                </a:lnTo>
                <a:lnTo>
                  <a:pt x="150353" y="163658"/>
                </a:lnTo>
                <a:lnTo>
                  <a:pt x="147377" y="171402"/>
                </a:lnTo>
                <a:lnTo>
                  <a:pt x="144400" y="179241"/>
                </a:lnTo>
                <a:lnTo>
                  <a:pt x="140878" y="186927"/>
                </a:lnTo>
                <a:lnTo>
                  <a:pt x="136611" y="194871"/>
                </a:lnTo>
                <a:lnTo>
                  <a:pt x="136264" y="195214"/>
                </a:lnTo>
                <a:lnTo>
                  <a:pt x="135768" y="195509"/>
                </a:lnTo>
                <a:lnTo>
                  <a:pt x="135370" y="195805"/>
                </a:lnTo>
                <a:lnTo>
                  <a:pt x="134825" y="196062"/>
                </a:lnTo>
                <a:lnTo>
                  <a:pt x="133436" y="196452"/>
                </a:lnTo>
                <a:lnTo>
                  <a:pt x="132593" y="196605"/>
                </a:lnTo>
                <a:lnTo>
                  <a:pt x="130608" y="196805"/>
                </a:lnTo>
                <a:lnTo>
                  <a:pt x="126193" y="196852"/>
                </a:lnTo>
                <a:close/>
              </a:path>
            </a:pathLst>
          </a:custGeom>
          <a:solidFill>
            <a:srgbClr val="000000"/>
          </a:solidFill>
        </p:spPr>
        <p:txBody>
          <a:bodyPr wrap="square" lIns="0" tIns="0" rIns="0" bIns="0" rtlCol="0"/>
          <a:lstStyle/>
          <a:p>
            <a:endParaRPr/>
          </a:p>
        </p:txBody>
      </p:sp>
      <p:sp>
        <p:nvSpPr>
          <p:cNvPr id="15" name="object 15"/>
          <p:cNvSpPr/>
          <p:nvPr/>
        </p:nvSpPr>
        <p:spPr>
          <a:xfrm>
            <a:off x="1004042" y="4796046"/>
            <a:ext cx="8000126" cy="196205"/>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1010451" y="5109532"/>
            <a:ext cx="7109828" cy="197043"/>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536053" y="5421818"/>
            <a:ext cx="213995" cy="196850"/>
          </a:xfrm>
          <a:custGeom>
            <a:avLst/>
            <a:gdLst/>
            <a:ahLst/>
            <a:cxnLst/>
            <a:rect l="l" t="t" r="r" b="b"/>
            <a:pathLst>
              <a:path w="213995" h="196850">
                <a:moveTo>
                  <a:pt x="35073" y="196852"/>
                </a:moveTo>
                <a:lnTo>
                  <a:pt x="10864" y="163658"/>
                </a:lnTo>
                <a:lnTo>
                  <a:pt x="1487" y="123329"/>
                </a:lnTo>
                <a:lnTo>
                  <a:pt x="0" y="106765"/>
                </a:lnTo>
                <a:lnTo>
                  <a:pt x="0" y="89896"/>
                </a:lnTo>
                <a:lnTo>
                  <a:pt x="6548" y="49063"/>
                </a:lnTo>
                <a:lnTo>
                  <a:pt x="21877" y="7785"/>
                </a:lnTo>
                <a:lnTo>
                  <a:pt x="24704" y="2038"/>
                </a:lnTo>
                <a:lnTo>
                  <a:pt x="24704" y="1733"/>
                </a:lnTo>
                <a:lnTo>
                  <a:pt x="24854" y="1485"/>
                </a:lnTo>
                <a:lnTo>
                  <a:pt x="25151" y="1295"/>
                </a:lnTo>
                <a:lnTo>
                  <a:pt x="25548" y="990"/>
                </a:lnTo>
                <a:lnTo>
                  <a:pt x="26045" y="742"/>
                </a:lnTo>
                <a:lnTo>
                  <a:pt x="27235" y="352"/>
                </a:lnTo>
                <a:lnTo>
                  <a:pt x="28029" y="200"/>
                </a:lnTo>
                <a:lnTo>
                  <a:pt x="30112" y="0"/>
                </a:lnTo>
                <a:lnTo>
                  <a:pt x="36214" y="47"/>
                </a:lnTo>
                <a:lnTo>
                  <a:pt x="38298" y="447"/>
                </a:lnTo>
                <a:lnTo>
                  <a:pt x="39141" y="742"/>
                </a:lnTo>
                <a:lnTo>
                  <a:pt x="40332" y="1543"/>
                </a:lnTo>
                <a:lnTo>
                  <a:pt x="40629" y="2038"/>
                </a:lnTo>
                <a:lnTo>
                  <a:pt x="40629" y="2628"/>
                </a:lnTo>
                <a:lnTo>
                  <a:pt x="40728" y="3228"/>
                </a:lnTo>
                <a:lnTo>
                  <a:pt x="40629" y="3819"/>
                </a:lnTo>
                <a:lnTo>
                  <a:pt x="40332" y="4419"/>
                </a:lnTo>
                <a:lnTo>
                  <a:pt x="35383" y="15730"/>
                </a:lnTo>
                <a:lnTo>
                  <a:pt x="22277" y="62336"/>
                </a:lnTo>
                <a:lnTo>
                  <a:pt x="19347" y="98031"/>
                </a:lnTo>
                <a:lnTo>
                  <a:pt x="19682" y="109993"/>
                </a:lnTo>
                <a:lnTo>
                  <a:pt x="27681" y="157357"/>
                </a:lnTo>
                <a:lnTo>
                  <a:pt x="40580" y="192680"/>
                </a:lnTo>
                <a:lnTo>
                  <a:pt x="40778" y="193423"/>
                </a:lnTo>
                <a:lnTo>
                  <a:pt x="36561" y="196748"/>
                </a:lnTo>
                <a:lnTo>
                  <a:pt x="35073" y="196852"/>
                </a:lnTo>
                <a:close/>
              </a:path>
              <a:path w="213995" h="196850">
                <a:moveTo>
                  <a:pt x="82512" y="159048"/>
                </a:moveTo>
                <a:lnTo>
                  <a:pt x="78841" y="159048"/>
                </a:lnTo>
                <a:lnTo>
                  <a:pt x="77353" y="158952"/>
                </a:lnTo>
                <a:lnTo>
                  <a:pt x="76162" y="158752"/>
                </a:lnTo>
                <a:lnTo>
                  <a:pt x="74972" y="158648"/>
                </a:lnTo>
                <a:lnTo>
                  <a:pt x="71548" y="156076"/>
                </a:lnTo>
                <a:lnTo>
                  <a:pt x="71548" y="54520"/>
                </a:lnTo>
                <a:lnTo>
                  <a:pt x="76162" y="51892"/>
                </a:lnTo>
                <a:lnTo>
                  <a:pt x="77353" y="51692"/>
                </a:lnTo>
                <a:lnTo>
                  <a:pt x="84050" y="51692"/>
                </a:lnTo>
                <a:lnTo>
                  <a:pt x="85240" y="51892"/>
                </a:lnTo>
                <a:lnTo>
                  <a:pt x="86431" y="51996"/>
                </a:lnTo>
                <a:lnTo>
                  <a:pt x="87374" y="52187"/>
                </a:lnTo>
                <a:lnTo>
                  <a:pt x="88763" y="52787"/>
                </a:lnTo>
                <a:lnTo>
                  <a:pt x="89259" y="53187"/>
                </a:lnTo>
                <a:lnTo>
                  <a:pt x="89556" y="53682"/>
                </a:lnTo>
                <a:lnTo>
                  <a:pt x="89854" y="54073"/>
                </a:lnTo>
                <a:lnTo>
                  <a:pt x="90003" y="54520"/>
                </a:lnTo>
                <a:lnTo>
                  <a:pt x="90003" y="156076"/>
                </a:lnTo>
                <a:lnTo>
                  <a:pt x="85240" y="158752"/>
                </a:lnTo>
                <a:lnTo>
                  <a:pt x="84050" y="158952"/>
                </a:lnTo>
                <a:lnTo>
                  <a:pt x="82512" y="159048"/>
                </a:lnTo>
                <a:close/>
              </a:path>
              <a:path w="213995" h="196850">
                <a:moveTo>
                  <a:pt x="84993" y="32251"/>
                </a:moveTo>
                <a:lnTo>
                  <a:pt x="76261" y="32251"/>
                </a:lnTo>
                <a:lnTo>
                  <a:pt x="73285" y="31499"/>
                </a:lnTo>
                <a:lnTo>
                  <a:pt x="71697" y="30013"/>
                </a:lnTo>
                <a:lnTo>
                  <a:pt x="70110" y="28432"/>
                </a:lnTo>
                <a:lnTo>
                  <a:pt x="69316" y="25545"/>
                </a:lnTo>
                <a:lnTo>
                  <a:pt x="69370" y="16821"/>
                </a:lnTo>
                <a:lnTo>
                  <a:pt x="70110" y="14087"/>
                </a:lnTo>
                <a:lnTo>
                  <a:pt x="73384" y="11010"/>
                </a:lnTo>
                <a:lnTo>
                  <a:pt x="76410" y="10220"/>
                </a:lnTo>
                <a:lnTo>
                  <a:pt x="85141" y="10220"/>
                </a:lnTo>
                <a:lnTo>
                  <a:pt x="88118" y="10963"/>
                </a:lnTo>
                <a:lnTo>
                  <a:pt x="91293" y="13944"/>
                </a:lnTo>
                <a:lnTo>
                  <a:pt x="92087" y="16821"/>
                </a:lnTo>
                <a:lnTo>
                  <a:pt x="92060" y="25545"/>
                </a:lnTo>
                <a:lnTo>
                  <a:pt x="91243" y="28432"/>
                </a:lnTo>
                <a:lnTo>
                  <a:pt x="87969" y="31499"/>
                </a:lnTo>
                <a:lnTo>
                  <a:pt x="84993" y="32251"/>
                </a:lnTo>
                <a:close/>
              </a:path>
              <a:path w="213995" h="196850">
                <a:moveTo>
                  <a:pt x="134974" y="159048"/>
                </a:moveTo>
                <a:lnTo>
                  <a:pt x="131302" y="159048"/>
                </a:lnTo>
                <a:lnTo>
                  <a:pt x="129815" y="158952"/>
                </a:lnTo>
                <a:lnTo>
                  <a:pt x="128624" y="158752"/>
                </a:lnTo>
                <a:lnTo>
                  <a:pt x="127433" y="158648"/>
                </a:lnTo>
                <a:lnTo>
                  <a:pt x="124010" y="156076"/>
                </a:lnTo>
                <a:lnTo>
                  <a:pt x="124010" y="54520"/>
                </a:lnTo>
                <a:lnTo>
                  <a:pt x="128624" y="51892"/>
                </a:lnTo>
                <a:lnTo>
                  <a:pt x="129815" y="51692"/>
                </a:lnTo>
                <a:lnTo>
                  <a:pt x="136512" y="51692"/>
                </a:lnTo>
                <a:lnTo>
                  <a:pt x="137702" y="51892"/>
                </a:lnTo>
                <a:lnTo>
                  <a:pt x="138893" y="51996"/>
                </a:lnTo>
                <a:lnTo>
                  <a:pt x="139836" y="52187"/>
                </a:lnTo>
                <a:lnTo>
                  <a:pt x="141224" y="52787"/>
                </a:lnTo>
                <a:lnTo>
                  <a:pt x="141721" y="53187"/>
                </a:lnTo>
                <a:lnTo>
                  <a:pt x="142018" y="53682"/>
                </a:lnTo>
                <a:lnTo>
                  <a:pt x="142316" y="54073"/>
                </a:lnTo>
                <a:lnTo>
                  <a:pt x="142465" y="54520"/>
                </a:lnTo>
                <a:lnTo>
                  <a:pt x="142465" y="156076"/>
                </a:lnTo>
                <a:lnTo>
                  <a:pt x="137702" y="158752"/>
                </a:lnTo>
                <a:lnTo>
                  <a:pt x="136512" y="158952"/>
                </a:lnTo>
                <a:lnTo>
                  <a:pt x="134974" y="159048"/>
                </a:lnTo>
                <a:close/>
              </a:path>
              <a:path w="213995" h="196850">
                <a:moveTo>
                  <a:pt x="137455" y="32251"/>
                </a:moveTo>
                <a:lnTo>
                  <a:pt x="128723" y="32251"/>
                </a:lnTo>
                <a:lnTo>
                  <a:pt x="125746" y="31499"/>
                </a:lnTo>
                <a:lnTo>
                  <a:pt x="124159" y="30013"/>
                </a:lnTo>
                <a:lnTo>
                  <a:pt x="122572" y="28432"/>
                </a:lnTo>
                <a:lnTo>
                  <a:pt x="121777" y="25545"/>
                </a:lnTo>
                <a:lnTo>
                  <a:pt x="121831" y="16821"/>
                </a:lnTo>
                <a:lnTo>
                  <a:pt x="122572" y="14087"/>
                </a:lnTo>
                <a:lnTo>
                  <a:pt x="125845" y="11010"/>
                </a:lnTo>
                <a:lnTo>
                  <a:pt x="128872" y="10220"/>
                </a:lnTo>
                <a:lnTo>
                  <a:pt x="137603" y="10220"/>
                </a:lnTo>
                <a:lnTo>
                  <a:pt x="140580" y="10963"/>
                </a:lnTo>
                <a:lnTo>
                  <a:pt x="143754" y="13944"/>
                </a:lnTo>
                <a:lnTo>
                  <a:pt x="144549" y="16821"/>
                </a:lnTo>
                <a:lnTo>
                  <a:pt x="144522" y="25545"/>
                </a:lnTo>
                <a:lnTo>
                  <a:pt x="143705" y="28432"/>
                </a:lnTo>
                <a:lnTo>
                  <a:pt x="140431" y="31499"/>
                </a:lnTo>
                <a:lnTo>
                  <a:pt x="137455" y="32251"/>
                </a:lnTo>
                <a:close/>
              </a:path>
              <a:path w="213995" h="196850">
                <a:moveTo>
                  <a:pt x="178655" y="196852"/>
                </a:moveTo>
                <a:lnTo>
                  <a:pt x="173049" y="193423"/>
                </a:lnTo>
                <a:lnTo>
                  <a:pt x="173247" y="192680"/>
                </a:lnTo>
                <a:lnTo>
                  <a:pt x="173645" y="191795"/>
                </a:lnTo>
                <a:lnTo>
                  <a:pt x="178463" y="180483"/>
                </a:lnTo>
                <a:lnTo>
                  <a:pt x="191467" y="133806"/>
                </a:lnTo>
                <a:lnTo>
                  <a:pt x="194481" y="98031"/>
                </a:lnTo>
                <a:lnTo>
                  <a:pt x="194146" y="86077"/>
                </a:lnTo>
                <a:lnTo>
                  <a:pt x="186193" y="38793"/>
                </a:lnTo>
                <a:lnTo>
                  <a:pt x="173198" y="3819"/>
                </a:lnTo>
                <a:lnTo>
                  <a:pt x="173049" y="3228"/>
                </a:lnTo>
                <a:lnTo>
                  <a:pt x="173049" y="2628"/>
                </a:lnTo>
                <a:lnTo>
                  <a:pt x="173148" y="2038"/>
                </a:lnTo>
                <a:lnTo>
                  <a:pt x="183516" y="0"/>
                </a:lnTo>
                <a:lnTo>
                  <a:pt x="185600" y="200"/>
                </a:lnTo>
                <a:lnTo>
                  <a:pt x="186443" y="352"/>
                </a:lnTo>
                <a:lnTo>
                  <a:pt x="187039" y="542"/>
                </a:lnTo>
                <a:lnTo>
                  <a:pt x="187733" y="742"/>
                </a:lnTo>
                <a:lnTo>
                  <a:pt x="188229" y="990"/>
                </a:lnTo>
                <a:lnTo>
                  <a:pt x="188527" y="1295"/>
                </a:lnTo>
                <a:lnTo>
                  <a:pt x="188825" y="1485"/>
                </a:lnTo>
                <a:lnTo>
                  <a:pt x="189023" y="1733"/>
                </a:lnTo>
                <a:lnTo>
                  <a:pt x="189123" y="2038"/>
                </a:lnTo>
                <a:lnTo>
                  <a:pt x="194601" y="13571"/>
                </a:lnTo>
                <a:lnTo>
                  <a:pt x="209995" y="61186"/>
                </a:lnTo>
                <a:lnTo>
                  <a:pt x="213679" y="106765"/>
                </a:lnTo>
                <a:lnTo>
                  <a:pt x="213133" y="115099"/>
                </a:lnTo>
                <a:lnTo>
                  <a:pt x="212042" y="123329"/>
                </a:lnTo>
                <a:lnTo>
                  <a:pt x="211049" y="131568"/>
                </a:lnTo>
                <a:lnTo>
                  <a:pt x="209512" y="139702"/>
                </a:lnTo>
                <a:lnTo>
                  <a:pt x="205345" y="155771"/>
                </a:lnTo>
                <a:lnTo>
                  <a:pt x="202815" y="163658"/>
                </a:lnTo>
                <a:lnTo>
                  <a:pt x="199838" y="171402"/>
                </a:lnTo>
                <a:lnTo>
                  <a:pt x="196862" y="179241"/>
                </a:lnTo>
                <a:lnTo>
                  <a:pt x="193339" y="186927"/>
                </a:lnTo>
                <a:lnTo>
                  <a:pt x="189072" y="194871"/>
                </a:lnTo>
                <a:lnTo>
                  <a:pt x="188726" y="195214"/>
                </a:lnTo>
                <a:lnTo>
                  <a:pt x="188229" y="195509"/>
                </a:lnTo>
                <a:lnTo>
                  <a:pt x="187832" y="195805"/>
                </a:lnTo>
                <a:lnTo>
                  <a:pt x="187286" y="196062"/>
                </a:lnTo>
                <a:lnTo>
                  <a:pt x="185898" y="196452"/>
                </a:lnTo>
                <a:lnTo>
                  <a:pt x="185055" y="196605"/>
                </a:lnTo>
                <a:lnTo>
                  <a:pt x="183070" y="196805"/>
                </a:lnTo>
                <a:lnTo>
                  <a:pt x="178655" y="196852"/>
                </a:lnTo>
                <a:close/>
              </a:path>
            </a:pathLst>
          </a:custGeom>
          <a:solidFill>
            <a:srgbClr val="000000"/>
          </a:solidFill>
        </p:spPr>
        <p:txBody>
          <a:bodyPr wrap="square" lIns="0" tIns="0" rIns="0" bIns="0" rtlCol="0"/>
          <a:lstStyle/>
          <a:p>
            <a:endParaRPr/>
          </a:p>
        </p:txBody>
      </p:sp>
      <p:sp>
        <p:nvSpPr>
          <p:cNvPr id="18" name="object 18"/>
          <p:cNvSpPr/>
          <p:nvPr/>
        </p:nvSpPr>
        <p:spPr>
          <a:xfrm>
            <a:off x="1010442" y="5423856"/>
            <a:ext cx="7712968" cy="197043"/>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1010451" y="5739019"/>
            <a:ext cx="3706286" cy="196062"/>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1595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82634" y="453423"/>
            <a:ext cx="3340134" cy="3501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9819" y="1246789"/>
            <a:ext cx="7609417" cy="26297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2022" y="1799237"/>
            <a:ext cx="6866467" cy="2629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22646" y="2333677"/>
            <a:ext cx="7709879" cy="28098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22733" y="2904138"/>
            <a:ext cx="7071018"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23688" y="3456587"/>
            <a:ext cx="7492144" cy="26297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32022" y="4009035"/>
            <a:ext cx="7772826" cy="26297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23688" y="4558951"/>
            <a:ext cx="7909748" cy="26550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419521" y="5114228"/>
            <a:ext cx="2119012" cy="26267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8457" y="6360538"/>
            <a:ext cx="317500" cy="146685"/>
          </a:xfrm>
          <a:custGeom>
            <a:avLst/>
            <a:gdLst/>
            <a:ahLst/>
            <a:cxnLst/>
            <a:rect l="l" t="t" r="r" b="b"/>
            <a:pathLst>
              <a:path w="317500" h="146684">
                <a:moveTo>
                  <a:pt x="2430" y="38347"/>
                </a:moveTo>
                <a:lnTo>
                  <a:pt x="0" y="34081"/>
                </a:lnTo>
                <a:lnTo>
                  <a:pt x="0" y="28574"/>
                </a:lnTo>
                <a:lnTo>
                  <a:pt x="36413" y="1339"/>
                </a:lnTo>
                <a:lnTo>
                  <a:pt x="36711" y="1041"/>
                </a:lnTo>
                <a:lnTo>
                  <a:pt x="37057" y="842"/>
                </a:lnTo>
                <a:lnTo>
                  <a:pt x="37455" y="743"/>
                </a:lnTo>
                <a:lnTo>
                  <a:pt x="37951" y="545"/>
                </a:lnTo>
                <a:lnTo>
                  <a:pt x="38496" y="396"/>
                </a:lnTo>
                <a:lnTo>
                  <a:pt x="39091" y="297"/>
                </a:lnTo>
                <a:lnTo>
                  <a:pt x="39786" y="99"/>
                </a:lnTo>
                <a:lnTo>
                  <a:pt x="40580" y="0"/>
                </a:lnTo>
                <a:lnTo>
                  <a:pt x="46681" y="0"/>
                </a:lnTo>
                <a:lnTo>
                  <a:pt x="48170" y="99"/>
                </a:lnTo>
                <a:lnTo>
                  <a:pt x="49361" y="297"/>
                </a:lnTo>
                <a:lnTo>
                  <a:pt x="50551" y="396"/>
                </a:lnTo>
                <a:lnTo>
                  <a:pt x="51444" y="595"/>
                </a:lnTo>
                <a:lnTo>
                  <a:pt x="52039" y="892"/>
                </a:lnTo>
                <a:lnTo>
                  <a:pt x="52734" y="1091"/>
                </a:lnTo>
                <a:lnTo>
                  <a:pt x="53180" y="1388"/>
                </a:lnTo>
                <a:lnTo>
                  <a:pt x="53379" y="1785"/>
                </a:lnTo>
                <a:lnTo>
                  <a:pt x="53677" y="2182"/>
                </a:lnTo>
                <a:lnTo>
                  <a:pt x="53825" y="2628"/>
                </a:lnTo>
                <a:lnTo>
                  <a:pt x="53825" y="20091"/>
                </a:lnTo>
                <a:lnTo>
                  <a:pt x="34627" y="20091"/>
                </a:lnTo>
                <a:lnTo>
                  <a:pt x="6647" y="36759"/>
                </a:lnTo>
                <a:lnTo>
                  <a:pt x="5258" y="37554"/>
                </a:lnTo>
                <a:lnTo>
                  <a:pt x="4117" y="38050"/>
                </a:lnTo>
                <a:lnTo>
                  <a:pt x="3224" y="38248"/>
                </a:lnTo>
                <a:lnTo>
                  <a:pt x="2430" y="38347"/>
                </a:lnTo>
                <a:close/>
              </a:path>
              <a:path w="317500" h="146684">
                <a:moveTo>
                  <a:pt x="53825" y="129926"/>
                </a:moveTo>
                <a:lnTo>
                  <a:pt x="34627" y="129926"/>
                </a:lnTo>
                <a:lnTo>
                  <a:pt x="34627" y="20091"/>
                </a:lnTo>
                <a:lnTo>
                  <a:pt x="53825" y="20091"/>
                </a:lnTo>
                <a:lnTo>
                  <a:pt x="53825" y="129926"/>
                </a:lnTo>
                <a:close/>
              </a:path>
              <a:path w="317500" h="146684">
                <a:moveTo>
                  <a:pt x="80466" y="145404"/>
                </a:moveTo>
                <a:lnTo>
                  <a:pt x="3918" y="145404"/>
                </a:lnTo>
                <a:lnTo>
                  <a:pt x="3423" y="145305"/>
                </a:lnTo>
                <a:lnTo>
                  <a:pt x="397" y="139203"/>
                </a:lnTo>
                <a:lnTo>
                  <a:pt x="397" y="136425"/>
                </a:lnTo>
                <a:lnTo>
                  <a:pt x="3819" y="129926"/>
                </a:lnTo>
                <a:lnTo>
                  <a:pt x="80466" y="129926"/>
                </a:lnTo>
                <a:lnTo>
                  <a:pt x="81011" y="130124"/>
                </a:lnTo>
                <a:lnTo>
                  <a:pt x="81508" y="130521"/>
                </a:lnTo>
                <a:lnTo>
                  <a:pt x="82103" y="130818"/>
                </a:lnTo>
                <a:lnTo>
                  <a:pt x="82550" y="131315"/>
                </a:lnTo>
                <a:lnTo>
                  <a:pt x="82847" y="132009"/>
                </a:lnTo>
                <a:lnTo>
                  <a:pt x="83244" y="132604"/>
                </a:lnTo>
                <a:lnTo>
                  <a:pt x="83492" y="133399"/>
                </a:lnTo>
                <a:lnTo>
                  <a:pt x="83591" y="134390"/>
                </a:lnTo>
                <a:lnTo>
                  <a:pt x="83790" y="135284"/>
                </a:lnTo>
                <a:lnTo>
                  <a:pt x="83889" y="136425"/>
                </a:lnTo>
                <a:lnTo>
                  <a:pt x="83889" y="139203"/>
                </a:lnTo>
                <a:lnTo>
                  <a:pt x="80962" y="145305"/>
                </a:lnTo>
                <a:lnTo>
                  <a:pt x="80466" y="145404"/>
                </a:lnTo>
                <a:close/>
              </a:path>
              <a:path w="317500" h="146684">
                <a:moveTo>
                  <a:pt x="202678" y="112215"/>
                </a:moveTo>
                <a:lnTo>
                  <a:pt x="105990" y="112215"/>
                </a:lnTo>
                <a:lnTo>
                  <a:pt x="105246" y="112116"/>
                </a:lnTo>
                <a:lnTo>
                  <a:pt x="101723" y="101103"/>
                </a:lnTo>
                <a:lnTo>
                  <a:pt x="101922" y="98821"/>
                </a:lnTo>
                <a:lnTo>
                  <a:pt x="156443" y="3720"/>
                </a:lnTo>
                <a:lnTo>
                  <a:pt x="158079" y="2231"/>
                </a:lnTo>
                <a:lnTo>
                  <a:pt x="158774" y="1736"/>
                </a:lnTo>
                <a:lnTo>
                  <a:pt x="173210" y="297"/>
                </a:lnTo>
                <a:lnTo>
                  <a:pt x="175343" y="396"/>
                </a:lnTo>
                <a:lnTo>
                  <a:pt x="184124" y="2529"/>
                </a:lnTo>
                <a:lnTo>
                  <a:pt x="184719" y="2927"/>
                </a:lnTo>
                <a:lnTo>
                  <a:pt x="185017" y="3472"/>
                </a:lnTo>
                <a:lnTo>
                  <a:pt x="185017" y="17114"/>
                </a:lnTo>
                <a:lnTo>
                  <a:pt x="166265" y="17114"/>
                </a:lnTo>
                <a:lnTo>
                  <a:pt x="119235" y="96440"/>
                </a:lnTo>
                <a:lnTo>
                  <a:pt x="202678" y="96440"/>
                </a:lnTo>
                <a:lnTo>
                  <a:pt x="203670" y="97085"/>
                </a:lnTo>
                <a:lnTo>
                  <a:pt x="204365" y="98374"/>
                </a:lnTo>
                <a:lnTo>
                  <a:pt x="205158" y="99664"/>
                </a:lnTo>
                <a:lnTo>
                  <a:pt x="205555" y="101648"/>
                </a:lnTo>
                <a:lnTo>
                  <a:pt x="205515" y="107006"/>
                </a:lnTo>
                <a:lnTo>
                  <a:pt x="205158" y="108742"/>
                </a:lnTo>
                <a:lnTo>
                  <a:pt x="204365" y="110132"/>
                </a:lnTo>
                <a:lnTo>
                  <a:pt x="203670" y="111521"/>
                </a:lnTo>
                <a:lnTo>
                  <a:pt x="202678" y="112215"/>
                </a:lnTo>
                <a:close/>
              </a:path>
              <a:path w="317500" h="146684">
                <a:moveTo>
                  <a:pt x="185017" y="96440"/>
                </a:moveTo>
                <a:lnTo>
                  <a:pt x="166413" y="96440"/>
                </a:lnTo>
                <a:lnTo>
                  <a:pt x="166413" y="17114"/>
                </a:lnTo>
                <a:lnTo>
                  <a:pt x="185017" y="17114"/>
                </a:lnTo>
                <a:lnTo>
                  <a:pt x="185017" y="96440"/>
                </a:lnTo>
                <a:close/>
              </a:path>
              <a:path w="317500" h="146684">
                <a:moveTo>
                  <a:pt x="177427" y="146148"/>
                </a:moveTo>
                <a:lnTo>
                  <a:pt x="173855" y="146148"/>
                </a:lnTo>
                <a:lnTo>
                  <a:pt x="172366" y="146049"/>
                </a:lnTo>
                <a:lnTo>
                  <a:pt x="171176" y="145851"/>
                </a:lnTo>
                <a:lnTo>
                  <a:pt x="169985" y="145752"/>
                </a:lnTo>
                <a:lnTo>
                  <a:pt x="166413" y="143171"/>
                </a:lnTo>
                <a:lnTo>
                  <a:pt x="166413" y="112215"/>
                </a:lnTo>
                <a:lnTo>
                  <a:pt x="185017" y="112215"/>
                </a:lnTo>
                <a:lnTo>
                  <a:pt x="185017" y="143171"/>
                </a:lnTo>
                <a:lnTo>
                  <a:pt x="180105" y="145851"/>
                </a:lnTo>
                <a:lnTo>
                  <a:pt x="178915" y="146049"/>
                </a:lnTo>
                <a:lnTo>
                  <a:pt x="177427" y="146148"/>
                </a:lnTo>
                <a:close/>
              </a:path>
              <a:path w="317500" h="146684">
                <a:moveTo>
                  <a:pt x="253056" y="146148"/>
                </a:moveTo>
                <a:lnTo>
                  <a:pt x="248591" y="146148"/>
                </a:lnTo>
                <a:lnTo>
                  <a:pt x="246607" y="145999"/>
                </a:lnTo>
                <a:lnTo>
                  <a:pt x="245218" y="145701"/>
                </a:lnTo>
                <a:lnTo>
                  <a:pt x="243829" y="145503"/>
                </a:lnTo>
                <a:lnTo>
                  <a:pt x="242787" y="145156"/>
                </a:lnTo>
                <a:lnTo>
                  <a:pt x="242093" y="144660"/>
                </a:lnTo>
                <a:lnTo>
                  <a:pt x="241497" y="144164"/>
                </a:lnTo>
                <a:lnTo>
                  <a:pt x="241249" y="143569"/>
                </a:lnTo>
                <a:lnTo>
                  <a:pt x="241447" y="142180"/>
                </a:lnTo>
                <a:lnTo>
                  <a:pt x="241696" y="141336"/>
                </a:lnTo>
                <a:lnTo>
                  <a:pt x="242093" y="140343"/>
                </a:lnTo>
                <a:lnTo>
                  <a:pt x="296862" y="17859"/>
                </a:lnTo>
                <a:lnTo>
                  <a:pt x="226119" y="17859"/>
                </a:lnTo>
                <a:lnTo>
                  <a:pt x="225027" y="17114"/>
                </a:lnTo>
                <a:lnTo>
                  <a:pt x="224234" y="15626"/>
                </a:lnTo>
                <a:lnTo>
                  <a:pt x="223538" y="14137"/>
                </a:lnTo>
                <a:lnTo>
                  <a:pt x="223192" y="12054"/>
                </a:lnTo>
                <a:lnTo>
                  <a:pt x="223219" y="7539"/>
                </a:lnTo>
                <a:lnTo>
                  <a:pt x="225722" y="1487"/>
                </a:lnTo>
                <a:lnTo>
                  <a:pt x="226218" y="1091"/>
                </a:lnTo>
                <a:lnTo>
                  <a:pt x="226813" y="892"/>
                </a:lnTo>
                <a:lnTo>
                  <a:pt x="312687" y="892"/>
                </a:lnTo>
                <a:lnTo>
                  <a:pt x="313630" y="1041"/>
                </a:lnTo>
                <a:lnTo>
                  <a:pt x="314423" y="1339"/>
                </a:lnTo>
                <a:lnTo>
                  <a:pt x="315216" y="1537"/>
                </a:lnTo>
                <a:lnTo>
                  <a:pt x="315812" y="1984"/>
                </a:lnTo>
                <a:lnTo>
                  <a:pt x="316209" y="2678"/>
                </a:lnTo>
                <a:lnTo>
                  <a:pt x="316606" y="3273"/>
                </a:lnTo>
                <a:lnTo>
                  <a:pt x="316903" y="4117"/>
                </a:lnTo>
                <a:lnTo>
                  <a:pt x="317101" y="5208"/>
                </a:lnTo>
                <a:lnTo>
                  <a:pt x="317300" y="6200"/>
                </a:lnTo>
                <a:lnTo>
                  <a:pt x="317333" y="6647"/>
                </a:lnTo>
                <a:lnTo>
                  <a:pt x="317318" y="12054"/>
                </a:lnTo>
                <a:lnTo>
                  <a:pt x="317152" y="13890"/>
                </a:lnTo>
                <a:lnTo>
                  <a:pt x="314870" y="21876"/>
                </a:lnTo>
                <a:lnTo>
                  <a:pt x="262532" y="142576"/>
                </a:lnTo>
                <a:lnTo>
                  <a:pt x="255934" y="145851"/>
                </a:lnTo>
                <a:lnTo>
                  <a:pt x="254644" y="146049"/>
                </a:lnTo>
                <a:lnTo>
                  <a:pt x="253056" y="14614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8010128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53405" y="234854"/>
            <a:ext cx="3274488" cy="3501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5251" y="1241568"/>
            <a:ext cx="8590423" cy="24511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932" y="1754727"/>
            <a:ext cx="8252742" cy="246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0935" y="2270364"/>
            <a:ext cx="8244739" cy="24517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2096" y="2783427"/>
            <a:ext cx="8242288" cy="24645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32096" y="3295395"/>
            <a:ext cx="8226348" cy="24884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9418" y="3812125"/>
            <a:ext cx="8237456" cy="24645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29418" y="4328256"/>
            <a:ext cx="8229027" cy="24467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20637" y="4838442"/>
            <a:ext cx="8246247" cy="24884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17958" y="5352791"/>
            <a:ext cx="8167325" cy="248840"/>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694475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16791" y="277855"/>
            <a:ext cx="3274497" cy="3501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22672" y="750532"/>
            <a:ext cx="7288987" cy="27309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7929" y="1239078"/>
            <a:ext cx="7650492" cy="28098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1827" y="1771437"/>
            <a:ext cx="6932552" cy="26297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20190" y="2285786"/>
            <a:ext cx="7343011"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30162" y="2782124"/>
            <a:ext cx="7519672" cy="28098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2423" y="3315818"/>
            <a:ext cx="7366086" cy="261394"/>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21529" y="3830767"/>
            <a:ext cx="6703498"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21529" y="4344516"/>
            <a:ext cx="7669246" cy="261641"/>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30906" y="4839520"/>
            <a:ext cx="7297329" cy="28098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627929" y="5234253"/>
            <a:ext cx="1763911" cy="277919"/>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6658457" y="6359347"/>
            <a:ext cx="316865" cy="149225"/>
          </a:xfrm>
          <a:custGeom>
            <a:avLst/>
            <a:gdLst/>
            <a:ahLst/>
            <a:cxnLst/>
            <a:rect l="l" t="t" r="r" b="b"/>
            <a:pathLst>
              <a:path w="316865"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316865" h="149225">
                <a:moveTo>
                  <a:pt x="53825" y="131117"/>
                </a:moveTo>
                <a:lnTo>
                  <a:pt x="34627" y="131117"/>
                </a:lnTo>
                <a:lnTo>
                  <a:pt x="34627" y="21281"/>
                </a:lnTo>
                <a:lnTo>
                  <a:pt x="53825" y="21281"/>
                </a:lnTo>
                <a:lnTo>
                  <a:pt x="53825" y="131117"/>
                </a:lnTo>
                <a:close/>
              </a:path>
              <a:path w="316865"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316865" h="149225">
                <a:moveTo>
                  <a:pt x="202678" y="113406"/>
                </a:moveTo>
                <a:lnTo>
                  <a:pt x="105990" y="113406"/>
                </a:lnTo>
                <a:lnTo>
                  <a:pt x="105246" y="113307"/>
                </a:lnTo>
                <a:lnTo>
                  <a:pt x="101723" y="102294"/>
                </a:lnTo>
                <a:lnTo>
                  <a:pt x="101922" y="100012"/>
                </a:lnTo>
                <a:lnTo>
                  <a:pt x="156443" y="4911"/>
                </a:lnTo>
                <a:lnTo>
                  <a:pt x="158079" y="3422"/>
                </a:lnTo>
                <a:lnTo>
                  <a:pt x="158774" y="2927"/>
                </a:lnTo>
                <a:lnTo>
                  <a:pt x="173210" y="1487"/>
                </a:lnTo>
                <a:lnTo>
                  <a:pt x="175343" y="1586"/>
                </a:lnTo>
                <a:lnTo>
                  <a:pt x="184124" y="3720"/>
                </a:lnTo>
                <a:lnTo>
                  <a:pt x="184719" y="4117"/>
                </a:lnTo>
                <a:lnTo>
                  <a:pt x="185017" y="4663"/>
                </a:lnTo>
                <a:lnTo>
                  <a:pt x="185017" y="18305"/>
                </a:lnTo>
                <a:lnTo>
                  <a:pt x="166265" y="18305"/>
                </a:lnTo>
                <a:lnTo>
                  <a:pt x="119235" y="97631"/>
                </a:lnTo>
                <a:lnTo>
                  <a:pt x="202678" y="97631"/>
                </a:lnTo>
                <a:lnTo>
                  <a:pt x="203670" y="98275"/>
                </a:lnTo>
                <a:lnTo>
                  <a:pt x="204365" y="99565"/>
                </a:lnTo>
                <a:lnTo>
                  <a:pt x="205158" y="100855"/>
                </a:lnTo>
                <a:lnTo>
                  <a:pt x="205555" y="102839"/>
                </a:lnTo>
                <a:lnTo>
                  <a:pt x="205515" y="108197"/>
                </a:lnTo>
                <a:lnTo>
                  <a:pt x="205158" y="109933"/>
                </a:lnTo>
                <a:lnTo>
                  <a:pt x="204365" y="111323"/>
                </a:lnTo>
                <a:lnTo>
                  <a:pt x="203670" y="112711"/>
                </a:lnTo>
                <a:lnTo>
                  <a:pt x="202678" y="113406"/>
                </a:lnTo>
                <a:close/>
              </a:path>
              <a:path w="316865" h="149225">
                <a:moveTo>
                  <a:pt x="185017" y="97631"/>
                </a:moveTo>
                <a:lnTo>
                  <a:pt x="166413" y="97631"/>
                </a:lnTo>
                <a:lnTo>
                  <a:pt x="166413" y="18305"/>
                </a:lnTo>
                <a:lnTo>
                  <a:pt x="185017" y="18305"/>
                </a:lnTo>
                <a:lnTo>
                  <a:pt x="185017" y="97631"/>
                </a:lnTo>
                <a:close/>
              </a:path>
              <a:path w="316865" h="149225">
                <a:moveTo>
                  <a:pt x="177427" y="147339"/>
                </a:moveTo>
                <a:lnTo>
                  <a:pt x="173855" y="147339"/>
                </a:lnTo>
                <a:lnTo>
                  <a:pt x="172366" y="147240"/>
                </a:lnTo>
                <a:lnTo>
                  <a:pt x="171176" y="147041"/>
                </a:lnTo>
                <a:lnTo>
                  <a:pt x="169985" y="146942"/>
                </a:lnTo>
                <a:lnTo>
                  <a:pt x="166413" y="144362"/>
                </a:lnTo>
                <a:lnTo>
                  <a:pt x="166413" y="113406"/>
                </a:lnTo>
                <a:lnTo>
                  <a:pt x="185017" y="113406"/>
                </a:lnTo>
                <a:lnTo>
                  <a:pt x="185017" y="144362"/>
                </a:lnTo>
                <a:lnTo>
                  <a:pt x="180105" y="147041"/>
                </a:lnTo>
                <a:lnTo>
                  <a:pt x="178915" y="147240"/>
                </a:lnTo>
                <a:lnTo>
                  <a:pt x="177427" y="147339"/>
                </a:lnTo>
                <a:close/>
              </a:path>
              <a:path w="316865" h="149225">
                <a:moveTo>
                  <a:pt x="271262" y="90784"/>
                </a:moveTo>
                <a:lnTo>
                  <a:pt x="256082" y="90784"/>
                </a:lnTo>
                <a:lnTo>
                  <a:pt x="249336" y="89692"/>
                </a:lnTo>
                <a:lnTo>
                  <a:pt x="222100" y="59778"/>
                </a:lnTo>
                <a:lnTo>
                  <a:pt x="221406" y="41472"/>
                </a:lnTo>
                <a:lnTo>
                  <a:pt x="222298" y="35371"/>
                </a:lnTo>
                <a:lnTo>
                  <a:pt x="254049" y="1339"/>
                </a:lnTo>
                <a:lnTo>
                  <a:pt x="261341" y="0"/>
                </a:lnTo>
                <a:lnTo>
                  <a:pt x="275827" y="0"/>
                </a:lnTo>
                <a:lnTo>
                  <a:pt x="281185" y="793"/>
                </a:lnTo>
                <a:lnTo>
                  <a:pt x="285848" y="2381"/>
                </a:lnTo>
                <a:lnTo>
                  <a:pt x="290511" y="3869"/>
                </a:lnTo>
                <a:lnTo>
                  <a:pt x="294530" y="6052"/>
                </a:lnTo>
                <a:lnTo>
                  <a:pt x="297903" y="8929"/>
                </a:lnTo>
                <a:lnTo>
                  <a:pt x="301376" y="11807"/>
                </a:lnTo>
                <a:lnTo>
                  <a:pt x="304303" y="15279"/>
                </a:lnTo>
                <a:lnTo>
                  <a:pt x="263127" y="15328"/>
                </a:lnTo>
                <a:lnTo>
                  <a:pt x="258960" y="16221"/>
                </a:lnTo>
                <a:lnTo>
                  <a:pt x="255487" y="18007"/>
                </a:lnTo>
                <a:lnTo>
                  <a:pt x="252113" y="19694"/>
                </a:lnTo>
                <a:lnTo>
                  <a:pt x="249336" y="22026"/>
                </a:lnTo>
                <a:lnTo>
                  <a:pt x="247153" y="25003"/>
                </a:lnTo>
                <a:lnTo>
                  <a:pt x="244970" y="27880"/>
                </a:lnTo>
                <a:lnTo>
                  <a:pt x="243333" y="31203"/>
                </a:lnTo>
                <a:lnTo>
                  <a:pt x="242242" y="34973"/>
                </a:lnTo>
                <a:lnTo>
                  <a:pt x="241249" y="38645"/>
                </a:lnTo>
                <a:lnTo>
                  <a:pt x="240753" y="42465"/>
                </a:lnTo>
                <a:lnTo>
                  <a:pt x="240753" y="50799"/>
                </a:lnTo>
                <a:lnTo>
                  <a:pt x="262283" y="75753"/>
                </a:lnTo>
                <a:lnTo>
                  <a:pt x="316450" y="75753"/>
                </a:lnTo>
                <a:lnTo>
                  <a:pt x="316110" y="81209"/>
                </a:lnTo>
                <a:lnTo>
                  <a:pt x="316012" y="82003"/>
                </a:lnTo>
                <a:lnTo>
                  <a:pt x="297307" y="82003"/>
                </a:lnTo>
                <a:lnTo>
                  <a:pt x="293339" y="84285"/>
                </a:lnTo>
                <a:lnTo>
                  <a:pt x="288577" y="86320"/>
                </a:lnTo>
                <a:lnTo>
                  <a:pt x="277563" y="89892"/>
                </a:lnTo>
                <a:lnTo>
                  <a:pt x="271262" y="90784"/>
                </a:lnTo>
                <a:close/>
              </a:path>
              <a:path w="316865" h="149225">
                <a:moveTo>
                  <a:pt x="316450" y="75753"/>
                </a:moveTo>
                <a:lnTo>
                  <a:pt x="272801" y="75753"/>
                </a:lnTo>
                <a:lnTo>
                  <a:pt x="278158" y="74910"/>
                </a:lnTo>
                <a:lnTo>
                  <a:pt x="288577" y="71536"/>
                </a:lnTo>
                <a:lnTo>
                  <a:pt x="293091" y="69303"/>
                </a:lnTo>
                <a:lnTo>
                  <a:pt x="296862" y="66525"/>
                </a:lnTo>
                <a:lnTo>
                  <a:pt x="296862" y="57000"/>
                </a:lnTo>
                <a:lnTo>
                  <a:pt x="296216" y="49013"/>
                </a:lnTo>
                <a:lnTo>
                  <a:pt x="294908" y="42465"/>
                </a:lnTo>
                <a:lnTo>
                  <a:pt x="293736" y="36015"/>
                </a:lnTo>
                <a:lnTo>
                  <a:pt x="291900" y="30757"/>
                </a:lnTo>
                <a:lnTo>
                  <a:pt x="289420" y="26789"/>
                </a:lnTo>
                <a:lnTo>
                  <a:pt x="286940" y="22720"/>
                </a:lnTo>
                <a:lnTo>
                  <a:pt x="283913" y="19793"/>
                </a:lnTo>
                <a:lnTo>
                  <a:pt x="276770" y="16221"/>
                </a:lnTo>
                <a:lnTo>
                  <a:pt x="272652" y="15328"/>
                </a:lnTo>
                <a:lnTo>
                  <a:pt x="304332" y="15328"/>
                </a:lnTo>
                <a:lnTo>
                  <a:pt x="306952" y="19793"/>
                </a:lnTo>
                <a:lnTo>
                  <a:pt x="309065" y="23316"/>
                </a:lnTo>
                <a:lnTo>
                  <a:pt x="310950" y="27880"/>
                </a:lnTo>
                <a:lnTo>
                  <a:pt x="312340" y="33039"/>
                </a:lnTo>
                <a:lnTo>
                  <a:pt x="313828" y="38198"/>
                </a:lnTo>
                <a:lnTo>
                  <a:pt x="314870" y="43804"/>
                </a:lnTo>
                <a:lnTo>
                  <a:pt x="315465" y="49856"/>
                </a:lnTo>
                <a:lnTo>
                  <a:pt x="316159" y="55809"/>
                </a:lnTo>
                <a:lnTo>
                  <a:pt x="316506" y="62060"/>
                </a:lnTo>
                <a:lnTo>
                  <a:pt x="316450" y="75753"/>
                </a:lnTo>
                <a:close/>
              </a:path>
              <a:path w="316865" h="149225">
                <a:moveTo>
                  <a:pt x="296679" y="133200"/>
                </a:moveTo>
                <a:lnTo>
                  <a:pt x="263177" y="133200"/>
                </a:lnTo>
                <a:lnTo>
                  <a:pt x="269377" y="131811"/>
                </a:lnTo>
                <a:lnTo>
                  <a:pt x="279697" y="126255"/>
                </a:lnTo>
                <a:lnTo>
                  <a:pt x="294480" y="101500"/>
                </a:lnTo>
                <a:lnTo>
                  <a:pt x="296166" y="95348"/>
                </a:lnTo>
                <a:lnTo>
                  <a:pt x="297109" y="88849"/>
                </a:lnTo>
                <a:lnTo>
                  <a:pt x="297307" y="82003"/>
                </a:lnTo>
                <a:lnTo>
                  <a:pt x="316012" y="82003"/>
                </a:lnTo>
                <a:lnTo>
                  <a:pt x="315072" y="89892"/>
                </a:lnTo>
                <a:lnTo>
                  <a:pt x="314621" y="94009"/>
                </a:lnTo>
                <a:lnTo>
                  <a:pt x="313381" y="100160"/>
                </a:lnTo>
                <a:lnTo>
                  <a:pt x="309809" y="112067"/>
                </a:lnTo>
                <a:lnTo>
                  <a:pt x="307378" y="117623"/>
                </a:lnTo>
                <a:lnTo>
                  <a:pt x="304303" y="122782"/>
                </a:lnTo>
                <a:lnTo>
                  <a:pt x="301326" y="127942"/>
                </a:lnTo>
                <a:lnTo>
                  <a:pt x="297556" y="132456"/>
                </a:lnTo>
                <a:lnTo>
                  <a:pt x="296679" y="133200"/>
                </a:lnTo>
                <a:close/>
              </a:path>
              <a:path w="316865" h="149225">
                <a:moveTo>
                  <a:pt x="263078" y="148678"/>
                </a:moveTo>
                <a:lnTo>
                  <a:pt x="251568" y="148678"/>
                </a:lnTo>
                <a:lnTo>
                  <a:pt x="248442" y="148480"/>
                </a:lnTo>
                <a:lnTo>
                  <a:pt x="225424" y="137268"/>
                </a:lnTo>
                <a:lnTo>
                  <a:pt x="225466" y="133200"/>
                </a:lnTo>
                <a:lnTo>
                  <a:pt x="227954" y="127842"/>
                </a:lnTo>
                <a:lnTo>
                  <a:pt x="229442" y="127842"/>
                </a:lnTo>
                <a:lnTo>
                  <a:pt x="230633" y="128140"/>
                </a:lnTo>
                <a:lnTo>
                  <a:pt x="232121" y="128735"/>
                </a:lnTo>
                <a:lnTo>
                  <a:pt x="235445" y="129827"/>
                </a:lnTo>
                <a:lnTo>
                  <a:pt x="252163" y="133200"/>
                </a:lnTo>
                <a:lnTo>
                  <a:pt x="296679" y="133200"/>
                </a:lnTo>
                <a:lnTo>
                  <a:pt x="288427" y="140195"/>
                </a:lnTo>
                <a:lnTo>
                  <a:pt x="282970" y="143221"/>
                </a:lnTo>
                <a:lnTo>
                  <a:pt x="270370" y="147587"/>
                </a:lnTo>
                <a:lnTo>
                  <a:pt x="263078"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72099047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81398" y="198851"/>
            <a:ext cx="3274488" cy="3501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5830" y="884223"/>
            <a:ext cx="8211576" cy="2655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1634" y="1311002"/>
            <a:ext cx="8498513" cy="2616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27297" y="1677326"/>
            <a:ext cx="8479465" cy="26297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35830" y="2097704"/>
            <a:ext cx="8390312" cy="26550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35867" y="2469836"/>
            <a:ext cx="7102270"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36311" y="2831785"/>
            <a:ext cx="1568260" cy="26088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35830" y="3250227"/>
            <a:ext cx="8223625" cy="26550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45156" y="3617891"/>
            <a:ext cx="1822694" cy="265261"/>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335830" y="4040800"/>
            <a:ext cx="8352517" cy="26536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336673" y="4410998"/>
            <a:ext cx="8044141" cy="262727"/>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347984" y="4774281"/>
            <a:ext cx="8440919" cy="261641"/>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595156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Cross hedge</a:t>
            </a:r>
          </a:p>
        </p:txBody>
      </p:sp>
      <p:pic>
        <p:nvPicPr>
          <p:cNvPr id="4" name="Imagem 3"/>
          <p:cNvPicPr>
            <a:picLocks noChangeAspect="1"/>
          </p:cNvPicPr>
          <p:nvPr/>
        </p:nvPicPr>
        <p:blipFill>
          <a:blip r:embed="rId2"/>
          <a:stretch>
            <a:fillRect/>
          </a:stretch>
        </p:blipFill>
        <p:spPr>
          <a:xfrm>
            <a:off x="138874" y="1333500"/>
            <a:ext cx="8700326" cy="4533900"/>
          </a:xfrm>
          <a:prstGeom prst="rect">
            <a:avLst/>
          </a:prstGeom>
        </p:spPr>
      </p:pic>
    </p:spTree>
    <p:extLst>
      <p:ext uri="{BB962C8B-B14F-4D97-AF65-F5344CB8AC3E}">
        <p14:creationId xmlns:p14="http://schemas.microsoft.com/office/powerpoint/2010/main" val="672007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9629" y="1383070"/>
            <a:ext cx="7840892" cy="2739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0502" y="1734452"/>
            <a:ext cx="7519124" cy="2872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49403" y="2086579"/>
            <a:ext cx="5418786" cy="2875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09629" y="2505336"/>
            <a:ext cx="7839997" cy="28724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39580" y="2858399"/>
            <a:ext cx="7520600" cy="28723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9403" y="3212614"/>
            <a:ext cx="3783280" cy="28544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09629" y="3630332"/>
            <a:ext cx="7840892" cy="286197"/>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49403" y="3983385"/>
            <a:ext cx="7501118" cy="286054"/>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29906" y="4334571"/>
            <a:ext cx="7396971" cy="287292"/>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1252577" y="4755022"/>
            <a:ext cx="6161448" cy="285454"/>
          </a:xfrm>
          <a:prstGeom prst="rect">
            <a:avLst/>
          </a:prstGeom>
          <a:blipFill>
            <a:blip r:embed="rId11" cstate="print"/>
            <a:stretch>
              <a:fillRect/>
            </a:stretch>
          </a:blipFill>
        </p:spPr>
        <p:txBody>
          <a:bodyPr wrap="square" lIns="0" tIns="0" rIns="0" bIns="0" rtlCol="0"/>
          <a:lstStyle/>
          <a:p>
            <a:endParaRPr/>
          </a:p>
        </p:txBody>
      </p:sp>
      <p:sp>
        <p:nvSpPr>
          <p:cNvPr id="12" name="object 12"/>
          <p:cNvSpPr txBox="1"/>
          <p:nvPr/>
        </p:nvSpPr>
        <p:spPr>
          <a:xfrm>
            <a:off x="907662" y="4650888"/>
            <a:ext cx="209550" cy="824865"/>
          </a:xfrm>
          <a:prstGeom prst="rect">
            <a:avLst/>
          </a:prstGeom>
        </p:spPr>
        <p:txBody>
          <a:bodyPr vert="horz" wrap="square" lIns="0" tIns="0" rIns="0" bIns="0" rtlCol="0">
            <a:spAutoFit/>
          </a:bodyPr>
          <a:lstStyle/>
          <a:p>
            <a:pPr marL="12700">
              <a:lnSpc>
                <a:spcPct val="100000"/>
              </a:lnSpc>
            </a:pPr>
            <a:r>
              <a:rPr sz="2600" spc="-5" dirty="0">
                <a:latin typeface="Arial"/>
                <a:cs typeface="Arial"/>
              </a:rPr>
              <a:t>–</a:t>
            </a:r>
            <a:endParaRPr sz="2600">
              <a:latin typeface="Arial"/>
              <a:cs typeface="Arial"/>
            </a:endParaRPr>
          </a:p>
          <a:p>
            <a:pPr marL="12700">
              <a:lnSpc>
                <a:spcPct val="100000"/>
              </a:lnSpc>
              <a:spcBef>
                <a:spcPts val="180"/>
              </a:spcBef>
            </a:pPr>
            <a:r>
              <a:rPr sz="2600" spc="-5" dirty="0">
                <a:latin typeface="Arial"/>
                <a:cs typeface="Arial"/>
              </a:rPr>
              <a:t>–</a:t>
            </a:r>
            <a:endParaRPr sz="2600">
              <a:latin typeface="Arial"/>
              <a:cs typeface="Arial"/>
            </a:endParaRPr>
          </a:p>
        </p:txBody>
      </p:sp>
      <p:sp>
        <p:nvSpPr>
          <p:cNvPr id="13" name="object 13"/>
          <p:cNvSpPr/>
          <p:nvPr/>
        </p:nvSpPr>
        <p:spPr>
          <a:xfrm>
            <a:off x="1252577" y="5184237"/>
            <a:ext cx="2631385" cy="219074"/>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509629" y="5591135"/>
            <a:ext cx="6459665" cy="231276"/>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913907" y="456549"/>
            <a:ext cx="6848216" cy="348107"/>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6658457" y="6359347"/>
            <a:ext cx="198755" cy="149225"/>
          </a:xfrm>
          <a:custGeom>
            <a:avLst/>
            <a:gdLst/>
            <a:ahLst/>
            <a:cxnLst/>
            <a:rect l="l" t="t" r="r" b="b"/>
            <a:pathLst>
              <a:path w="198754"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198754" h="149225">
                <a:moveTo>
                  <a:pt x="53825" y="131117"/>
                </a:moveTo>
                <a:lnTo>
                  <a:pt x="34627" y="131117"/>
                </a:lnTo>
                <a:lnTo>
                  <a:pt x="34627" y="21281"/>
                </a:lnTo>
                <a:lnTo>
                  <a:pt x="53825" y="21281"/>
                </a:lnTo>
                <a:lnTo>
                  <a:pt x="53825" y="131117"/>
                </a:lnTo>
                <a:close/>
              </a:path>
              <a:path w="198754"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198754" h="149225">
                <a:moveTo>
                  <a:pt x="115713" y="28128"/>
                </a:moveTo>
                <a:lnTo>
                  <a:pt x="114423" y="28128"/>
                </a:lnTo>
                <a:lnTo>
                  <a:pt x="113976" y="28029"/>
                </a:lnTo>
                <a:lnTo>
                  <a:pt x="111920" y="17709"/>
                </a:lnTo>
                <a:lnTo>
                  <a:pt x="112030" y="16767"/>
                </a:lnTo>
                <a:lnTo>
                  <a:pt x="112190" y="15923"/>
                </a:lnTo>
                <a:lnTo>
                  <a:pt x="112390" y="15328"/>
                </a:lnTo>
                <a:lnTo>
                  <a:pt x="112588" y="14634"/>
                </a:lnTo>
                <a:lnTo>
                  <a:pt x="118938" y="8631"/>
                </a:lnTo>
                <a:lnTo>
                  <a:pt x="121120" y="7242"/>
                </a:lnTo>
                <a:lnTo>
                  <a:pt x="146471" y="0"/>
                </a:lnTo>
                <a:lnTo>
                  <a:pt x="157980" y="0"/>
                </a:lnTo>
                <a:lnTo>
                  <a:pt x="163883" y="892"/>
                </a:lnTo>
                <a:lnTo>
                  <a:pt x="168944" y="2678"/>
                </a:lnTo>
                <a:lnTo>
                  <a:pt x="174004" y="4365"/>
                </a:lnTo>
                <a:lnTo>
                  <a:pt x="178220" y="6796"/>
                </a:lnTo>
                <a:lnTo>
                  <a:pt x="181594" y="9970"/>
                </a:lnTo>
                <a:lnTo>
                  <a:pt x="184968" y="13047"/>
                </a:lnTo>
                <a:lnTo>
                  <a:pt x="186924" y="15923"/>
                </a:lnTo>
                <a:lnTo>
                  <a:pt x="143147" y="15923"/>
                </a:lnTo>
                <a:lnTo>
                  <a:pt x="139129" y="16569"/>
                </a:lnTo>
                <a:lnTo>
                  <a:pt x="117002" y="27483"/>
                </a:lnTo>
                <a:lnTo>
                  <a:pt x="115713" y="28128"/>
                </a:lnTo>
                <a:close/>
              </a:path>
              <a:path w="198754" h="149225">
                <a:moveTo>
                  <a:pt x="189342" y="132903"/>
                </a:moveTo>
                <a:lnTo>
                  <a:pt x="151928" y="132903"/>
                </a:lnTo>
                <a:lnTo>
                  <a:pt x="156194" y="132258"/>
                </a:lnTo>
                <a:lnTo>
                  <a:pt x="163636" y="129678"/>
                </a:lnTo>
                <a:lnTo>
                  <a:pt x="166761" y="127892"/>
                </a:lnTo>
                <a:lnTo>
                  <a:pt x="169241" y="125610"/>
                </a:lnTo>
                <a:lnTo>
                  <a:pt x="171821" y="123328"/>
                </a:lnTo>
                <a:lnTo>
                  <a:pt x="173756" y="120599"/>
                </a:lnTo>
                <a:lnTo>
                  <a:pt x="176335" y="114250"/>
                </a:lnTo>
                <a:lnTo>
                  <a:pt x="176980" y="110777"/>
                </a:lnTo>
                <a:lnTo>
                  <a:pt x="176980" y="102939"/>
                </a:lnTo>
                <a:lnTo>
                  <a:pt x="176137" y="99267"/>
                </a:lnTo>
                <a:lnTo>
                  <a:pt x="174450" y="95993"/>
                </a:lnTo>
                <a:lnTo>
                  <a:pt x="172863" y="92719"/>
                </a:lnTo>
                <a:lnTo>
                  <a:pt x="170531" y="89892"/>
                </a:lnTo>
                <a:lnTo>
                  <a:pt x="164380" y="85129"/>
                </a:lnTo>
                <a:lnTo>
                  <a:pt x="160560" y="83343"/>
                </a:lnTo>
                <a:lnTo>
                  <a:pt x="155996" y="82152"/>
                </a:lnTo>
                <a:lnTo>
                  <a:pt x="151531" y="80863"/>
                </a:lnTo>
                <a:lnTo>
                  <a:pt x="146471" y="80217"/>
                </a:lnTo>
                <a:lnTo>
                  <a:pt x="126379" y="80217"/>
                </a:lnTo>
                <a:lnTo>
                  <a:pt x="125784" y="80068"/>
                </a:lnTo>
                <a:lnTo>
                  <a:pt x="122518" y="70842"/>
                </a:lnTo>
                <a:lnTo>
                  <a:pt x="122609" y="69800"/>
                </a:lnTo>
                <a:lnTo>
                  <a:pt x="123005" y="67915"/>
                </a:lnTo>
                <a:lnTo>
                  <a:pt x="123303" y="67171"/>
                </a:lnTo>
                <a:lnTo>
                  <a:pt x="123700" y="66674"/>
                </a:lnTo>
                <a:lnTo>
                  <a:pt x="124097" y="66079"/>
                </a:lnTo>
                <a:lnTo>
                  <a:pt x="124543" y="65682"/>
                </a:lnTo>
                <a:lnTo>
                  <a:pt x="125040" y="65484"/>
                </a:lnTo>
                <a:lnTo>
                  <a:pt x="125635" y="65186"/>
                </a:lnTo>
                <a:lnTo>
                  <a:pt x="126280" y="65037"/>
                </a:lnTo>
                <a:lnTo>
                  <a:pt x="144436" y="65037"/>
                </a:lnTo>
                <a:lnTo>
                  <a:pt x="148852" y="64392"/>
                </a:lnTo>
                <a:lnTo>
                  <a:pt x="171176" y="42018"/>
                </a:lnTo>
                <a:lnTo>
                  <a:pt x="171176" y="34973"/>
                </a:lnTo>
                <a:lnTo>
                  <a:pt x="170680" y="32146"/>
                </a:lnTo>
                <a:lnTo>
                  <a:pt x="169688" y="29467"/>
                </a:lnTo>
                <a:lnTo>
                  <a:pt x="168695" y="26689"/>
                </a:lnTo>
                <a:lnTo>
                  <a:pt x="167208" y="24308"/>
                </a:lnTo>
                <a:lnTo>
                  <a:pt x="165223" y="22323"/>
                </a:lnTo>
                <a:lnTo>
                  <a:pt x="163338" y="20339"/>
                </a:lnTo>
                <a:lnTo>
                  <a:pt x="160857" y="18801"/>
                </a:lnTo>
                <a:lnTo>
                  <a:pt x="157782" y="17709"/>
                </a:lnTo>
                <a:lnTo>
                  <a:pt x="154805" y="16519"/>
                </a:lnTo>
                <a:lnTo>
                  <a:pt x="151382" y="15923"/>
                </a:lnTo>
                <a:lnTo>
                  <a:pt x="186924" y="15923"/>
                </a:lnTo>
                <a:lnTo>
                  <a:pt x="187498" y="16767"/>
                </a:lnTo>
                <a:lnTo>
                  <a:pt x="189185" y="21133"/>
                </a:lnTo>
                <a:lnTo>
                  <a:pt x="190871" y="25399"/>
                </a:lnTo>
                <a:lnTo>
                  <a:pt x="191715" y="30211"/>
                </a:lnTo>
                <a:lnTo>
                  <a:pt x="191715" y="40034"/>
                </a:lnTo>
                <a:lnTo>
                  <a:pt x="164479" y="70692"/>
                </a:lnTo>
                <a:lnTo>
                  <a:pt x="164479" y="70842"/>
                </a:lnTo>
                <a:lnTo>
                  <a:pt x="169539" y="71437"/>
                </a:lnTo>
                <a:lnTo>
                  <a:pt x="174103" y="72727"/>
                </a:lnTo>
                <a:lnTo>
                  <a:pt x="178171" y="74711"/>
                </a:lnTo>
                <a:lnTo>
                  <a:pt x="182338" y="76596"/>
                </a:lnTo>
                <a:lnTo>
                  <a:pt x="185910" y="79026"/>
                </a:lnTo>
                <a:lnTo>
                  <a:pt x="191863" y="84979"/>
                </a:lnTo>
                <a:lnTo>
                  <a:pt x="194195" y="88502"/>
                </a:lnTo>
                <a:lnTo>
                  <a:pt x="195945" y="92719"/>
                </a:lnTo>
                <a:lnTo>
                  <a:pt x="197569" y="96539"/>
                </a:lnTo>
                <a:lnTo>
                  <a:pt x="198412" y="100756"/>
                </a:lnTo>
                <a:lnTo>
                  <a:pt x="198412" y="111868"/>
                </a:lnTo>
                <a:lnTo>
                  <a:pt x="197221" y="117871"/>
                </a:lnTo>
                <a:lnTo>
                  <a:pt x="194797" y="123328"/>
                </a:lnTo>
                <a:lnTo>
                  <a:pt x="192557" y="128488"/>
                </a:lnTo>
                <a:lnTo>
                  <a:pt x="189342" y="132903"/>
                </a:lnTo>
                <a:close/>
              </a:path>
              <a:path w="198754" h="149225">
                <a:moveTo>
                  <a:pt x="155549" y="148678"/>
                </a:moveTo>
                <a:lnTo>
                  <a:pt x="142750" y="148678"/>
                </a:lnTo>
                <a:lnTo>
                  <a:pt x="138236" y="148282"/>
                </a:lnTo>
                <a:lnTo>
                  <a:pt x="107836" y="125610"/>
                </a:lnTo>
                <a:lnTo>
                  <a:pt x="108023" y="124220"/>
                </a:lnTo>
                <a:lnTo>
                  <a:pt x="108520" y="123229"/>
                </a:lnTo>
                <a:lnTo>
                  <a:pt x="109115" y="122137"/>
                </a:lnTo>
                <a:lnTo>
                  <a:pt x="109908" y="121592"/>
                </a:lnTo>
                <a:lnTo>
                  <a:pt x="111496" y="121592"/>
                </a:lnTo>
                <a:lnTo>
                  <a:pt x="112786" y="122187"/>
                </a:lnTo>
                <a:lnTo>
                  <a:pt x="116755" y="124568"/>
                </a:lnTo>
                <a:lnTo>
                  <a:pt x="119285" y="125858"/>
                </a:lnTo>
                <a:lnTo>
                  <a:pt x="125437" y="128636"/>
                </a:lnTo>
                <a:lnTo>
                  <a:pt x="129058" y="129926"/>
                </a:lnTo>
                <a:lnTo>
                  <a:pt x="137393" y="132307"/>
                </a:lnTo>
                <a:lnTo>
                  <a:pt x="142006" y="132903"/>
                </a:lnTo>
                <a:lnTo>
                  <a:pt x="189342" y="132903"/>
                </a:lnTo>
                <a:lnTo>
                  <a:pt x="189234" y="133051"/>
                </a:lnTo>
                <a:lnTo>
                  <a:pt x="180602" y="140691"/>
                </a:lnTo>
                <a:lnTo>
                  <a:pt x="175293" y="143618"/>
                </a:lnTo>
                <a:lnTo>
                  <a:pt x="168944" y="145701"/>
                </a:lnTo>
                <a:lnTo>
                  <a:pt x="162693" y="147686"/>
                </a:lnTo>
                <a:lnTo>
                  <a:pt x="155549" y="148678"/>
                </a:lnTo>
                <a:close/>
              </a:path>
            </a:pathLst>
          </a:custGeom>
          <a:solidFill>
            <a:srgbClr val="000000"/>
          </a:solid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0616" y="476120"/>
            <a:ext cx="3563620" cy="677545"/>
          </a:xfrm>
          <a:prstGeom prst="rect">
            <a:avLst/>
          </a:prstGeom>
        </p:spPr>
        <p:txBody>
          <a:bodyPr vert="horz" wrap="square" lIns="0" tIns="0" rIns="0" bIns="0" rtlCol="0">
            <a:spAutoFit/>
          </a:bodyPr>
          <a:lstStyle/>
          <a:p>
            <a:pPr marL="12700">
              <a:lnSpc>
                <a:spcPct val="100000"/>
              </a:lnSpc>
            </a:pPr>
            <a:r>
              <a:rPr b="1" spc="-5" dirty="0">
                <a:solidFill>
                  <a:srgbClr val="1F497C"/>
                </a:solidFill>
                <a:latin typeface="Arial"/>
                <a:cs typeface="Arial"/>
              </a:rPr>
              <a:t>Bulls x</a:t>
            </a:r>
            <a:r>
              <a:rPr b="1" spc="-70" dirty="0">
                <a:solidFill>
                  <a:srgbClr val="1F497C"/>
                </a:solidFill>
                <a:latin typeface="Arial"/>
                <a:cs typeface="Arial"/>
              </a:rPr>
              <a:t> </a:t>
            </a:r>
            <a:r>
              <a:rPr b="1" spc="-5" dirty="0">
                <a:solidFill>
                  <a:srgbClr val="1F497C"/>
                </a:solidFill>
                <a:latin typeface="Arial"/>
                <a:cs typeface="Arial"/>
              </a:rPr>
              <a:t>Bears</a:t>
            </a:r>
          </a:p>
        </p:txBody>
      </p:sp>
      <p:sp>
        <p:nvSpPr>
          <p:cNvPr id="3" name="object 3"/>
          <p:cNvSpPr/>
          <p:nvPr/>
        </p:nvSpPr>
        <p:spPr>
          <a:xfrm>
            <a:off x="1692271" y="1628771"/>
            <a:ext cx="5761038" cy="343216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24206" y="2420857"/>
            <a:ext cx="471805" cy="1473835"/>
          </a:xfrm>
          <a:custGeom>
            <a:avLst/>
            <a:gdLst/>
            <a:ahLst/>
            <a:cxnLst/>
            <a:rect l="l" t="t" r="r" b="b"/>
            <a:pathLst>
              <a:path w="471805" h="1473835">
                <a:moveTo>
                  <a:pt x="0" y="1473634"/>
                </a:moveTo>
                <a:lnTo>
                  <a:pt x="471724" y="0"/>
                </a:lnTo>
              </a:path>
            </a:pathLst>
          </a:custGeom>
          <a:ln w="57149">
            <a:solidFill>
              <a:srgbClr val="000000"/>
            </a:solidFill>
          </a:ln>
        </p:spPr>
        <p:txBody>
          <a:bodyPr wrap="square" lIns="0" tIns="0" rIns="0" bIns="0" rtlCol="0"/>
          <a:lstStyle/>
          <a:p>
            <a:endParaRPr/>
          </a:p>
        </p:txBody>
      </p:sp>
      <p:sp>
        <p:nvSpPr>
          <p:cNvPr id="5" name="object 5"/>
          <p:cNvSpPr/>
          <p:nvPr/>
        </p:nvSpPr>
        <p:spPr>
          <a:xfrm>
            <a:off x="1634304" y="3865717"/>
            <a:ext cx="180340" cy="276225"/>
          </a:xfrm>
          <a:custGeom>
            <a:avLst/>
            <a:gdLst/>
            <a:ahLst/>
            <a:cxnLst/>
            <a:rect l="l" t="t" r="r" b="b"/>
            <a:pathLst>
              <a:path w="180339" h="276225">
                <a:moveTo>
                  <a:pt x="0" y="0"/>
                </a:moveTo>
                <a:lnTo>
                  <a:pt x="10834" y="275799"/>
                </a:lnTo>
                <a:lnTo>
                  <a:pt x="179804" y="57574"/>
                </a:lnTo>
                <a:lnTo>
                  <a:pt x="0" y="0"/>
                </a:lnTo>
                <a:close/>
              </a:path>
            </a:pathLst>
          </a:custGeom>
          <a:ln w="57149">
            <a:solidFill>
              <a:srgbClr val="000000"/>
            </a:solidFill>
          </a:ln>
        </p:spPr>
        <p:txBody>
          <a:bodyPr wrap="square" lIns="0" tIns="0" rIns="0" bIns="0" rtlCol="0"/>
          <a:lstStyle/>
          <a:p>
            <a:endParaRPr/>
          </a:p>
        </p:txBody>
      </p:sp>
      <p:sp>
        <p:nvSpPr>
          <p:cNvPr id="6" name="object 6"/>
          <p:cNvSpPr/>
          <p:nvPr/>
        </p:nvSpPr>
        <p:spPr>
          <a:xfrm>
            <a:off x="7308785" y="1376077"/>
            <a:ext cx="749935" cy="2123440"/>
          </a:xfrm>
          <a:custGeom>
            <a:avLst/>
            <a:gdLst/>
            <a:ahLst/>
            <a:cxnLst/>
            <a:rect l="l" t="t" r="r" b="b"/>
            <a:pathLst>
              <a:path w="749934" h="2123440">
                <a:moveTo>
                  <a:pt x="0" y="2122990"/>
                </a:moveTo>
                <a:lnTo>
                  <a:pt x="749448" y="0"/>
                </a:lnTo>
              </a:path>
            </a:pathLst>
          </a:custGeom>
          <a:ln w="57149">
            <a:solidFill>
              <a:srgbClr val="000000"/>
            </a:solidFill>
          </a:ln>
        </p:spPr>
        <p:txBody>
          <a:bodyPr wrap="square" lIns="0" tIns="0" rIns="0" bIns="0" rtlCol="0"/>
          <a:lstStyle/>
          <a:p>
            <a:endParaRPr/>
          </a:p>
        </p:txBody>
      </p:sp>
      <p:sp>
        <p:nvSpPr>
          <p:cNvPr id="7" name="object 7"/>
          <p:cNvSpPr/>
          <p:nvPr/>
        </p:nvSpPr>
        <p:spPr>
          <a:xfrm>
            <a:off x="7969233" y="1131515"/>
            <a:ext cx="178435" cy="276225"/>
          </a:xfrm>
          <a:custGeom>
            <a:avLst/>
            <a:gdLst/>
            <a:ahLst/>
            <a:cxnLst/>
            <a:rect l="l" t="t" r="r" b="b"/>
            <a:pathLst>
              <a:path w="178434" h="276225">
                <a:moveTo>
                  <a:pt x="178024" y="275984"/>
                </a:moveTo>
                <a:lnTo>
                  <a:pt x="175349" y="0"/>
                </a:lnTo>
                <a:lnTo>
                  <a:pt x="0" y="213139"/>
                </a:lnTo>
                <a:lnTo>
                  <a:pt x="178024" y="275984"/>
                </a:lnTo>
                <a:close/>
              </a:path>
            </a:pathLst>
          </a:custGeom>
          <a:ln w="57149">
            <a:solidFill>
              <a:srgbClr val="000000"/>
            </a:solidFill>
          </a:ln>
        </p:spPr>
        <p:txBody>
          <a:bodyPr wrap="square" lIns="0" tIns="0" rIns="0" bIns="0" rtlCol="0"/>
          <a:lstStyle/>
          <a:p>
            <a:endParaRPr/>
          </a:p>
        </p:txBody>
      </p:sp>
      <p:sp>
        <p:nvSpPr>
          <p:cNvPr id="8" name="object 8"/>
          <p:cNvSpPr txBox="1"/>
          <p:nvPr/>
        </p:nvSpPr>
        <p:spPr>
          <a:xfrm>
            <a:off x="634341" y="5641988"/>
            <a:ext cx="105410"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a:t>
            </a:r>
            <a:endParaRPr sz="1800">
              <a:latin typeface="Arial"/>
              <a:cs typeface="Arial"/>
            </a:endParaRPr>
          </a:p>
        </p:txBody>
      </p:sp>
      <p:sp>
        <p:nvSpPr>
          <p:cNvPr id="9" name="object 9"/>
          <p:cNvSpPr/>
          <p:nvPr/>
        </p:nvSpPr>
        <p:spPr>
          <a:xfrm>
            <a:off x="746272" y="5715063"/>
            <a:ext cx="3442160" cy="15760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228651" y="1957860"/>
            <a:ext cx="88900" cy="145415"/>
          </a:xfrm>
          <a:custGeom>
            <a:avLst/>
            <a:gdLst/>
            <a:ahLst/>
            <a:cxnLst/>
            <a:rect l="l" t="t" r="r" b="b"/>
            <a:pathLst>
              <a:path w="88900" h="145414">
                <a:moveTo>
                  <a:pt x="11459" y="145255"/>
                </a:moveTo>
                <a:lnTo>
                  <a:pt x="7788" y="145255"/>
                </a:lnTo>
                <a:lnTo>
                  <a:pt x="6201" y="145156"/>
                </a:lnTo>
                <a:lnTo>
                  <a:pt x="0" y="142130"/>
                </a:lnTo>
                <a:lnTo>
                  <a:pt x="0" y="5357"/>
                </a:lnTo>
                <a:lnTo>
                  <a:pt x="794" y="3225"/>
                </a:lnTo>
                <a:lnTo>
                  <a:pt x="3969" y="644"/>
                </a:lnTo>
                <a:lnTo>
                  <a:pt x="5705" y="0"/>
                </a:lnTo>
                <a:lnTo>
                  <a:pt x="41622" y="0"/>
                </a:lnTo>
                <a:lnTo>
                  <a:pt x="44598" y="148"/>
                </a:lnTo>
                <a:lnTo>
                  <a:pt x="50353" y="743"/>
                </a:lnTo>
                <a:lnTo>
                  <a:pt x="53727" y="1339"/>
                </a:lnTo>
                <a:lnTo>
                  <a:pt x="57596" y="2232"/>
                </a:lnTo>
                <a:lnTo>
                  <a:pt x="61565" y="3026"/>
                </a:lnTo>
                <a:lnTo>
                  <a:pt x="65583" y="4613"/>
                </a:lnTo>
                <a:lnTo>
                  <a:pt x="69651" y="6995"/>
                </a:lnTo>
                <a:lnTo>
                  <a:pt x="73719" y="9277"/>
                </a:lnTo>
                <a:lnTo>
                  <a:pt x="77142" y="12154"/>
                </a:lnTo>
                <a:lnTo>
                  <a:pt x="79921" y="15626"/>
                </a:lnTo>
                <a:lnTo>
                  <a:pt x="80175" y="15924"/>
                </a:lnTo>
                <a:lnTo>
                  <a:pt x="19198" y="15924"/>
                </a:lnTo>
                <a:lnTo>
                  <a:pt x="19198" y="73818"/>
                </a:lnTo>
                <a:lnTo>
                  <a:pt x="78048" y="73818"/>
                </a:lnTo>
                <a:lnTo>
                  <a:pt x="70495" y="80863"/>
                </a:lnTo>
                <a:lnTo>
                  <a:pt x="65088" y="84037"/>
                </a:lnTo>
                <a:lnTo>
                  <a:pt x="58638" y="86320"/>
                </a:lnTo>
                <a:lnTo>
                  <a:pt x="52189" y="88503"/>
                </a:lnTo>
                <a:lnTo>
                  <a:pt x="44499" y="89594"/>
                </a:lnTo>
                <a:lnTo>
                  <a:pt x="19198" y="89594"/>
                </a:lnTo>
                <a:lnTo>
                  <a:pt x="19198" y="142130"/>
                </a:lnTo>
                <a:lnTo>
                  <a:pt x="12948" y="145156"/>
                </a:lnTo>
                <a:lnTo>
                  <a:pt x="11459" y="145255"/>
                </a:lnTo>
                <a:close/>
              </a:path>
              <a:path w="88900" h="145414">
                <a:moveTo>
                  <a:pt x="78048" y="73818"/>
                </a:moveTo>
                <a:lnTo>
                  <a:pt x="42316" y="73818"/>
                </a:lnTo>
                <a:lnTo>
                  <a:pt x="47128" y="73074"/>
                </a:lnTo>
                <a:lnTo>
                  <a:pt x="50899" y="71585"/>
                </a:lnTo>
                <a:lnTo>
                  <a:pt x="66526" y="55959"/>
                </a:lnTo>
                <a:lnTo>
                  <a:pt x="67915" y="52288"/>
                </a:lnTo>
                <a:lnTo>
                  <a:pt x="68609" y="48269"/>
                </a:lnTo>
                <a:lnTo>
                  <a:pt x="68609" y="38050"/>
                </a:lnTo>
                <a:lnTo>
                  <a:pt x="67469" y="33139"/>
                </a:lnTo>
                <a:lnTo>
                  <a:pt x="65187" y="29170"/>
                </a:lnTo>
                <a:lnTo>
                  <a:pt x="63003" y="25202"/>
                </a:lnTo>
                <a:lnTo>
                  <a:pt x="60275" y="22275"/>
                </a:lnTo>
                <a:lnTo>
                  <a:pt x="57001" y="20389"/>
                </a:lnTo>
                <a:lnTo>
                  <a:pt x="53826" y="18405"/>
                </a:lnTo>
                <a:lnTo>
                  <a:pt x="50502" y="17164"/>
                </a:lnTo>
                <a:lnTo>
                  <a:pt x="43556" y="16172"/>
                </a:lnTo>
                <a:lnTo>
                  <a:pt x="40183" y="15924"/>
                </a:lnTo>
                <a:lnTo>
                  <a:pt x="80175" y="15924"/>
                </a:lnTo>
                <a:lnTo>
                  <a:pt x="82797" y="19000"/>
                </a:lnTo>
                <a:lnTo>
                  <a:pt x="84980" y="22969"/>
                </a:lnTo>
                <a:lnTo>
                  <a:pt x="86468" y="27532"/>
                </a:lnTo>
                <a:lnTo>
                  <a:pt x="87957" y="31998"/>
                </a:lnTo>
                <a:lnTo>
                  <a:pt x="88701" y="36958"/>
                </a:lnTo>
                <a:lnTo>
                  <a:pt x="88701" y="49559"/>
                </a:lnTo>
                <a:lnTo>
                  <a:pt x="87510" y="56058"/>
                </a:lnTo>
                <a:lnTo>
                  <a:pt x="85129" y="61912"/>
                </a:lnTo>
                <a:lnTo>
                  <a:pt x="82748" y="67667"/>
                </a:lnTo>
                <a:lnTo>
                  <a:pt x="79324" y="72627"/>
                </a:lnTo>
                <a:lnTo>
                  <a:pt x="78048" y="73818"/>
                </a:lnTo>
                <a:close/>
              </a:path>
            </a:pathLst>
          </a:custGeom>
          <a:solidFill>
            <a:srgbClr val="000000"/>
          </a:solidFill>
        </p:spPr>
        <p:txBody>
          <a:bodyPr wrap="square" lIns="0" tIns="0" rIns="0" bIns="0" rtlCol="0"/>
          <a:lstStyle/>
          <a:p>
            <a:endParaRPr/>
          </a:p>
        </p:txBody>
      </p:sp>
      <p:sp>
        <p:nvSpPr>
          <p:cNvPr id="11" name="object 11"/>
          <p:cNvSpPr/>
          <p:nvPr/>
        </p:nvSpPr>
        <p:spPr>
          <a:xfrm>
            <a:off x="7144941" y="3533321"/>
            <a:ext cx="88900" cy="145415"/>
          </a:xfrm>
          <a:custGeom>
            <a:avLst/>
            <a:gdLst/>
            <a:ahLst/>
            <a:cxnLst/>
            <a:rect l="l" t="t" r="r" b="b"/>
            <a:pathLst>
              <a:path w="88900" h="145414">
                <a:moveTo>
                  <a:pt x="11459" y="145255"/>
                </a:moveTo>
                <a:lnTo>
                  <a:pt x="7788" y="145255"/>
                </a:lnTo>
                <a:lnTo>
                  <a:pt x="6201" y="145156"/>
                </a:lnTo>
                <a:lnTo>
                  <a:pt x="0" y="142130"/>
                </a:lnTo>
                <a:lnTo>
                  <a:pt x="0" y="5357"/>
                </a:lnTo>
                <a:lnTo>
                  <a:pt x="794" y="3225"/>
                </a:lnTo>
                <a:lnTo>
                  <a:pt x="3969" y="644"/>
                </a:lnTo>
                <a:lnTo>
                  <a:pt x="5705" y="0"/>
                </a:lnTo>
                <a:lnTo>
                  <a:pt x="41622" y="0"/>
                </a:lnTo>
                <a:lnTo>
                  <a:pt x="44598" y="148"/>
                </a:lnTo>
                <a:lnTo>
                  <a:pt x="50353" y="743"/>
                </a:lnTo>
                <a:lnTo>
                  <a:pt x="53727" y="1339"/>
                </a:lnTo>
                <a:lnTo>
                  <a:pt x="57596" y="2232"/>
                </a:lnTo>
                <a:lnTo>
                  <a:pt x="61565" y="3026"/>
                </a:lnTo>
                <a:lnTo>
                  <a:pt x="65583" y="4613"/>
                </a:lnTo>
                <a:lnTo>
                  <a:pt x="69651" y="6995"/>
                </a:lnTo>
                <a:lnTo>
                  <a:pt x="73719" y="9277"/>
                </a:lnTo>
                <a:lnTo>
                  <a:pt x="77142" y="12154"/>
                </a:lnTo>
                <a:lnTo>
                  <a:pt x="79921" y="15626"/>
                </a:lnTo>
                <a:lnTo>
                  <a:pt x="80175" y="15924"/>
                </a:lnTo>
                <a:lnTo>
                  <a:pt x="19198" y="15924"/>
                </a:lnTo>
                <a:lnTo>
                  <a:pt x="19198" y="73818"/>
                </a:lnTo>
                <a:lnTo>
                  <a:pt x="78048" y="73818"/>
                </a:lnTo>
                <a:lnTo>
                  <a:pt x="70495" y="80863"/>
                </a:lnTo>
                <a:lnTo>
                  <a:pt x="65088" y="84037"/>
                </a:lnTo>
                <a:lnTo>
                  <a:pt x="58638" y="86320"/>
                </a:lnTo>
                <a:lnTo>
                  <a:pt x="52189" y="88503"/>
                </a:lnTo>
                <a:lnTo>
                  <a:pt x="44499" y="89594"/>
                </a:lnTo>
                <a:lnTo>
                  <a:pt x="19198" y="89594"/>
                </a:lnTo>
                <a:lnTo>
                  <a:pt x="19198" y="142130"/>
                </a:lnTo>
                <a:lnTo>
                  <a:pt x="12948" y="145156"/>
                </a:lnTo>
                <a:lnTo>
                  <a:pt x="11459" y="145255"/>
                </a:lnTo>
                <a:close/>
              </a:path>
              <a:path w="88900" h="145414">
                <a:moveTo>
                  <a:pt x="78048" y="73818"/>
                </a:moveTo>
                <a:lnTo>
                  <a:pt x="42316" y="73818"/>
                </a:lnTo>
                <a:lnTo>
                  <a:pt x="47128" y="73074"/>
                </a:lnTo>
                <a:lnTo>
                  <a:pt x="50899" y="71585"/>
                </a:lnTo>
                <a:lnTo>
                  <a:pt x="66526" y="55959"/>
                </a:lnTo>
                <a:lnTo>
                  <a:pt x="67915" y="52288"/>
                </a:lnTo>
                <a:lnTo>
                  <a:pt x="68609" y="48269"/>
                </a:lnTo>
                <a:lnTo>
                  <a:pt x="68609" y="38050"/>
                </a:lnTo>
                <a:lnTo>
                  <a:pt x="67469" y="33139"/>
                </a:lnTo>
                <a:lnTo>
                  <a:pt x="65187" y="29170"/>
                </a:lnTo>
                <a:lnTo>
                  <a:pt x="63003" y="25202"/>
                </a:lnTo>
                <a:lnTo>
                  <a:pt x="60275" y="22275"/>
                </a:lnTo>
                <a:lnTo>
                  <a:pt x="57001" y="20389"/>
                </a:lnTo>
                <a:lnTo>
                  <a:pt x="53826" y="18405"/>
                </a:lnTo>
                <a:lnTo>
                  <a:pt x="50502" y="17164"/>
                </a:lnTo>
                <a:lnTo>
                  <a:pt x="43556" y="16172"/>
                </a:lnTo>
                <a:lnTo>
                  <a:pt x="40183" y="15924"/>
                </a:lnTo>
                <a:lnTo>
                  <a:pt x="80175" y="15924"/>
                </a:lnTo>
                <a:lnTo>
                  <a:pt x="82797" y="19000"/>
                </a:lnTo>
                <a:lnTo>
                  <a:pt x="84980" y="22969"/>
                </a:lnTo>
                <a:lnTo>
                  <a:pt x="86468" y="27532"/>
                </a:lnTo>
                <a:lnTo>
                  <a:pt x="87957" y="31998"/>
                </a:lnTo>
                <a:lnTo>
                  <a:pt x="88701" y="36958"/>
                </a:lnTo>
                <a:lnTo>
                  <a:pt x="88701" y="49559"/>
                </a:lnTo>
                <a:lnTo>
                  <a:pt x="87510" y="56058"/>
                </a:lnTo>
                <a:lnTo>
                  <a:pt x="85129" y="61912"/>
                </a:lnTo>
                <a:lnTo>
                  <a:pt x="82748" y="67667"/>
                </a:lnTo>
                <a:lnTo>
                  <a:pt x="79324" y="72627"/>
                </a:lnTo>
                <a:lnTo>
                  <a:pt x="78048" y="73818"/>
                </a:lnTo>
                <a:close/>
              </a:path>
            </a:pathLst>
          </a:custGeom>
          <a:solidFill>
            <a:srgbClr val="000000"/>
          </a:solidFill>
        </p:spPr>
        <p:txBody>
          <a:bodyPr wrap="square" lIns="0" tIns="0" rIns="0" bIns="0" rtlCol="0"/>
          <a:lstStyle/>
          <a:p>
            <a:endParaRPr/>
          </a:p>
        </p:txBody>
      </p:sp>
      <p:sp>
        <p:nvSpPr>
          <p:cNvPr id="12" name="object 12"/>
          <p:cNvSpPr/>
          <p:nvPr/>
        </p:nvSpPr>
        <p:spPr>
          <a:xfrm>
            <a:off x="6658457" y="6360538"/>
            <a:ext cx="205740" cy="146685"/>
          </a:xfrm>
          <a:custGeom>
            <a:avLst/>
            <a:gdLst/>
            <a:ahLst/>
            <a:cxnLst/>
            <a:rect l="l" t="t" r="r" b="b"/>
            <a:pathLst>
              <a:path w="205740" h="146684">
                <a:moveTo>
                  <a:pt x="2430" y="38347"/>
                </a:moveTo>
                <a:lnTo>
                  <a:pt x="0" y="34081"/>
                </a:lnTo>
                <a:lnTo>
                  <a:pt x="0" y="28574"/>
                </a:lnTo>
                <a:lnTo>
                  <a:pt x="36413" y="1339"/>
                </a:lnTo>
                <a:lnTo>
                  <a:pt x="36711" y="1041"/>
                </a:lnTo>
                <a:lnTo>
                  <a:pt x="37057" y="842"/>
                </a:lnTo>
                <a:lnTo>
                  <a:pt x="37455" y="743"/>
                </a:lnTo>
                <a:lnTo>
                  <a:pt x="37951" y="545"/>
                </a:lnTo>
                <a:lnTo>
                  <a:pt x="38496" y="396"/>
                </a:lnTo>
                <a:lnTo>
                  <a:pt x="39091" y="297"/>
                </a:lnTo>
                <a:lnTo>
                  <a:pt x="39786" y="99"/>
                </a:lnTo>
                <a:lnTo>
                  <a:pt x="40580" y="0"/>
                </a:lnTo>
                <a:lnTo>
                  <a:pt x="46681" y="0"/>
                </a:lnTo>
                <a:lnTo>
                  <a:pt x="48170" y="99"/>
                </a:lnTo>
                <a:lnTo>
                  <a:pt x="49361" y="297"/>
                </a:lnTo>
                <a:lnTo>
                  <a:pt x="50551" y="396"/>
                </a:lnTo>
                <a:lnTo>
                  <a:pt x="51444" y="595"/>
                </a:lnTo>
                <a:lnTo>
                  <a:pt x="52039" y="892"/>
                </a:lnTo>
                <a:lnTo>
                  <a:pt x="52734" y="1091"/>
                </a:lnTo>
                <a:lnTo>
                  <a:pt x="53180" y="1388"/>
                </a:lnTo>
                <a:lnTo>
                  <a:pt x="53379" y="1785"/>
                </a:lnTo>
                <a:lnTo>
                  <a:pt x="53677" y="2182"/>
                </a:lnTo>
                <a:lnTo>
                  <a:pt x="53825" y="2628"/>
                </a:lnTo>
                <a:lnTo>
                  <a:pt x="53825" y="20091"/>
                </a:lnTo>
                <a:lnTo>
                  <a:pt x="34627" y="20091"/>
                </a:lnTo>
                <a:lnTo>
                  <a:pt x="6647" y="36759"/>
                </a:lnTo>
                <a:lnTo>
                  <a:pt x="5258" y="37554"/>
                </a:lnTo>
                <a:lnTo>
                  <a:pt x="4117" y="38050"/>
                </a:lnTo>
                <a:lnTo>
                  <a:pt x="3224" y="38248"/>
                </a:lnTo>
                <a:lnTo>
                  <a:pt x="2430" y="38347"/>
                </a:lnTo>
                <a:close/>
              </a:path>
              <a:path w="205740" h="146684">
                <a:moveTo>
                  <a:pt x="53825" y="129926"/>
                </a:moveTo>
                <a:lnTo>
                  <a:pt x="34627" y="129926"/>
                </a:lnTo>
                <a:lnTo>
                  <a:pt x="34627" y="20091"/>
                </a:lnTo>
                <a:lnTo>
                  <a:pt x="53825" y="20091"/>
                </a:lnTo>
                <a:lnTo>
                  <a:pt x="53825" y="129926"/>
                </a:lnTo>
                <a:close/>
              </a:path>
              <a:path w="205740" h="146684">
                <a:moveTo>
                  <a:pt x="80466" y="145404"/>
                </a:moveTo>
                <a:lnTo>
                  <a:pt x="3918" y="145404"/>
                </a:lnTo>
                <a:lnTo>
                  <a:pt x="3423" y="145305"/>
                </a:lnTo>
                <a:lnTo>
                  <a:pt x="397" y="139203"/>
                </a:lnTo>
                <a:lnTo>
                  <a:pt x="397" y="136425"/>
                </a:lnTo>
                <a:lnTo>
                  <a:pt x="3819" y="129926"/>
                </a:lnTo>
                <a:lnTo>
                  <a:pt x="80466" y="129926"/>
                </a:lnTo>
                <a:lnTo>
                  <a:pt x="81011" y="130124"/>
                </a:lnTo>
                <a:lnTo>
                  <a:pt x="81508" y="130521"/>
                </a:lnTo>
                <a:lnTo>
                  <a:pt x="82103" y="130818"/>
                </a:lnTo>
                <a:lnTo>
                  <a:pt x="82550" y="131315"/>
                </a:lnTo>
                <a:lnTo>
                  <a:pt x="82847" y="132009"/>
                </a:lnTo>
                <a:lnTo>
                  <a:pt x="83244" y="132604"/>
                </a:lnTo>
                <a:lnTo>
                  <a:pt x="83492" y="133399"/>
                </a:lnTo>
                <a:lnTo>
                  <a:pt x="83591" y="134390"/>
                </a:lnTo>
                <a:lnTo>
                  <a:pt x="83790" y="135284"/>
                </a:lnTo>
                <a:lnTo>
                  <a:pt x="83889" y="136425"/>
                </a:lnTo>
                <a:lnTo>
                  <a:pt x="83889" y="139203"/>
                </a:lnTo>
                <a:lnTo>
                  <a:pt x="80962" y="145305"/>
                </a:lnTo>
                <a:lnTo>
                  <a:pt x="80466" y="145404"/>
                </a:lnTo>
                <a:close/>
              </a:path>
              <a:path w="205740" h="146684">
                <a:moveTo>
                  <a:pt x="202678" y="112215"/>
                </a:moveTo>
                <a:lnTo>
                  <a:pt x="105990" y="112215"/>
                </a:lnTo>
                <a:lnTo>
                  <a:pt x="105246" y="112116"/>
                </a:lnTo>
                <a:lnTo>
                  <a:pt x="101723" y="101103"/>
                </a:lnTo>
                <a:lnTo>
                  <a:pt x="101922" y="98821"/>
                </a:lnTo>
                <a:lnTo>
                  <a:pt x="156443" y="3720"/>
                </a:lnTo>
                <a:lnTo>
                  <a:pt x="158079" y="2231"/>
                </a:lnTo>
                <a:lnTo>
                  <a:pt x="158774" y="1736"/>
                </a:lnTo>
                <a:lnTo>
                  <a:pt x="173210" y="297"/>
                </a:lnTo>
                <a:lnTo>
                  <a:pt x="175343" y="396"/>
                </a:lnTo>
                <a:lnTo>
                  <a:pt x="184124" y="2529"/>
                </a:lnTo>
                <a:lnTo>
                  <a:pt x="184719" y="2927"/>
                </a:lnTo>
                <a:lnTo>
                  <a:pt x="185017" y="3472"/>
                </a:lnTo>
                <a:lnTo>
                  <a:pt x="185017" y="17114"/>
                </a:lnTo>
                <a:lnTo>
                  <a:pt x="166265" y="17114"/>
                </a:lnTo>
                <a:lnTo>
                  <a:pt x="119235" y="96440"/>
                </a:lnTo>
                <a:lnTo>
                  <a:pt x="202678" y="96440"/>
                </a:lnTo>
                <a:lnTo>
                  <a:pt x="203670" y="97085"/>
                </a:lnTo>
                <a:lnTo>
                  <a:pt x="204365" y="98374"/>
                </a:lnTo>
                <a:lnTo>
                  <a:pt x="205158" y="99664"/>
                </a:lnTo>
                <a:lnTo>
                  <a:pt x="205555" y="101648"/>
                </a:lnTo>
                <a:lnTo>
                  <a:pt x="205515" y="107006"/>
                </a:lnTo>
                <a:lnTo>
                  <a:pt x="205158" y="108742"/>
                </a:lnTo>
                <a:lnTo>
                  <a:pt x="204365" y="110132"/>
                </a:lnTo>
                <a:lnTo>
                  <a:pt x="203670" y="111521"/>
                </a:lnTo>
                <a:lnTo>
                  <a:pt x="202678" y="112215"/>
                </a:lnTo>
                <a:close/>
              </a:path>
              <a:path w="205740" h="146684">
                <a:moveTo>
                  <a:pt x="185017" y="96440"/>
                </a:moveTo>
                <a:lnTo>
                  <a:pt x="166413" y="96440"/>
                </a:lnTo>
                <a:lnTo>
                  <a:pt x="166413" y="17114"/>
                </a:lnTo>
                <a:lnTo>
                  <a:pt x="185017" y="17114"/>
                </a:lnTo>
                <a:lnTo>
                  <a:pt x="185017" y="96440"/>
                </a:lnTo>
                <a:close/>
              </a:path>
              <a:path w="205740" h="146684">
                <a:moveTo>
                  <a:pt x="177427" y="146148"/>
                </a:moveTo>
                <a:lnTo>
                  <a:pt x="173855" y="146148"/>
                </a:lnTo>
                <a:lnTo>
                  <a:pt x="172366" y="146049"/>
                </a:lnTo>
                <a:lnTo>
                  <a:pt x="171176" y="145851"/>
                </a:lnTo>
                <a:lnTo>
                  <a:pt x="169985" y="145752"/>
                </a:lnTo>
                <a:lnTo>
                  <a:pt x="166413" y="143171"/>
                </a:lnTo>
                <a:lnTo>
                  <a:pt x="166413" y="112215"/>
                </a:lnTo>
                <a:lnTo>
                  <a:pt x="185017" y="112215"/>
                </a:lnTo>
                <a:lnTo>
                  <a:pt x="185017" y="143171"/>
                </a:lnTo>
                <a:lnTo>
                  <a:pt x="180105" y="145851"/>
                </a:lnTo>
                <a:lnTo>
                  <a:pt x="178915" y="146049"/>
                </a:lnTo>
                <a:lnTo>
                  <a:pt x="177427" y="146148"/>
                </a:lnTo>
                <a:close/>
              </a:path>
            </a:pathLst>
          </a:custGeom>
          <a:solidFill>
            <a:srgbClr val="000000"/>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86653" y="663149"/>
            <a:ext cx="3100156" cy="47193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0710" y="1750822"/>
            <a:ext cx="7527911" cy="26297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33638" y="2081666"/>
            <a:ext cx="1857938" cy="2653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90710" y="2478828"/>
            <a:ext cx="7460436" cy="59210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90710" y="3124200"/>
            <a:ext cx="6792059" cy="262975"/>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04800" y="3394625"/>
            <a:ext cx="4138755" cy="262975"/>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270409" y="3733800"/>
            <a:ext cx="7793433" cy="262975"/>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304800" y="3962400"/>
            <a:ext cx="7097156" cy="292396"/>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6651760" y="6359347"/>
            <a:ext cx="90805" cy="146685"/>
          </a:xfrm>
          <a:custGeom>
            <a:avLst/>
            <a:gdLst/>
            <a:ahLst/>
            <a:cxnLst/>
            <a:rect l="l" t="t" r="r" b="b"/>
            <a:pathLst>
              <a:path w="90804" h="146684">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90804" h="146684">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92853" y="542230"/>
            <a:ext cx="5976351" cy="4354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32899" y="1152719"/>
            <a:ext cx="4279142" cy="35078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0159" y="2274981"/>
            <a:ext cx="7177679" cy="5831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0159" y="2972089"/>
            <a:ext cx="3689888" cy="2774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0159" y="3352593"/>
            <a:ext cx="3587523" cy="27791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0159" y="3732306"/>
            <a:ext cx="6083249" cy="27919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70159" y="4113305"/>
            <a:ext cx="2395605" cy="2791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45305" y="4494000"/>
            <a:ext cx="6862777" cy="27950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0159" y="4876590"/>
            <a:ext cx="7385314" cy="27791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48460" y="5256303"/>
            <a:ext cx="4861766" cy="27919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58700" y="5636493"/>
            <a:ext cx="7299266" cy="287540"/>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658457" y="6360538"/>
            <a:ext cx="199390" cy="147955"/>
          </a:xfrm>
          <a:custGeom>
            <a:avLst/>
            <a:gdLst/>
            <a:ahLst/>
            <a:cxnLst/>
            <a:rect l="l" t="t" r="r" b="b"/>
            <a:pathLst>
              <a:path w="199390" h="147954">
                <a:moveTo>
                  <a:pt x="2430" y="38347"/>
                </a:moveTo>
                <a:lnTo>
                  <a:pt x="0" y="34081"/>
                </a:lnTo>
                <a:lnTo>
                  <a:pt x="0" y="28574"/>
                </a:lnTo>
                <a:lnTo>
                  <a:pt x="36413" y="1339"/>
                </a:lnTo>
                <a:lnTo>
                  <a:pt x="36711" y="1041"/>
                </a:lnTo>
                <a:lnTo>
                  <a:pt x="37057" y="842"/>
                </a:lnTo>
                <a:lnTo>
                  <a:pt x="37455" y="743"/>
                </a:lnTo>
                <a:lnTo>
                  <a:pt x="37951" y="545"/>
                </a:lnTo>
                <a:lnTo>
                  <a:pt x="38496" y="396"/>
                </a:lnTo>
                <a:lnTo>
                  <a:pt x="39091" y="297"/>
                </a:lnTo>
                <a:lnTo>
                  <a:pt x="39786" y="99"/>
                </a:lnTo>
                <a:lnTo>
                  <a:pt x="40580" y="0"/>
                </a:lnTo>
                <a:lnTo>
                  <a:pt x="46681" y="0"/>
                </a:lnTo>
                <a:lnTo>
                  <a:pt x="48170" y="99"/>
                </a:lnTo>
                <a:lnTo>
                  <a:pt x="49361" y="297"/>
                </a:lnTo>
                <a:lnTo>
                  <a:pt x="50551" y="396"/>
                </a:lnTo>
                <a:lnTo>
                  <a:pt x="51444" y="595"/>
                </a:lnTo>
                <a:lnTo>
                  <a:pt x="52039" y="892"/>
                </a:lnTo>
                <a:lnTo>
                  <a:pt x="52734" y="1091"/>
                </a:lnTo>
                <a:lnTo>
                  <a:pt x="53180" y="1388"/>
                </a:lnTo>
                <a:lnTo>
                  <a:pt x="53379" y="1785"/>
                </a:lnTo>
                <a:lnTo>
                  <a:pt x="53677" y="2182"/>
                </a:lnTo>
                <a:lnTo>
                  <a:pt x="53825" y="2628"/>
                </a:lnTo>
                <a:lnTo>
                  <a:pt x="53825" y="20091"/>
                </a:lnTo>
                <a:lnTo>
                  <a:pt x="34627" y="20091"/>
                </a:lnTo>
                <a:lnTo>
                  <a:pt x="6647" y="36759"/>
                </a:lnTo>
                <a:lnTo>
                  <a:pt x="5258" y="37554"/>
                </a:lnTo>
                <a:lnTo>
                  <a:pt x="4117" y="38050"/>
                </a:lnTo>
                <a:lnTo>
                  <a:pt x="3224" y="38248"/>
                </a:lnTo>
                <a:lnTo>
                  <a:pt x="2430" y="38347"/>
                </a:lnTo>
                <a:close/>
              </a:path>
              <a:path w="199390" h="147954">
                <a:moveTo>
                  <a:pt x="53825" y="129926"/>
                </a:moveTo>
                <a:lnTo>
                  <a:pt x="34627" y="129926"/>
                </a:lnTo>
                <a:lnTo>
                  <a:pt x="34627" y="20091"/>
                </a:lnTo>
                <a:lnTo>
                  <a:pt x="53825" y="20091"/>
                </a:lnTo>
                <a:lnTo>
                  <a:pt x="53825" y="129926"/>
                </a:lnTo>
                <a:close/>
              </a:path>
              <a:path w="199390" h="147954">
                <a:moveTo>
                  <a:pt x="80466" y="145404"/>
                </a:moveTo>
                <a:lnTo>
                  <a:pt x="3918" y="145404"/>
                </a:lnTo>
                <a:lnTo>
                  <a:pt x="3423" y="145305"/>
                </a:lnTo>
                <a:lnTo>
                  <a:pt x="397" y="139203"/>
                </a:lnTo>
                <a:lnTo>
                  <a:pt x="397" y="136425"/>
                </a:lnTo>
                <a:lnTo>
                  <a:pt x="3819" y="129926"/>
                </a:lnTo>
                <a:lnTo>
                  <a:pt x="80466" y="129926"/>
                </a:lnTo>
                <a:lnTo>
                  <a:pt x="81011" y="130124"/>
                </a:lnTo>
                <a:lnTo>
                  <a:pt x="81508" y="130521"/>
                </a:lnTo>
                <a:lnTo>
                  <a:pt x="82103" y="130818"/>
                </a:lnTo>
                <a:lnTo>
                  <a:pt x="82550" y="131315"/>
                </a:lnTo>
                <a:lnTo>
                  <a:pt x="82847" y="132009"/>
                </a:lnTo>
                <a:lnTo>
                  <a:pt x="83244" y="132604"/>
                </a:lnTo>
                <a:lnTo>
                  <a:pt x="83492" y="133399"/>
                </a:lnTo>
                <a:lnTo>
                  <a:pt x="83591" y="134390"/>
                </a:lnTo>
                <a:lnTo>
                  <a:pt x="83790" y="135284"/>
                </a:lnTo>
                <a:lnTo>
                  <a:pt x="83889" y="136425"/>
                </a:lnTo>
                <a:lnTo>
                  <a:pt x="83889" y="139203"/>
                </a:lnTo>
                <a:lnTo>
                  <a:pt x="80962" y="145305"/>
                </a:lnTo>
                <a:lnTo>
                  <a:pt x="80466" y="145404"/>
                </a:lnTo>
                <a:close/>
              </a:path>
              <a:path w="199390" h="147954">
                <a:moveTo>
                  <a:pt x="123600" y="74115"/>
                </a:moveTo>
                <a:lnTo>
                  <a:pt x="118640" y="74115"/>
                </a:lnTo>
                <a:lnTo>
                  <a:pt x="117152" y="73619"/>
                </a:lnTo>
                <a:lnTo>
                  <a:pt x="115366" y="71635"/>
                </a:lnTo>
                <a:lnTo>
                  <a:pt x="114919" y="69750"/>
                </a:lnTo>
                <a:lnTo>
                  <a:pt x="114935" y="5654"/>
                </a:lnTo>
                <a:lnTo>
                  <a:pt x="115515" y="3869"/>
                </a:lnTo>
                <a:lnTo>
                  <a:pt x="117896" y="1487"/>
                </a:lnTo>
                <a:lnTo>
                  <a:pt x="119533" y="892"/>
                </a:lnTo>
                <a:lnTo>
                  <a:pt x="186208" y="892"/>
                </a:lnTo>
                <a:lnTo>
                  <a:pt x="186754" y="1091"/>
                </a:lnTo>
                <a:lnTo>
                  <a:pt x="187249" y="1487"/>
                </a:lnTo>
                <a:lnTo>
                  <a:pt x="187845" y="1785"/>
                </a:lnTo>
                <a:lnTo>
                  <a:pt x="189929" y="7838"/>
                </a:lnTo>
                <a:lnTo>
                  <a:pt x="189929" y="11906"/>
                </a:lnTo>
                <a:lnTo>
                  <a:pt x="189531" y="13989"/>
                </a:lnTo>
                <a:lnTo>
                  <a:pt x="188738" y="15478"/>
                </a:lnTo>
                <a:lnTo>
                  <a:pt x="188044" y="16965"/>
                </a:lnTo>
                <a:lnTo>
                  <a:pt x="187002" y="17709"/>
                </a:lnTo>
                <a:lnTo>
                  <a:pt x="131737" y="17709"/>
                </a:lnTo>
                <a:lnTo>
                  <a:pt x="131737" y="58190"/>
                </a:lnTo>
                <a:lnTo>
                  <a:pt x="162776" y="58190"/>
                </a:lnTo>
                <a:lnTo>
                  <a:pt x="164578" y="58439"/>
                </a:lnTo>
                <a:lnTo>
                  <a:pt x="176980" y="62408"/>
                </a:lnTo>
                <a:lnTo>
                  <a:pt x="182140" y="65186"/>
                </a:lnTo>
                <a:lnTo>
                  <a:pt x="186208" y="68757"/>
                </a:lnTo>
                <a:lnTo>
                  <a:pt x="190375" y="72329"/>
                </a:lnTo>
                <a:lnTo>
                  <a:pt x="190695" y="72776"/>
                </a:lnTo>
                <a:lnTo>
                  <a:pt x="137144" y="72776"/>
                </a:lnTo>
                <a:lnTo>
                  <a:pt x="133225" y="73024"/>
                </a:lnTo>
                <a:lnTo>
                  <a:pt x="129951" y="73520"/>
                </a:lnTo>
                <a:lnTo>
                  <a:pt x="126677" y="73917"/>
                </a:lnTo>
                <a:lnTo>
                  <a:pt x="123600" y="74115"/>
                </a:lnTo>
                <a:close/>
              </a:path>
              <a:path w="199390" h="147954">
                <a:moveTo>
                  <a:pt x="162776" y="58190"/>
                </a:moveTo>
                <a:lnTo>
                  <a:pt x="131737" y="58190"/>
                </a:lnTo>
                <a:lnTo>
                  <a:pt x="134316" y="57794"/>
                </a:lnTo>
                <a:lnTo>
                  <a:pt x="136946" y="57595"/>
                </a:lnTo>
                <a:lnTo>
                  <a:pt x="139624" y="57595"/>
                </a:lnTo>
                <a:lnTo>
                  <a:pt x="142403" y="57496"/>
                </a:lnTo>
                <a:lnTo>
                  <a:pt x="157385" y="57447"/>
                </a:lnTo>
                <a:lnTo>
                  <a:pt x="162776" y="58190"/>
                </a:lnTo>
                <a:close/>
              </a:path>
              <a:path w="199390" h="147954">
                <a:moveTo>
                  <a:pt x="187398" y="131712"/>
                </a:moveTo>
                <a:lnTo>
                  <a:pt x="149348" y="131712"/>
                </a:lnTo>
                <a:lnTo>
                  <a:pt x="153912" y="131117"/>
                </a:lnTo>
                <a:lnTo>
                  <a:pt x="162246" y="128735"/>
                </a:lnTo>
                <a:lnTo>
                  <a:pt x="178469" y="96092"/>
                </a:lnTo>
                <a:lnTo>
                  <a:pt x="177724" y="92024"/>
                </a:lnTo>
                <a:lnTo>
                  <a:pt x="176236" y="88551"/>
                </a:lnTo>
                <a:lnTo>
                  <a:pt x="174848" y="84979"/>
                </a:lnTo>
                <a:lnTo>
                  <a:pt x="172615" y="82053"/>
                </a:lnTo>
                <a:lnTo>
                  <a:pt x="169539" y="79771"/>
                </a:lnTo>
                <a:lnTo>
                  <a:pt x="166563" y="77390"/>
                </a:lnTo>
                <a:lnTo>
                  <a:pt x="162742" y="75654"/>
                </a:lnTo>
                <a:lnTo>
                  <a:pt x="158079" y="74562"/>
                </a:lnTo>
                <a:lnTo>
                  <a:pt x="153516" y="73371"/>
                </a:lnTo>
                <a:lnTo>
                  <a:pt x="148059" y="72776"/>
                </a:lnTo>
                <a:lnTo>
                  <a:pt x="190695" y="72776"/>
                </a:lnTo>
                <a:lnTo>
                  <a:pt x="193500" y="76696"/>
                </a:lnTo>
                <a:lnTo>
                  <a:pt x="195668" y="82053"/>
                </a:lnTo>
                <a:lnTo>
                  <a:pt x="197767" y="87014"/>
                </a:lnTo>
                <a:lnTo>
                  <a:pt x="198858" y="92719"/>
                </a:lnTo>
                <a:lnTo>
                  <a:pt x="198858" y="106709"/>
                </a:lnTo>
                <a:lnTo>
                  <a:pt x="197519" y="113605"/>
                </a:lnTo>
                <a:lnTo>
                  <a:pt x="194840" y="119657"/>
                </a:lnTo>
                <a:lnTo>
                  <a:pt x="192260" y="125610"/>
                </a:lnTo>
                <a:lnTo>
                  <a:pt x="188589" y="130670"/>
                </a:lnTo>
                <a:lnTo>
                  <a:pt x="187398" y="131712"/>
                </a:lnTo>
                <a:close/>
              </a:path>
              <a:path w="199390" h="147954">
                <a:moveTo>
                  <a:pt x="152871" y="147487"/>
                </a:moveTo>
                <a:lnTo>
                  <a:pt x="140369" y="147487"/>
                </a:lnTo>
                <a:lnTo>
                  <a:pt x="136102" y="147190"/>
                </a:lnTo>
                <a:lnTo>
                  <a:pt x="107676" y="128190"/>
                </a:lnTo>
                <a:lnTo>
                  <a:pt x="107875" y="126006"/>
                </a:lnTo>
                <a:lnTo>
                  <a:pt x="110305" y="122782"/>
                </a:lnTo>
                <a:lnTo>
                  <a:pt x="111595" y="122782"/>
                </a:lnTo>
                <a:lnTo>
                  <a:pt x="112736" y="123229"/>
                </a:lnTo>
                <a:lnTo>
                  <a:pt x="115912" y="125015"/>
                </a:lnTo>
                <a:lnTo>
                  <a:pt x="117995" y="126006"/>
                </a:lnTo>
                <a:lnTo>
                  <a:pt x="139029" y="131712"/>
                </a:lnTo>
                <a:lnTo>
                  <a:pt x="187398" y="131712"/>
                </a:lnTo>
                <a:lnTo>
                  <a:pt x="179064" y="139004"/>
                </a:lnTo>
                <a:lnTo>
                  <a:pt x="173359" y="142180"/>
                </a:lnTo>
                <a:lnTo>
                  <a:pt x="166711" y="144362"/>
                </a:lnTo>
                <a:lnTo>
                  <a:pt x="160163" y="146446"/>
                </a:lnTo>
                <a:lnTo>
                  <a:pt x="152871" y="147487"/>
                </a:lnTo>
                <a:close/>
              </a:path>
            </a:pathLst>
          </a:custGeom>
          <a:solidFill>
            <a:srgbClr val="000000"/>
          </a:solid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92853" y="639318"/>
            <a:ext cx="5976351" cy="4354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32899" y="1249808"/>
            <a:ext cx="4279142" cy="35078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1900" y="2247697"/>
            <a:ext cx="7504604" cy="22160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90437" y="2549322"/>
            <a:ext cx="3012528" cy="22145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980584" y="2550661"/>
            <a:ext cx="1305512" cy="17680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353153" y="2549024"/>
            <a:ext cx="666853" cy="212377"/>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64503" y="2904623"/>
            <a:ext cx="7905433" cy="22175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0177" y="3206251"/>
            <a:ext cx="7485433" cy="22175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95943" y="3512336"/>
            <a:ext cx="1964645" cy="21114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935675" y="3512336"/>
            <a:ext cx="818281" cy="220608"/>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3829010" y="3511050"/>
            <a:ext cx="2755208" cy="221893"/>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47388" y="3866646"/>
            <a:ext cx="8011835" cy="221903"/>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905021" y="4168369"/>
            <a:ext cx="4614104" cy="17834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47388" y="4523870"/>
            <a:ext cx="7779359" cy="221903"/>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897878" y="4825498"/>
            <a:ext cx="7343335" cy="178440"/>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905021" y="5130593"/>
            <a:ext cx="6761292" cy="221455"/>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905021" y="5436382"/>
            <a:ext cx="4330946" cy="220608"/>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6658457" y="6359496"/>
            <a:ext cx="203200" cy="148590"/>
          </a:xfrm>
          <a:custGeom>
            <a:avLst/>
            <a:gdLst/>
            <a:ahLst/>
            <a:cxnLst/>
            <a:rect l="l" t="t" r="r" b="b"/>
            <a:pathLst>
              <a:path w="203200" h="148590">
                <a:moveTo>
                  <a:pt x="2430" y="39389"/>
                </a:moveTo>
                <a:lnTo>
                  <a:pt x="0" y="35123"/>
                </a:lnTo>
                <a:lnTo>
                  <a:pt x="0" y="29616"/>
                </a:lnTo>
                <a:lnTo>
                  <a:pt x="36413" y="2381"/>
                </a:lnTo>
                <a:lnTo>
                  <a:pt x="36711" y="2083"/>
                </a:lnTo>
                <a:lnTo>
                  <a:pt x="37057" y="1884"/>
                </a:lnTo>
                <a:lnTo>
                  <a:pt x="37455" y="1785"/>
                </a:lnTo>
                <a:lnTo>
                  <a:pt x="37951" y="1587"/>
                </a:lnTo>
                <a:lnTo>
                  <a:pt x="38496" y="1438"/>
                </a:lnTo>
                <a:lnTo>
                  <a:pt x="39091" y="1339"/>
                </a:lnTo>
                <a:lnTo>
                  <a:pt x="39786" y="1141"/>
                </a:lnTo>
                <a:lnTo>
                  <a:pt x="40580" y="1042"/>
                </a:lnTo>
                <a:lnTo>
                  <a:pt x="46681" y="1042"/>
                </a:lnTo>
                <a:lnTo>
                  <a:pt x="48170" y="1141"/>
                </a:lnTo>
                <a:lnTo>
                  <a:pt x="49361" y="1339"/>
                </a:lnTo>
                <a:lnTo>
                  <a:pt x="50551" y="1438"/>
                </a:lnTo>
                <a:lnTo>
                  <a:pt x="51444" y="1637"/>
                </a:lnTo>
                <a:lnTo>
                  <a:pt x="52039" y="1934"/>
                </a:lnTo>
                <a:lnTo>
                  <a:pt x="52734" y="2133"/>
                </a:lnTo>
                <a:lnTo>
                  <a:pt x="53180" y="2430"/>
                </a:lnTo>
                <a:lnTo>
                  <a:pt x="53379" y="2827"/>
                </a:lnTo>
                <a:lnTo>
                  <a:pt x="53677" y="3224"/>
                </a:lnTo>
                <a:lnTo>
                  <a:pt x="53825" y="3670"/>
                </a:lnTo>
                <a:lnTo>
                  <a:pt x="53825" y="21133"/>
                </a:lnTo>
                <a:lnTo>
                  <a:pt x="34627" y="21133"/>
                </a:lnTo>
                <a:lnTo>
                  <a:pt x="6647" y="37801"/>
                </a:lnTo>
                <a:lnTo>
                  <a:pt x="5258" y="38596"/>
                </a:lnTo>
                <a:lnTo>
                  <a:pt x="4117" y="39092"/>
                </a:lnTo>
                <a:lnTo>
                  <a:pt x="3224" y="39290"/>
                </a:lnTo>
                <a:lnTo>
                  <a:pt x="2430" y="39389"/>
                </a:lnTo>
                <a:close/>
              </a:path>
              <a:path w="203200" h="148590">
                <a:moveTo>
                  <a:pt x="53825" y="130968"/>
                </a:moveTo>
                <a:lnTo>
                  <a:pt x="34627" y="130968"/>
                </a:lnTo>
                <a:lnTo>
                  <a:pt x="34627" y="21133"/>
                </a:lnTo>
                <a:lnTo>
                  <a:pt x="53825" y="21133"/>
                </a:lnTo>
                <a:lnTo>
                  <a:pt x="53825" y="130968"/>
                </a:lnTo>
                <a:close/>
              </a:path>
              <a:path w="203200" h="148590">
                <a:moveTo>
                  <a:pt x="80466" y="146446"/>
                </a:moveTo>
                <a:lnTo>
                  <a:pt x="3918" y="146446"/>
                </a:lnTo>
                <a:lnTo>
                  <a:pt x="3423" y="146347"/>
                </a:lnTo>
                <a:lnTo>
                  <a:pt x="397" y="140245"/>
                </a:lnTo>
                <a:lnTo>
                  <a:pt x="397" y="137467"/>
                </a:lnTo>
                <a:lnTo>
                  <a:pt x="3819" y="130968"/>
                </a:lnTo>
                <a:lnTo>
                  <a:pt x="80466" y="130968"/>
                </a:lnTo>
                <a:lnTo>
                  <a:pt x="81011" y="131166"/>
                </a:lnTo>
                <a:lnTo>
                  <a:pt x="81508" y="131563"/>
                </a:lnTo>
                <a:lnTo>
                  <a:pt x="82103" y="131860"/>
                </a:lnTo>
                <a:lnTo>
                  <a:pt x="82550" y="132357"/>
                </a:lnTo>
                <a:lnTo>
                  <a:pt x="82847" y="133051"/>
                </a:lnTo>
                <a:lnTo>
                  <a:pt x="83244" y="133646"/>
                </a:lnTo>
                <a:lnTo>
                  <a:pt x="83492" y="134441"/>
                </a:lnTo>
                <a:lnTo>
                  <a:pt x="83591" y="135432"/>
                </a:lnTo>
                <a:lnTo>
                  <a:pt x="83790" y="136326"/>
                </a:lnTo>
                <a:lnTo>
                  <a:pt x="83889" y="137467"/>
                </a:lnTo>
                <a:lnTo>
                  <a:pt x="83889" y="140245"/>
                </a:lnTo>
                <a:lnTo>
                  <a:pt x="80962" y="146347"/>
                </a:lnTo>
                <a:lnTo>
                  <a:pt x="80466" y="146446"/>
                </a:lnTo>
                <a:close/>
              </a:path>
              <a:path w="203200" h="148590">
                <a:moveTo>
                  <a:pt x="162544" y="148529"/>
                </a:moveTo>
                <a:lnTo>
                  <a:pt x="148158" y="148529"/>
                </a:lnTo>
                <a:lnTo>
                  <a:pt x="142800" y="147785"/>
                </a:lnTo>
                <a:lnTo>
                  <a:pt x="113480" y="121245"/>
                </a:lnTo>
                <a:lnTo>
                  <a:pt x="108247" y="72925"/>
                </a:lnTo>
                <a:lnTo>
                  <a:pt x="108569" y="67121"/>
                </a:lnTo>
                <a:lnTo>
                  <a:pt x="109959" y="54520"/>
                </a:lnTo>
                <a:lnTo>
                  <a:pt x="111149" y="48418"/>
                </a:lnTo>
                <a:lnTo>
                  <a:pt x="112835" y="42564"/>
                </a:lnTo>
                <a:lnTo>
                  <a:pt x="114522" y="36611"/>
                </a:lnTo>
                <a:lnTo>
                  <a:pt x="140617" y="5605"/>
                </a:lnTo>
                <a:lnTo>
                  <a:pt x="146768" y="3423"/>
                </a:lnTo>
                <a:lnTo>
                  <a:pt x="152920" y="1141"/>
                </a:lnTo>
                <a:lnTo>
                  <a:pt x="160113" y="0"/>
                </a:lnTo>
                <a:lnTo>
                  <a:pt x="171126" y="0"/>
                </a:lnTo>
                <a:lnTo>
                  <a:pt x="173905" y="198"/>
                </a:lnTo>
                <a:lnTo>
                  <a:pt x="176683" y="595"/>
                </a:lnTo>
                <a:lnTo>
                  <a:pt x="179560" y="892"/>
                </a:lnTo>
                <a:lnTo>
                  <a:pt x="182190" y="1339"/>
                </a:lnTo>
                <a:lnTo>
                  <a:pt x="184571" y="1934"/>
                </a:lnTo>
                <a:lnTo>
                  <a:pt x="186952" y="2430"/>
                </a:lnTo>
                <a:lnTo>
                  <a:pt x="188936" y="3026"/>
                </a:lnTo>
                <a:lnTo>
                  <a:pt x="190524" y="3720"/>
                </a:lnTo>
                <a:lnTo>
                  <a:pt x="192211" y="4315"/>
                </a:lnTo>
                <a:lnTo>
                  <a:pt x="193302" y="4861"/>
                </a:lnTo>
                <a:lnTo>
                  <a:pt x="193798" y="5357"/>
                </a:lnTo>
                <a:lnTo>
                  <a:pt x="194294" y="5754"/>
                </a:lnTo>
                <a:lnTo>
                  <a:pt x="194642" y="6200"/>
                </a:lnTo>
                <a:lnTo>
                  <a:pt x="194840" y="6697"/>
                </a:lnTo>
                <a:lnTo>
                  <a:pt x="195138" y="7094"/>
                </a:lnTo>
                <a:lnTo>
                  <a:pt x="195336" y="7590"/>
                </a:lnTo>
                <a:lnTo>
                  <a:pt x="195435" y="8185"/>
                </a:lnTo>
                <a:lnTo>
                  <a:pt x="195633" y="8781"/>
                </a:lnTo>
                <a:lnTo>
                  <a:pt x="195783" y="9425"/>
                </a:lnTo>
                <a:lnTo>
                  <a:pt x="195981" y="10814"/>
                </a:lnTo>
                <a:lnTo>
                  <a:pt x="195971" y="15329"/>
                </a:lnTo>
                <a:lnTo>
                  <a:pt x="160213" y="15329"/>
                </a:lnTo>
                <a:lnTo>
                  <a:pt x="154210" y="16767"/>
                </a:lnTo>
                <a:lnTo>
                  <a:pt x="150196" y="19049"/>
                </a:lnTo>
                <a:lnTo>
                  <a:pt x="144189" y="22423"/>
                </a:lnTo>
                <a:lnTo>
                  <a:pt x="140121" y="26193"/>
                </a:lnTo>
                <a:lnTo>
                  <a:pt x="127421" y="67121"/>
                </a:lnTo>
                <a:lnTo>
                  <a:pt x="191620" y="67121"/>
                </a:lnTo>
                <a:lnTo>
                  <a:pt x="196660" y="72925"/>
                </a:lnTo>
                <a:lnTo>
                  <a:pt x="155003" y="72925"/>
                </a:lnTo>
                <a:lnTo>
                  <a:pt x="152226" y="73173"/>
                </a:lnTo>
                <a:lnTo>
                  <a:pt x="146669" y="74166"/>
                </a:lnTo>
                <a:lnTo>
                  <a:pt x="143991" y="74860"/>
                </a:lnTo>
                <a:lnTo>
                  <a:pt x="141410" y="75753"/>
                </a:lnTo>
                <a:lnTo>
                  <a:pt x="138930" y="76547"/>
                </a:lnTo>
                <a:lnTo>
                  <a:pt x="136499" y="77539"/>
                </a:lnTo>
                <a:lnTo>
                  <a:pt x="131737" y="79920"/>
                </a:lnTo>
                <a:lnTo>
                  <a:pt x="129604" y="81160"/>
                </a:lnTo>
                <a:lnTo>
                  <a:pt x="127718" y="82450"/>
                </a:lnTo>
                <a:lnTo>
                  <a:pt x="127803" y="93216"/>
                </a:lnTo>
                <a:lnTo>
                  <a:pt x="147116" y="132208"/>
                </a:lnTo>
                <a:lnTo>
                  <a:pt x="151233" y="133051"/>
                </a:lnTo>
                <a:lnTo>
                  <a:pt x="191810" y="133051"/>
                </a:lnTo>
                <a:lnTo>
                  <a:pt x="187299" y="138112"/>
                </a:lnTo>
                <a:lnTo>
                  <a:pt x="182190" y="141733"/>
                </a:lnTo>
                <a:lnTo>
                  <a:pt x="169787" y="147190"/>
                </a:lnTo>
                <a:lnTo>
                  <a:pt x="162544" y="148529"/>
                </a:lnTo>
                <a:close/>
              </a:path>
              <a:path w="203200" h="148590">
                <a:moveTo>
                  <a:pt x="193600" y="20240"/>
                </a:moveTo>
                <a:lnTo>
                  <a:pt x="192112" y="20240"/>
                </a:lnTo>
                <a:lnTo>
                  <a:pt x="190971" y="19992"/>
                </a:lnTo>
                <a:lnTo>
                  <a:pt x="189482" y="19496"/>
                </a:lnTo>
                <a:lnTo>
                  <a:pt x="188093" y="19000"/>
                </a:lnTo>
                <a:lnTo>
                  <a:pt x="186406" y="18454"/>
                </a:lnTo>
                <a:lnTo>
                  <a:pt x="184422" y="17859"/>
                </a:lnTo>
                <a:lnTo>
                  <a:pt x="182437" y="17164"/>
                </a:lnTo>
                <a:lnTo>
                  <a:pt x="180006" y="16569"/>
                </a:lnTo>
                <a:lnTo>
                  <a:pt x="174252" y="15577"/>
                </a:lnTo>
                <a:lnTo>
                  <a:pt x="170928" y="15329"/>
                </a:lnTo>
                <a:lnTo>
                  <a:pt x="195971" y="15329"/>
                </a:lnTo>
                <a:lnTo>
                  <a:pt x="195872" y="17164"/>
                </a:lnTo>
                <a:lnTo>
                  <a:pt x="195733" y="17859"/>
                </a:lnTo>
                <a:lnTo>
                  <a:pt x="195435" y="18454"/>
                </a:lnTo>
                <a:lnTo>
                  <a:pt x="195237" y="19049"/>
                </a:lnTo>
                <a:lnTo>
                  <a:pt x="194939" y="19496"/>
                </a:lnTo>
                <a:lnTo>
                  <a:pt x="194145" y="20091"/>
                </a:lnTo>
                <a:lnTo>
                  <a:pt x="193600" y="20240"/>
                </a:lnTo>
                <a:close/>
              </a:path>
              <a:path w="203200" h="148590">
                <a:moveTo>
                  <a:pt x="191620" y="67121"/>
                </a:moveTo>
                <a:lnTo>
                  <a:pt x="127421" y="67121"/>
                </a:lnTo>
                <a:lnTo>
                  <a:pt x="129306" y="66030"/>
                </a:lnTo>
                <a:lnTo>
                  <a:pt x="157533" y="57745"/>
                </a:lnTo>
                <a:lnTo>
                  <a:pt x="169043" y="57745"/>
                </a:lnTo>
                <a:lnTo>
                  <a:pt x="175641" y="58836"/>
                </a:lnTo>
                <a:lnTo>
                  <a:pt x="180999" y="61018"/>
                </a:lnTo>
                <a:lnTo>
                  <a:pt x="186357" y="63102"/>
                </a:lnTo>
                <a:lnTo>
                  <a:pt x="190672" y="66030"/>
                </a:lnTo>
                <a:lnTo>
                  <a:pt x="191620" y="67121"/>
                </a:lnTo>
                <a:close/>
              </a:path>
              <a:path w="203200" h="148590">
                <a:moveTo>
                  <a:pt x="191810" y="133051"/>
                </a:moveTo>
                <a:lnTo>
                  <a:pt x="160758" y="133051"/>
                </a:lnTo>
                <a:lnTo>
                  <a:pt x="164876" y="132159"/>
                </a:lnTo>
                <a:lnTo>
                  <a:pt x="171821" y="128587"/>
                </a:lnTo>
                <a:lnTo>
                  <a:pt x="174698" y="126205"/>
                </a:lnTo>
                <a:lnTo>
                  <a:pt x="179362" y="120153"/>
                </a:lnTo>
                <a:lnTo>
                  <a:pt x="181048" y="116730"/>
                </a:lnTo>
                <a:lnTo>
                  <a:pt x="182041" y="112960"/>
                </a:lnTo>
                <a:lnTo>
                  <a:pt x="183132" y="109189"/>
                </a:lnTo>
                <a:lnTo>
                  <a:pt x="183592" y="105965"/>
                </a:lnTo>
                <a:lnTo>
                  <a:pt x="183677" y="97134"/>
                </a:lnTo>
                <a:lnTo>
                  <a:pt x="183294" y="93761"/>
                </a:lnTo>
                <a:lnTo>
                  <a:pt x="183206" y="93116"/>
                </a:lnTo>
                <a:lnTo>
                  <a:pt x="182338" y="89743"/>
                </a:lnTo>
                <a:lnTo>
                  <a:pt x="181545" y="86171"/>
                </a:lnTo>
                <a:lnTo>
                  <a:pt x="180155" y="83145"/>
                </a:lnTo>
                <a:lnTo>
                  <a:pt x="176187" y="78183"/>
                </a:lnTo>
                <a:lnTo>
                  <a:pt x="173508" y="76298"/>
                </a:lnTo>
                <a:lnTo>
                  <a:pt x="170135" y="75009"/>
                </a:lnTo>
                <a:lnTo>
                  <a:pt x="166761" y="73620"/>
                </a:lnTo>
                <a:lnTo>
                  <a:pt x="162643" y="72925"/>
                </a:lnTo>
                <a:lnTo>
                  <a:pt x="196660" y="72925"/>
                </a:lnTo>
                <a:lnTo>
                  <a:pt x="197221" y="73570"/>
                </a:lnTo>
                <a:lnTo>
                  <a:pt x="199553" y="78035"/>
                </a:lnTo>
                <a:lnTo>
                  <a:pt x="200941" y="83194"/>
                </a:lnTo>
                <a:lnTo>
                  <a:pt x="202430" y="88254"/>
                </a:lnTo>
                <a:lnTo>
                  <a:pt x="203087" y="93116"/>
                </a:lnTo>
                <a:lnTo>
                  <a:pt x="203174" y="105965"/>
                </a:lnTo>
                <a:lnTo>
                  <a:pt x="202182" y="112067"/>
                </a:lnTo>
                <a:lnTo>
                  <a:pt x="200134" y="118219"/>
                </a:lnTo>
                <a:lnTo>
                  <a:pt x="198312" y="123973"/>
                </a:lnTo>
                <a:lnTo>
                  <a:pt x="195336" y="129182"/>
                </a:lnTo>
                <a:lnTo>
                  <a:pt x="191810" y="133051"/>
                </a:lnTo>
                <a:close/>
              </a:path>
            </a:pathLst>
          </a:custGeom>
          <a:solidFill>
            <a:srgbClr val="000000"/>
          </a:solid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01551" y="558067"/>
            <a:ext cx="7138237" cy="4292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6884" y="1544527"/>
            <a:ext cx="8021104" cy="79875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809" y="2431137"/>
            <a:ext cx="8032380" cy="130219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66884" y="3868218"/>
            <a:ext cx="8022304" cy="51252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99217" y="4475436"/>
            <a:ext cx="7697440" cy="52507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90620" y="5085034"/>
            <a:ext cx="7698568" cy="75332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658457" y="6360538"/>
            <a:ext cx="201930" cy="146685"/>
          </a:xfrm>
          <a:custGeom>
            <a:avLst/>
            <a:gdLst/>
            <a:ahLst/>
            <a:cxnLst/>
            <a:rect l="l" t="t" r="r" b="b"/>
            <a:pathLst>
              <a:path w="201929" h="146684">
                <a:moveTo>
                  <a:pt x="2430" y="38347"/>
                </a:moveTo>
                <a:lnTo>
                  <a:pt x="0" y="34081"/>
                </a:lnTo>
                <a:lnTo>
                  <a:pt x="0" y="28574"/>
                </a:lnTo>
                <a:lnTo>
                  <a:pt x="36413" y="1339"/>
                </a:lnTo>
                <a:lnTo>
                  <a:pt x="36711" y="1041"/>
                </a:lnTo>
                <a:lnTo>
                  <a:pt x="37057" y="842"/>
                </a:lnTo>
                <a:lnTo>
                  <a:pt x="37455" y="743"/>
                </a:lnTo>
                <a:lnTo>
                  <a:pt x="37951" y="545"/>
                </a:lnTo>
                <a:lnTo>
                  <a:pt x="38496" y="396"/>
                </a:lnTo>
                <a:lnTo>
                  <a:pt x="39091" y="297"/>
                </a:lnTo>
                <a:lnTo>
                  <a:pt x="39786" y="99"/>
                </a:lnTo>
                <a:lnTo>
                  <a:pt x="40580" y="0"/>
                </a:lnTo>
                <a:lnTo>
                  <a:pt x="46681" y="0"/>
                </a:lnTo>
                <a:lnTo>
                  <a:pt x="48170" y="99"/>
                </a:lnTo>
                <a:lnTo>
                  <a:pt x="49361" y="297"/>
                </a:lnTo>
                <a:lnTo>
                  <a:pt x="50551" y="396"/>
                </a:lnTo>
                <a:lnTo>
                  <a:pt x="51444" y="595"/>
                </a:lnTo>
                <a:lnTo>
                  <a:pt x="52039" y="892"/>
                </a:lnTo>
                <a:lnTo>
                  <a:pt x="52734" y="1091"/>
                </a:lnTo>
                <a:lnTo>
                  <a:pt x="53180" y="1388"/>
                </a:lnTo>
                <a:lnTo>
                  <a:pt x="53379" y="1785"/>
                </a:lnTo>
                <a:lnTo>
                  <a:pt x="53677" y="2182"/>
                </a:lnTo>
                <a:lnTo>
                  <a:pt x="53825" y="2628"/>
                </a:lnTo>
                <a:lnTo>
                  <a:pt x="53825" y="20091"/>
                </a:lnTo>
                <a:lnTo>
                  <a:pt x="34627" y="20091"/>
                </a:lnTo>
                <a:lnTo>
                  <a:pt x="6647" y="36759"/>
                </a:lnTo>
                <a:lnTo>
                  <a:pt x="5258" y="37554"/>
                </a:lnTo>
                <a:lnTo>
                  <a:pt x="4117" y="38050"/>
                </a:lnTo>
                <a:lnTo>
                  <a:pt x="3224" y="38248"/>
                </a:lnTo>
                <a:lnTo>
                  <a:pt x="2430" y="38347"/>
                </a:lnTo>
                <a:close/>
              </a:path>
              <a:path w="201929" h="146684">
                <a:moveTo>
                  <a:pt x="53825" y="129926"/>
                </a:moveTo>
                <a:lnTo>
                  <a:pt x="34627" y="129926"/>
                </a:lnTo>
                <a:lnTo>
                  <a:pt x="34627" y="20091"/>
                </a:lnTo>
                <a:lnTo>
                  <a:pt x="53825" y="20091"/>
                </a:lnTo>
                <a:lnTo>
                  <a:pt x="53825" y="129926"/>
                </a:lnTo>
                <a:close/>
              </a:path>
              <a:path w="201929" h="146684">
                <a:moveTo>
                  <a:pt x="80466" y="145404"/>
                </a:moveTo>
                <a:lnTo>
                  <a:pt x="3918" y="145404"/>
                </a:lnTo>
                <a:lnTo>
                  <a:pt x="3423" y="145305"/>
                </a:lnTo>
                <a:lnTo>
                  <a:pt x="397" y="139203"/>
                </a:lnTo>
                <a:lnTo>
                  <a:pt x="397" y="136425"/>
                </a:lnTo>
                <a:lnTo>
                  <a:pt x="3819" y="129926"/>
                </a:lnTo>
                <a:lnTo>
                  <a:pt x="80466" y="129926"/>
                </a:lnTo>
                <a:lnTo>
                  <a:pt x="81011" y="130124"/>
                </a:lnTo>
                <a:lnTo>
                  <a:pt x="81508" y="130521"/>
                </a:lnTo>
                <a:lnTo>
                  <a:pt x="82103" y="130818"/>
                </a:lnTo>
                <a:lnTo>
                  <a:pt x="82550" y="131315"/>
                </a:lnTo>
                <a:lnTo>
                  <a:pt x="82847" y="132009"/>
                </a:lnTo>
                <a:lnTo>
                  <a:pt x="83244" y="132604"/>
                </a:lnTo>
                <a:lnTo>
                  <a:pt x="83492" y="133399"/>
                </a:lnTo>
                <a:lnTo>
                  <a:pt x="83591" y="134390"/>
                </a:lnTo>
                <a:lnTo>
                  <a:pt x="83790" y="135284"/>
                </a:lnTo>
                <a:lnTo>
                  <a:pt x="83889" y="136425"/>
                </a:lnTo>
                <a:lnTo>
                  <a:pt x="83889" y="139203"/>
                </a:lnTo>
                <a:lnTo>
                  <a:pt x="80962" y="145305"/>
                </a:lnTo>
                <a:lnTo>
                  <a:pt x="80466" y="145404"/>
                </a:lnTo>
                <a:close/>
              </a:path>
              <a:path w="201929" h="146684">
                <a:moveTo>
                  <a:pt x="137194" y="146148"/>
                </a:moveTo>
                <a:lnTo>
                  <a:pt x="132729" y="146148"/>
                </a:lnTo>
                <a:lnTo>
                  <a:pt x="130744" y="145999"/>
                </a:lnTo>
                <a:lnTo>
                  <a:pt x="129355" y="145701"/>
                </a:lnTo>
                <a:lnTo>
                  <a:pt x="127967" y="145503"/>
                </a:lnTo>
                <a:lnTo>
                  <a:pt x="126925" y="145156"/>
                </a:lnTo>
                <a:lnTo>
                  <a:pt x="126230" y="144660"/>
                </a:lnTo>
                <a:lnTo>
                  <a:pt x="125635" y="144164"/>
                </a:lnTo>
                <a:lnTo>
                  <a:pt x="125386" y="143569"/>
                </a:lnTo>
                <a:lnTo>
                  <a:pt x="125585" y="142180"/>
                </a:lnTo>
                <a:lnTo>
                  <a:pt x="125833" y="141336"/>
                </a:lnTo>
                <a:lnTo>
                  <a:pt x="126230" y="140343"/>
                </a:lnTo>
                <a:lnTo>
                  <a:pt x="180999" y="17859"/>
                </a:lnTo>
                <a:lnTo>
                  <a:pt x="110256" y="17859"/>
                </a:lnTo>
                <a:lnTo>
                  <a:pt x="109164" y="17114"/>
                </a:lnTo>
                <a:lnTo>
                  <a:pt x="108371" y="15626"/>
                </a:lnTo>
                <a:lnTo>
                  <a:pt x="107677" y="14137"/>
                </a:lnTo>
                <a:lnTo>
                  <a:pt x="107329" y="12054"/>
                </a:lnTo>
                <a:lnTo>
                  <a:pt x="107357" y="7539"/>
                </a:lnTo>
                <a:lnTo>
                  <a:pt x="107428" y="6647"/>
                </a:lnTo>
                <a:lnTo>
                  <a:pt x="107627" y="5654"/>
                </a:lnTo>
                <a:lnTo>
                  <a:pt x="107825" y="4563"/>
                </a:lnTo>
                <a:lnTo>
                  <a:pt x="108122" y="3670"/>
                </a:lnTo>
                <a:lnTo>
                  <a:pt x="108917" y="2282"/>
                </a:lnTo>
                <a:lnTo>
                  <a:pt x="109363" y="1785"/>
                </a:lnTo>
                <a:lnTo>
                  <a:pt x="109859" y="1487"/>
                </a:lnTo>
                <a:lnTo>
                  <a:pt x="110355" y="1091"/>
                </a:lnTo>
                <a:lnTo>
                  <a:pt x="110950" y="892"/>
                </a:lnTo>
                <a:lnTo>
                  <a:pt x="196824" y="892"/>
                </a:lnTo>
                <a:lnTo>
                  <a:pt x="197767" y="1041"/>
                </a:lnTo>
                <a:lnTo>
                  <a:pt x="198560" y="1339"/>
                </a:lnTo>
                <a:lnTo>
                  <a:pt x="199354" y="1537"/>
                </a:lnTo>
                <a:lnTo>
                  <a:pt x="199950" y="1984"/>
                </a:lnTo>
                <a:lnTo>
                  <a:pt x="200346" y="2678"/>
                </a:lnTo>
                <a:lnTo>
                  <a:pt x="200743" y="3273"/>
                </a:lnTo>
                <a:lnTo>
                  <a:pt x="201041" y="4117"/>
                </a:lnTo>
                <a:lnTo>
                  <a:pt x="201438" y="6200"/>
                </a:lnTo>
                <a:lnTo>
                  <a:pt x="201471" y="6647"/>
                </a:lnTo>
                <a:lnTo>
                  <a:pt x="201456" y="12054"/>
                </a:lnTo>
                <a:lnTo>
                  <a:pt x="199007" y="21876"/>
                </a:lnTo>
                <a:lnTo>
                  <a:pt x="146669" y="142576"/>
                </a:lnTo>
                <a:lnTo>
                  <a:pt x="140071" y="145851"/>
                </a:lnTo>
                <a:lnTo>
                  <a:pt x="138781" y="146049"/>
                </a:lnTo>
                <a:lnTo>
                  <a:pt x="137194" y="146148"/>
                </a:lnTo>
                <a:close/>
              </a:path>
            </a:pathLst>
          </a:custGeom>
          <a:solidFill>
            <a:srgbClr val="000000"/>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609600" y="0"/>
            <a:ext cx="7696200" cy="609600"/>
          </a:xfrm>
          <a:prstGeom prst="rect">
            <a:avLst/>
          </a:prstGeom>
          <a:noFill/>
          <a:ln w="9525">
            <a:noFill/>
            <a:miter lim="800000"/>
            <a:headEnd/>
            <a:tailEnd/>
          </a:ln>
        </p:spPr>
        <p:txBody>
          <a:bodyPr lIns="90000" tIns="46800" rIns="90000" bIns="46800" anchor="ctr"/>
          <a:lstStyle/>
          <a:p>
            <a:pPr algn="ctr" defTabSz="449263">
              <a:buClr>
                <a:srgbClr val="2F8321"/>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dirty="0" err="1">
                <a:latin typeface="Arial Narrow" pitchFamily="34" charset="0"/>
              </a:rPr>
              <a:t>Formas</a:t>
            </a:r>
            <a:r>
              <a:rPr lang="en-GB" sz="4000" dirty="0">
                <a:latin typeface="Arial Narrow" pitchFamily="34" charset="0"/>
              </a:rPr>
              <a:t> de </a:t>
            </a:r>
            <a:r>
              <a:rPr lang="en-GB" sz="4000" dirty="0" err="1">
                <a:latin typeface="Arial Narrow" pitchFamily="34" charset="0"/>
              </a:rPr>
              <a:t>comercialização</a:t>
            </a:r>
            <a:endParaRPr lang="en-GB" sz="4000" dirty="0">
              <a:latin typeface="Arial Narrow" pitchFamily="34" charset="0"/>
            </a:endParaRPr>
          </a:p>
        </p:txBody>
      </p:sp>
      <p:sp>
        <p:nvSpPr>
          <p:cNvPr id="9219" name="Rectangle 3"/>
          <p:cNvSpPr>
            <a:spLocks noChangeArrowheads="1"/>
          </p:cNvSpPr>
          <p:nvPr/>
        </p:nvSpPr>
        <p:spPr bwMode="auto">
          <a:xfrm>
            <a:off x="609600" y="1160463"/>
            <a:ext cx="9144000" cy="1174750"/>
          </a:xfrm>
          <a:prstGeom prst="rect">
            <a:avLst/>
          </a:prstGeom>
          <a:noFill/>
          <a:ln w="9525">
            <a:noFill/>
            <a:miter lim="800000"/>
            <a:headEnd/>
            <a:tailEnd/>
          </a:ln>
        </p:spPr>
        <p:txBody>
          <a:bodyPr lIns="342792" tIns="38088" rIns="182505" bIns="38088">
            <a:spAutoFit/>
          </a:bodyPr>
          <a:lstStyle/>
          <a:p>
            <a:pPr indent="-228600" eaLnBrk="0" hangingPunct="0">
              <a:buFontTx/>
              <a:buChar char="-"/>
              <a:tabLst>
                <a:tab pos="685800" algn="l"/>
                <a:tab pos="914400" algn="l"/>
              </a:tabLst>
            </a:pPr>
            <a:endParaRPr lang="en-US" altLang="ko-KR" sz="2000">
              <a:latin typeface="Arial Narrow" pitchFamily="34" charset="0"/>
              <a:ea typeface="굴림" pitchFamily="34" charset="-127"/>
            </a:endParaRPr>
          </a:p>
          <a:p>
            <a:pPr indent="-228600" eaLnBrk="0" hangingPunct="0">
              <a:buFontTx/>
              <a:buChar char="-"/>
              <a:tabLst>
                <a:tab pos="685800" algn="l"/>
                <a:tab pos="914400" algn="l"/>
              </a:tabLst>
            </a:pPr>
            <a:endParaRPr lang="en-US" altLang="ko-KR" sz="2000">
              <a:latin typeface="Arial Narrow" pitchFamily="34" charset="0"/>
              <a:ea typeface="굴림" pitchFamily="34" charset="-127"/>
            </a:endParaRPr>
          </a:p>
          <a:p>
            <a:pPr indent="-228600" eaLnBrk="0" hangingPunct="0">
              <a:buFontTx/>
              <a:buChar char="-"/>
              <a:tabLst>
                <a:tab pos="685800" algn="l"/>
                <a:tab pos="914400" algn="l"/>
              </a:tabLst>
            </a:pPr>
            <a:endParaRPr lang="en-US" altLang="ko-KR" sz="1600">
              <a:solidFill>
                <a:srgbClr val="008000"/>
              </a:solidFill>
              <a:latin typeface="Arial Narrow" pitchFamily="34" charset="0"/>
              <a:ea typeface="굴림" pitchFamily="34" charset="-127"/>
            </a:endParaRPr>
          </a:p>
          <a:p>
            <a:pPr indent="-228600" eaLnBrk="0" hangingPunct="0">
              <a:buFontTx/>
              <a:buChar char="-"/>
              <a:tabLst>
                <a:tab pos="685800" algn="l"/>
                <a:tab pos="914400" algn="l"/>
              </a:tabLst>
            </a:pPr>
            <a:endParaRPr lang="en-US" altLang="ko-KR" sz="1600">
              <a:solidFill>
                <a:srgbClr val="008000"/>
              </a:solidFill>
              <a:latin typeface="Arial Narrow" pitchFamily="34" charset="0"/>
              <a:ea typeface="굴림" pitchFamily="34" charset="-127"/>
            </a:endParaRPr>
          </a:p>
        </p:txBody>
      </p:sp>
      <p:sp>
        <p:nvSpPr>
          <p:cNvPr id="9220" name="Text Box 7"/>
          <p:cNvSpPr txBox="1">
            <a:spLocks noChangeArrowheads="1"/>
          </p:cNvSpPr>
          <p:nvPr/>
        </p:nvSpPr>
        <p:spPr bwMode="auto">
          <a:xfrm>
            <a:off x="108640" y="685800"/>
            <a:ext cx="8935343" cy="4893647"/>
          </a:xfrm>
          <a:prstGeom prst="rect">
            <a:avLst/>
          </a:prstGeom>
          <a:noFill/>
          <a:ln w="9525">
            <a:noFill/>
            <a:miter lim="800000"/>
            <a:headEnd/>
            <a:tailEnd/>
          </a:ln>
        </p:spPr>
        <p:txBody>
          <a:bodyPr wrap="square">
            <a:spAutoFit/>
          </a:bodyPr>
          <a:lstStyle/>
          <a:p>
            <a:pPr algn="just"/>
            <a:r>
              <a:rPr lang="pt-BR" sz="2400" b="1" dirty="0"/>
              <a:t>Mercado físico </a:t>
            </a:r>
          </a:p>
          <a:p>
            <a:pPr lvl="1" algn="just"/>
            <a:r>
              <a:rPr lang="pt-BR" sz="2400" b="1" dirty="0"/>
              <a:t>Soja disponível: </a:t>
            </a:r>
            <a:r>
              <a:rPr lang="pt-BR" sz="2400" dirty="0"/>
              <a:t>soja pronta, já colhida, pronta para ser comercializada, ainda em poder do produtor/cerealista/vendedor;</a:t>
            </a:r>
          </a:p>
          <a:p>
            <a:pPr lvl="1" algn="just"/>
            <a:r>
              <a:rPr lang="pt-BR" sz="2400" b="1" dirty="0"/>
              <a:t>Soja balcão</a:t>
            </a:r>
            <a:r>
              <a:rPr lang="pt-BR" sz="2400" dirty="0"/>
              <a:t>: soja já colhida e entregue na indústria, tem valor inferior ao da soja disponível devido aos custos de armazenagem, secagem e quebra técnica. Além de ser uma possibilidade do produtor “especular” preço pois entrega na safra para precificar a posteriori;</a:t>
            </a:r>
          </a:p>
          <a:p>
            <a:pPr algn="just"/>
            <a:r>
              <a:rPr lang="pt-BR" sz="2400" b="1" dirty="0"/>
              <a:t>Soja Futura: </a:t>
            </a:r>
            <a:r>
              <a:rPr lang="pt-BR" sz="2400" dirty="0"/>
              <a:t>é a soja comercializada hoje  e que ainda será colhida. Pode ocorrer por 2 motivos: </a:t>
            </a:r>
          </a:p>
          <a:p>
            <a:pPr algn="just"/>
            <a:r>
              <a:rPr lang="pt-BR" sz="2400" dirty="0"/>
              <a:t>		1) crédito </a:t>
            </a:r>
          </a:p>
          <a:p>
            <a:pPr algn="just"/>
            <a:r>
              <a:rPr lang="pt-BR" sz="2400" dirty="0"/>
              <a:t>		2) garantir determinado nível de preço que o produtor ou indústria  julguem interessante (também chamado de pré-fixado) </a:t>
            </a:r>
            <a:endParaRPr lang="en-US" sz="2400" dirty="0"/>
          </a:p>
        </p:txBody>
      </p:sp>
    </p:spTree>
    <p:extLst>
      <p:ext uri="{BB962C8B-B14F-4D97-AF65-F5344CB8AC3E}">
        <p14:creationId xmlns:p14="http://schemas.microsoft.com/office/powerpoint/2010/main" val="1948933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Operações</a:t>
            </a:r>
          </a:p>
        </p:txBody>
      </p:sp>
      <p:sp>
        <p:nvSpPr>
          <p:cNvPr id="3" name="Espaço Reservado para Texto 2"/>
          <p:cNvSpPr>
            <a:spLocks noGrp="1"/>
          </p:cNvSpPr>
          <p:nvPr>
            <p:ph type="body" idx="1"/>
          </p:nvPr>
        </p:nvSpPr>
        <p:spPr>
          <a:xfrm>
            <a:off x="381000" y="1577340"/>
            <a:ext cx="8305800" cy="1604735"/>
          </a:xfrm>
        </p:spPr>
        <p:txBody>
          <a:bodyPr/>
          <a:lstStyle/>
          <a:p>
            <a:pPr>
              <a:lnSpc>
                <a:spcPct val="150000"/>
              </a:lnSpc>
            </a:pPr>
            <a:r>
              <a:rPr lang="pt-BR" sz="2400" dirty="0" err="1"/>
              <a:t>Hedger</a:t>
            </a:r>
            <a:r>
              <a:rPr lang="pt-BR" sz="2400" dirty="0"/>
              <a:t> x </a:t>
            </a:r>
            <a:r>
              <a:rPr lang="pt-BR" sz="2400" dirty="0" err="1"/>
              <a:t>Hedger</a:t>
            </a:r>
            <a:endParaRPr lang="pt-BR" sz="2400" dirty="0"/>
          </a:p>
          <a:p>
            <a:pPr>
              <a:lnSpc>
                <a:spcPct val="150000"/>
              </a:lnSpc>
            </a:pPr>
            <a:r>
              <a:rPr lang="pt-BR" sz="2400" dirty="0" err="1"/>
              <a:t>Hedger</a:t>
            </a:r>
            <a:r>
              <a:rPr lang="pt-BR" sz="2400" dirty="0"/>
              <a:t> x Especulador</a:t>
            </a:r>
          </a:p>
          <a:p>
            <a:pPr>
              <a:lnSpc>
                <a:spcPct val="150000"/>
              </a:lnSpc>
            </a:pPr>
            <a:r>
              <a:rPr lang="pt-BR" sz="2400" dirty="0"/>
              <a:t>Especulador x Especulador</a:t>
            </a:r>
          </a:p>
        </p:txBody>
      </p:sp>
    </p:spTree>
    <p:extLst>
      <p:ext uri="{BB962C8B-B14F-4D97-AF65-F5344CB8AC3E}">
        <p14:creationId xmlns:p14="http://schemas.microsoft.com/office/powerpoint/2010/main" val="1203236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79992" y="264178"/>
            <a:ext cx="6775044" cy="4842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6302" y="843224"/>
            <a:ext cx="6809769"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59592" y="1326320"/>
            <a:ext cx="7421168"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82810" y="1814775"/>
            <a:ext cx="3401810"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16303" y="2379597"/>
            <a:ext cx="7653795" cy="35287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82810" y="2865942"/>
            <a:ext cx="7025227" cy="35673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79387" y="3355145"/>
            <a:ext cx="7050425" cy="35331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28599" y="3922196"/>
            <a:ext cx="5813275" cy="284263"/>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71350" y="4415095"/>
            <a:ext cx="6852332" cy="350633"/>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58998" y="4900869"/>
            <a:ext cx="1278702" cy="281577"/>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16303" y="5465691"/>
            <a:ext cx="7895549" cy="352871"/>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658457" y="6359347"/>
            <a:ext cx="203200" cy="149225"/>
          </a:xfrm>
          <a:custGeom>
            <a:avLst/>
            <a:gdLst/>
            <a:ahLst/>
            <a:cxnLst/>
            <a:rect l="l" t="t" r="r" b="b"/>
            <a:pathLst>
              <a:path w="203200"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203200" h="149225">
                <a:moveTo>
                  <a:pt x="53825" y="131117"/>
                </a:moveTo>
                <a:lnTo>
                  <a:pt x="34627" y="131117"/>
                </a:lnTo>
                <a:lnTo>
                  <a:pt x="34627" y="21281"/>
                </a:lnTo>
                <a:lnTo>
                  <a:pt x="53825" y="21281"/>
                </a:lnTo>
                <a:lnTo>
                  <a:pt x="53825" y="131117"/>
                </a:lnTo>
                <a:close/>
              </a:path>
              <a:path w="203200"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203200" h="149225">
                <a:moveTo>
                  <a:pt x="160956" y="148678"/>
                </a:moveTo>
                <a:lnTo>
                  <a:pt x="145577" y="148678"/>
                </a:lnTo>
                <a:lnTo>
                  <a:pt x="138930" y="147934"/>
                </a:lnTo>
                <a:lnTo>
                  <a:pt x="106585" y="123675"/>
                </a:lnTo>
                <a:lnTo>
                  <a:pt x="105543" y="118566"/>
                </a:lnTo>
                <a:lnTo>
                  <a:pt x="105588" y="108098"/>
                </a:lnTo>
                <a:lnTo>
                  <a:pt x="106287" y="104229"/>
                </a:lnTo>
                <a:lnTo>
                  <a:pt x="108176" y="99416"/>
                </a:lnTo>
                <a:lnTo>
                  <a:pt x="109263" y="96589"/>
                </a:lnTo>
                <a:lnTo>
                  <a:pt x="111397" y="93066"/>
                </a:lnTo>
                <a:lnTo>
                  <a:pt x="116953" y="86716"/>
                </a:lnTo>
                <a:lnTo>
                  <a:pt x="120376" y="83739"/>
                </a:lnTo>
                <a:lnTo>
                  <a:pt x="124444" y="80962"/>
                </a:lnTo>
                <a:lnTo>
                  <a:pt x="128512" y="78084"/>
                </a:lnTo>
                <a:lnTo>
                  <a:pt x="133125" y="75405"/>
                </a:lnTo>
                <a:lnTo>
                  <a:pt x="138285" y="72925"/>
                </a:lnTo>
                <a:lnTo>
                  <a:pt x="133821" y="70642"/>
                </a:lnTo>
                <a:lnTo>
                  <a:pt x="110454" y="31401"/>
                </a:lnTo>
                <a:lnTo>
                  <a:pt x="111347" y="26639"/>
                </a:lnTo>
                <a:lnTo>
                  <a:pt x="141212" y="942"/>
                </a:lnTo>
                <a:lnTo>
                  <a:pt x="147909" y="0"/>
                </a:lnTo>
                <a:lnTo>
                  <a:pt x="162792" y="0"/>
                </a:lnTo>
                <a:lnTo>
                  <a:pt x="169043" y="892"/>
                </a:lnTo>
                <a:lnTo>
                  <a:pt x="174302" y="2678"/>
                </a:lnTo>
                <a:lnTo>
                  <a:pt x="179660" y="4365"/>
                </a:lnTo>
                <a:lnTo>
                  <a:pt x="184075" y="6746"/>
                </a:lnTo>
                <a:lnTo>
                  <a:pt x="187547" y="9822"/>
                </a:lnTo>
                <a:lnTo>
                  <a:pt x="191020" y="12798"/>
                </a:lnTo>
                <a:lnTo>
                  <a:pt x="192601" y="15031"/>
                </a:lnTo>
                <a:lnTo>
                  <a:pt x="146024" y="15031"/>
                </a:lnTo>
                <a:lnTo>
                  <a:pt x="139922" y="16866"/>
                </a:lnTo>
                <a:lnTo>
                  <a:pt x="131687" y="24109"/>
                </a:lnTo>
                <a:lnTo>
                  <a:pt x="129695" y="28971"/>
                </a:lnTo>
                <a:lnTo>
                  <a:pt x="129654" y="38298"/>
                </a:lnTo>
                <a:lnTo>
                  <a:pt x="130149" y="40977"/>
                </a:lnTo>
                <a:lnTo>
                  <a:pt x="155401" y="63698"/>
                </a:lnTo>
                <a:lnTo>
                  <a:pt x="181032" y="63698"/>
                </a:lnTo>
                <a:lnTo>
                  <a:pt x="178220" y="65930"/>
                </a:lnTo>
                <a:lnTo>
                  <a:pt x="174302" y="68460"/>
                </a:lnTo>
                <a:lnTo>
                  <a:pt x="169837" y="70842"/>
                </a:lnTo>
                <a:lnTo>
                  <a:pt x="175095" y="73520"/>
                </a:lnTo>
                <a:lnTo>
                  <a:pt x="179759" y="76249"/>
                </a:lnTo>
                <a:lnTo>
                  <a:pt x="183827" y="79026"/>
                </a:lnTo>
                <a:lnTo>
                  <a:pt x="185679" y="80217"/>
                </a:lnTo>
                <a:lnTo>
                  <a:pt x="152871" y="80217"/>
                </a:lnTo>
                <a:lnTo>
                  <a:pt x="148108" y="82598"/>
                </a:lnTo>
                <a:lnTo>
                  <a:pt x="124891" y="107751"/>
                </a:lnTo>
                <a:lnTo>
                  <a:pt x="124913" y="118317"/>
                </a:lnTo>
                <a:lnTo>
                  <a:pt x="127371" y="123874"/>
                </a:lnTo>
                <a:lnTo>
                  <a:pt x="137293" y="131811"/>
                </a:lnTo>
                <a:lnTo>
                  <a:pt x="144685" y="133795"/>
                </a:lnTo>
                <a:lnTo>
                  <a:pt x="195134" y="133795"/>
                </a:lnTo>
                <a:lnTo>
                  <a:pt x="194046" y="135185"/>
                </a:lnTo>
                <a:lnTo>
                  <a:pt x="189780" y="138557"/>
                </a:lnTo>
                <a:lnTo>
                  <a:pt x="185613" y="141931"/>
                </a:lnTo>
                <a:lnTo>
                  <a:pt x="180404" y="144461"/>
                </a:lnTo>
                <a:lnTo>
                  <a:pt x="168001" y="147835"/>
                </a:lnTo>
                <a:lnTo>
                  <a:pt x="160956" y="148678"/>
                </a:lnTo>
                <a:close/>
              </a:path>
              <a:path w="203200" h="149225">
                <a:moveTo>
                  <a:pt x="181032" y="63698"/>
                </a:moveTo>
                <a:lnTo>
                  <a:pt x="155401" y="63698"/>
                </a:lnTo>
                <a:lnTo>
                  <a:pt x="162941" y="59828"/>
                </a:lnTo>
                <a:lnTo>
                  <a:pt x="168695" y="55562"/>
                </a:lnTo>
                <a:lnTo>
                  <a:pt x="172665" y="50898"/>
                </a:lnTo>
                <a:lnTo>
                  <a:pt x="176733" y="46235"/>
                </a:lnTo>
                <a:lnTo>
                  <a:pt x="178766" y="41076"/>
                </a:lnTo>
                <a:lnTo>
                  <a:pt x="178766" y="32245"/>
                </a:lnTo>
                <a:lnTo>
                  <a:pt x="178220" y="29417"/>
                </a:lnTo>
                <a:lnTo>
                  <a:pt x="177129" y="26937"/>
                </a:lnTo>
                <a:lnTo>
                  <a:pt x="176038" y="24358"/>
                </a:lnTo>
                <a:lnTo>
                  <a:pt x="158029" y="15031"/>
                </a:lnTo>
                <a:lnTo>
                  <a:pt x="192601" y="15031"/>
                </a:lnTo>
                <a:lnTo>
                  <a:pt x="193550" y="16370"/>
                </a:lnTo>
                <a:lnTo>
                  <a:pt x="195138" y="20537"/>
                </a:lnTo>
                <a:lnTo>
                  <a:pt x="196824" y="24605"/>
                </a:lnTo>
                <a:lnTo>
                  <a:pt x="197668" y="28971"/>
                </a:lnTo>
                <a:lnTo>
                  <a:pt x="197668" y="37405"/>
                </a:lnTo>
                <a:lnTo>
                  <a:pt x="197023" y="41076"/>
                </a:lnTo>
                <a:lnTo>
                  <a:pt x="195733" y="44648"/>
                </a:lnTo>
                <a:lnTo>
                  <a:pt x="194542" y="48121"/>
                </a:lnTo>
                <a:lnTo>
                  <a:pt x="192757" y="51444"/>
                </a:lnTo>
                <a:lnTo>
                  <a:pt x="190375" y="54619"/>
                </a:lnTo>
                <a:lnTo>
                  <a:pt x="187994" y="57695"/>
                </a:lnTo>
                <a:lnTo>
                  <a:pt x="185067" y="60572"/>
                </a:lnTo>
                <a:lnTo>
                  <a:pt x="181032" y="63698"/>
                </a:lnTo>
                <a:close/>
              </a:path>
              <a:path w="203200" h="149225">
                <a:moveTo>
                  <a:pt x="195134" y="133795"/>
                </a:moveTo>
                <a:lnTo>
                  <a:pt x="164032" y="133795"/>
                </a:lnTo>
                <a:lnTo>
                  <a:pt x="171225" y="131811"/>
                </a:lnTo>
                <a:lnTo>
                  <a:pt x="176088" y="127842"/>
                </a:lnTo>
                <a:lnTo>
                  <a:pt x="180949" y="123775"/>
                </a:lnTo>
                <a:lnTo>
                  <a:pt x="183269" y="118566"/>
                </a:lnTo>
                <a:lnTo>
                  <a:pt x="183307" y="107751"/>
                </a:lnTo>
                <a:lnTo>
                  <a:pt x="182735" y="105022"/>
                </a:lnTo>
                <a:lnTo>
                  <a:pt x="181382" y="102095"/>
                </a:lnTo>
                <a:lnTo>
                  <a:pt x="180255" y="99466"/>
                </a:lnTo>
                <a:lnTo>
                  <a:pt x="178369" y="96886"/>
                </a:lnTo>
                <a:lnTo>
                  <a:pt x="175790" y="94504"/>
                </a:lnTo>
                <a:lnTo>
                  <a:pt x="173210" y="92024"/>
                </a:lnTo>
                <a:lnTo>
                  <a:pt x="169985" y="89643"/>
                </a:lnTo>
                <a:lnTo>
                  <a:pt x="166116" y="87361"/>
                </a:lnTo>
                <a:lnTo>
                  <a:pt x="162346" y="85079"/>
                </a:lnTo>
                <a:lnTo>
                  <a:pt x="157930" y="82698"/>
                </a:lnTo>
                <a:lnTo>
                  <a:pt x="152871" y="80217"/>
                </a:lnTo>
                <a:lnTo>
                  <a:pt x="185679" y="80217"/>
                </a:lnTo>
                <a:lnTo>
                  <a:pt x="200644" y="97928"/>
                </a:lnTo>
                <a:lnTo>
                  <a:pt x="202132" y="101401"/>
                </a:lnTo>
                <a:lnTo>
                  <a:pt x="202829" y="105022"/>
                </a:lnTo>
                <a:lnTo>
                  <a:pt x="202877" y="115787"/>
                </a:lnTo>
                <a:lnTo>
                  <a:pt x="201736" y="121344"/>
                </a:lnTo>
                <a:lnTo>
                  <a:pt x="199454" y="126205"/>
                </a:lnTo>
                <a:lnTo>
                  <a:pt x="197270" y="131067"/>
                </a:lnTo>
                <a:lnTo>
                  <a:pt x="195134" y="133795"/>
                </a:lnTo>
                <a:close/>
              </a:path>
            </a:pathLst>
          </a:custGeom>
          <a:solidFill>
            <a:srgbClr val="000000"/>
          </a:solid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03417" y="507078"/>
            <a:ext cx="715892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3750" y="2124152"/>
            <a:ext cx="8130403" cy="2955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69626" y="2495329"/>
            <a:ext cx="6150250" cy="295721"/>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48824" y="2822057"/>
            <a:ext cx="193675" cy="368935"/>
          </a:xfrm>
          <a:prstGeom prst="rect">
            <a:avLst/>
          </a:prstGeom>
        </p:spPr>
        <p:txBody>
          <a:bodyPr vert="horz" wrap="square" lIns="0" tIns="0" rIns="0" bIns="0" rtlCol="0">
            <a:spAutoFit/>
          </a:bodyPr>
          <a:lstStyle/>
          <a:p>
            <a:pPr marL="12700">
              <a:lnSpc>
                <a:spcPct val="100000"/>
              </a:lnSpc>
            </a:pPr>
            <a:r>
              <a:rPr sz="2350" spc="15" dirty="0">
                <a:latin typeface="Arial"/>
                <a:cs typeface="Arial"/>
              </a:rPr>
              <a:t>–</a:t>
            </a:r>
            <a:endParaRPr sz="2350">
              <a:latin typeface="Arial"/>
              <a:cs typeface="Arial"/>
            </a:endParaRPr>
          </a:p>
        </p:txBody>
      </p:sp>
      <p:sp>
        <p:nvSpPr>
          <p:cNvPr id="6" name="object 6"/>
          <p:cNvSpPr/>
          <p:nvPr/>
        </p:nvSpPr>
        <p:spPr>
          <a:xfrm>
            <a:off x="877786" y="2913186"/>
            <a:ext cx="6346279" cy="26148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50092" y="3327999"/>
            <a:ext cx="8401812" cy="29428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07291" y="3766148"/>
            <a:ext cx="6049713" cy="29428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50092" y="4204298"/>
            <a:ext cx="6075497" cy="294283"/>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658457" y="6359347"/>
            <a:ext cx="200660" cy="149225"/>
          </a:xfrm>
          <a:custGeom>
            <a:avLst/>
            <a:gdLst/>
            <a:ahLst/>
            <a:cxnLst/>
            <a:rect l="l" t="t" r="r" b="b"/>
            <a:pathLst>
              <a:path w="200659" h="149225">
                <a:moveTo>
                  <a:pt x="2430" y="39538"/>
                </a:moveTo>
                <a:lnTo>
                  <a:pt x="0" y="35271"/>
                </a:lnTo>
                <a:lnTo>
                  <a:pt x="0" y="29765"/>
                </a:lnTo>
                <a:lnTo>
                  <a:pt x="36413" y="2529"/>
                </a:lnTo>
                <a:lnTo>
                  <a:pt x="36711" y="2231"/>
                </a:lnTo>
                <a:lnTo>
                  <a:pt x="37057" y="2033"/>
                </a:lnTo>
                <a:lnTo>
                  <a:pt x="37455" y="1934"/>
                </a:lnTo>
                <a:lnTo>
                  <a:pt x="37951" y="1736"/>
                </a:lnTo>
                <a:lnTo>
                  <a:pt x="38496" y="1586"/>
                </a:lnTo>
                <a:lnTo>
                  <a:pt x="39091" y="1487"/>
                </a:lnTo>
                <a:lnTo>
                  <a:pt x="39786" y="1289"/>
                </a:lnTo>
                <a:lnTo>
                  <a:pt x="40580" y="1190"/>
                </a:lnTo>
                <a:lnTo>
                  <a:pt x="46681" y="1190"/>
                </a:lnTo>
                <a:lnTo>
                  <a:pt x="48170" y="1289"/>
                </a:lnTo>
                <a:lnTo>
                  <a:pt x="49361" y="1487"/>
                </a:lnTo>
                <a:lnTo>
                  <a:pt x="50551" y="1586"/>
                </a:lnTo>
                <a:lnTo>
                  <a:pt x="51444" y="1785"/>
                </a:lnTo>
                <a:lnTo>
                  <a:pt x="52039" y="2083"/>
                </a:lnTo>
                <a:lnTo>
                  <a:pt x="52734" y="2282"/>
                </a:lnTo>
                <a:lnTo>
                  <a:pt x="53180" y="2579"/>
                </a:lnTo>
                <a:lnTo>
                  <a:pt x="53379" y="2976"/>
                </a:lnTo>
                <a:lnTo>
                  <a:pt x="53677" y="3372"/>
                </a:lnTo>
                <a:lnTo>
                  <a:pt x="53825" y="3819"/>
                </a:lnTo>
                <a:lnTo>
                  <a:pt x="53825" y="21281"/>
                </a:lnTo>
                <a:lnTo>
                  <a:pt x="34627" y="21281"/>
                </a:lnTo>
                <a:lnTo>
                  <a:pt x="6647" y="37950"/>
                </a:lnTo>
                <a:lnTo>
                  <a:pt x="5258" y="38744"/>
                </a:lnTo>
                <a:lnTo>
                  <a:pt x="4117" y="39241"/>
                </a:lnTo>
                <a:lnTo>
                  <a:pt x="3224" y="39439"/>
                </a:lnTo>
                <a:lnTo>
                  <a:pt x="2430" y="39538"/>
                </a:lnTo>
                <a:close/>
              </a:path>
              <a:path w="200659" h="149225">
                <a:moveTo>
                  <a:pt x="53825" y="131117"/>
                </a:moveTo>
                <a:lnTo>
                  <a:pt x="34627" y="131117"/>
                </a:lnTo>
                <a:lnTo>
                  <a:pt x="34627" y="21281"/>
                </a:lnTo>
                <a:lnTo>
                  <a:pt x="53825" y="21281"/>
                </a:lnTo>
                <a:lnTo>
                  <a:pt x="53825" y="131117"/>
                </a:lnTo>
                <a:close/>
              </a:path>
              <a:path w="200659" h="149225">
                <a:moveTo>
                  <a:pt x="80466" y="146595"/>
                </a:moveTo>
                <a:lnTo>
                  <a:pt x="3918" y="146595"/>
                </a:lnTo>
                <a:lnTo>
                  <a:pt x="3423" y="146496"/>
                </a:lnTo>
                <a:lnTo>
                  <a:pt x="397" y="140394"/>
                </a:lnTo>
                <a:lnTo>
                  <a:pt x="397" y="137615"/>
                </a:lnTo>
                <a:lnTo>
                  <a:pt x="3819" y="131117"/>
                </a:lnTo>
                <a:lnTo>
                  <a:pt x="80466" y="131117"/>
                </a:lnTo>
                <a:lnTo>
                  <a:pt x="81011" y="131315"/>
                </a:lnTo>
                <a:lnTo>
                  <a:pt x="81508" y="131712"/>
                </a:lnTo>
                <a:lnTo>
                  <a:pt x="82103" y="132009"/>
                </a:lnTo>
                <a:lnTo>
                  <a:pt x="82550" y="132505"/>
                </a:lnTo>
                <a:lnTo>
                  <a:pt x="82847" y="133200"/>
                </a:lnTo>
                <a:lnTo>
                  <a:pt x="83244" y="133795"/>
                </a:lnTo>
                <a:lnTo>
                  <a:pt x="83492" y="134589"/>
                </a:lnTo>
                <a:lnTo>
                  <a:pt x="83591" y="135581"/>
                </a:lnTo>
                <a:lnTo>
                  <a:pt x="83790" y="136474"/>
                </a:lnTo>
                <a:lnTo>
                  <a:pt x="83889" y="137615"/>
                </a:lnTo>
                <a:lnTo>
                  <a:pt x="83889" y="140394"/>
                </a:lnTo>
                <a:lnTo>
                  <a:pt x="80962" y="146496"/>
                </a:lnTo>
                <a:lnTo>
                  <a:pt x="80466" y="146595"/>
                </a:lnTo>
                <a:close/>
              </a:path>
              <a:path w="200659" h="149225">
                <a:moveTo>
                  <a:pt x="155401" y="90784"/>
                </a:moveTo>
                <a:lnTo>
                  <a:pt x="140220" y="90784"/>
                </a:lnTo>
                <a:lnTo>
                  <a:pt x="133473" y="89692"/>
                </a:lnTo>
                <a:lnTo>
                  <a:pt x="106237" y="59778"/>
                </a:lnTo>
                <a:lnTo>
                  <a:pt x="105543" y="41472"/>
                </a:lnTo>
                <a:lnTo>
                  <a:pt x="106436" y="35371"/>
                </a:lnTo>
                <a:lnTo>
                  <a:pt x="138186" y="1339"/>
                </a:lnTo>
                <a:lnTo>
                  <a:pt x="145478" y="0"/>
                </a:lnTo>
                <a:lnTo>
                  <a:pt x="159965" y="0"/>
                </a:lnTo>
                <a:lnTo>
                  <a:pt x="165323" y="793"/>
                </a:lnTo>
                <a:lnTo>
                  <a:pt x="169985" y="2381"/>
                </a:lnTo>
                <a:lnTo>
                  <a:pt x="174649" y="3869"/>
                </a:lnTo>
                <a:lnTo>
                  <a:pt x="178667" y="6052"/>
                </a:lnTo>
                <a:lnTo>
                  <a:pt x="182041" y="8929"/>
                </a:lnTo>
                <a:lnTo>
                  <a:pt x="185513" y="11807"/>
                </a:lnTo>
                <a:lnTo>
                  <a:pt x="188440" y="15279"/>
                </a:lnTo>
                <a:lnTo>
                  <a:pt x="147264" y="15328"/>
                </a:lnTo>
                <a:lnTo>
                  <a:pt x="143097" y="16221"/>
                </a:lnTo>
                <a:lnTo>
                  <a:pt x="139624" y="18007"/>
                </a:lnTo>
                <a:lnTo>
                  <a:pt x="136251" y="19694"/>
                </a:lnTo>
                <a:lnTo>
                  <a:pt x="133473" y="22026"/>
                </a:lnTo>
                <a:lnTo>
                  <a:pt x="131290" y="25003"/>
                </a:lnTo>
                <a:lnTo>
                  <a:pt x="129108" y="27880"/>
                </a:lnTo>
                <a:lnTo>
                  <a:pt x="127470" y="31203"/>
                </a:lnTo>
                <a:lnTo>
                  <a:pt x="126379" y="34973"/>
                </a:lnTo>
                <a:lnTo>
                  <a:pt x="125386" y="38645"/>
                </a:lnTo>
                <a:lnTo>
                  <a:pt x="124891" y="42465"/>
                </a:lnTo>
                <a:lnTo>
                  <a:pt x="124891" y="50799"/>
                </a:lnTo>
                <a:lnTo>
                  <a:pt x="146421" y="75753"/>
                </a:lnTo>
                <a:lnTo>
                  <a:pt x="200588" y="75753"/>
                </a:lnTo>
                <a:lnTo>
                  <a:pt x="200247" y="81209"/>
                </a:lnTo>
                <a:lnTo>
                  <a:pt x="200149" y="82003"/>
                </a:lnTo>
                <a:lnTo>
                  <a:pt x="181446" y="82003"/>
                </a:lnTo>
                <a:lnTo>
                  <a:pt x="177477" y="84285"/>
                </a:lnTo>
                <a:lnTo>
                  <a:pt x="172714" y="86320"/>
                </a:lnTo>
                <a:lnTo>
                  <a:pt x="161700" y="89892"/>
                </a:lnTo>
                <a:lnTo>
                  <a:pt x="155401" y="90784"/>
                </a:lnTo>
                <a:close/>
              </a:path>
              <a:path w="200659" h="149225">
                <a:moveTo>
                  <a:pt x="200588" y="75753"/>
                </a:moveTo>
                <a:lnTo>
                  <a:pt x="156938" y="75753"/>
                </a:lnTo>
                <a:lnTo>
                  <a:pt x="162296" y="74910"/>
                </a:lnTo>
                <a:lnTo>
                  <a:pt x="172714" y="71536"/>
                </a:lnTo>
                <a:lnTo>
                  <a:pt x="177229" y="69303"/>
                </a:lnTo>
                <a:lnTo>
                  <a:pt x="180999" y="66525"/>
                </a:lnTo>
                <a:lnTo>
                  <a:pt x="180999" y="57000"/>
                </a:lnTo>
                <a:lnTo>
                  <a:pt x="180354" y="49013"/>
                </a:lnTo>
                <a:lnTo>
                  <a:pt x="179046" y="42465"/>
                </a:lnTo>
                <a:lnTo>
                  <a:pt x="177874" y="36015"/>
                </a:lnTo>
                <a:lnTo>
                  <a:pt x="176038" y="30757"/>
                </a:lnTo>
                <a:lnTo>
                  <a:pt x="173557" y="26789"/>
                </a:lnTo>
                <a:lnTo>
                  <a:pt x="171077" y="22720"/>
                </a:lnTo>
                <a:lnTo>
                  <a:pt x="168051" y="19793"/>
                </a:lnTo>
                <a:lnTo>
                  <a:pt x="160907" y="16221"/>
                </a:lnTo>
                <a:lnTo>
                  <a:pt x="156789" y="15328"/>
                </a:lnTo>
                <a:lnTo>
                  <a:pt x="188469" y="15328"/>
                </a:lnTo>
                <a:lnTo>
                  <a:pt x="191089" y="19793"/>
                </a:lnTo>
                <a:lnTo>
                  <a:pt x="193202" y="23316"/>
                </a:lnTo>
                <a:lnTo>
                  <a:pt x="195088" y="27880"/>
                </a:lnTo>
                <a:lnTo>
                  <a:pt x="196477" y="33039"/>
                </a:lnTo>
                <a:lnTo>
                  <a:pt x="197965" y="38198"/>
                </a:lnTo>
                <a:lnTo>
                  <a:pt x="199007" y="43804"/>
                </a:lnTo>
                <a:lnTo>
                  <a:pt x="199602" y="49856"/>
                </a:lnTo>
                <a:lnTo>
                  <a:pt x="200297" y="55809"/>
                </a:lnTo>
                <a:lnTo>
                  <a:pt x="200644" y="62060"/>
                </a:lnTo>
                <a:lnTo>
                  <a:pt x="200588" y="75753"/>
                </a:lnTo>
                <a:close/>
              </a:path>
              <a:path w="200659" h="149225">
                <a:moveTo>
                  <a:pt x="180816" y="133200"/>
                </a:moveTo>
                <a:lnTo>
                  <a:pt x="147314" y="133200"/>
                </a:lnTo>
                <a:lnTo>
                  <a:pt x="153516" y="131811"/>
                </a:lnTo>
                <a:lnTo>
                  <a:pt x="163834" y="126255"/>
                </a:lnTo>
                <a:lnTo>
                  <a:pt x="178618" y="101500"/>
                </a:lnTo>
                <a:lnTo>
                  <a:pt x="180305" y="95348"/>
                </a:lnTo>
                <a:lnTo>
                  <a:pt x="181247" y="88849"/>
                </a:lnTo>
                <a:lnTo>
                  <a:pt x="181446" y="82003"/>
                </a:lnTo>
                <a:lnTo>
                  <a:pt x="200149" y="82003"/>
                </a:lnTo>
                <a:lnTo>
                  <a:pt x="199209" y="89892"/>
                </a:lnTo>
                <a:lnTo>
                  <a:pt x="198759" y="94009"/>
                </a:lnTo>
                <a:lnTo>
                  <a:pt x="197519" y="100160"/>
                </a:lnTo>
                <a:lnTo>
                  <a:pt x="193947" y="112067"/>
                </a:lnTo>
                <a:lnTo>
                  <a:pt x="191516" y="117623"/>
                </a:lnTo>
                <a:lnTo>
                  <a:pt x="188440" y="122782"/>
                </a:lnTo>
                <a:lnTo>
                  <a:pt x="185463" y="127942"/>
                </a:lnTo>
                <a:lnTo>
                  <a:pt x="181693" y="132456"/>
                </a:lnTo>
                <a:lnTo>
                  <a:pt x="180816" y="133200"/>
                </a:lnTo>
                <a:close/>
              </a:path>
              <a:path w="200659" h="149225">
                <a:moveTo>
                  <a:pt x="147215" y="148678"/>
                </a:moveTo>
                <a:lnTo>
                  <a:pt x="135706" y="148678"/>
                </a:lnTo>
                <a:lnTo>
                  <a:pt x="132581" y="148480"/>
                </a:lnTo>
                <a:lnTo>
                  <a:pt x="109562" y="137268"/>
                </a:lnTo>
                <a:lnTo>
                  <a:pt x="109603" y="133200"/>
                </a:lnTo>
                <a:lnTo>
                  <a:pt x="112091" y="127842"/>
                </a:lnTo>
                <a:lnTo>
                  <a:pt x="113580" y="127842"/>
                </a:lnTo>
                <a:lnTo>
                  <a:pt x="114771" y="128140"/>
                </a:lnTo>
                <a:lnTo>
                  <a:pt x="116259" y="128735"/>
                </a:lnTo>
                <a:lnTo>
                  <a:pt x="119583" y="129827"/>
                </a:lnTo>
                <a:lnTo>
                  <a:pt x="136301" y="133200"/>
                </a:lnTo>
                <a:lnTo>
                  <a:pt x="180816" y="133200"/>
                </a:lnTo>
                <a:lnTo>
                  <a:pt x="172565" y="140195"/>
                </a:lnTo>
                <a:lnTo>
                  <a:pt x="167109" y="143221"/>
                </a:lnTo>
                <a:lnTo>
                  <a:pt x="154507" y="147587"/>
                </a:lnTo>
                <a:lnTo>
                  <a:pt x="147215" y="148678"/>
                </a:lnTo>
                <a:close/>
              </a:path>
            </a:pathLst>
          </a:custGeom>
          <a:solidFill>
            <a:srgbClr val="000000"/>
          </a:solid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57677" y="723102"/>
            <a:ext cx="7158925"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3244" y="2130494"/>
            <a:ext cx="5043557" cy="3235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71662" y="2618228"/>
            <a:ext cx="8205965" cy="3205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5548" y="3028820"/>
            <a:ext cx="7579131" cy="3205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5818" y="3438394"/>
            <a:ext cx="5796329" cy="32042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96489" y="3901270"/>
            <a:ext cx="8215999" cy="34245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5548" y="4333742"/>
            <a:ext cx="2925368" cy="32042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651760" y="6359347"/>
            <a:ext cx="211454" cy="149225"/>
          </a:xfrm>
          <a:custGeom>
            <a:avLst/>
            <a:gdLst/>
            <a:ahLst/>
            <a:cxnLst/>
            <a:rect l="l" t="t" r="r" b="b"/>
            <a:pathLst>
              <a:path w="211454" h="149225">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11454" h="149225">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11454" h="149225">
                <a:moveTo>
                  <a:pt x="169093" y="148678"/>
                </a:moveTo>
                <a:lnTo>
                  <a:pt x="150439" y="148678"/>
                </a:lnTo>
                <a:lnTo>
                  <a:pt x="142749" y="147091"/>
                </a:lnTo>
                <a:lnTo>
                  <a:pt x="115018" y="115539"/>
                </a:lnTo>
                <a:lnTo>
                  <a:pt x="111077" y="73371"/>
                </a:lnTo>
                <a:lnTo>
                  <a:pt x="111217" y="66628"/>
                </a:lnTo>
                <a:lnTo>
                  <a:pt x="118391" y="27384"/>
                </a:lnTo>
                <a:lnTo>
                  <a:pt x="138285" y="5506"/>
                </a:lnTo>
                <a:lnTo>
                  <a:pt x="144834" y="1835"/>
                </a:lnTo>
                <a:lnTo>
                  <a:pt x="152870" y="0"/>
                </a:lnTo>
                <a:lnTo>
                  <a:pt x="171523" y="0"/>
                </a:lnTo>
                <a:lnTo>
                  <a:pt x="179213" y="1636"/>
                </a:lnTo>
                <a:lnTo>
                  <a:pt x="185463" y="4911"/>
                </a:lnTo>
                <a:lnTo>
                  <a:pt x="191715" y="8085"/>
                </a:lnTo>
                <a:lnTo>
                  <a:pt x="196725" y="12848"/>
                </a:lnTo>
                <a:lnTo>
                  <a:pt x="198462" y="15775"/>
                </a:lnTo>
                <a:lnTo>
                  <a:pt x="155003" y="15775"/>
                </a:lnTo>
                <a:lnTo>
                  <a:pt x="149844" y="17264"/>
                </a:lnTo>
                <a:lnTo>
                  <a:pt x="131814" y="51521"/>
                </a:lnTo>
                <a:lnTo>
                  <a:pt x="130697" y="65297"/>
                </a:lnTo>
                <a:lnTo>
                  <a:pt x="130790" y="80664"/>
                </a:lnTo>
                <a:lnTo>
                  <a:pt x="140071" y="124121"/>
                </a:lnTo>
                <a:lnTo>
                  <a:pt x="155251" y="132903"/>
                </a:lnTo>
                <a:lnTo>
                  <a:pt x="196551" y="132903"/>
                </a:lnTo>
                <a:lnTo>
                  <a:pt x="195534" y="134540"/>
                </a:lnTo>
                <a:lnTo>
                  <a:pt x="190226" y="139649"/>
                </a:lnTo>
                <a:lnTo>
                  <a:pt x="183677" y="143320"/>
                </a:lnTo>
                <a:lnTo>
                  <a:pt x="177129" y="146892"/>
                </a:lnTo>
                <a:lnTo>
                  <a:pt x="169093" y="148678"/>
                </a:lnTo>
                <a:close/>
              </a:path>
              <a:path w="211454" h="149225">
                <a:moveTo>
                  <a:pt x="196551" y="132903"/>
                </a:moveTo>
                <a:lnTo>
                  <a:pt x="164776" y="132903"/>
                </a:lnTo>
                <a:lnTo>
                  <a:pt x="168448" y="132258"/>
                </a:lnTo>
                <a:lnTo>
                  <a:pt x="171623" y="130968"/>
                </a:lnTo>
                <a:lnTo>
                  <a:pt x="190524" y="95746"/>
                </a:lnTo>
                <a:lnTo>
                  <a:pt x="191209" y="66628"/>
                </a:lnTo>
                <a:lnTo>
                  <a:pt x="191019" y="61713"/>
                </a:lnTo>
                <a:lnTo>
                  <a:pt x="184273" y="29467"/>
                </a:lnTo>
                <a:lnTo>
                  <a:pt x="182685" y="26292"/>
                </a:lnTo>
                <a:lnTo>
                  <a:pt x="180750" y="23713"/>
                </a:lnTo>
                <a:lnTo>
                  <a:pt x="178468" y="21728"/>
                </a:lnTo>
                <a:lnTo>
                  <a:pt x="176286" y="19645"/>
                </a:lnTo>
                <a:lnTo>
                  <a:pt x="173755" y="18156"/>
                </a:lnTo>
                <a:lnTo>
                  <a:pt x="170879" y="17264"/>
                </a:lnTo>
                <a:lnTo>
                  <a:pt x="168100" y="16271"/>
                </a:lnTo>
                <a:lnTo>
                  <a:pt x="164925" y="15775"/>
                </a:lnTo>
                <a:lnTo>
                  <a:pt x="198462" y="15775"/>
                </a:lnTo>
                <a:lnTo>
                  <a:pt x="200495" y="19198"/>
                </a:lnTo>
                <a:lnTo>
                  <a:pt x="204266" y="25448"/>
                </a:lnTo>
                <a:lnTo>
                  <a:pt x="210764" y="65297"/>
                </a:lnTo>
                <a:lnTo>
                  <a:pt x="210903" y="73371"/>
                </a:lnTo>
                <a:lnTo>
                  <a:pt x="210886" y="75306"/>
                </a:lnTo>
                <a:lnTo>
                  <a:pt x="206548" y="113605"/>
                </a:lnTo>
                <a:lnTo>
                  <a:pt x="203670" y="121443"/>
                </a:lnTo>
                <a:lnTo>
                  <a:pt x="196551" y="132903"/>
                </a:lnTo>
                <a:close/>
              </a:path>
            </a:pathLst>
          </a:custGeom>
          <a:solidFill>
            <a:srgbClr val="000000"/>
          </a:solidFill>
        </p:spPr>
        <p:txBody>
          <a:bodyPr wrap="square" lIns="0" tIns="0" rIns="0" bIns="0" rtlCol="0"/>
          <a:lstStyle/>
          <a:p>
            <a:endParaRPr/>
          </a:p>
        </p:txBody>
      </p:sp>
      <p:sp>
        <p:nvSpPr>
          <p:cNvPr id="10" name="CaixaDeTexto 9"/>
          <p:cNvSpPr txBox="1"/>
          <p:nvPr/>
        </p:nvSpPr>
        <p:spPr>
          <a:xfrm>
            <a:off x="152400" y="1524000"/>
            <a:ext cx="5791329" cy="523220"/>
          </a:xfrm>
          <a:prstGeom prst="rect">
            <a:avLst/>
          </a:prstGeom>
          <a:noFill/>
        </p:spPr>
        <p:txBody>
          <a:bodyPr wrap="none" rtlCol="0">
            <a:spAutoFit/>
          </a:bodyPr>
          <a:lstStyle/>
          <a:p>
            <a:r>
              <a:rPr lang="pt-BR" sz="2800" dirty="0"/>
              <a:t>Operação com contratos padronizados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89120" y="507078"/>
            <a:ext cx="677504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07929"/>
            <a:ext cx="6944526"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5021" y="1893256"/>
            <a:ext cx="7433060"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5021" y="2381711"/>
            <a:ext cx="1746247"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6856" y="2946086"/>
            <a:ext cx="7702180"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16482" y="3438089"/>
            <a:ext cx="7256303"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05021" y="3923863"/>
            <a:ext cx="7262011" cy="3515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4426" y="4409637"/>
            <a:ext cx="4731761" cy="35152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4974907"/>
            <a:ext cx="6910960" cy="35331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1760" y="6359347"/>
            <a:ext cx="207010" cy="146685"/>
          </a:xfrm>
          <a:custGeom>
            <a:avLst/>
            <a:gdLst/>
            <a:ahLst/>
            <a:cxnLst/>
            <a:rect l="l" t="t" r="r" b="b"/>
            <a:pathLst>
              <a:path w="207009" h="146684">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07009" h="146684">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07009" h="146684">
                <a:moveTo>
                  <a:pt x="124990" y="39538"/>
                </a:moveTo>
                <a:lnTo>
                  <a:pt x="122558" y="35271"/>
                </a:lnTo>
                <a:lnTo>
                  <a:pt x="122558" y="29765"/>
                </a:lnTo>
                <a:lnTo>
                  <a:pt x="158972" y="2529"/>
                </a:lnTo>
                <a:lnTo>
                  <a:pt x="159270" y="2231"/>
                </a:lnTo>
                <a:lnTo>
                  <a:pt x="159617" y="2033"/>
                </a:lnTo>
                <a:lnTo>
                  <a:pt x="160013" y="1934"/>
                </a:lnTo>
                <a:lnTo>
                  <a:pt x="160510" y="1736"/>
                </a:lnTo>
                <a:lnTo>
                  <a:pt x="161056" y="1586"/>
                </a:lnTo>
                <a:lnTo>
                  <a:pt x="161651" y="1487"/>
                </a:lnTo>
                <a:lnTo>
                  <a:pt x="162345" y="1289"/>
                </a:lnTo>
                <a:lnTo>
                  <a:pt x="163140" y="1190"/>
                </a:lnTo>
                <a:lnTo>
                  <a:pt x="169241" y="1190"/>
                </a:lnTo>
                <a:lnTo>
                  <a:pt x="170729" y="1289"/>
                </a:lnTo>
                <a:lnTo>
                  <a:pt x="171920" y="1487"/>
                </a:lnTo>
                <a:lnTo>
                  <a:pt x="173110" y="1586"/>
                </a:lnTo>
                <a:lnTo>
                  <a:pt x="174004" y="1785"/>
                </a:lnTo>
                <a:lnTo>
                  <a:pt x="174599" y="2083"/>
                </a:lnTo>
                <a:lnTo>
                  <a:pt x="175293" y="2282"/>
                </a:lnTo>
                <a:lnTo>
                  <a:pt x="175740" y="2579"/>
                </a:lnTo>
                <a:lnTo>
                  <a:pt x="175938" y="2976"/>
                </a:lnTo>
                <a:lnTo>
                  <a:pt x="176236" y="3372"/>
                </a:lnTo>
                <a:lnTo>
                  <a:pt x="176385" y="3819"/>
                </a:lnTo>
                <a:lnTo>
                  <a:pt x="176385" y="21281"/>
                </a:lnTo>
                <a:lnTo>
                  <a:pt x="157186" y="21281"/>
                </a:lnTo>
                <a:lnTo>
                  <a:pt x="129207" y="37950"/>
                </a:lnTo>
                <a:lnTo>
                  <a:pt x="127817" y="38744"/>
                </a:lnTo>
                <a:lnTo>
                  <a:pt x="126676" y="39241"/>
                </a:lnTo>
                <a:lnTo>
                  <a:pt x="125784" y="39439"/>
                </a:lnTo>
                <a:lnTo>
                  <a:pt x="124990" y="39538"/>
                </a:lnTo>
                <a:close/>
              </a:path>
              <a:path w="207009" h="146684">
                <a:moveTo>
                  <a:pt x="176385" y="131117"/>
                </a:moveTo>
                <a:lnTo>
                  <a:pt x="157186" y="131117"/>
                </a:lnTo>
                <a:lnTo>
                  <a:pt x="157186" y="21281"/>
                </a:lnTo>
                <a:lnTo>
                  <a:pt x="176385" y="21281"/>
                </a:lnTo>
                <a:lnTo>
                  <a:pt x="176385" y="131117"/>
                </a:lnTo>
                <a:close/>
              </a:path>
              <a:path w="207009" h="146684">
                <a:moveTo>
                  <a:pt x="203025" y="146595"/>
                </a:moveTo>
                <a:lnTo>
                  <a:pt x="126478" y="146595"/>
                </a:lnTo>
                <a:lnTo>
                  <a:pt x="125982" y="146496"/>
                </a:lnTo>
                <a:lnTo>
                  <a:pt x="122956" y="140394"/>
                </a:lnTo>
                <a:lnTo>
                  <a:pt x="122956" y="137615"/>
                </a:lnTo>
                <a:lnTo>
                  <a:pt x="126379" y="131117"/>
                </a:lnTo>
                <a:lnTo>
                  <a:pt x="203025" y="131117"/>
                </a:lnTo>
                <a:lnTo>
                  <a:pt x="203571" y="131315"/>
                </a:lnTo>
                <a:lnTo>
                  <a:pt x="204067" y="131712"/>
                </a:lnTo>
                <a:lnTo>
                  <a:pt x="204662" y="132009"/>
                </a:lnTo>
                <a:lnTo>
                  <a:pt x="205109" y="132505"/>
                </a:lnTo>
                <a:lnTo>
                  <a:pt x="205407" y="133200"/>
                </a:lnTo>
                <a:lnTo>
                  <a:pt x="205803" y="133795"/>
                </a:lnTo>
                <a:lnTo>
                  <a:pt x="206052" y="134589"/>
                </a:lnTo>
                <a:lnTo>
                  <a:pt x="206151" y="135581"/>
                </a:lnTo>
                <a:lnTo>
                  <a:pt x="206349" y="136474"/>
                </a:lnTo>
                <a:lnTo>
                  <a:pt x="206448" y="137615"/>
                </a:lnTo>
                <a:lnTo>
                  <a:pt x="206448" y="140394"/>
                </a:lnTo>
                <a:lnTo>
                  <a:pt x="203521" y="146496"/>
                </a:lnTo>
                <a:lnTo>
                  <a:pt x="203025"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1186" y="180800"/>
            <a:ext cx="7705696" cy="663256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27727" y="4840982"/>
            <a:ext cx="1310890" cy="16817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692271" y="5084764"/>
            <a:ext cx="2254245" cy="172877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651760" y="6359347"/>
            <a:ext cx="206375" cy="146685"/>
          </a:xfrm>
          <a:custGeom>
            <a:avLst/>
            <a:gdLst/>
            <a:ahLst/>
            <a:cxnLst/>
            <a:rect l="l" t="t" r="r" b="b"/>
            <a:pathLst>
              <a:path w="206375" h="146684">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06375" h="146684">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06375" h="146684">
                <a:moveTo>
                  <a:pt x="122509" y="29020"/>
                </a:moveTo>
                <a:lnTo>
                  <a:pt x="121120" y="29020"/>
                </a:lnTo>
                <a:lnTo>
                  <a:pt x="120673" y="28872"/>
                </a:lnTo>
                <a:lnTo>
                  <a:pt x="118566" y="16965"/>
                </a:lnTo>
                <a:lnTo>
                  <a:pt x="118590" y="16767"/>
                </a:lnTo>
                <a:lnTo>
                  <a:pt x="118739" y="16073"/>
                </a:lnTo>
                <a:lnTo>
                  <a:pt x="119136" y="14882"/>
                </a:lnTo>
                <a:lnTo>
                  <a:pt x="119384" y="14337"/>
                </a:lnTo>
                <a:lnTo>
                  <a:pt x="119682" y="13840"/>
                </a:lnTo>
                <a:lnTo>
                  <a:pt x="119979" y="13245"/>
                </a:lnTo>
                <a:lnTo>
                  <a:pt x="120574" y="12551"/>
                </a:lnTo>
                <a:lnTo>
                  <a:pt x="122360" y="10963"/>
                </a:lnTo>
                <a:lnTo>
                  <a:pt x="123899" y="9921"/>
                </a:lnTo>
                <a:lnTo>
                  <a:pt x="126081" y="8631"/>
                </a:lnTo>
                <a:lnTo>
                  <a:pt x="128264" y="7242"/>
                </a:lnTo>
                <a:lnTo>
                  <a:pt x="153416" y="0"/>
                </a:lnTo>
                <a:lnTo>
                  <a:pt x="164825" y="0"/>
                </a:lnTo>
                <a:lnTo>
                  <a:pt x="170978" y="991"/>
                </a:lnTo>
                <a:lnTo>
                  <a:pt x="181494" y="4960"/>
                </a:lnTo>
                <a:lnTo>
                  <a:pt x="185811" y="7689"/>
                </a:lnTo>
                <a:lnTo>
                  <a:pt x="189184" y="11161"/>
                </a:lnTo>
                <a:lnTo>
                  <a:pt x="192657" y="14535"/>
                </a:lnTo>
                <a:lnTo>
                  <a:pt x="194237" y="16965"/>
                </a:lnTo>
                <a:lnTo>
                  <a:pt x="149745" y="16965"/>
                </a:lnTo>
                <a:lnTo>
                  <a:pt x="145676" y="17610"/>
                </a:lnTo>
                <a:lnTo>
                  <a:pt x="125635" y="27234"/>
                </a:lnTo>
                <a:lnTo>
                  <a:pt x="123849" y="28425"/>
                </a:lnTo>
                <a:lnTo>
                  <a:pt x="122509" y="29020"/>
                </a:lnTo>
                <a:close/>
              </a:path>
              <a:path w="206375" h="146684">
                <a:moveTo>
                  <a:pt x="202579" y="146595"/>
                </a:moveTo>
                <a:lnTo>
                  <a:pt x="121071" y="146595"/>
                </a:lnTo>
                <a:lnTo>
                  <a:pt x="120177" y="146496"/>
                </a:lnTo>
                <a:lnTo>
                  <a:pt x="115861" y="135482"/>
                </a:lnTo>
                <a:lnTo>
                  <a:pt x="116060" y="133200"/>
                </a:lnTo>
                <a:lnTo>
                  <a:pt x="118044" y="128884"/>
                </a:lnTo>
                <a:lnTo>
                  <a:pt x="118640" y="127991"/>
                </a:lnTo>
                <a:lnTo>
                  <a:pt x="119384" y="127048"/>
                </a:lnTo>
                <a:lnTo>
                  <a:pt x="120277" y="126056"/>
                </a:lnTo>
                <a:lnTo>
                  <a:pt x="154705" y="89445"/>
                </a:lnTo>
                <a:lnTo>
                  <a:pt x="159865" y="83343"/>
                </a:lnTo>
                <a:lnTo>
                  <a:pt x="167703" y="72528"/>
                </a:lnTo>
                <a:lnTo>
                  <a:pt x="170729" y="67567"/>
                </a:lnTo>
                <a:lnTo>
                  <a:pt x="172813" y="63102"/>
                </a:lnTo>
                <a:lnTo>
                  <a:pt x="174996" y="58637"/>
                </a:lnTo>
                <a:lnTo>
                  <a:pt x="176385" y="54569"/>
                </a:lnTo>
                <a:lnTo>
                  <a:pt x="176980" y="50898"/>
                </a:lnTo>
                <a:lnTo>
                  <a:pt x="177675" y="47227"/>
                </a:lnTo>
                <a:lnTo>
                  <a:pt x="178022" y="43804"/>
                </a:lnTo>
                <a:lnTo>
                  <a:pt x="178022" y="37455"/>
                </a:lnTo>
                <a:lnTo>
                  <a:pt x="177477" y="34428"/>
                </a:lnTo>
                <a:lnTo>
                  <a:pt x="176385" y="31551"/>
                </a:lnTo>
                <a:lnTo>
                  <a:pt x="175393" y="28674"/>
                </a:lnTo>
                <a:lnTo>
                  <a:pt x="173905" y="26193"/>
                </a:lnTo>
                <a:lnTo>
                  <a:pt x="171920" y="24109"/>
                </a:lnTo>
                <a:lnTo>
                  <a:pt x="169936" y="21927"/>
                </a:lnTo>
                <a:lnTo>
                  <a:pt x="167455" y="20191"/>
                </a:lnTo>
                <a:lnTo>
                  <a:pt x="161502" y="17610"/>
                </a:lnTo>
                <a:lnTo>
                  <a:pt x="158079" y="16965"/>
                </a:lnTo>
                <a:lnTo>
                  <a:pt x="194237" y="16965"/>
                </a:lnTo>
                <a:lnTo>
                  <a:pt x="195237" y="18504"/>
                </a:lnTo>
                <a:lnTo>
                  <a:pt x="196923" y="23067"/>
                </a:lnTo>
                <a:lnTo>
                  <a:pt x="198709" y="27532"/>
                </a:lnTo>
                <a:lnTo>
                  <a:pt x="199602" y="32344"/>
                </a:lnTo>
                <a:lnTo>
                  <a:pt x="199602" y="42168"/>
                </a:lnTo>
                <a:lnTo>
                  <a:pt x="199155" y="46780"/>
                </a:lnTo>
                <a:lnTo>
                  <a:pt x="198263" y="51345"/>
                </a:lnTo>
                <a:lnTo>
                  <a:pt x="197469" y="55909"/>
                </a:lnTo>
                <a:lnTo>
                  <a:pt x="195732" y="60870"/>
                </a:lnTo>
                <a:lnTo>
                  <a:pt x="193054" y="66228"/>
                </a:lnTo>
                <a:lnTo>
                  <a:pt x="190474" y="71486"/>
                </a:lnTo>
                <a:lnTo>
                  <a:pt x="139029" y="130223"/>
                </a:lnTo>
                <a:lnTo>
                  <a:pt x="202430" y="130223"/>
                </a:lnTo>
                <a:lnTo>
                  <a:pt x="202976" y="130422"/>
                </a:lnTo>
                <a:lnTo>
                  <a:pt x="203471" y="130818"/>
                </a:lnTo>
                <a:lnTo>
                  <a:pt x="204067" y="131117"/>
                </a:lnTo>
                <a:lnTo>
                  <a:pt x="206151" y="136971"/>
                </a:lnTo>
                <a:lnTo>
                  <a:pt x="206135" y="139848"/>
                </a:lnTo>
                <a:lnTo>
                  <a:pt x="203174" y="146446"/>
                </a:lnTo>
                <a:lnTo>
                  <a:pt x="202579"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28524" y="371867"/>
            <a:ext cx="2651030" cy="42401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14442" y="979578"/>
            <a:ext cx="5038271" cy="21118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730298" y="1297918"/>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5" name="object 5"/>
          <p:cNvSpPr/>
          <p:nvPr/>
        </p:nvSpPr>
        <p:spPr>
          <a:xfrm>
            <a:off x="1055159" y="1375855"/>
            <a:ext cx="7402698" cy="22190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62153" y="1677479"/>
            <a:ext cx="3786145" cy="22190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14740" y="2060749"/>
            <a:ext cx="2679797" cy="261641"/>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730298" y="238376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9" name="object 9"/>
          <p:cNvSpPr/>
          <p:nvPr/>
        </p:nvSpPr>
        <p:spPr>
          <a:xfrm>
            <a:off x="1044889" y="2461703"/>
            <a:ext cx="7440828" cy="22190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059623" y="2763331"/>
            <a:ext cx="5525431" cy="221893"/>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314442" y="3146597"/>
            <a:ext cx="3147562" cy="261394"/>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1055543" y="3549285"/>
            <a:ext cx="2885815" cy="219922"/>
          </a:xfrm>
          <a:prstGeom prst="rect">
            <a:avLst/>
          </a:prstGeom>
          <a:blipFill>
            <a:blip r:embed="rId10" cstate="print"/>
            <a:stretch>
              <a:fillRect/>
            </a:stretch>
          </a:blipFill>
        </p:spPr>
        <p:txBody>
          <a:bodyPr wrap="square" lIns="0" tIns="0" rIns="0" bIns="0" rtlCol="0"/>
          <a:lstStyle/>
          <a:p>
            <a:endParaRPr/>
          </a:p>
        </p:txBody>
      </p:sp>
      <p:sp>
        <p:nvSpPr>
          <p:cNvPr id="13" name="object 13"/>
          <p:cNvSpPr txBox="1"/>
          <p:nvPr/>
        </p:nvSpPr>
        <p:spPr>
          <a:xfrm>
            <a:off x="730298" y="3469611"/>
            <a:ext cx="167005" cy="667385"/>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14" name="object 14"/>
          <p:cNvSpPr/>
          <p:nvPr/>
        </p:nvSpPr>
        <p:spPr>
          <a:xfrm>
            <a:off x="1064534" y="3863961"/>
            <a:ext cx="2629317" cy="257917"/>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325604" y="4707360"/>
            <a:ext cx="4633155" cy="262975"/>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325604" y="5135984"/>
            <a:ext cx="2648244" cy="262832"/>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6650431" y="6359347"/>
            <a:ext cx="90805" cy="149225"/>
          </a:xfrm>
          <a:custGeom>
            <a:avLst/>
            <a:gdLst/>
            <a:ahLst/>
            <a:cxnLst/>
            <a:rect l="l" t="t" r="r" b="b"/>
            <a:pathLst>
              <a:path w="90804" h="149225">
                <a:moveTo>
                  <a:pt x="7877" y="28128"/>
                </a:moveTo>
                <a:lnTo>
                  <a:pt x="6587" y="28128"/>
                </a:lnTo>
                <a:lnTo>
                  <a:pt x="6141" y="28029"/>
                </a:lnTo>
                <a:lnTo>
                  <a:pt x="4083" y="17709"/>
                </a:lnTo>
                <a:lnTo>
                  <a:pt x="4194" y="16767"/>
                </a:lnTo>
                <a:lnTo>
                  <a:pt x="4355" y="15923"/>
                </a:lnTo>
                <a:lnTo>
                  <a:pt x="4553" y="15328"/>
                </a:lnTo>
                <a:lnTo>
                  <a:pt x="4751" y="14634"/>
                </a:lnTo>
                <a:lnTo>
                  <a:pt x="11101" y="8631"/>
                </a:lnTo>
                <a:lnTo>
                  <a:pt x="13285" y="7242"/>
                </a:lnTo>
                <a:lnTo>
                  <a:pt x="38634" y="0"/>
                </a:lnTo>
                <a:lnTo>
                  <a:pt x="50144" y="0"/>
                </a:lnTo>
                <a:lnTo>
                  <a:pt x="56047" y="892"/>
                </a:lnTo>
                <a:lnTo>
                  <a:pt x="61108" y="2678"/>
                </a:lnTo>
                <a:lnTo>
                  <a:pt x="66168" y="4365"/>
                </a:lnTo>
                <a:lnTo>
                  <a:pt x="70385" y="6796"/>
                </a:lnTo>
                <a:lnTo>
                  <a:pt x="73758" y="9970"/>
                </a:lnTo>
                <a:lnTo>
                  <a:pt x="77131" y="13047"/>
                </a:lnTo>
                <a:lnTo>
                  <a:pt x="79087" y="15923"/>
                </a:lnTo>
                <a:lnTo>
                  <a:pt x="35311" y="15923"/>
                </a:lnTo>
                <a:lnTo>
                  <a:pt x="31293" y="16569"/>
                </a:lnTo>
                <a:lnTo>
                  <a:pt x="9167" y="27483"/>
                </a:lnTo>
                <a:lnTo>
                  <a:pt x="7877" y="28128"/>
                </a:lnTo>
                <a:close/>
              </a:path>
              <a:path w="90804" h="149225">
                <a:moveTo>
                  <a:pt x="81506" y="132903"/>
                </a:moveTo>
                <a:lnTo>
                  <a:pt x="44091" y="132903"/>
                </a:lnTo>
                <a:lnTo>
                  <a:pt x="48358" y="132258"/>
                </a:lnTo>
                <a:lnTo>
                  <a:pt x="55799" y="129678"/>
                </a:lnTo>
                <a:lnTo>
                  <a:pt x="58924" y="127892"/>
                </a:lnTo>
                <a:lnTo>
                  <a:pt x="61406" y="125610"/>
                </a:lnTo>
                <a:lnTo>
                  <a:pt x="63985" y="123328"/>
                </a:lnTo>
                <a:lnTo>
                  <a:pt x="65920" y="120599"/>
                </a:lnTo>
                <a:lnTo>
                  <a:pt x="68499" y="114250"/>
                </a:lnTo>
                <a:lnTo>
                  <a:pt x="69144" y="110777"/>
                </a:lnTo>
                <a:lnTo>
                  <a:pt x="69144" y="102939"/>
                </a:lnTo>
                <a:lnTo>
                  <a:pt x="68301" y="99267"/>
                </a:lnTo>
                <a:lnTo>
                  <a:pt x="66614" y="95993"/>
                </a:lnTo>
                <a:lnTo>
                  <a:pt x="65027" y="92719"/>
                </a:lnTo>
                <a:lnTo>
                  <a:pt x="62695" y="89892"/>
                </a:lnTo>
                <a:lnTo>
                  <a:pt x="56543" y="85129"/>
                </a:lnTo>
                <a:lnTo>
                  <a:pt x="52724" y="83343"/>
                </a:lnTo>
                <a:lnTo>
                  <a:pt x="48159" y="82152"/>
                </a:lnTo>
                <a:lnTo>
                  <a:pt x="43695" y="80863"/>
                </a:lnTo>
                <a:lnTo>
                  <a:pt x="38634" y="80217"/>
                </a:lnTo>
                <a:lnTo>
                  <a:pt x="18542" y="80217"/>
                </a:lnTo>
                <a:lnTo>
                  <a:pt x="17948" y="80068"/>
                </a:lnTo>
                <a:lnTo>
                  <a:pt x="14682" y="70842"/>
                </a:lnTo>
                <a:lnTo>
                  <a:pt x="14772" y="69800"/>
                </a:lnTo>
                <a:lnTo>
                  <a:pt x="15170" y="67915"/>
                </a:lnTo>
                <a:lnTo>
                  <a:pt x="15467" y="67171"/>
                </a:lnTo>
                <a:lnTo>
                  <a:pt x="15864" y="66674"/>
                </a:lnTo>
                <a:lnTo>
                  <a:pt x="16261" y="66079"/>
                </a:lnTo>
                <a:lnTo>
                  <a:pt x="16707" y="65682"/>
                </a:lnTo>
                <a:lnTo>
                  <a:pt x="17203" y="65484"/>
                </a:lnTo>
                <a:lnTo>
                  <a:pt x="17798" y="65186"/>
                </a:lnTo>
                <a:lnTo>
                  <a:pt x="18443" y="65037"/>
                </a:lnTo>
                <a:lnTo>
                  <a:pt x="36601" y="65037"/>
                </a:lnTo>
                <a:lnTo>
                  <a:pt x="41016" y="64392"/>
                </a:lnTo>
                <a:lnTo>
                  <a:pt x="63340" y="42018"/>
                </a:lnTo>
                <a:lnTo>
                  <a:pt x="63340" y="34973"/>
                </a:lnTo>
                <a:lnTo>
                  <a:pt x="62844" y="32146"/>
                </a:lnTo>
                <a:lnTo>
                  <a:pt x="61852" y="29467"/>
                </a:lnTo>
                <a:lnTo>
                  <a:pt x="60860" y="26689"/>
                </a:lnTo>
                <a:lnTo>
                  <a:pt x="59371" y="24308"/>
                </a:lnTo>
                <a:lnTo>
                  <a:pt x="57387" y="22323"/>
                </a:lnTo>
                <a:lnTo>
                  <a:pt x="55502" y="20339"/>
                </a:lnTo>
                <a:lnTo>
                  <a:pt x="53021" y="18801"/>
                </a:lnTo>
                <a:lnTo>
                  <a:pt x="49945" y="17709"/>
                </a:lnTo>
                <a:lnTo>
                  <a:pt x="46969" y="16519"/>
                </a:lnTo>
                <a:lnTo>
                  <a:pt x="43545" y="15923"/>
                </a:lnTo>
                <a:lnTo>
                  <a:pt x="79087" y="15923"/>
                </a:lnTo>
                <a:lnTo>
                  <a:pt x="79661" y="16767"/>
                </a:lnTo>
                <a:lnTo>
                  <a:pt x="81348" y="21133"/>
                </a:lnTo>
                <a:lnTo>
                  <a:pt x="83035" y="25399"/>
                </a:lnTo>
                <a:lnTo>
                  <a:pt x="83878" y="30211"/>
                </a:lnTo>
                <a:lnTo>
                  <a:pt x="83878" y="40034"/>
                </a:lnTo>
                <a:lnTo>
                  <a:pt x="56643" y="70692"/>
                </a:lnTo>
                <a:lnTo>
                  <a:pt x="56643" y="70842"/>
                </a:lnTo>
                <a:lnTo>
                  <a:pt x="61703" y="71437"/>
                </a:lnTo>
                <a:lnTo>
                  <a:pt x="66267" y="72727"/>
                </a:lnTo>
                <a:lnTo>
                  <a:pt x="70334" y="74711"/>
                </a:lnTo>
                <a:lnTo>
                  <a:pt x="74503" y="76596"/>
                </a:lnTo>
                <a:lnTo>
                  <a:pt x="78073" y="79026"/>
                </a:lnTo>
                <a:lnTo>
                  <a:pt x="84028" y="84979"/>
                </a:lnTo>
                <a:lnTo>
                  <a:pt x="86358" y="88502"/>
                </a:lnTo>
                <a:lnTo>
                  <a:pt x="88108" y="92719"/>
                </a:lnTo>
                <a:lnTo>
                  <a:pt x="89732" y="96539"/>
                </a:lnTo>
                <a:lnTo>
                  <a:pt x="90576" y="100756"/>
                </a:lnTo>
                <a:lnTo>
                  <a:pt x="90576" y="111868"/>
                </a:lnTo>
                <a:lnTo>
                  <a:pt x="89385" y="117871"/>
                </a:lnTo>
                <a:lnTo>
                  <a:pt x="86960" y="123328"/>
                </a:lnTo>
                <a:lnTo>
                  <a:pt x="84722" y="128488"/>
                </a:lnTo>
                <a:lnTo>
                  <a:pt x="81506" y="132903"/>
                </a:lnTo>
                <a:close/>
              </a:path>
              <a:path w="90804" h="149225">
                <a:moveTo>
                  <a:pt x="47713" y="148678"/>
                </a:moveTo>
                <a:lnTo>
                  <a:pt x="34914" y="148678"/>
                </a:lnTo>
                <a:lnTo>
                  <a:pt x="30399" y="148282"/>
                </a:lnTo>
                <a:lnTo>
                  <a:pt x="0" y="125610"/>
                </a:lnTo>
                <a:lnTo>
                  <a:pt x="188" y="124220"/>
                </a:lnTo>
                <a:lnTo>
                  <a:pt x="683" y="123229"/>
                </a:lnTo>
                <a:lnTo>
                  <a:pt x="1279" y="122137"/>
                </a:lnTo>
                <a:lnTo>
                  <a:pt x="2073" y="121592"/>
                </a:lnTo>
                <a:lnTo>
                  <a:pt x="3660" y="121592"/>
                </a:lnTo>
                <a:lnTo>
                  <a:pt x="4950" y="122187"/>
                </a:lnTo>
                <a:lnTo>
                  <a:pt x="8918" y="124568"/>
                </a:lnTo>
                <a:lnTo>
                  <a:pt x="11449" y="125858"/>
                </a:lnTo>
                <a:lnTo>
                  <a:pt x="17600" y="128636"/>
                </a:lnTo>
                <a:lnTo>
                  <a:pt x="21222" y="129926"/>
                </a:lnTo>
                <a:lnTo>
                  <a:pt x="29556" y="132307"/>
                </a:lnTo>
                <a:lnTo>
                  <a:pt x="34170" y="132903"/>
                </a:lnTo>
                <a:lnTo>
                  <a:pt x="81506" y="132903"/>
                </a:lnTo>
                <a:lnTo>
                  <a:pt x="81398" y="133051"/>
                </a:lnTo>
                <a:lnTo>
                  <a:pt x="72766" y="140691"/>
                </a:lnTo>
                <a:lnTo>
                  <a:pt x="67458" y="143618"/>
                </a:lnTo>
                <a:lnTo>
                  <a:pt x="61108" y="145701"/>
                </a:lnTo>
                <a:lnTo>
                  <a:pt x="54857" y="147686"/>
                </a:lnTo>
                <a:lnTo>
                  <a:pt x="47713" y="148678"/>
                </a:lnTo>
                <a:close/>
              </a:path>
            </a:pathLst>
          </a:custGeom>
          <a:solidFill>
            <a:srgbClr val="000000"/>
          </a:solidFill>
        </p:spPr>
        <p:txBody>
          <a:bodyPr wrap="square" lIns="0" tIns="0" rIns="0" bIns="0" rtlCol="0"/>
          <a:lstStyle/>
          <a:p>
            <a:endParaRPr/>
          </a:p>
        </p:txBody>
      </p:sp>
      <p:sp>
        <p:nvSpPr>
          <p:cNvPr id="19" name="CaixaDeTexto 18"/>
          <p:cNvSpPr txBox="1"/>
          <p:nvPr/>
        </p:nvSpPr>
        <p:spPr>
          <a:xfrm>
            <a:off x="228600" y="4267200"/>
            <a:ext cx="3272178" cy="369332"/>
          </a:xfrm>
          <a:prstGeom prst="rect">
            <a:avLst/>
          </a:prstGeom>
          <a:noFill/>
        </p:spPr>
        <p:txBody>
          <a:bodyPr wrap="none" rtlCol="0">
            <a:spAutoFit/>
          </a:bodyPr>
          <a:lstStyle/>
          <a:p>
            <a:r>
              <a:rPr lang="pt-BR" dirty="0"/>
              <a:t>Aplicações de Futuros e Opções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63922" y="437005"/>
            <a:ext cx="6517982"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51760" y="6359347"/>
            <a:ext cx="205104" cy="149225"/>
          </a:xfrm>
          <a:custGeom>
            <a:avLst/>
            <a:gdLst/>
            <a:ahLst/>
            <a:cxnLst/>
            <a:rect l="l" t="t" r="r" b="b"/>
            <a:pathLst>
              <a:path w="205104" h="149225">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05104" h="149225">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05104" h="149225">
                <a:moveTo>
                  <a:pt x="122410" y="28128"/>
                </a:moveTo>
                <a:lnTo>
                  <a:pt x="121120" y="28128"/>
                </a:lnTo>
                <a:lnTo>
                  <a:pt x="120673" y="28029"/>
                </a:lnTo>
                <a:lnTo>
                  <a:pt x="118617" y="17709"/>
                </a:lnTo>
                <a:lnTo>
                  <a:pt x="118727" y="16767"/>
                </a:lnTo>
                <a:lnTo>
                  <a:pt x="118887" y="15923"/>
                </a:lnTo>
                <a:lnTo>
                  <a:pt x="119087" y="15328"/>
                </a:lnTo>
                <a:lnTo>
                  <a:pt x="119285" y="14634"/>
                </a:lnTo>
                <a:lnTo>
                  <a:pt x="125635" y="8631"/>
                </a:lnTo>
                <a:lnTo>
                  <a:pt x="127817" y="7242"/>
                </a:lnTo>
                <a:lnTo>
                  <a:pt x="153168" y="0"/>
                </a:lnTo>
                <a:lnTo>
                  <a:pt x="164677" y="0"/>
                </a:lnTo>
                <a:lnTo>
                  <a:pt x="170580" y="892"/>
                </a:lnTo>
                <a:lnTo>
                  <a:pt x="175641" y="2678"/>
                </a:lnTo>
                <a:lnTo>
                  <a:pt x="180701" y="4365"/>
                </a:lnTo>
                <a:lnTo>
                  <a:pt x="184917" y="6796"/>
                </a:lnTo>
                <a:lnTo>
                  <a:pt x="188291" y="9970"/>
                </a:lnTo>
                <a:lnTo>
                  <a:pt x="191665" y="13047"/>
                </a:lnTo>
                <a:lnTo>
                  <a:pt x="193621" y="15923"/>
                </a:lnTo>
                <a:lnTo>
                  <a:pt x="149844" y="15923"/>
                </a:lnTo>
                <a:lnTo>
                  <a:pt x="145826" y="16569"/>
                </a:lnTo>
                <a:lnTo>
                  <a:pt x="123699" y="27483"/>
                </a:lnTo>
                <a:lnTo>
                  <a:pt x="122410" y="28128"/>
                </a:lnTo>
                <a:close/>
              </a:path>
              <a:path w="205104" h="149225">
                <a:moveTo>
                  <a:pt x="196039" y="132903"/>
                </a:moveTo>
                <a:lnTo>
                  <a:pt x="158625" y="132903"/>
                </a:lnTo>
                <a:lnTo>
                  <a:pt x="162891" y="132258"/>
                </a:lnTo>
                <a:lnTo>
                  <a:pt x="170333" y="129678"/>
                </a:lnTo>
                <a:lnTo>
                  <a:pt x="173458" y="127892"/>
                </a:lnTo>
                <a:lnTo>
                  <a:pt x="175938" y="125610"/>
                </a:lnTo>
                <a:lnTo>
                  <a:pt x="178518" y="123328"/>
                </a:lnTo>
                <a:lnTo>
                  <a:pt x="180453" y="120599"/>
                </a:lnTo>
                <a:lnTo>
                  <a:pt x="183032" y="114250"/>
                </a:lnTo>
                <a:lnTo>
                  <a:pt x="183677" y="110777"/>
                </a:lnTo>
                <a:lnTo>
                  <a:pt x="183677" y="102939"/>
                </a:lnTo>
                <a:lnTo>
                  <a:pt x="182834" y="99267"/>
                </a:lnTo>
                <a:lnTo>
                  <a:pt x="181147" y="95993"/>
                </a:lnTo>
                <a:lnTo>
                  <a:pt x="179560" y="92719"/>
                </a:lnTo>
                <a:lnTo>
                  <a:pt x="177228" y="89892"/>
                </a:lnTo>
                <a:lnTo>
                  <a:pt x="171077" y="85129"/>
                </a:lnTo>
                <a:lnTo>
                  <a:pt x="167257" y="83343"/>
                </a:lnTo>
                <a:lnTo>
                  <a:pt x="162693" y="82152"/>
                </a:lnTo>
                <a:lnTo>
                  <a:pt x="158228" y="80863"/>
                </a:lnTo>
                <a:lnTo>
                  <a:pt x="153168" y="80217"/>
                </a:lnTo>
                <a:lnTo>
                  <a:pt x="133076" y="80217"/>
                </a:lnTo>
                <a:lnTo>
                  <a:pt x="132481" y="80068"/>
                </a:lnTo>
                <a:lnTo>
                  <a:pt x="129215" y="70842"/>
                </a:lnTo>
                <a:lnTo>
                  <a:pt x="129306" y="69800"/>
                </a:lnTo>
                <a:lnTo>
                  <a:pt x="129702" y="67915"/>
                </a:lnTo>
                <a:lnTo>
                  <a:pt x="130000" y="67171"/>
                </a:lnTo>
                <a:lnTo>
                  <a:pt x="130397" y="66674"/>
                </a:lnTo>
                <a:lnTo>
                  <a:pt x="130794" y="66079"/>
                </a:lnTo>
                <a:lnTo>
                  <a:pt x="131240" y="65682"/>
                </a:lnTo>
                <a:lnTo>
                  <a:pt x="131737" y="65484"/>
                </a:lnTo>
                <a:lnTo>
                  <a:pt x="132332" y="65186"/>
                </a:lnTo>
                <a:lnTo>
                  <a:pt x="132977" y="65037"/>
                </a:lnTo>
                <a:lnTo>
                  <a:pt x="151133" y="65037"/>
                </a:lnTo>
                <a:lnTo>
                  <a:pt x="155549" y="64392"/>
                </a:lnTo>
                <a:lnTo>
                  <a:pt x="177873" y="42018"/>
                </a:lnTo>
                <a:lnTo>
                  <a:pt x="177873" y="34973"/>
                </a:lnTo>
                <a:lnTo>
                  <a:pt x="177378" y="32146"/>
                </a:lnTo>
                <a:lnTo>
                  <a:pt x="176385" y="29467"/>
                </a:lnTo>
                <a:lnTo>
                  <a:pt x="175393" y="26689"/>
                </a:lnTo>
                <a:lnTo>
                  <a:pt x="173905" y="24308"/>
                </a:lnTo>
                <a:lnTo>
                  <a:pt x="171920" y="22323"/>
                </a:lnTo>
                <a:lnTo>
                  <a:pt x="170035" y="20339"/>
                </a:lnTo>
                <a:lnTo>
                  <a:pt x="167554" y="18801"/>
                </a:lnTo>
                <a:lnTo>
                  <a:pt x="164479" y="17709"/>
                </a:lnTo>
                <a:lnTo>
                  <a:pt x="161502" y="16519"/>
                </a:lnTo>
                <a:lnTo>
                  <a:pt x="158079" y="15923"/>
                </a:lnTo>
                <a:lnTo>
                  <a:pt x="193621" y="15923"/>
                </a:lnTo>
                <a:lnTo>
                  <a:pt x="194195" y="16767"/>
                </a:lnTo>
                <a:lnTo>
                  <a:pt x="195882" y="21133"/>
                </a:lnTo>
                <a:lnTo>
                  <a:pt x="197568" y="25399"/>
                </a:lnTo>
                <a:lnTo>
                  <a:pt x="198412" y="30211"/>
                </a:lnTo>
                <a:lnTo>
                  <a:pt x="198412" y="40034"/>
                </a:lnTo>
                <a:lnTo>
                  <a:pt x="171176" y="70692"/>
                </a:lnTo>
                <a:lnTo>
                  <a:pt x="171176" y="70842"/>
                </a:lnTo>
                <a:lnTo>
                  <a:pt x="176236" y="71437"/>
                </a:lnTo>
                <a:lnTo>
                  <a:pt x="180800" y="72727"/>
                </a:lnTo>
                <a:lnTo>
                  <a:pt x="184868" y="74711"/>
                </a:lnTo>
                <a:lnTo>
                  <a:pt x="189035" y="76596"/>
                </a:lnTo>
                <a:lnTo>
                  <a:pt x="192607" y="79026"/>
                </a:lnTo>
                <a:lnTo>
                  <a:pt x="198560" y="84979"/>
                </a:lnTo>
                <a:lnTo>
                  <a:pt x="200892" y="88502"/>
                </a:lnTo>
                <a:lnTo>
                  <a:pt x="202642" y="92719"/>
                </a:lnTo>
                <a:lnTo>
                  <a:pt x="204266" y="96539"/>
                </a:lnTo>
                <a:lnTo>
                  <a:pt x="205109" y="100756"/>
                </a:lnTo>
                <a:lnTo>
                  <a:pt x="205109" y="111868"/>
                </a:lnTo>
                <a:lnTo>
                  <a:pt x="203918" y="117871"/>
                </a:lnTo>
                <a:lnTo>
                  <a:pt x="201494" y="123328"/>
                </a:lnTo>
                <a:lnTo>
                  <a:pt x="199254" y="128488"/>
                </a:lnTo>
                <a:lnTo>
                  <a:pt x="196039" y="132903"/>
                </a:lnTo>
                <a:close/>
              </a:path>
              <a:path w="205104" h="149225">
                <a:moveTo>
                  <a:pt x="162246" y="148678"/>
                </a:moveTo>
                <a:lnTo>
                  <a:pt x="149447" y="148678"/>
                </a:lnTo>
                <a:lnTo>
                  <a:pt x="144933" y="148282"/>
                </a:lnTo>
                <a:lnTo>
                  <a:pt x="114533" y="125610"/>
                </a:lnTo>
                <a:lnTo>
                  <a:pt x="114720" y="124220"/>
                </a:lnTo>
                <a:lnTo>
                  <a:pt x="115217" y="123229"/>
                </a:lnTo>
                <a:lnTo>
                  <a:pt x="115812" y="122137"/>
                </a:lnTo>
                <a:lnTo>
                  <a:pt x="116605" y="121592"/>
                </a:lnTo>
                <a:lnTo>
                  <a:pt x="118193" y="121592"/>
                </a:lnTo>
                <a:lnTo>
                  <a:pt x="119483" y="122187"/>
                </a:lnTo>
                <a:lnTo>
                  <a:pt x="123452" y="124568"/>
                </a:lnTo>
                <a:lnTo>
                  <a:pt x="125982" y="125858"/>
                </a:lnTo>
                <a:lnTo>
                  <a:pt x="132134" y="128636"/>
                </a:lnTo>
                <a:lnTo>
                  <a:pt x="135755" y="129926"/>
                </a:lnTo>
                <a:lnTo>
                  <a:pt x="144090" y="132307"/>
                </a:lnTo>
                <a:lnTo>
                  <a:pt x="148703" y="132903"/>
                </a:lnTo>
                <a:lnTo>
                  <a:pt x="196039" y="132903"/>
                </a:lnTo>
                <a:lnTo>
                  <a:pt x="195931" y="133051"/>
                </a:lnTo>
                <a:lnTo>
                  <a:pt x="187299" y="140691"/>
                </a:lnTo>
                <a:lnTo>
                  <a:pt x="181990" y="143618"/>
                </a:lnTo>
                <a:lnTo>
                  <a:pt x="175641" y="145701"/>
                </a:lnTo>
                <a:lnTo>
                  <a:pt x="169390" y="147686"/>
                </a:lnTo>
                <a:lnTo>
                  <a:pt x="162246" y="148678"/>
                </a:lnTo>
                <a:close/>
              </a:path>
            </a:pathLst>
          </a:custGeom>
          <a:solidFill>
            <a:srgbClr val="000000"/>
          </a:solidFill>
        </p:spPr>
        <p:txBody>
          <a:bodyPr wrap="square" lIns="0" tIns="0" rIns="0" bIns="0" rtlCol="0"/>
          <a:lstStyle/>
          <a:p>
            <a:endParaRPr/>
          </a:p>
        </p:txBody>
      </p:sp>
      <p:sp>
        <p:nvSpPr>
          <p:cNvPr id="4" name="object 4"/>
          <p:cNvSpPr/>
          <p:nvPr/>
        </p:nvSpPr>
        <p:spPr>
          <a:xfrm>
            <a:off x="35495" y="1272699"/>
            <a:ext cx="9108485" cy="539663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8071" y="44624"/>
            <a:ext cx="7596309" cy="57051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97505" y="69138"/>
            <a:ext cx="1780870" cy="19585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51760" y="6359347"/>
            <a:ext cx="212725" cy="147955"/>
          </a:xfrm>
          <a:custGeom>
            <a:avLst/>
            <a:gdLst/>
            <a:ahLst/>
            <a:cxnLst/>
            <a:rect l="l" t="t" r="r" b="b"/>
            <a:pathLst>
              <a:path w="212725" h="147954">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12725" h="147954">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12725" h="147954">
                <a:moveTo>
                  <a:pt x="209375" y="113406"/>
                </a:moveTo>
                <a:lnTo>
                  <a:pt x="112687" y="113406"/>
                </a:lnTo>
                <a:lnTo>
                  <a:pt x="111943" y="113307"/>
                </a:lnTo>
                <a:lnTo>
                  <a:pt x="108420" y="102294"/>
                </a:lnTo>
                <a:lnTo>
                  <a:pt x="108619" y="100012"/>
                </a:lnTo>
                <a:lnTo>
                  <a:pt x="163140" y="4911"/>
                </a:lnTo>
                <a:lnTo>
                  <a:pt x="164776" y="3422"/>
                </a:lnTo>
                <a:lnTo>
                  <a:pt x="165471" y="2927"/>
                </a:lnTo>
                <a:lnTo>
                  <a:pt x="179907" y="1487"/>
                </a:lnTo>
                <a:lnTo>
                  <a:pt x="182040" y="1586"/>
                </a:lnTo>
                <a:lnTo>
                  <a:pt x="190821" y="3720"/>
                </a:lnTo>
                <a:lnTo>
                  <a:pt x="191416" y="4117"/>
                </a:lnTo>
                <a:lnTo>
                  <a:pt x="191715" y="4663"/>
                </a:lnTo>
                <a:lnTo>
                  <a:pt x="191715" y="18305"/>
                </a:lnTo>
                <a:lnTo>
                  <a:pt x="172962" y="18305"/>
                </a:lnTo>
                <a:lnTo>
                  <a:pt x="125932" y="97631"/>
                </a:lnTo>
                <a:lnTo>
                  <a:pt x="209375" y="97631"/>
                </a:lnTo>
                <a:lnTo>
                  <a:pt x="210367" y="98275"/>
                </a:lnTo>
                <a:lnTo>
                  <a:pt x="211062" y="99565"/>
                </a:lnTo>
                <a:lnTo>
                  <a:pt x="211855" y="100855"/>
                </a:lnTo>
                <a:lnTo>
                  <a:pt x="212252" y="102839"/>
                </a:lnTo>
                <a:lnTo>
                  <a:pt x="212212" y="108197"/>
                </a:lnTo>
                <a:lnTo>
                  <a:pt x="211855" y="109933"/>
                </a:lnTo>
                <a:lnTo>
                  <a:pt x="211062" y="111323"/>
                </a:lnTo>
                <a:lnTo>
                  <a:pt x="210367" y="112711"/>
                </a:lnTo>
                <a:lnTo>
                  <a:pt x="209375" y="113406"/>
                </a:lnTo>
                <a:close/>
              </a:path>
              <a:path w="212725" h="147954">
                <a:moveTo>
                  <a:pt x="191715" y="97631"/>
                </a:moveTo>
                <a:lnTo>
                  <a:pt x="173110" y="97631"/>
                </a:lnTo>
                <a:lnTo>
                  <a:pt x="173110" y="18305"/>
                </a:lnTo>
                <a:lnTo>
                  <a:pt x="191715" y="18305"/>
                </a:lnTo>
                <a:lnTo>
                  <a:pt x="191715" y="97631"/>
                </a:lnTo>
                <a:close/>
              </a:path>
              <a:path w="212725" h="147954">
                <a:moveTo>
                  <a:pt x="184124" y="147339"/>
                </a:moveTo>
                <a:lnTo>
                  <a:pt x="180552" y="147339"/>
                </a:lnTo>
                <a:lnTo>
                  <a:pt x="179063" y="147240"/>
                </a:lnTo>
                <a:lnTo>
                  <a:pt x="177873" y="147041"/>
                </a:lnTo>
                <a:lnTo>
                  <a:pt x="176682" y="146942"/>
                </a:lnTo>
                <a:lnTo>
                  <a:pt x="173110" y="144362"/>
                </a:lnTo>
                <a:lnTo>
                  <a:pt x="173110" y="113406"/>
                </a:lnTo>
                <a:lnTo>
                  <a:pt x="191715" y="113406"/>
                </a:lnTo>
                <a:lnTo>
                  <a:pt x="191715" y="144362"/>
                </a:lnTo>
                <a:lnTo>
                  <a:pt x="186802" y="147041"/>
                </a:lnTo>
                <a:lnTo>
                  <a:pt x="185612" y="147240"/>
                </a:lnTo>
                <a:lnTo>
                  <a:pt x="184124" y="147339"/>
                </a:lnTo>
                <a:close/>
              </a:path>
            </a:pathLst>
          </a:custGeom>
          <a:solidFill>
            <a:srgbClr val="000000"/>
          </a:solid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81" cy="68579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3211" y="253999"/>
            <a:ext cx="3152775" cy="579755"/>
          </a:xfrm>
          <a:custGeom>
            <a:avLst/>
            <a:gdLst/>
            <a:ahLst/>
            <a:cxnLst/>
            <a:rect l="l" t="t" r="r" b="b"/>
            <a:pathLst>
              <a:path w="3152775" h="579755">
                <a:moveTo>
                  <a:pt x="0" y="0"/>
                </a:moveTo>
                <a:lnTo>
                  <a:pt x="3152781" y="0"/>
                </a:lnTo>
                <a:lnTo>
                  <a:pt x="3152781" y="579436"/>
                </a:lnTo>
                <a:lnTo>
                  <a:pt x="0" y="579436"/>
                </a:lnTo>
                <a:lnTo>
                  <a:pt x="0" y="0"/>
                </a:lnTo>
                <a:close/>
              </a:path>
            </a:pathLst>
          </a:custGeom>
          <a:solidFill>
            <a:srgbClr val="FFFFCC"/>
          </a:solidFill>
        </p:spPr>
        <p:txBody>
          <a:bodyPr wrap="square" lIns="0" tIns="0" rIns="0" bIns="0" rtlCol="0"/>
          <a:lstStyle/>
          <a:p>
            <a:endParaRPr/>
          </a:p>
        </p:txBody>
      </p:sp>
      <p:sp>
        <p:nvSpPr>
          <p:cNvPr id="4" name="object 4"/>
          <p:cNvSpPr/>
          <p:nvPr/>
        </p:nvSpPr>
        <p:spPr>
          <a:xfrm>
            <a:off x="408135" y="356030"/>
            <a:ext cx="1654854" cy="1963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651760" y="6359347"/>
            <a:ext cx="210185" cy="149225"/>
          </a:xfrm>
          <a:custGeom>
            <a:avLst/>
            <a:gdLst/>
            <a:ahLst/>
            <a:cxnLst/>
            <a:rect l="l" t="t" r="r" b="b"/>
            <a:pathLst>
              <a:path w="210184" h="149225">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10184" h="149225">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10184" h="149225">
                <a:moveTo>
                  <a:pt x="169241" y="148678"/>
                </a:moveTo>
                <a:lnTo>
                  <a:pt x="154855" y="148678"/>
                </a:lnTo>
                <a:lnTo>
                  <a:pt x="149497" y="147934"/>
                </a:lnTo>
                <a:lnTo>
                  <a:pt x="120177" y="121393"/>
                </a:lnTo>
                <a:lnTo>
                  <a:pt x="114944" y="73073"/>
                </a:lnTo>
                <a:lnTo>
                  <a:pt x="115266" y="67270"/>
                </a:lnTo>
                <a:lnTo>
                  <a:pt x="116656" y="54669"/>
                </a:lnTo>
                <a:lnTo>
                  <a:pt x="117846" y="48566"/>
                </a:lnTo>
                <a:lnTo>
                  <a:pt x="119532" y="42712"/>
                </a:lnTo>
                <a:lnTo>
                  <a:pt x="121219" y="36759"/>
                </a:lnTo>
                <a:lnTo>
                  <a:pt x="147314" y="5754"/>
                </a:lnTo>
                <a:lnTo>
                  <a:pt x="153465" y="3571"/>
                </a:lnTo>
                <a:lnTo>
                  <a:pt x="159617" y="1289"/>
                </a:lnTo>
                <a:lnTo>
                  <a:pt x="166810" y="148"/>
                </a:lnTo>
                <a:lnTo>
                  <a:pt x="177823" y="148"/>
                </a:lnTo>
                <a:lnTo>
                  <a:pt x="180602" y="346"/>
                </a:lnTo>
                <a:lnTo>
                  <a:pt x="183380" y="743"/>
                </a:lnTo>
                <a:lnTo>
                  <a:pt x="186257" y="1041"/>
                </a:lnTo>
                <a:lnTo>
                  <a:pt x="188887" y="1487"/>
                </a:lnTo>
                <a:lnTo>
                  <a:pt x="191268" y="2083"/>
                </a:lnTo>
                <a:lnTo>
                  <a:pt x="193649" y="2579"/>
                </a:lnTo>
                <a:lnTo>
                  <a:pt x="195633" y="3174"/>
                </a:lnTo>
                <a:lnTo>
                  <a:pt x="197221" y="3869"/>
                </a:lnTo>
                <a:lnTo>
                  <a:pt x="198908" y="4464"/>
                </a:lnTo>
                <a:lnTo>
                  <a:pt x="199999" y="5010"/>
                </a:lnTo>
                <a:lnTo>
                  <a:pt x="200495" y="5506"/>
                </a:lnTo>
                <a:lnTo>
                  <a:pt x="200991" y="5903"/>
                </a:lnTo>
                <a:lnTo>
                  <a:pt x="201339" y="6349"/>
                </a:lnTo>
                <a:lnTo>
                  <a:pt x="201537" y="6845"/>
                </a:lnTo>
                <a:lnTo>
                  <a:pt x="201835" y="7242"/>
                </a:lnTo>
                <a:lnTo>
                  <a:pt x="202033" y="7739"/>
                </a:lnTo>
                <a:lnTo>
                  <a:pt x="202132" y="8334"/>
                </a:lnTo>
                <a:lnTo>
                  <a:pt x="202330" y="8929"/>
                </a:lnTo>
                <a:lnTo>
                  <a:pt x="202480" y="9574"/>
                </a:lnTo>
                <a:lnTo>
                  <a:pt x="202678" y="10963"/>
                </a:lnTo>
                <a:lnTo>
                  <a:pt x="202668" y="15478"/>
                </a:lnTo>
                <a:lnTo>
                  <a:pt x="166910" y="15478"/>
                </a:lnTo>
                <a:lnTo>
                  <a:pt x="160907" y="16916"/>
                </a:lnTo>
                <a:lnTo>
                  <a:pt x="156893" y="19198"/>
                </a:lnTo>
                <a:lnTo>
                  <a:pt x="150886" y="22572"/>
                </a:lnTo>
                <a:lnTo>
                  <a:pt x="146818" y="26342"/>
                </a:lnTo>
                <a:lnTo>
                  <a:pt x="134118" y="67270"/>
                </a:lnTo>
                <a:lnTo>
                  <a:pt x="198317" y="67270"/>
                </a:lnTo>
                <a:lnTo>
                  <a:pt x="203357" y="73073"/>
                </a:lnTo>
                <a:lnTo>
                  <a:pt x="161700" y="73073"/>
                </a:lnTo>
                <a:lnTo>
                  <a:pt x="158923" y="73322"/>
                </a:lnTo>
                <a:lnTo>
                  <a:pt x="153366" y="74314"/>
                </a:lnTo>
                <a:lnTo>
                  <a:pt x="150688" y="75009"/>
                </a:lnTo>
                <a:lnTo>
                  <a:pt x="148107" y="75901"/>
                </a:lnTo>
                <a:lnTo>
                  <a:pt x="145627" y="76696"/>
                </a:lnTo>
                <a:lnTo>
                  <a:pt x="143196" y="77687"/>
                </a:lnTo>
                <a:lnTo>
                  <a:pt x="138434" y="80068"/>
                </a:lnTo>
                <a:lnTo>
                  <a:pt x="136301" y="81309"/>
                </a:lnTo>
                <a:lnTo>
                  <a:pt x="134415" y="82598"/>
                </a:lnTo>
                <a:lnTo>
                  <a:pt x="134500" y="93364"/>
                </a:lnTo>
                <a:lnTo>
                  <a:pt x="153813" y="132357"/>
                </a:lnTo>
                <a:lnTo>
                  <a:pt x="157930" y="133200"/>
                </a:lnTo>
                <a:lnTo>
                  <a:pt x="198507" y="133200"/>
                </a:lnTo>
                <a:lnTo>
                  <a:pt x="193996" y="138260"/>
                </a:lnTo>
                <a:lnTo>
                  <a:pt x="188887" y="141882"/>
                </a:lnTo>
                <a:lnTo>
                  <a:pt x="176484" y="147339"/>
                </a:lnTo>
                <a:lnTo>
                  <a:pt x="169241" y="148678"/>
                </a:lnTo>
                <a:close/>
              </a:path>
              <a:path w="210184" h="149225">
                <a:moveTo>
                  <a:pt x="200297" y="20389"/>
                </a:moveTo>
                <a:lnTo>
                  <a:pt x="198809" y="20389"/>
                </a:lnTo>
                <a:lnTo>
                  <a:pt x="197668" y="20141"/>
                </a:lnTo>
                <a:lnTo>
                  <a:pt x="196179" y="19645"/>
                </a:lnTo>
                <a:lnTo>
                  <a:pt x="194790" y="19149"/>
                </a:lnTo>
                <a:lnTo>
                  <a:pt x="193103" y="18603"/>
                </a:lnTo>
                <a:lnTo>
                  <a:pt x="191119" y="18007"/>
                </a:lnTo>
                <a:lnTo>
                  <a:pt x="189134" y="17313"/>
                </a:lnTo>
                <a:lnTo>
                  <a:pt x="186703" y="16718"/>
                </a:lnTo>
                <a:lnTo>
                  <a:pt x="180949" y="15725"/>
                </a:lnTo>
                <a:lnTo>
                  <a:pt x="177625" y="15478"/>
                </a:lnTo>
                <a:lnTo>
                  <a:pt x="202668" y="15478"/>
                </a:lnTo>
                <a:lnTo>
                  <a:pt x="202569" y="17313"/>
                </a:lnTo>
                <a:lnTo>
                  <a:pt x="202430" y="18007"/>
                </a:lnTo>
                <a:lnTo>
                  <a:pt x="202132" y="18603"/>
                </a:lnTo>
                <a:lnTo>
                  <a:pt x="201934" y="19198"/>
                </a:lnTo>
                <a:lnTo>
                  <a:pt x="201636" y="19645"/>
                </a:lnTo>
                <a:lnTo>
                  <a:pt x="200842" y="20240"/>
                </a:lnTo>
                <a:lnTo>
                  <a:pt x="200297" y="20389"/>
                </a:lnTo>
                <a:close/>
              </a:path>
              <a:path w="210184" h="149225">
                <a:moveTo>
                  <a:pt x="198317" y="67270"/>
                </a:moveTo>
                <a:lnTo>
                  <a:pt x="134118" y="67270"/>
                </a:lnTo>
                <a:lnTo>
                  <a:pt x="136003" y="66178"/>
                </a:lnTo>
                <a:lnTo>
                  <a:pt x="164230" y="57893"/>
                </a:lnTo>
                <a:lnTo>
                  <a:pt x="175740" y="57893"/>
                </a:lnTo>
                <a:lnTo>
                  <a:pt x="182338" y="58985"/>
                </a:lnTo>
                <a:lnTo>
                  <a:pt x="187696" y="61167"/>
                </a:lnTo>
                <a:lnTo>
                  <a:pt x="193054" y="63251"/>
                </a:lnTo>
                <a:lnTo>
                  <a:pt x="197369" y="66178"/>
                </a:lnTo>
                <a:lnTo>
                  <a:pt x="198317" y="67270"/>
                </a:lnTo>
                <a:close/>
              </a:path>
              <a:path w="210184" h="149225">
                <a:moveTo>
                  <a:pt x="198507" y="133200"/>
                </a:moveTo>
                <a:lnTo>
                  <a:pt x="167455" y="133200"/>
                </a:lnTo>
                <a:lnTo>
                  <a:pt x="171573" y="132307"/>
                </a:lnTo>
                <a:lnTo>
                  <a:pt x="178518" y="128735"/>
                </a:lnTo>
                <a:lnTo>
                  <a:pt x="181395" y="126354"/>
                </a:lnTo>
                <a:lnTo>
                  <a:pt x="186059" y="120302"/>
                </a:lnTo>
                <a:lnTo>
                  <a:pt x="187745" y="116879"/>
                </a:lnTo>
                <a:lnTo>
                  <a:pt x="188738" y="113109"/>
                </a:lnTo>
                <a:lnTo>
                  <a:pt x="189829" y="109338"/>
                </a:lnTo>
                <a:lnTo>
                  <a:pt x="190289" y="106114"/>
                </a:lnTo>
                <a:lnTo>
                  <a:pt x="190374" y="97283"/>
                </a:lnTo>
                <a:lnTo>
                  <a:pt x="189991" y="93909"/>
                </a:lnTo>
                <a:lnTo>
                  <a:pt x="189903" y="93264"/>
                </a:lnTo>
                <a:lnTo>
                  <a:pt x="189035" y="89892"/>
                </a:lnTo>
                <a:lnTo>
                  <a:pt x="188242" y="86320"/>
                </a:lnTo>
                <a:lnTo>
                  <a:pt x="186852" y="83294"/>
                </a:lnTo>
                <a:lnTo>
                  <a:pt x="182884" y="78332"/>
                </a:lnTo>
                <a:lnTo>
                  <a:pt x="180205" y="76447"/>
                </a:lnTo>
                <a:lnTo>
                  <a:pt x="176832" y="75157"/>
                </a:lnTo>
                <a:lnTo>
                  <a:pt x="173458" y="73769"/>
                </a:lnTo>
                <a:lnTo>
                  <a:pt x="169340" y="73073"/>
                </a:lnTo>
                <a:lnTo>
                  <a:pt x="203357" y="73073"/>
                </a:lnTo>
                <a:lnTo>
                  <a:pt x="203918" y="73719"/>
                </a:lnTo>
                <a:lnTo>
                  <a:pt x="206250" y="78183"/>
                </a:lnTo>
                <a:lnTo>
                  <a:pt x="207638" y="83343"/>
                </a:lnTo>
                <a:lnTo>
                  <a:pt x="209127" y="88403"/>
                </a:lnTo>
                <a:lnTo>
                  <a:pt x="209784" y="93264"/>
                </a:lnTo>
                <a:lnTo>
                  <a:pt x="209871" y="106114"/>
                </a:lnTo>
                <a:lnTo>
                  <a:pt x="208879" y="112215"/>
                </a:lnTo>
                <a:lnTo>
                  <a:pt x="206831" y="118367"/>
                </a:lnTo>
                <a:lnTo>
                  <a:pt x="205009" y="124121"/>
                </a:lnTo>
                <a:lnTo>
                  <a:pt x="202033" y="129331"/>
                </a:lnTo>
                <a:lnTo>
                  <a:pt x="198507" y="133200"/>
                </a:lnTo>
                <a:close/>
              </a:path>
            </a:pathLst>
          </a:custGeom>
          <a:solidFill>
            <a:srgbClr val="000000"/>
          </a:solid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88355" y="0"/>
            <a:ext cx="6110697" cy="3962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52249" y="571015"/>
            <a:ext cx="3365833" cy="3497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9551" y="1340772"/>
            <a:ext cx="7272782" cy="440774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651760" y="6359347"/>
            <a:ext cx="208279" cy="147955"/>
          </a:xfrm>
          <a:custGeom>
            <a:avLst/>
            <a:gdLst/>
            <a:ahLst/>
            <a:cxnLst/>
            <a:rect l="l" t="t" r="r" b="b"/>
            <a:pathLst>
              <a:path w="208279" h="147954">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08279" h="147954">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08279" h="147954">
                <a:moveTo>
                  <a:pt x="143891" y="147339"/>
                </a:moveTo>
                <a:lnTo>
                  <a:pt x="139426" y="147339"/>
                </a:lnTo>
                <a:lnTo>
                  <a:pt x="137441" y="147190"/>
                </a:lnTo>
                <a:lnTo>
                  <a:pt x="136052" y="146892"/>
                </a:lnTo>
                <a:lnTo>
                  <a:pt x="134664" y="146694"/>
                </a:lnTo>
                <a:lnTo>
                  <a:pt x="133622" y="146347"/>
                </a:lnTo>
                <a:lnTo>
                  <a:pt x="132927" y="145851"/>
                </a:lnTo>
                <a:lnTo>
                  <a:pt x="132332" y="145355"/>
                </a:lnTo>
                <a:lnTo>
                  <a:pt x="132083" y="144759"/>
                </a:lnTo>
                <a:lnTo>
                  <a:pt x="132282" y="143370"/>
                </a:lnTo>
                <a:lnTo>
                  <a:pt x="132530" y="142527"/>
                </a:lnTo>
                <a:lnTo>
                  <a:pt x="132927" y="141534"/>
                </a:lnTo>
                <a:lnTo>
                  <a:pt x="187696" y="19049"/>
                </a:lnTo>
                <a:lnTo>
                  <a:pt x="116953" y="19049"/>
                </a:lnTo>
                <a:lnTo>
                  <a:pt x="115861" y="18305"/>
                </a:lnTo>
                <a:lnTo>
                  <a:pt x="115068" y="16817"/>
                </a:lnTo>
                <a:lnTo>
                  <a:pt x="114374" y="15328"/>
                </a:lnTo>
                <a:lnTo>
                  <a:pt x="114026" y="13245"/>
                </a:lnTo>
                <a:lnTo>
                  <a:pt x="114054" y="8730"/>
                </a:lnTo>
                <a:lnTo>
                  <a:pt x="114125" y="7838"/>
                </a:lnTo>
                <a:lnTo>
                  <a:pt x="114324" y="6845"/>
                </a:lnTo>
                <a:lnTo>
                  <a:pt x="114522" y="5754"/>
                </a:lnTo>
                <a:lnTo>
                  <a:pt x="114819" y="4861"/>
                </a:lnTo>
                <a:lnTo>
                  <a:pt x="115614" y="3472"/>
                </a:lnTo>
                <a:lnTo>
                  <a:pt x="116060" y="2976"/>
                </a:lnTo>
                <a:lnTo>
                  <a:pt x="116556" y="2678"/>
                </a:lnTo>
                <a:lnTo>
                  <a:pt x="117052" y="2282"/>
                </a:lnTo>
                <a:lnTo>
                  <a:pt x="117647" y="2083"/>
                </a:lnTo>
                <a:lnTo>
                  <a:pt x="203521" y="2083"/>
                </a:lnTo>
                <a:lnTo>
                  <a:pt x="204464" y="2231"/>
                </a:lnTo>
                <a:lnTo>
                  <a:pt x="205257" y="2529"/>
                </a:lnTo>
                <a:lnTo>
                  <a:pt x="206052" y="2727"/>
                </a:lnTo>
                <a:lnTo>
                  <a:pt x="206647" y="3174"/>
                </a:lnTo>
                <a:lnTo>
                  <a:pt x="207043" y="3869"/>
                </a:lnTo>
                <a:lnTo>
                  <a:pt x="207440" y="4464"/>
                </a:lnTo>
                <a:lnTo>
                  <a:pt x="207738" y="5308"/>
                </a:lnTo>
                <a:lnTo>
                  <a:pt x="208135" y="7391"/>
                </a:lnTo>
                <a:lnTo>
                  <a:pt x="208168" y="7838"/>
                </a:lnTo>
                <a:lnTo>
                  <a:pt x="208153" y="13245"/>
                </a:lnTo>
                <a:lnTo>
                  <a:pt x="205704" y="23067"/>
                </a:lnTo>
                <a:lnTo>
                  <a:pt x="153366" y="143767"/>
                </a:lnTo>
                <a:lnTo>
                  <a:pt x="146768" y="147041"/>
                </a:lnTo>
                <a:lnTo>
                  <a:pt x="145478" y="147240"/>
                </a:lnTo>
                <a:lnTo>
                  <a:pt x="143891" y="147339"/>
                </a:lnTo>
                <a:close/>
              </a:path>
            </a:pathLst>
          </a:custGeom>
          <a:solidFill>
            <a:srgbClr val="000000"/>
          </a:solid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3566" y="1236027"/>
            <a:ext cx="7776841" cy="471323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4868" y="264435"/>
            <a:ext cx="7319125" cy="39141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31116" y="814502"/>
            <a:ext cx="1211977" cy="31685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651760" y="6359347"/>
            <a:ext cx="210185" cy="149225"/>
          </a:xfrm>
          <a:custGeom>
            <a:avLst/>
            <a:gdLst/>
            <a:ahLst/>
            <a:cxnLst/>
            <a:rect l="l" t="t" r="r" b="b"/>
            <a:pathLst>
              <a:path w="210184" h="149225">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10184" h="149225">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10184" h="149225">
                <a:moveTo>
                  <a:pt x="167653" y="148678"/>
                </a:moveTo>
                <a:lnTo>
                  <a:pt x="152274" y="148678"/>
                </a:lnTo>
                <a:lnTo>
                  <a:pt x="145627" y="147934"/>
                </a:lnTo>
                <a:lnTo>
                  <a:pt x="113282" y="123675"/>
                </a:lnTo>
                <a:lnTo>
                  <a:pt x="112240" y="118566"/>
                </a:lnTo>
                <a:lnTo>
                  <a:pt x="112285" y="108098"/>
                </a:lnTo>
                <a:lnTo>
                  <a:pt x="112984" y="104229"/>
                </a:lnTo>
                <a:lnTo>
                  <a:pt x="114873" y="99416"/>
                </a:lnTo>
                <a:lnTo>
                  <a:pt x="115960" y="96589"/>
                </a:lnTo>
                <a:lnTo>
                  <a:pt x="118094" y="93066"/>
                </a:lnTo>
                <a:lnTo>
                  <a:pt x="123650" y="86716"/>
                </a:lnTo>
                <a:lnTo>
                  <a:pt x="127073" y="83739"/>
                </a:lnTo>
                <a:lnTo>
                  <a:pt x="131141" y="80962"/>
                </a:lnTo>
                <a:lnTo>
                  <a:pt x="135209" y="78084"/>
                </a:lnTo>
                <a:lnTo>
                  <a:pt x="139822" y="75405"/>
                </a:lnTo>
                <a:lnTo>
                  <a:pt x="144982" y="72925"/>
                </a:lnTo>
                <a:lnTo>
                  <a:pt x="140518" y="70642"/>
                </a:lnTo>
                <a:lnTo>
                  <a:pt x="117151" y="31401"/>
                </a:lnTo>
                <a:lnTo>
                  <a:pt x="118044" y="26639"/>
                </a:lnTo>
                <a:lnTo>
                  <a:pt x="147909" y="942"/>
                </a:lnTo>
                <a:lnTo>
                  <a:pt x="154606" y="0"/>
                </a:lnTo>
                <a:lnTo>
                  <a:pt x="169489" y="0"/>
                </a:lnTo>
                <a:lnTo>
                  <a:pt x="175740" y="892"/>
                </a:lnTo>
                <a:lnTo>
                  <a:pt x="180999" y="2678"/>
                </a:lnTo>
                <a:lnTo>
                  <a:pt x="186357" y="4365"/>
                </a:lnTo>
                <a:lnTo>
                  <a:pt x="190772" y="6746"/>
                </a:lnTo>
                <a:lnTo>
                  <a:pt x="194244" y="9822"/>
                </a:lnTo>
                <a:lnTo>
                  <a:pt x="197717" y="12798"/>
                </a:lnTo>
                <a:lnTo>
                  <a:pt x="199298" y="15031"/>
                </a:lnTo>
                <a:lnTo>
                  <a:pt x="152721" y="15031"/>
                </a:lnTo>
                <a:lnTo>
                  <a:pt x="146619" y="16866"/>
                </a:lnTo>
                <a:lnTo>
                  <a:pt x="138384" y="24109"/>
                </a:lnTo>
                <a:lnTo>
                  <a:pt x="136392" y="28971"/>
                </a:lnTo>
                <a:lnTo>
                  <a:pt x="136351" y="38298"/>
                </a:lnTo>
                <a:lnTo>
                  <a:pt x="136846" y="40977"/>
                </a:lnTo>
                <a:lnTo>
                  <a:pt x="162098" y="63698"/>
                </a:lnTo>
                <a:lnTo>
                  <a:pt x="187729" y="63698"/>
                </a:lnTo>
                <a:lnTo>
                  <a:pt x="184917" y="65930"/>
                </a:lnTo>
                <a:lnTo>
                  <a:pt x="180999" y="68460"/>
                </a:lnTo>
                <a:lnTo>
                  <a:pt x="176534" y="70842"/>
                </a:lnTo>
                <a:lnTo>
                  <a:pt x="181792" y="73520"/>
                </a:lnTo>
                <a:lnTo>
                  <a:pt x="186456" y="76249"/>
                </a:lnTo>
                <a:lnTo>
                  <a:pt x="190524" y="79026"/>
                </a:lnTo>
                <a:lnTo>
                  <a:pt x="192376" y="80217"/>
                </a:lnTo>
                <a:lnTo>
                  <a:pt x="159568" y="80217"/>
                </a:lnTo>
                <a:lnTo>
                  <a:pt x="154805" y="82598"/>
                </a:lnTo>
                <a:lnTo>
                  <a:pt x="131588" y="107751"/>
                </a:lnTo>
                <a:lnTo>
                  <a:pt x="131610" y="118317"/>
                </a:lnTo>
                <a:lnTo>
                  <a:pt x="134068" y="123874"/>
                </a:lnTo>
                <a:lnTo>
                  <a:pt x="143990" y="131811"/>
                </a:lnTo>
                <a:lnTo>
                  <a:pt x="151382" y="133795"/>
                </a:lnTo>
                <a:lnTo>
                  <a:pt x="201831" y="133795"/>
                </a:lnTo>
                <a:lnTo>
                  <a:pt x="200743" y="135185"/>
                </a:lnTo>
                <a:lnTo>
                  <a:pt x="196477" y="138557"/>
                </a:lnTo>
                <a:lnTo>
                  <a:pt x="192310" y="141931"/>
                </a:lnTo>
                <a:lnTo>
                  <a:pt x="187101" y="144461"/>
                </a:lnTo>
                <a:lnTo>
                  <a:pt x="174698" y="147835"/>
                </a:lnTo>
                <a:lnTo>
                  <a:pt x="167653" y="148678"/>
                </a:lnTo>
                <a:close/>
              </a:path>
              <a:path w="210184" h="149225">
                <a:moveTo>
                  <a:pt x="187729" y="63698"/>
                </a:moveTo>
                <a:lnTo>
                  <a:pt x="162098" y="63698"/>
                </a:lnTo>
                <a:lnTo>
                  <a:pt x="169638" y="59828"/>
                </a:lnTo>
                <a:lnTo>
                  <a:pt x="175393" y="55562"/>
                </a:lnTo>
                <a:lnTo>
                  <a:pt x="179362" y="50898"/>
                </a:lnTo>
                <a:lnTo>
                  <a:pt x="183430" y="46235"/>
                </a:lnTo>
                <a:lnTo>
                  <a:pt x="185463" y="41076"/>
                </a:lnTo>
                <a:lnTo>
                  <a:pt x="185463" y="32245"/>
                </a:lnTo>
                <a:lnTo>
                  <a:pt x="184917" y="29417"/>
                </a:lnTo>
                <a:lnTo>
                  <a:pt x="183826" y="26937"/>
                </a:lnTo>
                <a:lnTo>
                  <a:pt x="182735" y="24358"/>
                </a:lnTo>
                <a:lnTo>
                  <a:pt x="164726" y="15031"/>
                </a:lnTo>
                <a:lnTo>
                  <a:pt x="199298" y="15031"/>
                </a:lnTo>
                <a:lnTo>
                  <a:pt x="200247" y="16370"/>
                </a:lnTo>
                <a:lnTo>
                  <a:pt x="201835" y="20537"/>
                </a:lnTo>
                <a:lnTo>
                  <a:pt x="203521" y="24605"/>
                </a:lnTo>
                <a:lnTo>
                  <a:pt x="204365" y="28971"/>
                </a:lnTo>
                <a:lnTo>
                  <a:pt x="204365" y="37405"/>
                </a:lnTo>
                <a:lnTo>
                  <a:pt x="203720" y="41076"/>
                </a:lnTo>
                <a:lnTo>
                  <a:pt x="202430" y="44648"/>
                </a:lnTo>
                <a:lnTo>
                  <a:pt x="201239" y="48121"/>
                </a:lnTo>
                <a:lnTo>
                  <a:pt x="199454" y="51444"/>
                </a:lnTo>
                <a:lnTo>
                  <a:pt x="197072" y="54619"/>
                </a:lnTo>
                <a:lnTo>
                  <a:pt x="194691" y="57695"/>
                </a:lnTo>
                <a:lnTo>
                  <a:pt x="191764" y="60572"/>
                </a:lnTo>
                <a:lnTo>
                  <a:pt x="187729" y="63698"/>
                </a:lnTo>
                <a:close/>
              </a:path>
              <a:path w="210184" h="149225">
                <a:moveTo>
                  <a:pt x="201831" y="133795"/>
                </a:moveTo>
                <a:lnTo>
                  <a:pt x="170729" y="133795"/>
                </a:lnTo>
                <a:lnTo>
                  <a:pt x="177922" y="131811"/>
                </a:lnTo>
                <a:lnTo>
                  <a:pt x="182785" y="127842"/>
                </a:lnTo>
                <a:lnTo>
                  <a:pt x="187646" y="123775"/>
                </a:lnTo>
                <a:lnTo>
                  <a:pt x="189966" y="118566"/>
                </a:lnTo>
                <a:lnTo>
                  <a:pt x="190004" y="107751"/>
                </a:lnTo>
                <a:lnTo>
                  <a:pt x="189432" y="105022"/>
                </a:lnTo>
                <a:lnTo>
                  <a:pt x="188079" y="102095"/>
                </a:lnTo>
                <a:lnTo>
                  <a:pt x="186952" y="99466"/>
                </a:lnTo>
                <a:lnTo>
                  <a:pt x="185066" y="96886"/>
                </a:lnTo>
                <a:lnTo>
                  <a:pt x="182487" y="94504"/>
                </a:lnTo>
                <a:lnTo>
                  <a:pt x="179907" y="92024"/>
                </a:lnTo>
                <a:lnTo>
                  <a:pt x="176682" y="89643"/>
                </a:lnTo>
                <a:lnTo>
                  <a:pt x="172813" y="87361"/>
                </a:lnTo>
                <a:lnTo>
                  <a:pt x="169043" y="85079"/>
                </a:lnTo>
                <a:lnTo>
                  <a:pt x="164627" y="82698"/>
                </a:lnTo>
                <a:lnTo>
                  <a:pt x="159568" y="80217"/>
                </a:lnTo>
                <a:lnTo>
                  <a:pt x="192376" y="80217"/>
                </a:lnTo>
                <a:lnTo>
                  <a:pt x="207341" y="97928"/>
                </a:lnTo>
                <a:lnTo>
                  <a:pt x="208829" y="101401"/>
                </a:lnTo>
                <a:lnTo>
                  <a:pt x="209526" y="105022"/>
                </a:lnTo>
                <a:lnTo>
                  <a:pt x="209574" y="115787"/>
                </a:lnTo>
                <a:lnTo>
                  <a:pt x="208433" y="121344"/>
                </a:lnTo>
                <a:lnTo>
                  <a:pt x="206151" y="126205"/>
                </a:lnTo>
                <a:lnTo>
                  <a:pt x="203967" y="131067"/>
                </a:lnTo>
                <a:lnTo>
                  <a:pt x="201831" y="133795"/>
                </a:lnTo>
                <a:close/>
              </a:path>
            </a:pathLst>
          </a:custGeom>
          <a:solidFill>
            <a:srgbClr val="000000"/>
          </a:solid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1862" y="174670"/>
            <a:ext cx="6440170" cy="541655"/>
          </a:xfrm>
          <a:prstGeom prst="rect">
            <a:avLst/>
          </a:prstGeom>
        </p:spPr>
        <p:txBody>
          <a:bodyPr vert="horz" wrap="square" lIns="0" tIns="0" rIns="0" bIns="0" rtlCol="0">
            <a:spAutoFit/>
          </a:bodyPr>
          <a:lstStyle/>
          <a:p>
            <a:pPr marL="12700">
              <a:lnSpc>
                <a:spcPct val="100000"/>
              </a:lnSpc>
            </a:pPr>
            <a:r>
              <a:rPr sz="3500" b="1" spc="-5" dirty="0">
                <a:latin typeface="Arial"/>
                <a:cs typeface="Arial"/>
              </a:rPr>
              <a:t>PARTICIPANTES DO</a:t>
            </a:r>
            <a:r>
              <a:rPr sz="3500" b="1" spc="-50" dirty="0">
                <a:latin typeface="Arial"/>
                <a:cs typeface="Arial"/>
              </a:rPr>
              <a:t> </a:t>
            </a:r>
            <a:r>
              <a:rPr sz="3500" b="1" spc="-5" dirty="0">
                <a:latin typeface="Arial"/>
                <a:cs typeface="Arial"/>
              </a:rPr>
              <a:t>PREGÃO</a:t>
            </a:r>
            <a:endParaRPr sz="3500">
              <a:latin typeface="Arial"/>
              <a:cs typeface="Arial"/>
            </a:endParaRPr>
          </a:p>
        </p:txBody>
      </p:sp>
      <p:sp>
        <p:nvSpPr>
          <p:cNvPr id="3" name="object 3"/>
          <p:cNvSpPr txBox="1"/>
          <p:nvPr/>
        </p:nvSpPr>
        <p:spPr>
          <a:xfrm>
            <a:off x="1141413" y="1524932"/>
            <a:ext cx="4406265"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OPERADORES DE</a:t>
            </a:r>
            <a:r>
              <a:rPr sz="2600" spc="-50" dirty="0">
                <a:latin typeface="Arial"/>
                <a:cs typeface="Arial"/>
              </a:rPr>
              <a:t> </a:t>
            </a:r>
            <a:r>
              <a:rPr sz="2600" spc="-5" dirty="0">
                <a:latin typeface="Arial"/>
                <a:cs typeface="Arial"/>
              </a:rPr>
              <a:t>PREGÃO</a:t>
            </a:r>
            <a:endParaRPr sz="2600">
              <a:latin typeface="Arial"/>
              <a:cs typeface="Arial"/>
            </a:endParaRPr>
          </a:p>
        </p:txBody>
      </p:sp>
      <p:sp>
        <p:nvSpPr>
          <p:cNvPr id="4" name="object 4"/>
          <p:cNvSpPr txBox="1"/>
          <p:nvPr/>
        </p:nvSpPr>
        <p:spPr>
          <a:xfrm>
            <a:off x="1141413" y="3060359"/>
            <a:ext cx="4020820"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AUXILIARES DE</a:t>
            </a:r>
            <a:r>
              <a:rPr sz="2600" spc="-50" dirty="0">
                <a:latin typeface="Arial"/>
                <a:cs typeface="Arial"/>
              </a:rPr>
              <a:t> </a:t>
            </a:r>
            <a:r>
              <a:rPr sz="2600" spc="-5" dirty="0">
                <a:latin typeface="Arial"/>
                <a:cs typeface="Arial"/>
              </a:rPr>
              <a:t>PREGÃO</a:t>
            </a:r>
            <a:endParaRPr sz="2600">
              <a:latin typeface="Arial"/>
              <a:cs typeface="Arial"/>
            </a:endParaRPr>
          </a:p>
        </p:txBody>
      </p:sp>
      <p:sp>
        <p:nvSpPr>
          <p:cNvPr id="5" name="object 5"/>
          <p:cNvSpPr txBox="1"/>
          <p:nvPr/>
        </p:nvSpPr>
        <p:spPr>
          <a:xfrm>
            <a:off x="1141413" y="4565306"/>
            <a:ext cx="4185920"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OPERADORES</a:t>
            </a:r>
            <a:r>
              <a:rPr sz="2600" spc="-50" dirty="0">
                <a:latin typeface="Arial"/>
                <a:cs typeface="Arial"/>
              </a:rPr>
              <a:t> </a:t>
            </a:r>
            <a:r>
              <a:rPr sz="2600" spc="-5" dirty="0">
                <a:latin typeface="Arial"/>
                <a:cs typeface="Arial"/>
              </a:rPr>
              <a:t>ESPECIAIS</a:t>
            </a:r>
            <a:endParaRPr sz="2600">
              <a:latin typeface="Arial"/>
              <a:cs typeface="Arial"/>
            </a:endParaRPr>
          </a:p>
        </p:txBody>
      </p:sp>
      <p:sp>
        <p:nvSpPr>
          <p:cNvPr id="6" name="object 6"/>
          <p:cNvSpPr/>
          <p:nvPr/>
        </p:nvSpPr>
        <p:spPr>
          <a:xfrm>
            <a:off x="5968987" y="1340764"/>
            <a:ext cx="2365370" cy="94932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983287" y="2780931"/>
            <a:ext cx="1268397" cy="90328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972162" y="4221091"/>
            <a:ext cx="2365370" cy="94932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651760" y="6359347"/>
            <a:ext cx="207645" cy="149225"/>
          </a:xfrm>
          <a:custGeom>
            <a:avLst/>
            <a:gdLst/>
            <a:ahLst/>
            <a:cxnLst/>
            <a:rect l="l" t="t" r="r" b="b"/>
            <a:pathLst>
              <a:path w="207645" h="149225">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07645" h="149225">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07645" h="149225">
                <a:moveTo>
                  <a:pt x="162098" y="90784"/>
                </a:moveTo>
                <a:lnTo>
                  <a:pt x="146917" y="90784"/>
                </a:lnTo>
                <a:lnTo>
                  <a:pt x="140170" y="89692"/>
                </a:lnTo>
                <a:lnTo>
                  <a:pt x="112934" y="59778"/>
                </a:lnTo>
                <a:lnTo>
                  <a:pt x="112240" y="41472"/>
                </a:lnTo>
                <a:lnTo>
                  <a:pt x="113133" y="35371"/>
                </a:lnTo>
                <a:lnTo>
                  <a:pt x="144883" y="1339"/>
                </a:lnTo>
                <a:lnTo>
                  <a:pt x="152175" y="0"/>
                </a:lnTo>
                <a:lnTo>
                  <a:pt x="166662" y="0"/>
                </a:lnTo>
                <a:lnTo>
                  <a:pt x="172020" y="793"/>
                </a:lnTo>
                <a:lnTo>
                  <a:pt x="176682" y="2381"/>
                </a:lnTo>
                <a:lnTo>
                  <a:pt x="181346" y="3869"/>
                </a:lnTo>
                <a:lnTo>
                  <a:pt x="185364" y="6052"/>
                </a:lnTo>
                <a:lnTo>
                  <a:pt x="188738" y="8929"/>
                </a:lnTo>
                <a:lnTo>
                  <a:pt x="192210" y="11807"/>
                </a:lnTo>
                <a:lnTo>
                  <a:pt x="195137" y="15279"/>
                </a:lnTo>
                <a:lnTo>
                  <a:pt x="153961" y="15328"/>
                </a:lnTo>
                <a:lnTo>
                  <a:pt x="149794" y="16221"/>
                </a:lnTo>
                <a:lnTo>
                  <a:pt x="146321" y="18007"/>
                </a:lnTo>
                <a:lnTo>
                  <a:pt x="142949" y="19694"/>
                </a:lnTo>
                <a:lnTo>
                  <a:pt x="140170" y="22026"/>
                </a:lnTo>
                <a:lnTo>
                  <a:pt x="137987" y="25003"/>
                </a:lnTo>
                <a:lnTo>
                  <a:pt x="135805" y="27880"/>
                </a:lnTo>
                <a:lnTo>
                  <a:pt x="134167" y="31203"/>
                </a:lnTo>
                <a:lnTo>
                  <a:pt x="133076" y="34973"/>
                </a:lnTo>
                <a:lnTo>
                  <a:pt x="132083" y="38645"/>
                </a:lnTo>
                <a:lnTo>
                  <a:pt x="131588" y="42465"/>
                </a:lnTo>
                <a:lnTo>
                  <a:pt x="131588" y="50799"/>
                </a:lnTo>
                <a:lnTo>
                  <a:pt x="153118" y="75753"/>
                </a:lnTo>
                <a:lnTo>
                  <a:pt x="207285" y="75753"/>
                </a:lnTo>
                <a:lnTo>
                  <a:pt x="206944" y="81209"/>
                </a:lnTo>
                <a:lnTo>
                  <a:pt x="206846" y="82003"/>
                </a:lnTo>
                <a:lnTo>
                  <a:pt x="188143" y="82003"/>
                </a:lnTo>
                <a:lnTo>
                  <a:pt x="184174" y="84285"/>
                </a:lnTo>
                <a:lnTo>
                  <a:pt x="179411" y="86320"/>
                </a:lnTo>
                <a:lnTo>
                  <a:pt x="168397" y="89892"/>
                </a:lnTo>
                <a:lnTo>
                  <a:pt x="162098" y="90784"/>
                </a:lnTo>
                <a:close/>
              </a:path>
              <a:path w="207645" h="149225">
                <a:moveTo>
                  <a:pt x="207285" y="75753"/>
                </a:moveTo>
                <a:lnTo>
                  <a:pt x="163635" y="75753"/>
                </a:lnTo>
                <a:lnTo>
                  <a:pt x="168993" y="74910"/>
                </a:lnTo>
                <a:lnTo>
                  <a:pt x="179411" y="71536"/>
                </a:lnTo>
                <a:lnTo>
                  <a:pt x="183926" y="69303"/>
                </a:lnTo>
                <a:lnTo>
                  <a:pt x="187696" y="66525"/>
                </a:lnTo>
                <a:lnTo>
                  <a:pt x="187696" y="57000"/>
                </a:lnTo>
                <a:lnTo>
                  <a:pt x="187051" y="49013"/>
                </a:lnTo>
                <a:lnTo>
                  <a:pt x="185743" y="42465"/>
                </a:lnTo>
                <a:lnTo>
                  <a:pt x="184571" y="36015"/>
                </a:lnTo>
                <a:lnTo>
                  <a:pt x="182735" y="30757"/>
                </a:lnTo>
                <a:lnTo>
                  <a:pt x="180254" y="26789"/>
                </a:lnTo>
                <a:lnTo>
                  <a:pt x="177774" y="22720"/>
                </a:lnTo>
                <a:lnTo>
                  <a:pt x="174748" y="19793"/>
                </a:lnTo>
                <a:lnTo>
                  <a:pt x="167604" y="16221"/>
                </a:lnTo>
                <a:lnTo>
                  <a:pt x="163486" y="15328"/>
                </a:lnTo>
                <a:lnTo>
                  <a:pt x="195166" y="15328"/>
                </a:lnTo>
                <a:lnTo>
                  <a:pt x="197786" y="19793"/>
                </a:lnTo>
                <a:lnTo>
                  <a:pt x="199899" y="23316"/>
                </a:lnTo>
                <a:lnTo>
                  <a:pt x="201785" y="27880"/>
                </a:lnTo>
                <a:lnTo>
                  <a:pt x="203174" y="33039"/>
                </a:lnTo>
                <a:lnTo>
                  <a:pt x="204662" y="38198"/>
                </a:lnTo>
                <a:lnTo>
                  <a:pt x="205704" y="43804"/>
                </a:lnTo>
                <a:lnTo>
                  <a:pt x="206299" y="49856"/>
                </a:lnTo>
                <a:lnTo>
                  <a:pt x="206994" y="55809"/>
                </a:lnTo>
                <a:lnTo>
                  <a:pt x="207341" y="62060"/>
                </a:lnTo>
                <a:lnTo>
                  <a:pt x="207285" y="75753"/>
                </a:lnTo>
                <a:close/>
              </a:path>
              <a:path w="207645" h="149225">
                <a:moveTo>
                  <a:pt x="187513" y="133200"/>
                </a:moveTo>
                <a:lnTo>
                  <a:pt x="154011" y="133200"/>
                </a:lnTo>
                <a:lnTo>
                  <a:pt x="160213" y="131811"/>
                </a:lnTo>
                <a:lnTo>
                  <a:pt x="170531" y="126255"/>
                </a:lnTo>
                <a:lnTo>
                  <a:pt x="185315" y="101500"/>
                </a:lnTo>
                <a:lnTo>
                  <a:pt x="187002" y="95348"/>
                </a:lnTo>
                <a:lnTo>
                  <a:pt x="187944" y="88849"/>
                </a:lnTo>
                <a:lnTo>
                  <a:pt x="188143" y="82003"/>
                </a:lnTo>
                <a:lnTo>
                  <a:pt x="206846" y="82003"/>
                </a:lnTo>
                <a:lnTo>
                  <a:pt x="205906" y="89892"/>
                </a:lnTo>
                <a:lnTo>
                  <a:pt x="205456" y="94009"/>
                </a:lnTo>
                <a:lnTo>
                  <a:pt x="204216" y="100160"/>
                </a:lnTo>
                <a:lnTo>
                  <a:pt x="200644" y="112067"/>
                </a:lnTo>
                <a:lnTo>
                  <a:pt x="198213" y="117623"/>
                </a:lnTo>
                <a:lnTo>
                  <a:pt x="195137" y="122782"/>
                </a:lnTo>
                <a:lnTo>
                  <a:pt x="192160" y="127942"/>
                </a:lnTo>
                <a:lnTo>
                  <a:pt x="188390" y="132456"/>
                </a:lnTo>
                <a:lnTo>
                  <a:pt x="187513" y="133200"/>
                </a:lnTo>
                <a:close/>
              </a:path>
              <a:path w="207645" h="149225">
                <a:moveTo>
                  <a:pt x="153912" y="148678"/>
                </a:moveTo>
                <a:lnTo>
                  <a:pt x="142403" y="148678"/>
                </a:lnTo>
                <a:lnTo>
                  <a:pt x="139278" y="148480"/>
                </a:lnTo>
                <a:lnTo>
                  <a:pt x="116259" y="137268"/>
                </a:lnTo>
                <a:lnTo>
                  <a:pt x="116300" y="133200"/>
                </a:lnTo>
                <a:lnTo>
                  <a:pt x="118788" y="127842"/>
                </a:lnTo>
                <a:lnTo>
                  <a:pt x="120277" y="127842"/>
                </a:lnTo>
                <a:lnTo>
                  <a:pt x="121468" y="128140"/>
                </a:lnTo>
                <a:lnTo>
                  <a:pt x="122956" y="128735"/>
                </a:lnTo>
                <a:lnTo>
                  <a:pt x="126280" y="129827"/>
                </a:lnTo>
                <a:lnTo>
                  <a:pt x="142998" y="133200"/>
                </a:lnTo>
                <a:lnTo>
                  <a:pt x="187513" y="133200"/>
                </a:lnTo>
                <a:lnTo>
                  <a:pt x="179263" y="140195"/>
                </a:lnTo>
                <a:lnTo>
                  <a:pt x="173806" y="143221"/>
                </a:lnTo>
                <a:lnTo>
                  <a:pt x="161204" y="147587"/>
                </a:lnTo>
                <a:lnTo>
                  <a:pt x="153912" y="148678"/>
                </a:lnTo>
                <a:close/>
              </a:path>
            </a:pathLst>
          </a:custGeom>
          <a:solidFill>
            <a:srgbClr val="000000"/>
          </a:solid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81" cy="68579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50431" y="6359347"/>
            <a:ext cx="212725" cy="149225"/>
          </a:xfrm>
          <a:custGeom>
            <a:avLst/>
            <a:gdLst/>
            <a:ahLst/>
            <a:cxnLst/>
            <a:rect l="l" t="t" r="r" b="b"/>
            <a:pathLst>
              <a:path w="212725" h="149225">
                <a:moveTo>
                  <a:pt x="7877" y="28128"/>
                </a:moveTo>
                <a:lnTo>
                  <a:pt x="6587" y="28128"/>
                </a:lnTo>
                <a:lnTo>
                  <a:pt x="6141" y="28029"/>
                </a:lnTo>
                <a:lnTo>
                  <a:pt x="4083" y="17709"/>
                </a:lnTo>
                <a:lnTo>
                  <a:pt x="4194" y="16767"/>
                </a:lnTo>
                <a:lnTo>
                  <a:pt x="4355" y="15923"/>
                </a:lnTo>
                <a:lnTo>
                  <a:pt x="4553" y="15328"/>
                </a:lnTo>
                <a:lnTo>
                  <a:pt x="4751" y="14634"/>
                </a:lnTo>
                <a:lnTo>
                  <a:pt x="11101" y="8631"/>
                </a:lnTo>
                <a:lnTo>
                  <a:pt x="13285" y="7242"/>
                </a:lnTo>
                <a:lnTo>
                  <a:pt x="38634" y="0"/>
                </a:lnTo>
                <a:lnTo>
                  <a:pt x="50144" y="0"/>
                </a:lnTo>
                <a:lnTo>
                  <a:pt x="56047" y="892"/>
                </a:lnTo>
                <a:lnTo>
                  <a:pt x="61108" y="2678"/>
                </a:lnTo>
                <a:lnTo>
                  <a:pt x="66168" y="4365"/>
                </a:lnTo>
                <a:lnTo>
                  <a:pt x="70385" y="6796"/>
                </a:lnTo>
                <a:lnTo>
                  <a:pt x="73758" y="9970"/>
                </a:lnTo>
                <a:lnTo>
                  <a:pt x="77131" y="13047"/>
                </a:lnTo>
                <a:lnTo>
                  <a:pt x="79087" y="15923"/>
                </a:lnTo>
                <a:lnTo>
                  <a:pt x="35311" y="15923"/>
                </a:lnTo>
                <a:lnTo>
                  <a:pt x="31293" y="16569"/>
                </a:lnTo>
                <a:lnTo>
                  <a:pt x="9167" y="27483"/>
                </a:lnTo>
                <a:lnTo>
                  <a:pt x="7877" y="28128"/>
                </a:lnTo>
                <a:close/>
              </a:path>
              <a:path w="212725" h="149225">
                <a:moveTo>
                  <a:pt x="81506" y="132903"/>
                </a:moveTo>
                <a:lnTo>
                  <a:pt x="44091" y="132903"/>
                </a:lnTo>
                <a:lnTo>
                  <a:pt x="48358" y="132258"/>
                </a:lnTo>
                <a:lnTo>
                  <a:pt x="55799" y="129678"/>
                </a:lnTo>
                <a:lnTo>
                  <a:pt x="58924" y="127892"/>
                </a:lnTo>
                <a:lnTo>
                  <a:pt x="61406" y="125610"/>
                </a:lnTo>
                <a:lnTo>
                  <a:pt x="63985" y="123328"/>
                </a:lnTo>
                <a:lnTo>
                  <a:pt x="65920" y="120599"/>
                </a:lnTo>
                <a:lnTo>
                  <a:pt x="68499" y="114250"/>
                </a:lnTo>
                <a:lnTo>
                  <a:pt x="69144" y="110777"/>
                </a:lnTo>
                <a:lnTo>
                  <a:pt x="69144" y="102939"/>
                </a:lnTo>
                <a:lnTo>
                  <a:pt x="68301" y="99267"/>
                </a:lnTo>
                <a:lnTo>
                  <a:pt x="66614" y="95993"/>
                </a:lnTo>
                <a:lnTo>
                  <a:pt x="65027" y="92719"/>
                </a:lnTo>
                <a:lnTo>
                  <a:pt x="62695" y="89892"/>
                </a:lnTo>
                <a:lnTo>
                  <a:pt x="56543" y="85129"/>
                </a:lnTo>
                <a:lnTo>
                  <a:pt x="52724" y="83343"/>
                </a:lnTo>
                <a:lnTo>
                  <a:pt x="48159" y="82152"/>
                </a:lnTo>
                <a:lnTo>
                  <a:pt x="43695" y="80863"/>
                </a:lnTo>
                <a:lnTo>
                  <a:pt x="38634" y="80217"/>
                </a:lnTo>
                <a:lnTo>
                  <a:pt x="18542" y="80217"/>
                </a:lnTo>
                <a:lnTo>
                  <a:pt x="17948" y="80068"/>
                </a:lnTo>
                <a:lnTo>
                  <a:pt x="14682" y="70842"/>
                </a:lnTo>
                <a:lnTo>
                  <a:pt x="14772" y="69800"/>
                </a:lnTo>
                <a:lnTo>
                  <a:pt x="15170" y="67915"/>
                </a:lnTo>
                <a:lnTo>
                  <a:pt x="15467" y="67171"/>
                </a:lnTo>
                <a:lnTo>
                  <a:pt x="15864" y="66674"/>
                </a:lnTo>
                <a:lnTo>
                  <a:pt x="16261" y="66079"/>
                </a:lnTo>
                <a:lnTo>
                  <a:pt x="16707" y="65682"/>
                </a:lnTo>
                <a:lnTo>
                  <a:pt x="17203" y="65484"/>
                </a:lnTo>
                <a:lnTo>
                  <a:pt x="17798" y="65186"/>
                </a:lnTo>
                <a:lnTo>
                  <a:pt x="18443" y="65037"/>
                </a:lnTo>
                <a:lnTo>
                  <a:pt x="36601" y="65037"/>
                </a:lnTo>
                <a:lnTo>
                  <a:pt x="41016" y="64392"/>
                </a:lnTo>
                <a:lnTo>
                  <a:pt x="63340" y="42018"/>
                </a:lnTo>
                <a:lnTo>
                  <a:pt x="63340" y="34973"/>
                </a:lnTo>
                <a:lnTo>
                  <a:pt x="62844" y="32146"/>
                </a:lnTo>
                <a:lnTo>
                  <a:pt x="61852" y="29467"/>
                </a:lnTo>
                <a:lnTo>
                  <a:pt x="60860" y="26689"/>
                </a:lnTo>
                <a:lnTo>
                  <a:pt x="59371" y="24308"/>
                </a:lnTo>
                <a:lnTo>
                  <a:pt x="57387" y="22323"/>
                </a:lnTo>
                <a:lnTo>
                  <a:pt x="55502" y="20339"/>
                </a:lnTo>
                <a:lnTo>
                  <a:pt x="53021" y="18801"/>
                </a:lnTo>
                <a:lnTo>
                  <a:pt x="49945" y="17709"/>
                </a:lnTo>
                <a:lnTo>
                  <a:pt x="46969" y="16519"/>
                </a:lnTo>
                <a:lnTo>
                  <a:pt x="43545" y="15923"/>
                </a:lnTo>
                <a:lnTo>
                  <a:pt x="79087" y="15923"/>
                </a:lnTo>
                <a:lnTo>
                  <a:pt x="79661" y="16767"/>
                </a:lnTo>
                <a:lnTo>
                  <a:pt x="81348" y="21133"/>
                </a:lnTo>
                <a:lnTo>
                  <a:pt x="83035" y="25399"/>
                </a:lnTo>
                <a:lnTo>
                  <a:pt x="83878" y="30211"/>
                </a:lnTo>
                <a:lnTo>
                  <a:pt x="83878" y="40034"/>
                </a:lnTo>
                <a:lnTo>
                  <a:pt x="56643" y="70692"/>
                </a:lnTo>
                <a:lnTo>
                  <a:pt x="56643" y="70842"/>
                </a:lnTo>
                <a:lnTo>
                  <a:pt x="61703" y="71437"/>
                </a:lnTo>
                <a:lnTo>
                  <a:pt x="66267" y="72727"/>
                </a:lnTo>
                <a:lnTo>
                  <a:pt x="70334" y="74711"/>
                </a:lnTo>
                <a:lnTo>
                  <a:pt x="74503" y="76596"/>
                </a:lnTo>
                <a:lnTo>
                  <a:pt x="78073" y="79026"/>
                </a:lnTo>
                <a:lnTo>
                  <a:pt x="84028" y="84979"/>
                </a:lnTo>
                <a:lnTo>
                  <a:pt x="86358" y="88502"/>
                </a:lnTo>
                <a:lnTo>
                  <a:pt x="88108" y="92719"/>
                </a:lnTo>
                <a:lnTo>
                  <a:pt x="89732" y="96539"/>
                </a:lnTo>
                <a:lnTo>
                  <a:pt x="90576" y="100756"/>
                </a:lnTo>
                <a:lnTo>
                  <a:pt x="90576" y="111868"/>
                </a:lnTo>
                <a:lnTo>
                  <a:pt x="89385" y="117871"/>
                </a:lnTo>
                <a:lnTo>
                  <a:pt x="86960" y="123328"/>
                </a:lnTo>
                <a:lnTo>
                  <a:pt x="84722" y="128488"/>
                </a:lnTo>
                <a:lnTo>
                  <a:pt x="81506" y="132903"/>
                </a:lnTo>
                <a:close/>
              </a:path>
              <a:path w="212725" h="149225">
                <a:moveTo>
                  <a:pt x="47713" y="148678"/>
                </a:moveTo>
                <a:lnTo>
                  <a:pt x="34914" y="148678"/>
                </a:lnTo>
                <a:lnTo>
                  <a:pt x="30399" y="148282"/>
                </a:lnTo>
                <a:lnTo>
                  <a:pt x="0" y="125610"/>
                </a:lnTo>
                <a:lnTo>
                  <a:pt x="188" y="124220"/>
                </a:lnTo>
                <a:lnTo>
                  <a:pt x="683" y="123229"/>
                </a:lnTo>
                <a:lnTo>
                  <a:pt x="1279" y="122137"/>
                </a:lnTo>
                <a:lnTo>
                  <a:pt x="2073" y="121592"/>
                </a:lnTo>
                <a:lnTo>
                  <a:pt x="3660" y="121592"/>
                </a:lnTo>
                <a:lnTo>
                  <a:pt x="4950" y="122187"/>
                </a:lnTo>
                <a:lnTo>
                  <a:pt x="8918" y="124568"/>
                </a:lnTo>
                <a:lnTo>
                  <a:pt x="11449" y="125858"/>
                </a:lnTo>
                <a:lnTo>
                  <a:pt x="17600" y="128636"/>
                </a:lnTo>
                <a:lnTo>
                  <a:pt x="21222" y="129926"/>
                </a:lnTo>
                <a:lnTo>
                  <a:pt x="29556" y="132307"/>
                </a:lnTo>
                <a:lnTo>
                  <a:pt x="34170" y="132903"/>
                </a:lnTo>
                <a:lnTo>
                  <a:pt x="81506" y="132903"/>
                </a:lnTo>
                <a:lnTo>
                  <a:pt x="81398" y="133051"/>
                </a:lnTo>
                <a:lnTo>
                  <a:pt x="72766" y="140691"/>
                </a:lnTo>
                <a:lnTo>
                  <a:pt x="67458" y="143618"/>
                </a:lnTo>
                <a:lnTo>
                  <a:pt x="61108" y="145701"/>
                </a:lnTo>
                <a:lnTo>
                  <a:pt x="54857" y="147686"/>
                </a:lnTo>
                <a:lnTo>
                  <a:pt x="47713" y="148678"/>
                </a:lnTo>
                <a:close/>
              </a:path>
              <a:path w="212725" h="149225">
                <a:moveTo>
                  <a:pt x="170422" y="148678"/>
                </a:moveTo>
                <a:lnTo>
                  <a:pt x="151768" y="148678"/>
                </a:lnTo>
                <a:lnTo>
                  <a:pt x="144079" y="147091"/>
                </a:lnTo>
                <a:lnTo>
                  <a:pt x="116348" y="115539"/>
                </a:lnTo>
                <a:lnTo>
                  <a:pt x="112406" y="73371"/>
                </a:lnTo>
                <a:lnTo>
                  <a:pt x="112546" y="66628"/>
                </a:lnTo>
                <a:lnTo>
                  <a:pt x="119721" y="27384"/>
                </a:lnTo>
                <a:lnTo>
                  <a:pt x="139614" y="5506"/>
                </a:lnTo>
                <a:lnTo>
                  <a:pt x="146163" y="1835"/>
                </a:lnTo>
                <a:lnTo>
                  <a:pt x="154199" y="0"/>
                </a:lnTo>
                <a:lnTo>
                  <a:pt x="172853" y="0"/>
                </a:lnTo>
                <a:lnTo>
                  <a:pt x="180542" y="1636"/>
                </a:lnTo>
                <a:lnTo>
                  <a:pt x="186793" y="4911"/>
                </a:lnTo>
                <a:lnTo>
                  <a:pt x="193044" y="8085"/>
                </a:lnTo>
                <a:lnTo>
                  <a:pt x="198054" y="12848"/>
                </a:lnTo>
                <a:lnTo>
                  <a:pt x="199792" y="15775"/>
                </a:lnTo>
                <a:lnTo>
                  <a:pt x="156333" y="15775"/>
                </a:lnTo>
                <a:lnTo>
                  <a:pt x="151173" y="17264"/>
                </a:lnTo>
                <a:lnTo>
                  <a:pt x="133143" y="51521"/>
                </a:lnTo>
                <a:lnTo>
                  <a:pt x="132026" y="65297"/>
                </a:lnTo>
                <a:lnTo>
                  <a:pt x="132120" y="80664"/>
                </a:lnTo>
                <a:lnTo>
                  <a:pt x="141400" y="124121"/>
                </a:lnTo>
                <a:lnTo>
                  <a:pt x="156580" y="132903"/>
                </a:lnTo>
                <a:lnTo>
                  <a:pt x="197881" y="132903"/>
                </a:lnTo>
                <a:lnTo>
                  <a:pt x="196863" y="134540"/>
                </a:lnTo>
                <a:lnTo>
                  <a:pt x="191555" y="139649"/>
                </a:lnTo>
                <a:lnTo>
                  <a:pt x="185007" y="143320"/>
                </a:lnTo>
                <a:lnTo>
                  <a:pt x="178458" y="146892"/>
                </a:lnTo>
                <a:lnTo>
                  <a:pt x="170422" y="148678"/>
                </a:lnTo>
                <a:close/>
              </a:path>
              <a:path w="212725" h="149225">
                <a:moveTo>
                  <a:pt x="197881" y="132903"/>
                </a:moveTo>
                <a:lnTo>
                  <a:pt x="166105" y="132903"/>
                </a:lnTo>
                <a:lnTo>
                  <a:pt x="169777" y="132258"/>
                </a:lnTo>
                <a:lnTo>
                  <a:pt x="172952" y="130968"/>
                </a:lnTo>
                <a:lnTo>
                  <a:pt x="191853" y="95746"/>
                </a:lnTo>
                <a:lnTo>
                  <a:pt x="192538" y="66628"/>
                </a:lnTo>
                <a:lnTo>
                  <a:pt x="192349" y="61713"/>
                </a:lnTo>
                <a:lnTo>
                  <a:pt x="185602" y="29467"/>
                </a:lnTo>
                <a:lnTo>
                  <a:pt x="184014" y="26292"/>
                </a:lnTo>
                <a:lnTo>
                  <a:pt x="182080" y="23713"/>
                </a:lnTo>
                <a:lnTo>
                  <a:pt x="179797" y="21728"/>
                </a:lnTo>
                <a:lnTo>
                  <a:pt x="177615" y="19645"/>
                </a:lnTo>
                <a:lnTo>
                  <a:pt x="175084" y="18156"/>
                </a:lnTo>
                <a:lnTo>
                  <a:pt x="172208" y="17264"/>
                </a:lnTo>
                <a:lnTo>
                  <a:pt x="169429" y="16271"/>
                </a:lnTo>
                <a:lnTo>
                  <a:pt x="166255" y="15775"/>
                </a:lnTo>
                <a:lnTo>
                  <a:pt x="199792" y="15775"/>
                </a:lnTo>
                <a:lnTo>
                  <a:pt x="201824" y="19198"/>
                </a:lnTo>
                <a:lnTo>
                  <a:pt x="205595" y="25448"/>
                </a:lnTo>
                <a:lnTo>
                  <a:pt x="212094" y="65297"/>
                </a:lnTo>
                <a:lnTo>
                  <a:pt x="212232" y="73371"/>
                </a:lnTo>
                <a:lnTo>
                  <a:pt x="212215" y="75306"/>
                </a:lnTo>
                <a:lnTo>
                  <a:pt x="207877" y="113605"/>
                </a:lnTo>
                <a:lnTo>
                  <a:pt x="205000" y="121443"/>
                </a:lnTo>
                <a:lnTo>
                  <a:pt x="197881" y="132903"/>
                </a:lnTo>
                <a:close/>
              </a:path>
            </a:pathLst>
          </a:custGeom>
          <a:solidFill>
            <a:srgbClr val="000000"/>
          </a:solid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81" cy="68579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50431" y="6359347"/>
            <a:ext cx="208279" cy="149225"/>
          </a:xfrm>
          <a:custGeom>
            <a:avLst/>
            <a:gdLst/>
            <a:ahLst/>
            <a:cxnLst/>
            <a:rect l="l" t="t" r="r" b="b"/>
            <a:pathLst>
              <a:path w="208279" h="149225">
                <a:moveTo>
                  <a:pt x="7877" y="28128"/>
                </a:moveTo>
                <a:lnTo>
                  <a:pt x="6587" y="28128"/>
                </a:lnTo>
                <a:lnTo>
                  <a:pt x="6141" y="28029"/>
                </a:lnTo>
                <a:lnTo>
                  <a:pt x="4083" y="17709"/>
                </a:lnTo>
                <a:lnTo>
                  <a:pt x="4194" y="16767"/>
                </a:lnTo>
                <a:lnTo>
                  <a:pt x="4355" y="15923"/>
                </a:lnTo>
                <a:lnTo>
                  <a:pt x="4553" y="15328"/>
                </a:lnTo>
                <a:lnTo>
                  <a:pt x="4751" y="14634"/>
                </a:lnTo>
                <a:lnTo>
                  <a:pt x="11101" y="8631"/>
                </a:lnTo>
                <a:lnTo>
                  <a:pt x="13285" y="7242"/>
                </a:lnTo>
                <a:lnTo>
                  <a:pt x="38634" y="0"/>
                </a:lnTo>
                <a:lnTo>
                  <a:pt x="50144" y="0"/>
                </a:lnTo>
                <a:lnTo>
                  <a:pt x="56047" y="892"/>
                </a:lnTo>
                <a:lnTo>
                  <a:pt x="61108" y="2678"/>
                </a:lnTo>
                <a:lnTo>
                  <a:pt x="66168" y="4365"/>
                </a:lnTo>
                <a:lnTo>
                  <a:pt x="70385" y="6796"/>
                </a:lnTo>
                <a:lnTo>
                  <a:pt x="73758" y="9970"/>
                </a:lnTo>
                <a:lnTo>
                  <a:pt x="77131" y="13047"/>
                </a:lnTo>
                <a:lnTo>
                  <a:pt x="79087" y="15923"/>
                </a:lnTo>
                <a:lnTo>
                  <a:pt x="35311" y="15923"/>
                </a:lnTo>
                <a:lnTo>
                  <a:pt x="31293" y="16569"/>
                </a:lnTo>
                <a:lnTo>
                  <a:pt x="9167" y="27483"/>
                </a:lnTo>
                <a:lnTo>
                  <a:pt x="7877" y="28128"/>
                </a:lnTo>
                <a:close/>
              </a:path>
              <a:path w="208279" h="149225">
                <a:moveTo>
                  <a:pt x="81506" y="132903"/>
                </a:moveTo>
                <a:lnTo>
                  <a:pt x="44091" y="132903"/>
                </a:lnTo>
                <a:lnTo>
                  <a:pt x="48358" y="132258"/>
                </a:lnTo>
                <a:lnTo>
                  <a:pt x="55799" y="129678"/>
                </a:lnTo>
                <a:lnTo>
                  <a:pt x="58924" y="127892"/>
                </a:lnTo>
                <a:lnTo>
                  <a:pt x="61406" y="125610"/>
                </a:lnTo>
                <a:lnTo>
                  <a:pt x="63985" y="123328"/>
                </a:lnTo>
                <a:lnTo>
                  <a:pt x="65920" y="120599"/>
                </a:lnTo>
                <a:lnTo>
                  <a:pt x="68499" y="114250"/>
                </a:lnTo>
                <a:lnTo>
                  <a:pt x="69144" y="110777"/>
                </a:lnTo>
                <a:lnTo>
                  <a:pt x="69144" y="102939"/>
                </a:lnTo>
                <a:lnTo>
                  <a:pt x="68301" y="99267"/>
                </a:lnTo>
                <a:lnTo>
                  <a:pt x="66614" y="95993"/>
                </a:lnTo>
                <a:lnTo>
                  <a:pt x="65027" y="92719"/>
                </a:lnTo>
                <a:lnTo>
                  <a:pt x="62695" y="89892"/>
                </a:lnTo>
                <a:lnTo>
                  <a:pt x="56543" y="85129"/>
                </a:lnTo>
                <a:lnTo>
                  <a:pt x="52724" y="83343"/>
                </a:lnTo>
                <a:lnTo>
                  <a:pt x="48159" y="82152"/>
                </a:lnTo>
                <a:lnTo>
                  <a:pt x="43695" y="80863"/>
                </a:lnTo>
                <a:lnTo>
                  <a:pt x="38634" y="80217"/>
                </a:lnTo>
                <a:lnTo>
                  <a:pt x="18542" y="80217"/>
                </a:lnTo>
                <a:lnTo>
                  <a:pt x="17948" y="80068"/>
                </a:lnTo>
                <a:lnTo>
                  <a:pt x="14682" y="70842"/>
                </a:lnTo>
                <a:lnTo>
                  <a:pt x="14772" y="69800"/>
                </a:lnTo>
                <a:lnTo>
                  <a:pt x="15170" y="67915"/>
                </a:lnTo>
                <a:lnTo>
                  <a:pt x="15467" y="67171"/>
                </a:lnTo>
                <a:lnTo>
                  <a:pt x="15864" y="66674"/>
                </a:lnTo>
                <a:lnTo>
                  <a:pt x="16261" y="66079"/>
                </a:lnTo>
                <a:lnTo>
                  <a:pt x="16707" y="65682"/>
                </a:lnTo>
                <a:lnTo>
                  <a:pt x="17203" y="65484"/>
                </a:lnTo>
                <a:lnTo>
                  <a:pt x="17798" y="65186"/>
                </a:lnTo>
                <a:lnTo>
                  <a:pt x="18443" y="65037"/>
                </a:lnTo>
                <a:lnTo>
                  <a:pt x="36601" y="65037"/>
                </a:lnTo>
                <a:lnTo>
                  <a:pt x="41016" y="64392"/>
                </a:lnTo>
                <a:lnTo>
                  <a:pt x="63340" y="42018"/>
                </a:lnTo>
                <a:lnTo>
                  <a:pt x="63340" y="34973"/>
                </a:lnTo>
                <a:lnTo>
                  <a:pt x="62844" y="32146"/>
                </a:lnTo>
                <a:lnTo>
                  <a:pt x="61852" y="29467"/>
                </a:lnTo>
                <a:lnTo>
                  <a:pt x="60860" y="26689"/>
                </a:lnTo>
                <a:lnTo>
                  <a:pt x="59371" y="24308"/>
                </a:lnTo>
                <a:lnTo>
                  <a:pt x="57387" y="22323"/>
                </a:lnTo>
                <a:lnTo>
                  <a:pt x="55502" y="20339"/>
                </a:lnTo>
                <a:lnTo>
                  <a:pt x="53021" y="18801"/>
                </a:lnTo>
                <a:lnTo>
                  <a:pt x="49945" y="17709"/>
                </a:lnTo>
                <a:lnTo>
                  <a:pt x="46969" y="16519"/>
                </a:lnTo>
                <a:lnTo>
                  <a:pt x="43545" y="15923"/>
                </a:lnTo>
                <a:lnTo>
                  <a:pt x="79087" y="15923"/>
                </a:lnTo>
                <a:lnTo>
                  <a:pt x="79661" y="16767"/>
                </a:lnTo>
                <a:lnTo>
                  <a:pt x="81348" y="21133"/>
                </a:lnTo>
                <a:lnTo>
                  <a:pt x="83035" y="25399"/>
                </a:lnTo>
                <a:lnTo>
                  <a:pt x="83878" y="30211"/>
                </a:lnTo>
                <a:lnTo>
                  <a:pt x="83878" y="40034"/>
                </a:lnTo>
                <a:lnTo>
                  <a:pt x="56643" y="70692"/>
                </a:lnTo>
                <a:lnTo>
                  <a:pt x="56643" y="70842"/>
                </a:lnTo>
                <a:lnTo>
                  <a:pt x="61703" y="71437"/>
                </a:lnTo>
                <a:lnTo>
                  <a:pt x="66267" y="72727"/>
                </a:lnTo>
                <a:lnTo>
                  <a:pt x="70334" y="74711"/>
                </a:lnTo>
                <a:lnTo>
                  <a:pt x="74503" y="76596"/>
                </a:lnTo>
                <a:lnTo>
                  <a:pt x="78073" y="79026"/>
                </a:lnTo>
                <a:lnTo>
                  <a:pt x="84028" y="84979"/>
                </a:lnTo>
                <a:lnTo>
                  <a:pt x="86358" y="88502"/>
                </a:lnTo>
                <a:lnTo>
                  <a:pt x="88108" y="92719"/>
                </a:lnTo>
                <a:lnTo>
                  <a:pt x="89732" y="96539"/>
                </a:lnTo>
                <a:lnTo>
                  <a:pt x="90576" y="100756"/>
                </a:lnTo>
                <a:lnTo>
                  <a:pt x="90576" y="111868"/>
                </a:lnTo>
                <a:lnTo>
                  <a:pt x="89385" y="117871"/>
                </a:lnTo>
                <a:lnTo>
                  <a:pt x="86960" y="123328"/>
                </a:lnTo>
                <a:lnTo>
                  <a:pt x="84722" y="128488"/>
                </a:lnTo>
                <a:lnTo>
                  <a:pt x="81506" y="132903"/>
                </a:lnTo>
                <a:close/>
              </a:path>
              <a:path w="208279" h="149225">
                <a:moveTo>
                  <a:pt x="47713" y="148678"/>
                </a:moveTo>
                <a:lnTo>
                  <a:pt x="34914" y="148678"/>
                </a:lnTo>
                <a:lnTo>
                  <a:pt x="30399" y="148282"/>
                </a:lnTo>
                <a:lnTo>
                  <a:pt x="0" y="125610"/>
                </a:lnTo>
                <a:lnTo>
                  <a:pt x="188" y="124220"/>
                </a:lnTo>
                <a:lnTo>
                  <a:pt x="683" y="123229"/>
                </a:lnTo>
                <a:lnTo>
                  <a:pt x="1279" y="122137"/>
                </a:lnTo>
                <a:lnTo>
                  <a:pt x="2073" y="121592"/>
                </a:lnTo>
                <a:lnTo>
                  <a:pt x="3660" y="121592"/>
                </a:lnTo>
                <a:lnTo>
                  <a:pt x="4950" y="122187"/>
                </a:lnTo>
                <a:lnTo>
                  <a:pt x="8918" y="124568"/>
                </a:lnTo>
                <a:lnTo>
                  <a:pt x="11449" y="125858"/>
                </a:lnTo>
                <a:lnTo>
                  <a:pt x="17600" y="128636"/>
                </a:lnTo>
                <a:lnTo>
                  <a:pt x="21222" y="129926"/>
                </a:lnTo>
                <a:lnTo>
                  <a:pt x="29556" y="132307"/>
                </a:lnTo>
                <a:lnTo>
                  <a:pt x="34170" y="132903"/>
                </a:lnTo>
                <a:lnTo>
                  <a:pt x="81506" y="132903"/>
                </a:lnTo>
                <a:lnTo>
                  <a:pt x="81398" y="133051"/>
                </a:lnTo>
                <a:lnTo>
                  <a:pt x="72766" y="140691"/>
                </a:lnTo>
                <a:lnTo>
                  <a:pt x="67458" y="143618"/>
                </a:lnTo>
                <a:lnTo>
                  <a:pt x="61108" y="145701"/>
                </a:lnTo>
                <a:lnTo>
                  <a:pt x="54857" y="147686"/>
                </a:lnTo>
                <a:lnTo>
                  <a:pt x="47713" y="148678"/>
                </a:lnTo>
                <a:close/>
              </a:path>
              <a:path w="208279" h="149225">
                <a:moveTo>
                  <a:pt x="126319" y="39538"/>
                </a:moveTo>
                <a:lnTo>
                  <a:pt x="123888" y="35271"/>
                </a:lnTo>
                <a:lnTo>
                  <a:pt x="123888" y="29765"/>
                </a:lnTo>
                <a:lnTo>
                  <a:pt x="160302" y="2529"/>
                </a:lnTo>
                <a:lnTo>
                  <a:pt x="160599" y="2231"/>
                </a:lnTo>
                <a:lnTo>
                  <a:pt x="160947" y="2033"/>
                </a:lnTo>
                <a:lnTo>
                  <a:pt x="161343" y="1934"/>
                </a:lnTo>
                <a:lnTo>
                  <a:pt x="161839" y="1736"/>
                </a:lnTo>
                <a:lnTo>
                  <a:pt x="162385" y="1586"/>
                </a:lnTo>
                <a:lnTo>
                  <a:pt x="162980" y="1487"/>
                </a:lnTo>
                <a:lnTo>
                  <a:pt x="163675" y="1289"/>
                </a:lnTo>
                <a:lnTo>
                  <a:pt x="164469" y="1190"/>
                </a:lnTo>
                <a:lnTo>
                  <a:pt x="170571" y="1190"/>
                </a:lnTo>
                <a:lnTo>
                  <a:pt x="172058" y="1289"/>
                </a:lnTo>
                <a:lnTo>
                  <a:pt x="173249" y="1487"/>
                </a:lnTo>
                <a:lnTo>
                  <a:pt x="174440" y="1586"/>
                </a:lnTo>
                <a:lnTo>
                  <a:pt x="175333" y="1785"/>
                </a:lnTo>
                <a:lnTo>
                  <a:pt x="175928" y="2083"/>
                </a:lnTo>
                <a:lnTo>
                  <a:pt x="176623" y="2282"/>
                </a:lnTo>
                <a:lnTo>
                  <a:pt x="177069" y="2579"/>
                </a:lnTo>
                <a:lnTo>
                  <a:pt x="177268" y="2976"/>
                </a:lnTo>
                <a:lnTo>
                  <a:pt x="177566" y="3372"/>
                </a:lnTo>
                <a:lnTo>
                  <a:pt x="177714" y="3819"/>
                </a:lnTo>
                <a:lnTo>
                  <a:pt x="177714" y="21281"/>
                </a:lnTo>
                <a:lnTo>
                  <a:pt x="158516" y="21281"/>
                </a:lnTo>
                <a:lnTo>
                  <a:pt x="130536" y="37950"/>
                </a:lnTo>
                <a:lnTo>
                  <a:pt x="129146" y="38744"/>
                </a:lnTo>
                <a:lnTo>
                  <a:pt x="128005" y="39241"/>
                </a:lnTo>
                <a:lnTo>
                  <a:pt x="127113" y="39439"/>
                </a:lnTo>
                <a:lnTo>
                  <a:pt x="126319" y="39538"/>
                </a:lnTo>
                <a:close/>
              </a:path>
              <a:path w="208279" h="149225">
                <a:moveTo>
                  <a:pt x="177714" y="131117"/>
                </a:moveTo>
                <a:lnTo>
                  <a:pt x="158516" y="131117"/>
                </a:lnTo>
                <a:lnTo>
                  <a:pt x="158516" y="21281"/>
                </a:lnTo>
                <a:lnTo>
                  <a:pt x="177714" y="21281"/>
                </a:lnTo>
                <a:lnTo>
                  <a:pt x="177714" y="131117"/>
                </a:lnTo>
                <a:close/>
              </a:path>
              <a:path w="208279" h="149225">
                <a:moveTo>
                  <a:pt x="204355" y="146595"/>
                </a:moveTo>
                <a:lnTo>
                  <a:pt x="127807" y="146595"/>
                </a:lnTo>
                <a:lnTo>
                  <a:pt x="127311" y="146496"/>
                </a:lnTo>
                <a:lnTo>
                  <a:pt x="124285" y="140394"/>
                </a:lnTo>
                <a:lnTo>
                  <a:pt x="124285" y="137615"/>
                </a:lnTo>
                <a:lnTo>
                  <a:pt x="127708" y="131117"/>
                </a:lnTo>
                <a:lnTo>
                  <a:pt x="204355" y="131117"/>
                </a:lnTo>
                <a:lnTo>
                  <a:pt x="204901" y="131315"/>
                </a:lnTo>
                <a:lnTo>
                  <a:pt x="205396" y="131712"/>
                </a:lnTo>
                <a:lnTo>
                  <a:pt x="205991" y="132009"/>
                </a:lnTo>
                <a:lnTo>
                  <a:pt x="206438" y="132505"/>
                </a:lnTo>
                <a:lnTo>
                  <a:pt x="206736" y="133200"/>
                </a:lnTo>
                <a:lnTo>
                  <a:pt x="207132" y="133795"/>
                </a:lnTo>
                <a:lnTo>
                  <a:pt x="207381" y="134589"/>
                </a:lnTo>
                <a:lnTo>
                  <a:pt x="207480" y="135581"/>
                </a:lnTo>
                <a:lnTo>
                  <a:pt x="207678" y="136474"/>
                </a:lnTo>
                <a:lnTo>
                  <a:pt x="207777" y="137615"/>
                </a:lnTo>
                <a:lnTo>
                  <a:pt x="207777" y="140394"/>
                </a:lnTo>
                <a:lnTo>
                  <a:pt x="204850" y="146496"/>
                </a:lnTo>
                <a:lnTo>
                  <a:pt x="204355"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58022" y="366039"/>
            <a:ext cx="7252095"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8124" y="2121027"/>
            <a:ext cx="3922909" cy="29869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66636" y="2504207"/>
            <a:ext cx="2370838" cy="26089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7303" y="2856632"/>
            <a:ext cx="2293017" cy="26089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38124" y="3232749"/>
            <a:ext cx="3358963" cy="294283"/>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6855" y="2412480"/>
            <a:ext cx="193675" cy="1473835"/>
          </a:xfrm>
          <a:prstGeom prst="rect">
            <a:avLst/>
          </a:prstGeom>
        </p:spPr>
        <p:txBody>
          <a:bodyPr vert="horz" wrap="square" lIns="0" tIns="0" rIns="0" bIns="0" rtlCol="0">
            <a:spAutoFit/>
          </a:bodyPr>
          <a:lstStyle/>
          <a:p>
            <a:pPr marL="12700">
              <a:lnSpc>
                <a:spcPts val="2800"/>
              </a:lnSpc>
            </a:pPr>
            <a:r>
              <a:rPr sz="2350" spc="15" dirty="0">
                <a:latin typeface="Arial"/>
                <a:cs typeface="Arial"/>
              </a:rPr>
              <a:t>–</a:t>
            </a:r>
            <a:endParaRPr sz="2350">
              <a:latin typeface="Arial"/>
              <a:cs typeface="Arial"/>
            </a:endParaRPr>
          </a:p>
          <a:p>
            <a:pPr marL="12700">
              <a:lnSpc>
                <a:spcPts val="2800"/>
              </a:lnSpc>
            </a:pPr>
            <a:r>
              <a:rPr sz="2350" spc="15" dirty="0">
                <a:latin typeface="Arial"/>
                <a:cs typeface="Arial"/>
              </a:rPr>
              <a:t>–</a:t>
            </a:r>
            <a:endParaRPr sz="2350">
              <a:latin typeface="Arial"/>
              <a:cs typeface="Arial"/>
            </a:endParaRPr>
          </a:p>
          <a:p>
            <a:pPr>
              <a:lnSpc>
                <a:spcPct val="100000"/>
              </a:lnSpc>
              <a:spcBef>
                <a:spcPts val="0"/>
              </a:spcBef>
            </a:pPr>
            <a:endParaRPr sz="2700">
              <a:latin typeface="Times New Roman"/>
              <a:cs typeface="Times New Roman"/>
            </a:endParaRPr>
          </a:p>
          <a:p>
            <a:pPr marL="12700">
              <a:lnSpc>
                <a:spcPct val="100000"/>
              </a:lnSpc>
            </a:pPr>
            <a:r>
              <a:rPr sz="2350" spc="15" dirty="0">
                <a:latin typeface="Arial"/>
                <a:cs typeface="Arial"/>
              </a:rPr>
              <a:t>–</a:t>
            </a:r>
            <a:endParaRPr sz="2350">
              <a:latin typeface="Arial"/>
              <a:cs typeface="Arial"/>
            </a:endParaRPr>
          </a:p>
        </p:txBody>
      </p:sp>
      <p:sp>
        <p:nvSpPr>
          <p:cNvPr id="8" name="object 8"/>
          <p:cNvSpPr/>
          <p:nvPr/>
        </p:nvSpPr>
        <p:spPr>
          <a:xfrm>
            <a:off x="1177799" y="3618330"/>
            <a:ext cx="1541470" cy="25157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38124" y="3996139"/>
            <a:ext cx="1889344" cy="225322"/>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438124" y="4383986"/>
            <a:ext cx="2926510" cy="295569"/>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650431" y="6359347"/>
            <a:ext cx="207645" cy="149225"/>
          </a:xfrm>
          <a:custGeom>
            <a:avLst/>
            <a:gdLst/>
            <a:ahLst/>
            <a:cxnLst/>
            <a:rect l="l" t="t" r="r" b="b"/>
            <a:pathLst>
              <a:path w="207645" h="149225">
                <a:moveTo>
                  <a:pt x="7877" y="28128"/>
                </a:moveTo>
                <a:lnTo>
                  <a:pt x="6587" y="28128"/>
                </a:lnTo>
                <a:lnTo>
                  <a:pt x="6141" y="28029"/>
                </a:lnTo>
                <a:lnTo>
                  <a:pt x="4083" y="17709"/>
                </a:lnTo>
                <a:lnTo>
                  <a:pt x="4194" y="16767"/>
                </a:lnTo>
                <a:lnTo>
                  <a:pt x="4355" y="15923"/>
                </a:lnTo>
                <a:lnTo>
                  <a:pt x="4553" y="15328"/>
                </a:lnTo>
                <a:lnTo>
                  <a:pt x="4751" y="14634"/>
                </a:lnTo>
                <a:lnTo>
                  <a:pt x="11101" y="8631"/>
                </a:lnTo>
                <a:lnTo>
                  <a:pt x="13285" y="7242"/>
                </a:lnTo>
                <a:lnTo>
                  <a:pt x="38634" y="0"/>
                </a:lnTo>
                <a:lnTo>
                  <a:pt x="50144" y="0"/>
                </a:lnTo>
                <a:lnTo>
                  <a:pt x="56047" y="892"/>
                </a:lnTo>
                <a:lnTo>
                  <a:pt x="61108" y="2678"/>
                </a:lnTo>
                <a:lnTo>
                  <a:pt x="66168" y="4365"/>
                </a:lnTo>
                <a:lnTo>
                  <a:pt x="70385" y="6796"/>
                </a:lnTo>
                <a:lnTo>
                  <a:pt x="73758" y="9970"/>
                </a:lnTo>
                <a:lnTo>
                  <a:pt x="77131" y="13047"/>
                </a:lnTo>
                <a:lnTo>
                  <a:pt x="79087" y="15923"/>
                </a:lnTo>
                <a:lnTo>
                  <a:pt x="35311" y="15923"/>
                </a:lnTo>
                <a:lnTo>
                  <a:pt x="31293" y="16569"/>
                </a:lnTo>
                <a:lnTo>
                  <a:pt x="9167" y="27483"/>
                </a:lnTo>
                <a:lnTo>
                  <a:pt x="7877" y="28128"/>
                </a:lnTo>
                <a:close/>
              </a:path>
              <a:path w="207645" h="149225">
                <a:moveTo>
                  <a:pt x="81506" y="132903"/>
                </a:moveTo>
                <a:lnTo>
                  <a:pt x="44091" y="132903"/>
                </a:lnTo>
                <a:lnTo>
                  <a:pt x="48358" y="132258"/>
                </a:lnTo>
                <a:lnTo>
                  <a:pt x="55799" y="129678"/>
                </a:lnTo>
                <a:lnTo>
                  <a:pt x="58924" y="127892"/>
                </a:lnTo>
                <a:lnTo>
                  <a:pt x="61406" y="125610"/>
                </a:lnTo>
                <a:lnTo>
                  <a:pt x="63985" y="123328"/>
                </a:lnTo>
                <a:lnTo>
                  <a:pt x="65920" y="120599"/>
                </a:lnTo>
                <a:lnTo>
                  <a:pt x="68499" y="114250"/>
                </a:lnTo>
                <a:lnTo>
                  <a:pt x="69144" y="110777"/>
                </a:lnTo>
                <a:lnTo>
                  <a:pt x="69144" y="102939"/>
                </a:lnTo>
                <a:lnTo>
                  <a:pt x="68301" y="99267"/>
                </a:lnTo>
                <a:lnTo>
                  <a:pt x="66614" y="95993"/>
                </a:lnTo>
                <a:lnTo>
                  <a:pt x="65027" y="92719"/>
                </a:lnTo>
                <a:lnTo>
                  <a:pt x="62695" y="89892"/>
                </a:lnTo>
                <a:lnTo>
                  <a:pt x="56543" y="85129"/>
                </a:lnTo>
                <a:lnTo>
                  <a:pt x="52724" y="83343"/>
                </a:lnTo>
                <a:lnTo>
                  <a:pt x="48159" y="82152"/>
                </a:lnTo>
                <a:lnTo>
                  <a:pt x="43695" y="80863"/>
                </a:lnTo>
                <a:lnTo>
                  <a:pt x="38634" y="80217"/>
                </a:lnTo>
                <a:lnTo>
                  <a:pt x="18542" y="80217"/>
                </a:lnTo>
                <a:lnTo>
                  <a:pt x="17948" y="80068"/>
                </a:lnTo>
                <a:lnTo>
                  <a:pt x="14682" y="70842"/>
                </a:lnTo>
                <a:lnTo>
                  <a:pt x="14772" y="69800"/>
                </a:lnTo>
                <a:lnTo>
                  <a:pt x="15170" y="67915"/>
                </a:lnTo>
                <a:lnTo>
                  <a:pt x="15467" y="67171"/>
                </a:lnTo>
                <a:lnTo>
                  <a:pt x="15864" y="66674"/>
                </a:lnTo>
                <a:lnTo>
                  <a:pt x="16261" y="66079"/>
                </a:lnTo>
                <a:lnTo>
                  <a:pt x="16707" y="65682"/>
                </a:lnTo>
                <a:lnTo>
                  <a:pt x="17203" y="65484"/>
                </a:lnTo>
                <a:lnTo>
                  <a:pt x="17798" y="65186"/>
                </a:lnTo>
                <a:lnTo>
                  <a:pt x="18443" y="65037"/>
                </a:lnTo>
                <a:lnTo>
                  <a:pt x="36601" y="65037"/>
                </a:lnTo>
                <a:lnTo>
                  <a:pt x="41016" y="64392"/>
                </a:lnTo>
                <a:lnTo>
                  <a:pt x="63340" y="42018"/>
                </a:lnTo>
                <a:lnTo>
                  <a:pt x="63340" y="34973"/>
                </a:lnTo>
                <a:lnTo>
                  <a:pt x="62844" y="32146"/>
                </a:lnTo>
                <a:lnTo>
                  <a:pt x="61852" y="29467"/>
                </a:lnTo>
                <a:lnTo>
                  <a:pt x="60860" y="26689"/>
                </a:lnTo>
                <a:lnTo>
                  <a:pt x="59371" y="24308"/>
                </a:lnTo>
                <a:lnTo>
                  <a:pt x="57387" y="22323"/>
                </a:lnTo>
                <a:lnTo>
                  <a:pt x="55502" y="20339"/>
                </a:lnTo>
                <a:lnTo>
                  <a:pt x="53021" y="18801"/>
                </a:lnTo>
                <a:lnTo>
                  <a:pt x="49945" y="17709"/>
                </a:lnTo>
                <a:lnTo>
                  <a:pt x="46969" y="16519"/>
                </a:lnTo>
                <a:lnTo>
                  <a:pt x="43545" y="15923"/>
                </a:lnTo>
                <a:lnTo>
                  <a:pt x="79087" y="15923"/>
                </a:lnTo>
                <a:lnTo>
                  <a:pt x="79661" y="16767"/>
                </a:lnTo>
                <a:lnTo>
                  <a:pt x="81348" y="21133"/>
                </a:lnTo>
                <a:lnTo>
                  <a:pt x="83035" y="25399"/>
                </a:lnTo>
                <a:lnTo>
                  <a:pt x="83878" y="30211"/>
                </a:lnTo>
                <a:lnTo>
                  <a:pt x="83878" y="40034"/>
                </a:lnTo>
                <a:lnTo>
                  <a:pt x="56643" y="70692"/>
                </a:lnTo>
                <a:lnTo>
                  <a:pt x="56643" y="70842"/>
                </a:lnTo>
                <a:lnTo>
                  <a:pt x="61703" y="71437"/>
                </a:lnTo>
                <a:lnTo>
                  <a:pt x="66267" y="72727"/>
                </a:lnTo>
                <a:lnTo>
                  <a:pt x="70334" y="74711"/>
                </a:lnTo>
                <a:lnTo>
                  <a:pt x="74503" y="76596"/>
                </a:lnTo>
                <a:lnTo>
                  <a:pt x="78073" y="79026"/>
                </a:lnTo>
                <a:lnTo>
                  <a:pt x="84028" y="84979"/>
                </a:lnTo>
                <a:lnTo>
                  <a:pt x="86358" y="88502"/>
                </a:lnTo>
                <a:lnTo>
                  <a:pt x="88108" y="92719"/>
                </a:lnTo>
                <a:lnTo>
                  <a:pt x="89732" y="96539"/>
                </a:lnTo>
                <a:lnTo>
                  <a:pt x="90576" y="100756"/>
                </a:lnTo>
                <a:lnTo>
                  <a:pt x="90576" y="111868"/>
                </a:lnTo>
                <a:lnTo>
                  <a:pt x="89385" y="117871"/>
                </a:lnTo>
                <a:lnTo>
                  <a:pt x="86960" y="123328"/>
                </a:lnTo>
                <a:lnTo>
                  <a:pt x="84722" y="128488"/>
                </a:lnTo>
                <a:lnTo>
                  <a:pt x="81506" y="132903"/>
                </a:lnTo>
                <a:close/>
              </a:path>
              <a:path w="207645" h="149225">
                <a:moveTo>
                  <a:pt x="47713" y="148678"/>
                </a:moveTo>
                <a:lnTo>
                  <a:pt x="34914" y="148678"/>
                </a:lnTo>
                <a:lnTo>
                  <a:pt x="30399" y="148282"/>
                </a:lnTo>
                <a:lnTo>
                  <a:pt x="0" y="125610"/>
                </a:lnTo>
                <a:lnTo>
                  <a:pt x="188" y="124220"/>
                </a:lnTo>
                <a:lnTo>
                  <a:pt x="683" y="123229"/>
                </a:lnTo>
                <a:lnTo>
                  <a:pt x="1279" y="122137"/>
                </a:lnTo>
                <a:lnTo>
                  <a:pt x="2073" y="121592"/>
                </a:lnTo>
                <a:lnTo>
                  <a:pt x="3660" y="121592"/>
                </a:lnTo>
                <a:lnTo>
                  <a:pt x="4950" y="122187"/>
                </a:lnTo>
                <a:lnTo>
                  <a:pt x="8918" y="124568"/>
                </a:lnTo>
                <a:lnTo>
                  <a:pt x="11449" y="125858"/>
                </a:lnTo>
                <a:lnTo>
                  <a:pt x="17600" y="128636"/>
                </a:lnTo>
                <a:lnTo>
                  <a:pt x="21222" y="129926"/>
                </a:lnTo>
                <a:lnTo>
                  <a:pt x="29556" y="132307"/>
                </a:lnTo>
                <a:lnTo>
                  <a:pt x="34170" y="132903"/>
                </a:lnTo>
                <a:lnTo>
                  <a:pt x="81506" y="132903"/>
                </a:lnTo>
                <a:lnTo>
                  <a:pt x="81398" y="133051"/>
                </a:lnTo>
                <a:lnTo>
                  <a:pt x="72766" y="140691"/>
                </a:lnTo>
                <a:lnTo>
                  <a:pt x="67458" y="143618"/>
                </a:lnTo>
                <a:lnTo>
                  <a:pt x="61108" y="145701"/>
                </a:lnTo>
                <a:lnTo>
                  <a:pt x="54857" y="147686"/>
                </a:lnTo>
                <a:lnTo>
                  <a:pt x="47713" y="148678"/>
                </a:lnTo>
                <a:close/>
              </a:path>
              <a:path w="207645" h="149225">
                <a:moveTo>
                  <a:pt x="123838" y="29020"/>
                </a:moveTo>
                <a:lnTo>
                  <a:pt x="122449" y="29020"/>
                </a:lnTo>
                <a:lnTo>
                  <a:pt x="122003" y="28872"/>
                </a:lnTo>
                <a:lnTo>
                  <a:pt x="119895" y="16965"/>
                </a:lnTo>
                <a:lnTo>
                  <a:pt x="119920" y="16767"/>
                </a:lnTo>
                <a:lnTo>
                  <a:pt x="120068" y="16073"/>
                </a:lnTo>
                <a:lnTo>
                  <a:pt x="120465" y="14882"/>
                </a:lnTo>
                <a:lnTo>
                  <a:pt x="120713" y="14337"/>
                </a:lnTo>
                <a:lnTo>
                  <a:pt x="121011" y="13840"/>
                </a:lnTo>
                <a:lnTo>
                  <a:pt x="121308" y="13245"/>
                </a:lnTo>
                <a:lnTo>
                  <a:pt x="121904" y="12551"/>
                </a:lnTo>
                <a:lnTo>
                  <a:pt x="123690" y="10963"/>
                </a:lnTo>
                <a:lnTo>
                  <a:pt x="125228" y="9921"/>
                </a:lnTo>
                <a:lnTo>
                  <a:pt x="127410" y="8631"/>
                </a:lnTo>
                <a:lnTo>
                  <a:pt x="129593" y="7242"/>
                </a:lnTo>
                <a:lnTo>
                  <a:pt x="154745" y="0"/>
                </a:lnTo>
                <a:lnTo>
                  <a:pt x="166155" y="0"/>
                </a:lnTo>
                <a:lnTo>
                  <a:pt x="172307" y="991"/>
                </a:lnTo>
                <a:lnTo>
                  <a:pt x="182824" y="4960"/>
                </a:lnTo>
                <a:lnTo>
                  <a:pt x="187140" y="7689"/>
                </a:lnTo>
                <a:lnTo>
                  <a:pt x="190513" y="11161"/>
                </a:lnTo>
                <a:lnTo>
                  <a:pt x="193986" y="14535"/>
                </a:lnTo>
                <a:lnTo>
                  <a:pt x="195566" y="16965"/>
                </a:lnTo>
                <a:lnTo>
                  <a:pt x="151074" y="16965"/>
                </a:lnTo>
                <a:lnTo>
                  <a:pt x="147006" y="17610"/>
                </a:lnTo>
                <a:lnTo>
                  <a:pt x="126964" y="27234"/>
                </a:lnTo>
                <a:lnTo>
                  <a:pt x="125178" y="28425"/>
                </a:lnTo>
                <a:lnTo>
                  <a:pt x="123838" y="29020"/>
                </a:lnTo>
                <a:close/>
              </a:path>
              <a:path w="207645" h="149225">
                <a:moveTo>
                  <a:pt x="203908" y="146595"/>
                </a:moveTo>
                <a:lnTo>
                  <a:pt x="122400" y="146595"/>
                </a:lnTo>
                <a:lnTo>
                  <a:pt x="121506" y="146496"/>
                </a:lnTo>
                <a:lnTo>
                  <a:pt x="117191" y="135482"/>
                </a:lnTo>
                <a:lnTo>
                  <a:pt x="117390" y="133200"/>
                </a:lnTo>
                <a:lnTo>
                  <a:pt x="119374" y="128884"/>
                </a:lnTo>
                <a:lnTo>
                  <a:pt x="119969" y="127991"/>
                </a:lnTo>
                <a:lnTo>
                  <a:pt x="120713" y="127048"/>
                </a:lnTo>
                <a:lnTo>
                  <a:pt x="121606" y="126056"/>
                </a:lnTo>
                <a:lnTo>
                  <a:pt x="156035" y="89445"/>
                </a:lnTo>
                <a:lnTo>
                  <a:pt x="161194" y="83343"/>
                </a:lnTo>
                <a:lnTo>
                  <a:pt x="169032" y="72528"/>
                </a:lnTo>
                <a:lnTo>
                  <a:pt x="172058" y="67567"/>
                </a:lnTo>
                <a:lnTo>
                  <a:pt x="174142" y="63102"/>
                </a:lnTo>
                <a:lnTo>
                  <a:pt x="176326" y="58637"/>
                </a:lnTo>
                <a:lnTo>
                  <a:pt x="177714" y="54569"/>
                </a:lnTo>
                <a:lnTo>
                  <a:pt x="178310" y="50898"/>
                </a:lnTo>
                <a:lnTo>
                  <a:pt x="179004" y="47227"/>
                </a:lnTo>
                <a:lnTo>
                  <a:pt x="179352" y="43804"/>
                </a:lnTo>
                <a:lnTo>
                  <a:pt x="179352" y="37455"/>
                </a:lnTo>
                <a:lnTo>
                  <a:pt x="178806" y="34428"/>
                </a:lnTo>
                <a:lnTo>
                  <a:pt x="177714" y="31551"/>
                </a:lnTo>
                <a:lnTo>
                  <a:pt x="176722" y="28674"/>
                </a:lnTo>
                <a:lnTo>
                  <a:pt x="175234" y="26193"/>
                </a:lnTo>
                <a:lnTo>
                  <a:pt x="173249" y="24109"/>
                </a:lnTo>
                <a:lnTo>
                  <a:pt x="171265" y="21927"/>
                </a:lnTo>
                <a:lnTo>
                  <a:pt x="168785" y="20191"/>
                </a:lnTo>
                <a:lnTo>
                  <a:pt x="162832" y="17610"/>
                </a:lnTo>
                <a:lnTo>
                  <a:pt x="159408" y="16965"/>
                </a:lnTo>
                <a:lnTo>
                  <a:pt x="195566" y="16965"/>
                </a:lnTo>
                <a:lnTo>
                  <a:pt x="196566" y="18504"/>
                </a:lnTo>
                <a:lnTo>
                  <a:pt x="198252" y="23067"/>
                </a:lnTo>
                <a:lnTo>
                  <a:pt x="200038" y="27532"/>
                </a:lnTo>
                <a:lnTo>
                  <a:pt x="200931" y="32344"/>
                </a:lnTo>
                <a:lnTo>
                  <a:pt x="200931" y="42168"/>
                </a:lnTo>
                <a:lnTo>
                  <a:pt x="200485" y="46780"/>
                </a:lnTo>
                <a:lnTo>
                  <a:pt x="199592" y="51345"/>
                </a:lnTo>
                <a:lnTo>
                  <a:pt x="198798" y="55909"/>
                </a:lnTo>
                <a:lnTo>
                  <a:pt x="197061" y="60870"/>
                </a:lnTo>
                <a:lnTo>
                  <a:pt x="194383" y="66228"/>
                </a:lnTo>
                <a:lnTo>
                  <a:pt x="191804" y="71486"/>
                </a:lnTo>
                <a:lnTo>
                  <a:pt x="140358" y="130223"/>
                </a:lnTo>
                <a:lnTo>
                  <a:pt x="203759" y="130223"/>
                </a:lnTo>
                <a:lnTo>
                  <a:pt x="204305" y="130422"/>
                </a:lnTo>
                <a:lnTo>
                  <a:pt x="204801" y="130818"/>
                </a:lnTo>
                <a:lnTo>
                  <a:pt x="205396" y="131117"/>
                </a:lnTo>
                <a:lnTo>
                  <a:pt x="207480" y="136971"/>
                </a:lnTo>
                <a:lnTo>
                  <a:pt x="207464" y="139848"/>
                </a:lnTo>
                <a:lnTo>
                  <a:pt x="204503" y="146446"/>
                </a:lnTo>
                <a:lnTo>
                  <a:pt x="203908"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 y="215771"/>
            <a:ext cx="8762999" cy="430887"/>
          </a:xfrm>
        </p:spPr>
        <p:txBody>
          <a:bodyPr/>
          <a:lstStyle/>
          <a:p>
            <a:r>
              <a:rPr lang="pt-BR" sz="2800" dirty="0"/>
              <a:t>Bolsa de Mercadorias &amp; Futuros (BM&amp;FBOVESPA)</a:t>
            </a:r>
          </a:p>
        </p:txBody>
      </p:sp>
      <p:sp>
        <p:nvSpPr>
          <p:cNvPr id="8" name="CaixaDeTexto 7"/>
          <p:cNvSpPr txBox="1"/>
          <p:nvPr/>
        </p:nvSpPr>
        <p:spPr>
          <a:xfrm>
            <a:off x="2057400" y="5726668"/>
            <a:ext cx="4016484" cy="369332"/>
          </a:xfrm>
          <a:prstGeom prst="rect">
            <a:avLst/>
          </a:prstGeom>
          <a:noFill/>
        </p:spPr>
        <p:txBody>
          <a:bodyPr wrap="none" rtlCol="0">
            <a:spAutoFit/>
          </a:bodyPr>
          <a:lstStyle/>
          <a:p>
            <a:r>
              <a:rPr lang="pt-BR" dirty="0"/>
              <a:t>A história dos mercados futuros no Brasil</a:t>
            </a:r>
          </a:p>
        </p:txBody>
      </p:sp>
      <p:pic>
        <p:nvPicPr>
          <p:cNvPr id="3" name="Imagem 2"/>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05677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1" y="76201"/>
            <a:ext cx="8232776" cy="685800"/>
          </a:xfrm>
        </p:spPr>
        <p:txBody>
          <a:bodyPr/>
          <a:lstStyle/>
          <a:p>
            <a:r>
              <a:rPr lang="pt-BR" dirty="0"/>
              <a:t>Bibliografia</a:t>
            </a:r>
          </a:p>
        </p:txBody>
      </p:sp>
      <p:pic>
        <p:nvPicPr>
          <p:cNvPr id="4" name="Imagem 3"/>
          <p:cNvPicPr>
            <a:picLocks noChangeAspect="1"/>
          </p:cNvPicPr>
          <p:nvPr/>
        </p:nvPicPr>
        <p:blipFill>
          <a:blip r:embed="rId2"/>
          <a:stretch>
            <a:fillRect/>
          </a:stretch>
        </p:blipFill>
        <p:spPr>
          <a:xfrm>
            <a:off x="152400" y="762000"/>
            <a:ext cx="3550248" cy="5105400"/>
          </a:xfrm>
          <a:prstGeom prst="rect">
            <a:avLst/>
          </a:prstGeom>
        </p:spPr>
      </p:pic>
    </p:spTree>
    <p:extLst>
      <p:ext uri="{BB962C8B-B14F-4D97-AF65-F5344CB8AC3E}">
        <p14:creationId xmlns:p14="http://schemas.microsoft.com/office/powerpoint/2010/main" val="1269245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0596" y="854078"/>
            <a:ext cx="7047071"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50431" y="6359347"/>
            <a:ext cx="211454" cy="149225"/>
          </a:xfrm>
          <a:custGeom>
            <a:avLst/>
            <a:gdLst/>
            <a:ahLst/>
            <a:cxnLst/>
            <a:rect l="l" t="t" r="r" b="b"/>
            <a:pathLst>
              <a:path w="211454" h="149225">
                <a:moveTo>
                  <a:pt x="7877" y="28128"/>
                </a:moveTo>
                <a:lnTo>
                  <a:pt x="6587" y="28128"/>
                </a:lnTo>
                <a:lnTo>
                  <a:pt x="6141" y="28029"/>
                </a:lnTo>
                <a:lnTo>
                  <a:pt x="4083" y="17709"/>
                </a:lnTo>
                <a:lnTo>
                  <a:pt x="4194" y="16767"/>
                </a:lnTo>
                <a:lnTo>
                  <a:pt x="4355" y="15923"/>
                </a:lnTo>
                <a:lnTo>
                  <a:pt x="4553" y="15328"/>
                </a:lnTo>
                <a:lnTo>
                  <a:pt x="4751" y="14634"/>
                </a:lnTo>
                <a:lnTo>
                  <a:pt x="11101" y="8631"/>
                </a:lnTo>
                <a:lnTo>
                  <a:pt x="13285" y="7242"/>
                </a:lnTo>
                <a:lnTo>
                  <a:pt x="38634" y="0"/>
                </a:lnTo>
                <a:lnTo>
                  <a:pt x="50144" y="0"/>
                </a:lnTo>
                <a:lnTo>
                  <a:pt x="56047" y="892"/>
                </a:lnTo>
                <a:lnTo>
                  <a:pt x="61108" y="2678"/>
                </a:lnTo>
                <a:lnTo>
                  <a:pt x="66168" y="4365"/>
                </a:lnTo>
                <a:lnTo>
                  <a:pt x="70385" y="6796"/>
                </a:lnTo>
                <a:lnTo>
                  <a:pt x="73758" y="9970"/>
                </a:lnTo>
                <a:lnTo>
                  <a:pt x="77131" y="13047"/>
                </a:lnTo>
                <a:lnTo>
                  <a:pt x="79087" y="15923"/>
                </a:lnTo>
                <a:lnTo>
                  <a:pt x="35311" y="15923"/>
                </a:lnTo>
                <a:lnTo>
                  <a:pt x="31293" y="16569"/>
                </a:lnTo>
                <a:lnTo>
                  <a:pt x="9167" y="27483"/>
                </a:lnTo>
                <a:lnTo>
                  <a:pt x="7877" y="28128"/>
                </a:lnTo>
                <a:close/>
              </a:path>
              <a:path w="211454" h="149225">
                <a:moveTo>
                  <a:pt x="81506" y="132903"/>
                </a:moveTo>
                <a:lnTo>
                  <a:pt x="44091" y="132903"/>
                </a:lnTo>
                <a:lnTo>
                  <a:pt x="48358" y="132258"/>
                </a:lnTo>
                <a:lnTo>
                  <a:pt x="55799" y="129678"/>
                </a:lnTo>
                <a:lnTo>
                  <a:pt x="58924" y="127892"/>
                </a:lnTo>
                <a:lnTo>
                  <a:pt x="61406" y="125610"/>
                </a:lnTo>
                <a:lnTo>
                  <a:pt x="63985" y="123328"/>
                </a:lnTo>
                <a:lnTo>
                  <a:pt x="65920" y="120599"/>
                </a:lnTo>
                <a:lnTo>
                  <a:pt x="68499" y="114250"/>
                </a:lnTo>
                <a:lnTo>
                  <a:pt x="69144" y="110777"/>
                </a:lnTo>
                <a:lnTo>
                  <a:pt x="69144" y="102939"/>
                </a:lnTo>
                <a:lnTo>
                  <a:pt x="68301" y="99267"/>
                </a:lnTo>
                <a:lnTo>
                  <a:pt x="66614" y="95993"/>
                </a:lnTo>
                <a:lnTo>
                  <a:pt x="65027" y="92719"/>
                </a:lnTo>
                <a:lnTo>
                  <a:pt x="62695" y="89892"/>
                </a:lnTo>
                <a:lnTo>
                  <a:pt x="56543" y="85129"/>
                </a:lnTo>
                <a:lnTo>
                  <a:pt x="52724" y="83343"/>
                </a:lnTo>
                <a:lnTo>
                  <a:pt x="48159" y="82152"/>
                </a:lnTo>
                <a:lnTo>
                  <a:pt x="43695" y="80863"/>
                </a:lnTo>
                <a:lnTo>
                  <a:pt x="38634" y="80217"/>
                </a:lnTo>
                <a:lnTo>
                  <a:pt x="18542" y="80217"/>
                </a:lnTo>
                <a:lnTo>
                  <a:pt x="17948" y="80068"/>
                </a:lnTo>
                <a:lnTo>
                  <a:pt x="14682" y="70842"/>
                </a:lnTo>
                <a:lnTo>
                  <a:pt x="14772" y="69800"/>
                </a:lnTo>
                <a:lnTo>
                  <a:pt x="15170" y="67915"/>
                </a:lnTo>
                <a:lnTo>
                  <a:pt x="15467" y="67171"/>
                </a:lnTo>
                <a:lnTo>
                  <a:pt x="15864" y="66674"/>
                </a:lnTo>
                <a:lnTo>
                  <a:pt x="16261" y="66079"/>
                </a:lnTo>
                <a:lnTo>
                  <a:pt x="16707" y="65682"/>
                </a:lnTo>
                <a:lnTo>
                  <a:pt x="17203" y="65484"/>
                </a:lnTo>
                <a:lnTo>
                  <a:pt x="17798" y="65186"/>
                </a:lnTo>
                <a:lnTo>
                  <a:pt x="18443" y="65037"/>
                </a:lnTo>
                <a:lnTo>
                  <a:pt x="36601" y="65037"/>
                </a:lnTo>
                <a:lnTo>
                  <a:pt x="41016" y="64392"/>
                </a:lnTo>
                <a:lnTo>
                  <a:pt x="63340" y="42018"/>
                </a:lnTo>
                <a:lnTo>
                  <a:pt x="63340" y="34973"/>
                </a:lnTo>
                <a:lnTo>
                  <a:pt x="62844" y="32146"/>
                </a:lnTo>
                <a:lnTo>
                  <a:pt x="61852" y="29467"/>
                </a:lnTo>
                <a:lnTo>
                  <a:pt x="60860" y="26689"/>
                </a:lnTo>
                <a:lnTo>
                  <a:pt x="59371" y="24308"/>
                </a:lnTo>
                <a:lnTo>
                  <a:pt x="57387" y="22323"/>
                </a:lnTo>
                <a:lnTo>
                  <a:pt x="55502" y="20339"/>
                </a:lnTo>
                <a:lnTo>
                  <a:pt x="53021" y="18801"/>
                </a:lnTo>
                <a:lnTo>
                  <a:pt x="49945" y="17709"/>
                </a:lnTo>
                <a:lnTo>
                  <a:pt x="46969" y="16519"/>
                </a:lnTo>
                <a:lnTo>
                  <a:pt x="43545" y="15923"/>
                </a:lnTo>
                <a:lnTo>
                  <a:pt x="79087" y="15923"/>
                </a:lnTo>
                <a:lnTo>
                  <a:pt x="79661" y="16767"/>
                </a:lnTo>
                <a:lnTo>
                  <a:pt x="81348" y="21133"/>
                </a:lnTo>
                <a:lnTo>
                  <a:pt x="83035" y="25399"/>
                </a:lnTo>
                <a:lnTo>
                  <a:pt x="83878" y="30211"/>
                </a:lnTo>
                <a:lnTo>
                  <a:pt x="83878" y="40034"/>
                </a:lnTo>
                <a:lnTo>
                  <a:pt x="56643" y="70692"/>
                </a:lnTo>
                <a:lnTo>
                  <a:pt x="56643" y="70842"/>
                </a:lnTo>
                <a:lnTo>
                  <a:pt x="61703" y="71437"/>
                </a:lnTo>
                <a:lnTo>
                  <a:pt x="66267" y="72727"/>
                </a:lnTo>
                <a:lnTo>
                  <a:pt x="70334" y="74711"/>
                </a:lnTo>
                <a:lnTo>
                  <a:pt x="74503" y="76596"/>
                </a:lnTo>
                <a:lnTo>
                  <a:pt x="78073" y="79026"/>
                </a:lnTo>
                <a:lnTo>
                  <a:pt x="84028" y="84979"/>
                </a:lnTo>
                <a:lnTo>
                  <a:pt x="86358" y="88502"/>
                </a:lnTo>
                <a:lnTo>
                  <a:pt x="88108" y="92719"/>
                </a:lnTo>
                <a:lnTo>
                  <a:pt x="89732" y="96539"/>
                </a:lnTo>
                <a:lnTo>
                  <a:pt x="90576" y="100756"/>
                </a:lnTo>
                <a:lnTo>
                  <a:pt x="90576" y="111868"/>
                </a:lnTo>
                <a:lnTo>
                  <a:pt x="89385" y="117871"/>
                </a:lnTo>
                <a:lnTo>
                  <a:pt x="86960" y="123328"/>
                </a:lnTo>
                <a:lnTo>
                  <a:pt x="84722" y="128488"/>
                </a:lnTo>
                <a:lnTo>
                  <a:pt x="81506" y="132903"/>
                </a:lnTo>
                <a:close/>
              </a:path>
              <a:path w="211454" h="149225">
                <a:moveTo>
                  <a:pt x="47713" y="148678"/>
                </a:moveTo>
                <a:lnTo>
                  <a:pt x="34914" y="148678"/>
                </a:lnTo>
                <a:lnTo>
                  <a:pt x="30399" y="148282"/>
                </a:lnTo>
                <a:lnTo>
                  <a:pt x="0" y="125610"/>
                </a:lnTo>
                <a:lnTo>
                  <a:pt x="188" y="124220"/>
                </a:lnTo>
                <a:lnTo>
                  <a:pt x="683" y="123229"/>
                </a:lnTo>
                <a:lnTo>
                  <a:pt x="1279" y="122137"/>
                </a:lnTo>
                <a:lnTo>
                  <a:pt x="2073" y="121592"/>
                </a:lnTo>
                <a:lnTo>
                  <a:pt x="3660" y="121592"/>
                </a:lnTo>
                <a:lnTo>
                  <a:pt x="4950" y="122187"/>
                </a:lnTo>
                <a:lnTo>
                  <a:pt x="8918" y="124568"/>
                </a:lnTo>
                <a:lnTo>
                  <a:pt x="11449" y="125858"/>
                </a:lnTo>
                <a:lnTo>
                  <a:pt x="17600" y="128636"/>
                </a:lnTo>
                <a:lnTo>
                  <a:pt x="21222" y="129926"/>
                </a:lnTo>
                <a:lnTo>
                  <a:pt x="29556" y="132307"/>
                </a:lnTo>
                <a:lnTo>
                  <a:pt x="34170" y="132903"/>
                </a:lnTo>
                <a:lnTo>
                  <a:pt x="81506" y="132903"/>
                </a:lnTo>
                <a:lnTo>
                  <a:pt x="81398" y="133051"/>
                </a:lnTo>
                <a:lnTo>
                  <a:pt x="72766" y="140691"/>
                </a:lnTo>
                <a:lnTo>
                  <a:pt x="67458" y="143618"/>
                </a:lnTo>
                <a:lnTo>
                  <a:pt x="61108" y="145701"/>
                </a:lnTo>
                <a:lnTo>
                  <a:pt x="54857" y="147686"/>
                </a:lnTo>
                <a:lnTo>
                  <a:pt x="47713" y="148678"/>
                </a:lnTo>
                <a:close/>
              </a:path>
              <a:path w="211454" h="149225">
                <a:moveTo>
                  <a:pt x="170571" y="148678"/>
                </a:moveTo>
                <a:lnTo>
                  <a:pt x="156184" y="148678"/>
                </a:lnTo>
                <a:lnTo>
                  <a:pt x="150826" y="147934"/>
                </a:lnTo>
                <a:lnTo>
                  <a:pt x="121506" y="121393"/>
                </a:lnTo>
                <a:lnTo>
                  <a:pt x="116273" y="73073"/>
                </a:lnTo>
                <a:lnTo>
                  <a:pt x="116595" y="67270"/>
                </a:lnTo>
                <a:lnTo>
                  <a:pt x="117985" y="54669"/>
                </a:lnTo>
                <a:lnTo>
                  <a:pt x="119176" y="48566"/>
                </a:lnTo>
                <a:lnTo>
                  <a:pt x="120862" y="42712"/>
                </a:lnTo>
                <a:lnTo>
                  <a:pt x="122548" y="36759"/>
                </a:lnTo>
                <a:lnTo>
                  <a:pt x="148643" y="5754"/>
                </a:lnTo>
                <a:lnTo>
                  <a:pt x="154794" y="3571"/>
                </a:lnTo>
                <a:lnTo>
                  <a:pt x="160947" y="1289"/>
                </a:lnTo>
                <a:lnTo>
                  <a:pt x="168140" y="148"/>
                </a:lnTo>
                <a:lnTo>
                  <a:pt x="179153" y="148"/>
                </a:lnTo>
                <a:lnTo>
                  <a:pt x="181931" y="346"/>
                </a:lnTo>
                <a:lnTo>
                  <a:pt x="184709" y="743"/>
                </a:lnTo>
                <a:lnTo>
                  <a:pt x="187586" y="1041"/>
                </a:lnTo>
                <a:lnTo>
                  <a:pt x="190216" y="1487"/>
                </a:lnTo>
                <a:lnTo>
                  <a:pt x="192597" y="2083"/>
                </a:lnTo>
                <a:lnTo>
                  <a:pt x="194978" y="2579"/>
                </a:lnTo>
                <a:lnTo>
                  <a:pt x="196962" y="3174"/>
                </a:lnTo>
                <a:lnTo>
                  <a:pt x="198550" y="3869"/>
                </a:lnTo>
                <a:lnTo>
                  <a:pt x="200237" y="4464"/>
                </a:lnTo>
                <a:lnTo>
                  <a:pt x="201329" y="5010"/>
                </a:lnTo>
                <a:lnTo>
                  <a:pt x="201824" y="5506"/>
                </a:lnTo>
                <a:lnTo>
                  <a:pt x="202320" y="5903"/>
                </a:lnTo>
                <a:lnTo>
                  <a:pt x="202668" y="6349"/>
                </a:lnTo>
                <a:lnTo>
                  <a:pt x="202866" y="6845"/>
                </a:lnTo>
                <a:lnTo>
                  <a:pt x="203164" y="7242"/>
                </a:lnTo>
                <a:lnTo>
                  <a:pt x="203362" y="7739"/>
                </a:lnTo>
                <a:lnTo>
                  <a:pt x="203461" y="8334"/>
                </a:lnTo>
                <a:lnTo>
                  <a:pt x="203659" y="8929"/>
                </a:lnTo>
                <a:lnTo>
                  <a:pt x="203809" y="9574"/>
                </a:lnTo>
                <a:lnTo>
                  <a:pt x="204007" y="10963"/>
                </a:lnTo>
                <a:lnTo>
                  <a:pt x="203997" y="15478"/>
                </a:lnTo>
                <a:lnTo>
                  <a:pt x="168239" y="15478"/>
                </a:lnTo>
                <a:lnTo>
                  <a:pt x="162236" y="16916"/>
                </a:lnTo>
                <a:lnTo>
                  <a:pt x="158223" y="19198"/>
                </a:lnTo>
                <a:lnTo>
                  <a:pt x="152215" y="22572"/>
                </a:lnTo>
                <a:lnTo>
                  <a:pt x="148147" y="26342"/>
                </a:lnTo>
                <a:lnTo>
                  <a:pt x="135447" y="67270"/>
                </a:lnTo>
                <a:lnTo>
                  <a:pt x="199647" y="67270"/>
                </a:lnTo>
                <a:lnTo>
                  <a:pt x="204686" y="73073"/>
                </a:lnTo>
                <a:lnTo>
                  <a:pt x="163030" y="73073"/>
                </a:lnTo>
                <a:lnTo>
                  <a:pt x="160252" y="73322"/>
                </a:lnTo>
                <a:lnTo>
                  <a:pt x="154695" y="74314"/>
                </a:lnTo>
                <a:lnTo>
                  <a:pt x="152017" y="75009"/>
                </a:lnTo>
                <a:lnTo>
                  <a:pt x="149437" y="75901"/>
                </a:lnTo>
                <a:lnTo>
                  <a:pt x="146956" y="76696"/>
                </a:lnTo>
                <a:lnTo>
                  <a:pt x="144525" y="77687"/>
                </a:lnTo>
                <a:lnTo>
                  <a:pt x="139763" y="80068"/>
                </a:lnTo>
                <a:lnTo>
                  <a:pt x="137630" y="81309"/>
                </a:lnTo>
                <a:lnTo>
                  <a:pt x="135744" y="82598"/>
                </a:lnTo>
                <a:lnTo>
                  <a:pt x="135829" y="93364"/>
                </a:lnTo>
                <a:lnTo>
                  <a:pt x="155142" y="132357"/>
                </a:lnTo>
                <a:lnTo>
                  <a:pt x="159260" y="133200"/>
                </a:lnTo>
                <a:lnTo>
                  <a:pt x="199837" y="133200"/>
                </a:lnTo>
                <a:lnTo>
                  <a:pt x="195325" y="138260"/>
                </a:lnTo>
                <a:lnTo>
                  <a:pt x="190216" y="141882"/>
                </a:lnTo>
                <a:lnTo>
                  <a:pt x="177813" y="147339"/>
                </a:lnTo>
                <a:lnTo>
                  <a:pt x="170571" y="148678"/>
                </a:lnTo>
                <a:close/>
              </a:path>
              <a:path w="211454" h="149225">
                <a:moveTo>
                  <a:pt x="201626" y="20389"/>
                </a:moveTo>
                <a:lnTo>
                  <a:pt x="200138" y="20389"/>
                </a:lnTo>
                <a:lnTo>
                  <a:pt x="198997" y="20141"/>
                </a:lnTo>
                <a:lnTo>
                  <a:pt x="197508" y="19645"/>
                </a:lnTo>
                <a:lnTo>
                  <a:pt x="196119" y="19149"/>
                </a:lnTo>
                <a:lnTo>
                  <a:pt x="194433" y="18603"/>
                </a:lnTo>
                <a:lnTo>
                  <a:pt x="192449" y="18007"/>
                </a:lnTo>
                <a:lnTo>
                  <a:pt x="190464" y="17313"/>
                </a:lnTo>
                <a:lnTo>
                  <a:pt x="188033" y="16718"/>
                </a:lnTo>
                <a:lnTo>
                  <a:pt x="182279" y="15725"/>
                </a:lnTo>
                <a:lnTo>
                  <a:pt x="178954" y="15478"/>
                </a:lnTo>
                <a:lnTo>
                  <a:pt x="203997" y="15478"/>
                </a:lnTo>
                <a:lnTo>
                  <a:pt x="203898" y="17313"/>
                </a:lnTo>
                <a:lnTo>
                  <a:pt x="203759" y="18007"/>
                </a:lnTo>
                <a:lnTo>
                  <a:pt x="203461" y="18603"/>
                </a:lnTo>
                <a:lnTo>
                  <a:pt x="203263" y="19198"/>
                </a:lnTo>
                <a:lnTo>
                  <a:pt x="202965" y="19645"/>
                </a:lnTo>
                <a:lnTo>
                  <a:pt x="202172" y="20240"/>
                </a:lnTo>
                <a:lnTo>
                  <a:pt x="201626" y="20389"/>
                </a:lnTo>
                <a:close/>
              </a:path>
              <a:path w="211454" h="149225">
                <a:moveTo>
                  <a:pt x="199647" y="67270"/>
                </a:moveTo>
                <a:lnTo>
                  <a:pt x="135447" y="67270"/>
                </a:lnTo>
                <a:lnTo>
                  <a:pt x="137332" y="66178"/>
                </a:lnTo>
                <a:lnTo>
                  <a:pt x="165559" y="57893"/>
                </a:lnTo>
                <a:lnTo>
                  <a:pt x="177069" y="57893"/>
                </a:lnTo>
                <a:lnTo>
                  <a:pt x="183667" y="58985"/>
                </a:lnTo>
                <a:lnTo>
                  <a:pt x="189025" y="61167"/>
                </a:lnTo>
                <a:lnTo>
                  <a:pt x="194383" y="63251"/>
                </a:lnTo>
                <a:lnTo>
                  <a:pt x="198699" y="66178"/>
                </a:lnTo>
                <a:lnTo>
                  <a:pt x="199647" y="67270"/>
                </a:lnTo>
                <a:close/>
              </a:path>
              <a:path w="211454" h="149225">
                <a:moveTo>
                  <a:pt x="199837" y="133200"/>
                </a:moveTo>
                <a:lnTo>
                  <a:pt x="168785" y="133200"/>
                </a:lnTo>
                <a:lnTo>
                  <a:pt x="172902" y="132307"/>
                </a:lnTo>
                <a:lnTo>
                  <a:pt x="179847" y="128735"/>
                </a:lnTo>
                <a:lnTo>
                  <a:pt x="182724" y="126354"/>
                </a:lnTo>
                <a:lnTo>
                  <a:pt x="187388" y="120302"/>
                </a:lnTo>
                <a:lnTo>
                  <a:pt x="189075" y="116879"/>
                </a:lnTo>
                <a:lnTo>
                  <a:pt x="190067" y="113109"/>
                </a:lnTo>
                <a:lnTo>
                  <a:pt x="191158" y="109338"/>
                </a:lnTo>
                <a:lnTo>
                  <a:pt x="191619" y="106114"/>
                </a:lnTo>
                <a:lnTo>
                  <a:pt x="191704" y="97283"/>
                </a:lnTo>
                <a:lnTo>
                  <a:pt x="191320" y="93909"/>
                </a:lnTo>
                <a:lnTo>
                  <a:pt x="191232" y="93264"/>
                </a:lnTo>
                <a:lnTo>
                  <a:pt x="190364" y="89892"/>
                </a:lnTo>
                <a:lnTo>
                  <a:pt x="189571" y="86320"/>
                </a:lnTo>
                <a:lnTo>
                  <a:pt x="188181" y="83294"/>
                </a:lnTo>
                <a:lnTo>
                  <a:pt x="184213" y="78332"/>
                </a:lnTo>
                <a:lnTo>
                  <a:pt x="181534" y="76447"/>
                </a:lnTo>
                <a:lnTo>
                  <a:pt x="178161" y="75157"/>
                </a:lnTo>
                <a:lnTo>
                  <a:pt x="174787" y="73769"/>
                </a:lnTo>
                <a:lnTo>
                  <a:pt x="170670" y="73073"/>
                </a:lnTo>
                <a:lnTo>
                  <a:pt x="204686" y="73073"/>
                </a:lnTo>
                <a:lnTo>
                  <a:pt x="205247" y="73719"/>
                </a:lnTo>
                <a:lnTo>
                  <a:pt x="207579" y="78183"/>
                </a:lnTo>
                <a:lnTo>
                  <a:pt x="208968" y="83343"/>
                </a:lnTo>
                <a:lnTo>
                  <a:pt x="210456" y="88403"/>
                </a:lnTo>
                <a:lnTo>
                  <a:pt x="211113" y="93264"/>
                </a:lnTo>
                <a:lnTo>
                  <a:pt x="211200" y="106114"/>
                </a:lnTo>
                <a:lnTo>
                  <a:pt x="210208" y="112215"/>
                </a:lnTo>
                <a:lnTo>
                  <a:pt x="208161" y="118367"/>
                </a:lnTo>
                <a:lnTo>
                  <a:pt x="206339" y="124121"/>
                </a:lnTo>
                <a:lnTo>
                  <a:pt x="203362" y="129331"/>
                </a:lnTo>
                <a:lnTo>
                  <a:pt x="199837" y="133200"/>
                </a:lnTo>
                <a:close/>
              </a:path>
            </a:pathLst>
          </a:custGeom>
          <a:solidFill>
            <a:srgbClr val="000000"/>
          </a:solidFill>
        </p:spPr>
        <p:txBody>
          <a:bodyPr wrap="square" lIns="0" tIns="0" rIns="0" bIns="0" rtlCol="0"/>
          <a:lstStyle/>
          <a:p>
            <a:endParaRPr/>
          </a:p>
        </p:txBody>
      </p:sp>
      <p:sp>
        <p:nvSpPr>
          <p:cNvPr id="4" name="object 4"/>
          <p:cNvSpPr/>
          <p:nvPr/>
        </p:nvSpPr>
        <p:spPr>
          <a:xfrm>
            <a:off x="71405" y="2571744"/>
            <a:ext cx="8987332" cy="278606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BMF Bovespa Commodities</a:t>
            </a:r>
          </a:p>
        </p:txBody>
      </p:sp>
      <p:pic>
        <p:nvPicPr>
          <p:cNvPr id="5" name="Espaço Reservado para Conteúdo 4"/>
          <p:cNvPicPr>
            <a:picLocks noGrp="1" noChangeAspect="1"/>
          </p:cNvPicPr>
          <p:nvPr>
            <p:ph idx="4294967295"/>
          </p:nvPr>
        </p:nvPicPr>
        <p:blipFill>
          <a:blip r:embed="rId2"/>
          <a:stretch>
            <a:fillRect/>
          </a:stretch>
        </p:blipFill>
        <p:spPr>
          <a:xfrm>
            <a:off x="222614" y="838200"/>
            <a:ext cx="8669866" cy="4876800"/>
          </a:xfrm>
          <a:prstGeom prst="rect">
            <a:avLst/>
          </a:prstGeom>
        </p:spPr>
      </p:pic>
      <p:sp>
        <p:nvSpPr>
          <p:cNvPr id="4" name="Espaço Reservado para Número de Slide 3"/>
          <p:cNvSpPr>
            <a:spLocks noGrp="1"/>
          </p:cNvSpPr>
          <p:nvPr>
            <p:ph type="sldNum" sz="quarter" idx="4294967295"/>
          </p:nvPr>
        </p:nvSpPr>
        <p:spPr>
          <a:xfrm>
            <a:off x="6553200" y="6248400"/>
            <a:ext cx="1905000" cy="457200"/>
          </a:xfrm>
          <a:prstGeom prst="rect">
            <a:avLst/>
          </a:prstGeom>
        </p:spPr>
        <p:txBody>
          <a:bodyPr/>
          <a:lstStyle/>
          <a:p>
            <a:pPr>
              <a:defRPr/>
            </a:pPr>
            <a:fld id="{C680D9ED-D0F8-447D-A02C-910C97BDAFB2}" type="slidenum">
              <a:rPr lang="en-US" smtClean="0"/>
              <a:pPr>
                <a:defRPr/>
              </a:pPr>
              <a:t>41</a:t>
            </a:fld>
            <a:endParaRPr lang="en-US"/>
          </a:p>
        </p:txBody>
      </p:sp>
    </p:spTree>
    <p:extLst>
      <p:ext uri="{BB962C8B-B14F-4D97-AF65-F5344CB8AC3E}">
        <p14:creationId xmlns:p14="http://schemas.microsoft.com/office/powerpoint/2010/main" val="2675126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624"/>
            <a:ext cx="7772400" cy="1143000"/>
          </a:xfrm>
        </p:spPr>
        <p:txBody>
          <a:bodyPr/>
          <a:lstStyle/>
          <a:p>
            <a:r>
              <a:rPr lang="pt-BR" dirty="0"/>
              <a:t>BMF Bovespa Commodities</a:t>
            </a:r>
          </a:p>
        </p:txBody>
      </p:sp>
      <p:pic>
        <p:nvPicPr>
          <p:cNvPr id="5" name="Espaço Reservado para Conteúdo 4"/>
          <p:cNvPicPr>
            <a:picLocks noGrp="1" noChangeAspect="1"/>
          </p:cNvPicPr>
          <p:nvPr>
            <p:ph idx="4294967295"/>
          </p:nvPr>
        </p:nvPicPr>
        <p:blipFill>
          <a:blip r:embed="rId2"/>
          <a:stretch>
            <a:fillRect/>
          </a:stretch>
        </p:blipFill>
        <p:spPr>
          <a:xfrm>
            <a:off x="23108" y="609600"/>
            <a:ext cx="9120892" cy="5130502"/>
          </a:xfrm>
          <a:prstGeom prst="rect">
            <a:avLst/>
          </a:prstGeom>
        </p:spPr>
      </p:pic>
      <p:sp>
        <p:nvSpPr>
          <p:cNvPr id="4" name="Espaço Reservado para Número de Slide 3"/>
          <p:cNvSpPr>
            <a:spLocks noGrp="1"/>
          </p:cNvSpPr>
          <p:nvPr>
            <p:ph type="sldNum" sz="quarter" idx="4294967295"/>
          </p:nvPr>
        </p:nvSpPr>
        <p:spPr>
          <a:xfrm>
            <a:off x="6553200" y="6248400"/>
            <a:ext cx="1905000" cy="457200"/>
          </a:xfrm>
          <a:prstGeom prst="rect">
            <a:avLst/>
          </a:prstGeom>
        </p:spPr>
        <p:txBody>
          <a:bodyPr/>
          <a:lstStyle/>
          <a:p>
            <a:pPr>
              <a:defRPr/>
            </a:pPr>
            <a:fld id="{C680D9ED-D0F8-447D-A02C-910C97BDAFB2}" type="slidenum">
              <a:rPr lang="en-US" smtClean="0"/>
              <a:pPr>
                <a:defRPr/>
              </a:pPr>
              <a:t>42</a:t>
            </a:fld>
            <a:endParaRPr lang="en-US"/>
          </a:p>
        </p:txBody>
      </p:sp>
    </p:spTree>
    <p:extLst>
      <p:ext uri="{BB962C8B-B14F-4D97-AF65-F5344CB8AC3E}">
        <p14:creationId xmlns:p14="http://schemas.microsoft.com/office/powerpoint/2010/main" val="2173931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768344"/>
            <a:ext cx="9144000" cy="5321311"/>
          </a:xfrm>
          <a:prstGeom prst="rect">
            <a:avLst/>
          </a:prstGeom>
        </p:spPr>
      </p:pic>
      <p:sp>
        <p:nvSpPr>
          <p:cNvPr id="3" name="CaixaDeTexto 2"/>
          <p:cNvSpPr txBox="1"/>
          <p:nvPr/>
        </p:nvSpPr>
        <p:spPr>
          <a:xfrm>
            <a:off x="3041154" y="392668"/>
            <a:ext cx="2369046" cy="369332"/>
          </a:xfrm>
          <a:prstGeom prst="rect">
            <a:avLst/>
          </a:prstGeom>
          <a:noFill/>
        </p:spPr>
        <p:txBody>
          <a:bodyPr wrap="none" rtlCol="0">
            <a:spAutoFit/>
          </a:bodyPr>
          <a:lstStyle/>
          <a:p>
            <a:r>
              <a:rPr lang="pt-BR" dirty="0"/>
              <a:t>Contrato futuro de soja</a:t>
            </a:r>
          </a:p>
        </p:txBody>
      </p:sp>
    </p:spTree>
    <p:extLst>
      <p:ext uri="{BB962C8B-B14F-4D97-AF65-F5344CB8AC3E}">
        <p14:creationId xmlns:p14="http://schemas.microsoft.com/office/powerpoint/2010/main" val="1125663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430259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Resumo das operações</a:t>
            </a:r>
          </a:p>
        </p:txBody>
      </p:sp>
      <p:graphicFrame>
        <p:nvGraphicFramePr>
          <p:cNvPr id="4" name="Tabela 3"/>
          <p:cNvGraphicFramePr>
            <a:graphicFrameLocks noGrp="1"/>
          </p:cNvGraphicFramePr>
          <p:nvPr>
            <p:extLst>
              <p:ext uri="{D42A27DB-BD31-4B8C-83A1-F6EECF244321}">
                <p14:modId xmlns:p14="http://schemas.microsoft.com/office/powerpoint/2010/main" val="3884032421"/>
              </p:ext>
            </p:extLst>
          </p:nvPr>
        </p:nvGraphicFramePr>
        <p:xfrm>
          <a:off x="990600" y="893298"/>
          <a:ext cx="5722663" cy="4938579"/>
        </p:xfrm>
        <a:graphic>
          <a:graphicData uri="http://schemas.openxmlformats.org/drawingml/2006/table">
            <a:tbl>
              <a:tblPr/>
              <a:tblGrid>
                <a:gridCol w="1893048">
                  <a:extLst>
                    <a:ext uri="{9D8B030D-6E8A-4147-A177-3AD203B41FA5}">
                      <a16:colId xmlns:a16="http://schemas.microsoft.com/office/drawing/2014/main" val="20000"/>
                    </a:ext>
                  </a:extLst>
                </a:gridCol>
                <a:gridCol w="533100">
                  <a:extLst>
                    <a:ext uri="{9D8B030D-6E8A-4147-A177-3AD203B41FA5}">
                      <a16:colId xmlns:a16="http://schemas.microsoft.com/office/drawing/2014/main" val="20001"/>
                    </a:ext>
                  </a:extLst>
                </a:gridCol>
                <a:gridCol w="598377">
                  <a:extLst>
                    <a:ext uri="{9D8B030D-6E8A-4147-A177-3AD203B41FA5}">
                      <a16:colId xmlns:a16="http://schemas.microsoft.com/office/drawing/2014/main" val="20002"/>
                    </a:ext>
                  </a:extLst>
                </a:gridCol>
                <a:gridCol w="750692">
                  <a:extLst>
                    <a:ext uri="{9D8B030D-6E8A-4147-A177-3AD203B41FA5}">
                      <a16:colId xmlns:a16="http://schemas.microsoft.com/office/drawing/2014/main" val="20003"/>
                    </a:ext>
                  </a:extLst>
                </a:gridCol>
                <a:gridCol w="750692">
                  <a:extLst>
                    <a:ext uri="{9D8B030D-6E8A-4147-A177-3AD203B41FA5}">
                      <a16:colId xmlns:a16="http://schemas.microsoft.com/office/drawing/2014/main" val="20004"/>
                    </a:ext>
                  </a:extLst>
                </a:gridCol>
                <a:gridCol w="598377">
                  <a:extLst>
                    <a:ext uri="{9D8B030D-6E8A-4147-A177-3AD203B41FA5}">
                      <a16:colId xmlns:a16="http://schemas.microsoft.com/office/drawing/2014/main" val="20005"/>
                    </a:ext>
                  </a:extLst>
                </a:gridCol>
                <a:gridCol w="598377">
                  <a:extLst>
                    <a:ext uri="{9D8B030D-6E8A-4147-A177-3AD203B41FA5}">
                      <a16:colId xmlns:a16="http://schemas.microsoft.com/office/drawing/2014/main" val="20006"/>
                    </a:ext>
                  </a:extLst>
                </a:gridCol>
              </a:tblGrid>
              <a:tr h="132950">
                <a:tc>
                  <a:txBody>
                    <a:bodyPr/>
                    <a:lstStyle/>
                    <a:p>
                      <a:pPr algn="l" fontAlgn="b"/>
                      <a:r>
                        <a:rPr lang="pt-BR" sz="700" b="0" i="0" u="none" strike="noStrike">
                          <a:solidFill>
                            <a:srgbClr val="000000"/>
                          </a:solidFill>
                          <a:effectLst/>
                          <a:latin typeface="Calibri" panose="020F0502020204030204" pitchFamily="34" charset="0"/>
                        </a:rPr>
                        <a:t>Referente: fevereiro/2016</a:t>
                      </a:r>
                    </a:p>
                  </a:txBody>
                  <a:tcPr marL="4071" marR="4071" marT="40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pt-BR" sz="700" b="0" i="0" u="none" strike="noStrike">
                        <a:solidFill>
                          <a:srgbClr val="000000"/>
                        </a:solidFill>
                        <a:effectLst/>
                        <a:latin typeface="Calibri" panose="020F0502020204030204" pitchFamily="34" charset="0"/>
                      </a:endParaRPr>
                    </a:p>
                  </a:txBody>
                  <a:tcPr marL="4071" marR="4071" marT="40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pt-BR" sz="700" b="0" i="0" u="none" strike="noStrike">
                        <a:solidFill>
                          <a:srgbClr val="000000"/>
                        </a:solidFill>
                        <a:effectLst/>
                        <a:latin typeface="Calibri" panose="020F0502020204030204" pitchFamily="34" charset="0"/>
                      </a:endParaRPr>
                    </a:p>
                  </a:txBody>
                  <a:tcPr marL="4071" marR="4071" marT="40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pt-BR" sz="700" b="0" i="0" u="none" strike="noStrike">
                        <a:solidFill>
                          <a:srgbClr val="000000"/>
                        </a:solidFill>
                        <a:effectLst/>
                        <a:latin typeface="Calibri" panose="020F0502020204030204" pitchFamily="34" charset="0"/>
                      </a:endParaRPr>
                    </a:p>
                  </a:txBody>
                  <a:tcPr marL="4071" marR="4071" marT="40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pt-BR" sz="700" b="0" i="0" u="none" strike="noStrike">
                        <a:solidFill>
                          <a:srgbClr val="000000"/>
                        </a:solidFill>
                        <a:effectLst/>
                        <a:latin typeface="Calibri" panose="020F0502020204030204" pitchFamily="34" charset="0"/>
                      </a:endParaRPr>
                    </a:p>
                  </a:txBody>
                  <a:tcPr marL="4071" marR="4071" marT="40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pt-BR" sz="700" b="0" i="0" u="none" strike="noStrike">
                        <a:solidFill>
                          <a:srgbClr val="000000"/>
                        </a:solidFill>
                        <a:effectLst/>
                        <a:latin typeface="Calibri" panose="020F0502020204030204" pitchFamily="34" charset="0"/>
                      </a:endParaRPr>
                    </a:p>
                  </a:txBody>
                  <a:tcPr marL="4071" marR="4071" marT="407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pt-BR" sz="700" b="0" i="0" u="none" strike="noStrike">
                        <a:solidFill>
                          <a:srgbClr val="000000"/>
                        </a:solidFill>
                        <a:effectLst/>
                        <a:latin typeface="Calibri" panose="020F0502020204030204" pitchFamily="34" charset="0"/>
                      </a:endParaRPr>
                    </a:p>
                  </a:txBody>
                  <a:tcPr marL="4071" marR="4071" marT="4071"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2950">
                <a:tc rowSpan="2">
                  <a:txBody>
                    <a:bodyPr/>
                    <a:lstStyle/>
                    <a:p>
                      <a:pPr algn="ctr" fontAlgn="ctr"/>
                      <a:r>
                        <a:rPr lang="pt-BR" sz="600" b="1" i="0" u="none" strike="noStrike">
                          <a:solidFill>
                            <a:srgbClr val="FFFFFF"/>
                          </a:solidFill>
                          <a:effectLst/>
                          <a:latin typeface="Arial" panose="020B0604020202020204" pitchFamily="34" charset="0"/>
                        </a:rPr>
                        <a:t>Mercado</a:t>
                      </a:r>
                    </a:p>
                  </a:txBody>
                  <a:tcPr marL="4071" marR="4071" marT="4071" marB="0" anchor="ctr">
                    <a:lnL w="12700" cap="flat" cmpd="sng" algn="ctr">
                      <a:solidFill>
                        <a:srgbClr val="000000"/>
                      </a:solidFill>
                      <a:prstDash val="solid"/>
                      <a:round/>
                      <a:headEnd type="none" w="med" len="med"/>
                      <a:tailEnd type="none" w="med" len="med"/>
                    </a:lnL>
                    <a:lnR w="12700" cap="flat" cmpd="sng" algn="ctr">
                      <a:solidFill>
                        <a:srgbClr val="E6E9E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FD1"/>
                      </a:solidFill>
                      <a:prstDash val="solid"/>
                      <a:round/>
                      <a:headEnd type="none" w="med" len="med"/>
                      <a:tailEnd type="none" w="med" len="med"/>
                    </a:lnB>
                    <a:solidFill>
                      <a:srgbClr val="004685"/>
                    </a:solidFill>
                  </a:tcPr>
                </a:tc>
                <a:tc rowSpan="2">
                  <a:txBody>
                    <a:bodyPr/>
                    <a:lstStyle/>
                    <a:p>
                      <a:pPr algn="ctr" fontAlgn="ctr"/>
                      <a:r>
                        <a:rPr lang="pt-BR" sz="600" b="1" i="0" u="none" strike="noStrike">
                          <a:solidFill>
                            <a:srgbClr val="FFFFFF"/>
                          </a:solidFill>
                          <a:effectLst/>
                          <a:latin typeface="Arial" panose="020B0604020202020204" pitchFamily="34" charset="0"/>
                        </a:rPr>
                        <a:t>Nº de Negócios</a:t>
                      </a:r>
                    </a:p>
                  </a:txBody>
                  <a:tcPr marL="4071" marR="4071" marT="4071" marB="0" anchor="ctr">
                    <a:lnL w="12700" cap="flat" cmpd="sng" algn="ctr">
                      <a:solidFill>
                        <a:srgbClr val="E6E9EB"/>
                      </a:solidFill>
                      <a:prstDash val="solid"/>
                      <a:round/>
                      <a:headEnd type="none" w="med" len="med"/>
                      <a:tailEnd type="none" w="med" len="med"/>
                    </a:lnL>
                    <a:lnR w="12700" cap="flat" cmpd="sng" algn="ctr">
                      <a:solidFill>
                        <a:srgbClr val="E6E9E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FD1"/>
                      </a:solidFill>
                      <a:prstDash val="solid"/>
                      <a:round/>
                      <a:headEnd type="none" w="med" len="med"/>
                      <a:tailEnd type="none" w="med" len="med"/>
                    </a:lnB>
                    <a:solidFill>
                      <a:srgbClr val="004685"/>
                    </a:solidFill>
                  </a:tcPr>
                </a:tc>
                <a:tc rowSpan="2">
                  <a:txBody>
                    <a:bodyPr/>
                    <a:lstStyle/>
                    <a:p>
                      <a:pPr algn="ctr" fontAlgn="ctr"/>
                      <a:r>
                        <a:rPr lang="pt-BR" sz="600" b="1" i="0" u="none" strike="noStrike">
                          <a:solidFill>
                            <a:srgbClr val="FFFFFF"/>
                          </a:solidFill>
                          <a:effectLst/>
                          <a:latin typeface="Arial" panose="020B0604020202020204" pitchFamily="34" charset="0"/>
                        </a:rPr>
                        <a:t>Contratos Negociados</a:t>
                      </a:r>
                    </a:p>
                  </a:txBody>
                  <a:tcPr marL="4071" marR="4071" marT="4071" marB="0" anchor="ctr">
                    <a:lnL w="12700" cap="flat" cmpd="sng" algn="ctr">
                      <a:solidFill>
                        <a:srgbClr val="E6E9EB"/>
                      </a:solidFill>
                      <a:prstDash val="solid"/>
                      <a:round/>
                      <a:headEnd type="none" w="med" len="med"/>
                      <a:tailEnd type="none" w="med" len="med"/>
                    </a:lnL>
                    <a:lnR w="12700" cap="flat" cmpd="sng" algn="ctr">
                      <a:solidFill>
                        <a:srgbClr val="E6E9E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FD1"/>
                      </a:solidFill>
                      <a:prstDash val="solid"/>
                      <a:round/>
                      <a:headEnd type="none" w="med" len="med"/>
                      <a:tailEnd type="none" w="med" len="med"/>
                    </a:lnB>
                    <a:solidFill>
                      <a:srgbClr val="004685"/>
                    </a:solidFill>
                  </a:tcPr>
                </a:tc>
                <a:tc gridSpan="2">
                  <a:txBody>
                    <a:bodyPr/>
                    <a:lstStyle/>
                    <a:p>
                      <a:pPr algn="ctr" fontAlgn="ctr"/>
                      <a:r>
                        <a:rPr lang="pt-BR" sz="600" b="1" i="0" u="none" strike="noStrike">
                          <a:solidFill>
                            <a:srgbClr val="FFFFFF"/>
                          </a:solidFill>
                          <a:effectLst/>
                          <a:latin typeface="Arial" panose="020B0604020202020204" pitchFamily="34" charset="0"/>
                        </a:rPr>
                        <a:t>Volume Financeiro</a:t>
                      </a:r>
                    </a:p>
                  </a:txBody>
                  <a:tcPr marL="4071" marR="4071" marT="4071" marB="0" anchor="ctr">
                    <a:lnL w="12700" cap="flat" cmpd="sng" algn="ctr">
                      <a:solidFill>
                        <a:srgbClr val="E6E9EB"/>
                      </a:solidFill>
                      <a:prstDash val="solid"/>
                      <a:round/>
                      <a:headEnd type="none" w="med" len="med"/>
                      <a:tailEnd type="none" w="med" len="med"/>
                    </a:lnL>
                    <a:lnR w="12700" cap="flat" cmpd="sng" algn="ctr">
                      <a:solidFill>
                        <a:srgbClr val="E6E9E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FD1"/>
                      </a:solidFill>
                      <a:prstDash val="solid"/>
                      <a:round/>
                      <a:headEnd type="none" w="med" len="med"/>
                      <a:tailEnd type="none" w="med" len="med"/>
                    </a:lnB>
                    <a:solidFill>
                      <a:srgbClr val="004685"/>
                    </a:solidFill>
                  </a:tcPr>
                </a:tc>
                <a:tc hMerge="1">
                  <a:txBody>
                    <a:bodyPr/>
                    <a:lstStyle/>
                    <a:p>
                      <a:endParaRPr lang="pt-BR"/>
                    </a:p>
                  </a:txBody>
                  <a:tcPr/>
                </a:tc>
                <a:tc rowSpan="2">
                  <a:txBody>
                    <a:bodyPr/>
                    <a:lstStyle/>
                    <a:p>
                      <a:pPr algn="ctr" fontAlgn="ctr"/>
                      <a:r>
                        <a:rPr lang="pt-BR" sz="600" b="1" i="0" u="none" strike="noStrike">
                          <a:solidFill>
                            <a:srgbClr val="FFFFFF"/>
                          </a:solidFill>
                          <a:effectLst/>
                          <a:latin typeface="Arial" panose="020B0604020202020204" pitchFamily="34" charset="0"/>
                        </a:rPr>
                        <a:t>Contratos em aberto</a:t>
                      </a:r>
                    </a:p>
                  </a:txBody>
                  <a:tcPr marL="4071" marR="4071" marT="4071" marB="0" anchor="ctr">
                    <a:lnL w="12700" cap="flat" cmpd="sng" algn="ctr">
                      <a:solidFill>
                        <a:srgbClr val="E6E9EB"/>
                      </a:solidFill>
                      <a:prstDash val="solid"/>
                      <a:round/>
                      <a:headEnd type="none" w="med" len="med"/>
                      <a:tailEnd type="none" w="med" len="med"/>
                    </a:lnL>
                    <a:lnR w="12700" cap="flat" cmpd="sng" algn="ctr">
                      <a:solidFill>
                        <a:srgbClr val="E6E9E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FD1"/>
                      </a:solidFill>
                      <a:prstDash val="solid"/>
                      <a:round/>
                      <a:headEnd type="none" w="med" len="med"/>
                      <a:tailEnd type="none" w="med" len="med"/>
                    </a:lnB>
                    <a:solidFill>
                      <a:srgbClr val="004685"/>
                    </a:solidFill>
                  </a:tcPr>
                </a:tc>
                <a:tc rowSpan="2">
                  <a:txBody>
                    <a:bodyPr/>
                    <a:lstStyle/>
                    <a:p>
                      <a:pPr algn="ctr" fontAlgn="ctr"/>
                      <a:r>
                        <a:rPr lang="pt-BR" sz="600" b="1" i="0" u="none" strike="noStrike">
                          <a:solidFill>
                            <a:srgbClr val="FFFFFF"/>
                          </a:solidFill>
                          <a:effectLst/>
                          <a:latin typeface="Arial" panose="020B0604020202020204" pitchFamily="34" charset="0"/>
                        </a:rPr>
                        <a:t>Contratos Negociados jan-fev</a:t>
                      </a:r>
                    </a:p>
                  </a:txBody>
                  <a:tcPr marL="4071" marR="4071" marT="4071" marB="0" anchor="ctr">
                    <a:lnL w="12700" cap="flat" cmpd="sng" algn="ctr">
                      <a:solidFill>
                        <a:srgbClr val="E6E9EB"/>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FD1"/>
                      </a:solidFill>
                      <a:prstDash val="solid"/>
                      <a:round/>
                      <a:headEnd type="none" w="med" len="med"/>
                      <a:tailEnd type="none" w="med" len="med"/>
                    </a:lnB>
                    <a:solidFill>
                      <a:srgbClr val="004685"/>
                    </a:solidFill>
                  </a:tcPr>
                </a:tc>
                <a:extLst>
                  <a:ext uri="{0D108BD9-81ED-4DB2-BD59-A6C34878D82A}">
                    <a16:rowId xmlns:a16="http://schemas.microsoft.com/office/drawing/2014/main" val="10001"/>
                  </a:ext>
                </a:extLst>
              </a:tr>
              <a:tr h="170117">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fontAlgn="ctr"/>
                      <a:r>
                        <a:rPr lang="pt-BR" sz="500" b="1" i="0" u="none" strike="noStrike">
                          <a:solidFill>
                            <a:srgbClr val="FFFFFF"/>
                          </a:solidFill>
                          <a:effectLst/>
                          <a:latin typeface="Arial" panose="020B0604020202020204" pitchFamily="34" charset="0"/>
                        </a:rPr>
                        <a:t>R$/mil</a:t>
                      </a:r>
                    </a:p>
                  </a:txBody>
                  <a:tcPr marL="4071" marR="4071" marT="4071" marB="0" anchor="ctr">
                    <a:lnL w="12700" cap="flat" cmpd="sng" algn="ctr">
                      <a:solidFill>
                        <a:srgbClr val="E6E9EB"/>
                      </a:solidFill>
                      <a:prstDash val="solid"/>
                      <a:round/>
                      <a:headEnd type="none" w="med" len="med"/>
                      <a:tailEnd type="none" w="med" len="med"/>
                    </a:lnL>
                    <a:lnR w="12700" cap="flat" cmpd="sng" algn="ctr">
                      <a:solidFill>
                        <a:srgbClr val="E6E9EB"/>
                      </a:solidFill>
                      <a:prstDash val="solid"/>
                      <a:round/>
                      <a:headEnd type="none" w="med" len="med"/>
                      <a:tailEnd type="none" w="med" len="med"/>
                    </a:lnR>
                    <a:lnT w="12700" cap="flat" cmpd="sng" algn="ctr">
                      <a:solidFill>
                        <a:srgbClr val="CCCFD1"/>
                      </a:solidFill>
                      <a:prstDash val="solid"/>
                      <a:round/>
                      <a:headEnd type="none" w="med" len="med"/>
                      <a:tailEnd type="none" w="med" len="med"/>
                    </a:lnT>
                    <a:lnB w="12700" cap="flat" cmpd="sng" algn="ctr">
                      <a:solidFill>
                        <a:srgbClr val="CCCFD1"/>
                      </a:solidFill>
                      <a:prstDash val="solid"/>
                      <a:round/>
                      <a:headEnd type="none" w="med" len="med"/>
                      <a:tailEnd type="none" w="med" len="med"/>
                    </a:lnB>
                    <a:solidFill>
                      <a:srgbClr val="4175A4"/>
                    </a:solidFill>
                  </a:tcPr>
                </a:tc>
                <a:tc>
                  <a:txBody>
                    <a:bodyPr/>
                    <a:lstStyle/>
                    <a:p>
                      <a:pPr algn="ctr" fontAlgn="ctr"/>
                      <a:r>
                        <a:rPr lang="pt-BR" sz="500" b="1" i="0" u="none" strike="noStrike">
                          <a:solidFill>
                            <a:srgbClr val="FFFFFF"/>
                          </a:solidFill>
                          <a:effectLst/>
                          <a:latin typeface="Arial" panose="020B0604020202020204" pitchFamily="34" charset="0"/>
                        </a:rPr>
                        <a:t>US$/mil</a:t>
                      </a:r>
                    </a:p>
                  </a:txBody>
                  <a:tcPr marL="4071" marR="4071" marT="4071" marB="0" anchor="ctr">
                    <a:lnL w="12700" cap="flat" cmpd="sng" algn="ctr">
                      <a:solidFill>
                        <a:srgbClr val="E6E9EB"/>
                      </a:solidFill>
                      <a:prstDash val="solid"/>
                      <a:round/>
                      <a:headEnd type="none" w="med" len="med"/>
                      <a:tailEnd type="none" w="med" len="med"/>
                    </a:lnL>
                    <a:lnR w="12700" cap="flat" cmpd="sng" algn="ctr">
                      <a:solidFill>
                        <a:srgbClr val="E6E9EB"/>
                      </a:solidFill>
                      <a:prstDash val="solid"/>
                      <a:round/>
                      <a:headEnd type="none" w="med" len="med"/>
                      <a:tailEnd type="none" w="med" len="med"/>
                    </a:lnR>
                    <a:lnT w="12700" cap="flat" cmpd="sng" algn="ctr">
                      <a:solidFill>
                        <a:srgbClr val="CCCFD1"/>
                      </a:solidFill>
                      <a:prstDash val="solid"/>
                      <a:round/>
                      <a:headEnd type="none" w="med" len="med"/>
                      <a:tailEnd type="none" w="med" len="med"/>
                    </a:lnT>
                    <a:lnB w="12700" cap="flat" cmpd="sng" algn="ctr">
                      <a:solidFill>
                        <a:srgbClr val="CCCFD1"/>
                      </a:solidFill>
                      <a:prstDash val="solid"/>
                      <a:round/>
                      <a:headEnd type="none" w="med" len="med"/>
                      <a:tailEnd type="none" w="med" len="med"/>
                    </a:lnB>
                    <a:solidFill>
                      <a:srgbClr val="4175A4"/>
                    </a:solidFill>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val="10002"/>
                  </a:ext>
                </a:extLst>
              </a:tr>
              <a:tr h="132950">
                <a:tc gridSpan="7">
                  <a:txBody>
                    <a:bodyPr/>
                    <a:lstStyle/>
                    <a:p>
                      <a:pPr algn="ctr" fontAlgn="ctr"/>
                      <a:r>
                        <a:rPr lang="pt-BR" sz="500" b="1" i="0" u="none" strike="noStrike">
                          <a:solidFill>
                            <a:srgbClr val="FFFFFF"/>
                          </a:solidFill>
                          <a:effectLst/>
                          <a:latin typeface="Arial" panose="020B0604020202020204" pitchFamily="34" charset="0"/>
                        </a:rPr>
                        <a:t>Pregão (negociação)</a:t>
                      </a:r>
                    </a:p>
                  </a:txBody>
                  <a:tcPr marL="4071" marR="4071" marT="4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FD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75A4"/>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3"/>
                  </a:ext>
                </a:extLst>
              </a:tr>
              <a:tr h="128518">
                <a:tc>
                  <a:txBody>
                    <a:bodyPr/>
                    <a:lstStyle/>
                    <a:p>
                      <a:pPr algn="l" fontAlgn="b"/>
                      <a:r>
                        <a:rPr lang="pt-BR" sz="600" b="0" i="0" u="none" strike="noStrike">
                          <a:solidFill>
                            <a:srgbClr val="000000"/>
                          </a:solidFill>
                          <a:effectLst/>
                          <a:latin typeface="Arial" panose="020B0604020202020204" pitchFamily="34" charset="0"/>
                        </a:rPr>
                        <a:t>Boi gordo (em reais)</a:t>
                      </a:r>
                    </a:p>
                  </a:txBody>
                  <a:tcPr marL="4071" marR="4071" marT="40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pt-BR" sz="700" b="0" i="0" u="none" strike="noStrike">
                          <a:solidFill>
                            <a:srgbClr val="000000"/>
                          </a:solidFill>
                          <a:effectLst/>
                          <a:latin typeface="Calibri" panose="020F0502020204030204" pitchFamily="34" charset="0"/>
                        </a:rPr>
                        <a:t>5.111</a:t>
                      </a:r>
                    </a:p>
                  </a:txBody>
                  <a:tcPr marL="4071" marR="4071" marT="40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pt-BR" sz="700" b="0" i="0" u="none" strike="noStrike">
                          <a:solidFill>
                            <a:srgbClr val="000000"/>
                          </a:solidFill>
                          <a:effectLst/>
                          <a:latin typeface="Calibri" panose="020F0502020204030204" pitchFamily="34" charset="0"/>
                        </a:rPr>
                        <a:t>27.548</a:t>
                      </a:r>
                    </a:p>
                  </a:txBody>
                  <a:tcPr marL="4071" marR="4071" marT="40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pt-BR" sz="700" b="0" i="0" u="none" strike="noStrike">
                          <a:solidFill>
                            <a:srgbClr val="000000"/>
                          </a:solidFill>
                          <a:effectLst/>
                          <a:latin typeface="Calibri" panose="020F0502020204030204" pitchFamily="34" charset="0"/>
                        </a:rPr>
                        <a:t>1.420.490</a:t>
                      </a:r>
                    </a:p>
                  </a:txBody>
                  <a:tcPr marL="4071" marR="4071" marT="40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pt-BR" sz="700" b="0" i="0" u="none" strike="noStrike">
                          <a:solidFill>
                            <a:srgbClr val="000000"/>
                          </a:solidFill>
                          <a:effectLst/>
                          <a:latin typeface="Calibri" panose="020F0502020204030204" pitchFamily="34" charset="0"/>
                        </a:rPr>
                        <a:t>358.086</a:t>
                      </a:r>
                    </a:p>
                  </a:txBody>
                  <a:tcPr marL="4071" marR="4071" marT="40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pt-BR" sz="700" b="0" i="0" u="none" strike="noStrike">
                          <a:solidFill>
                            <a:srgbClr val="000000"/>
                          </a:solidFill>
                          <a:effectLst/>
                          <a:latin typeface="Calibri" panose="020F0502020204030204" pitchFamily="34" charset="0"/>
                        </a:rPr>
                        <a:t>8.000</a:t>
                      </a:r>
                    </a:p>
                  </a:txBody>
                  <a:tcPr marL="4071" marR="4071" marT="40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pt-BR" sz="700" b="0" i="0" u="none" strike="noStrike">
                          <a:solidFill>
                            <a:srgbClr val="000000"/>
                          </a:solidFill>
                          <a:effectLst/>
                          <a:latin typeface="Calibri" panose="020F0502020204030204" pitchFamily="34" charset="0"/>
                        </a:rPr>
                        <a:t>51.867</a:t>
                      </a:r>
                    </a:p>
                  </a:txBody>
                  <a:tcPr marL="4071" marR="4071" marT="4071"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128518">
                <a:tc>
                  <a:txBody>
                    <a:bodyPr/>
                    <a:lstStyle/>
                    <a:p>
                      <a:pPr algn="l" fontAlgn="b"/>
                      <a:r>
                        <a:rPr lang="pt-BR" sz="600" b="0" i="0" u="none" strike="noStrike">
                          <a:solidFill>
                            <a:srgbClr val="000000"/>
                          </a:solidFill>
                          <a:effectLst/>
                          <a:latin typeface="Arial" panose="020B0604020202020204" pitchFamily="34" charset="0"/>
                        </a:rPr>
                        <a:t>                opções de compra s/fut.</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105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4.767</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2212</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557</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5.766</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9.533</a:t>
                      </a:r>
                    </a:p>
                  </a:txBody>
                  <a:tcPr marL="4071" marR="4071" marT="4071" marB="0" anchor="b">
                    <a:lnL>
                      <a:noFill/>
                    </a:lnL>
                    <a:lnR>
                      <a:noFill/>
                    </a:lnR>
                    <a:lnT>
                      <a:noFill/>
                    </a:lnT>
                    <a:lnB>
                      <a:noFill/>
                    </a:lnB>
                  </a:tcPr>
                </a:tc>
                <a:extLst>
                  <a:ext uri="{0D108BD9-81ED-4DB2-BD59-A6C34878D82A}">
                    <a16:rowId xmlns:a16="http://schemas.microsoft.com/office/drawing/2014/main" val="10005"/>
                  </a:ext>
                </a:extLst>
              </a:tr>
              <a:tr h="128518">
                <a:tc>
                  <a:txBody>
                    <a:bodyPr/>
                    <a:lstStyle/>
                    <a:p>
                      <a:pPr algn="l" fontAlgn="b"/>
                      <a:r>
                        <a:rPr lang="pt-BR" sz="600" b="0" i="0" u="none" strike="noStrike">
                          <a:solidFill>
                            <a:srgbClr val="000000"/>
                          </a:solidFill>
                          <a:effectLst/>
                          <a:latin typeface="Arial" panose="020B0604020202020204" pitchFamily="34" charset="0"/>
                        </a:rPr>
                        <a:t>                exercício compra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16</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1162</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58.202</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14.587</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1.173</a:t>
                      </a:r>
                    </a:p>
                  </a:txBody>
                  <a:tcPr marL="4071" marR="4071" marT="4071" marB="0" anchor="b">
                    <a:lnL>
                      <a:noFill/>
                    </a:lnL>
                    <a:lnR>
                      <a:noFill/>
                    </a:lnR>
                    <a:lnT>
                      <a:noFill/>
                    </a:lnT>
                    <a:lnB>
                      <a:noFill/>
                    </a:lnB>
                  </a:tcPr>
                </a:tc>
                <a:extLst>
                  <a:ext uri="{0D108BD9-81ED-4DB2-BD59-A6C34878D82A}">
                    <a16:rowId xmlns:a16="http://schemas.microsoft.com/office/drawing/2014/main" val="10006"/>
                  </a:ext>
                </a:extLst>
              </a:tr>
              <a:tr h="128518">
                <a:tc>
                  <a:txBody>
                    <a:bodyPr/>
                    <a:lstStyle/>
                    <a:p>
                      <a:pPr algn="l" fontAlgn="b"/>
                      <a:r>
                        <a:rPr lang="pt-BR" sz="600" b="0" i="0" u="none" strike="noStrike">
                          <a:solidFill>
                            <a:srgbClr val="000000"/>
                          </a:solidFill>
                          <a:effectLst/>
                          <a:latin typeface="Arial" panose="020B0604020202020204" pitchFamily="34" charset="0"/>
                        </a:rPr>
                        <a:t>                opções de venda s/fut.</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100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2.964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1.048</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263</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3.964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5.279</a:t>
                      </a:r>
                    </a:p>
                  </a:txBody>
                  <a:tcPr marL="4071" marR="4071" marT="4071" marB="0" anchor="b">
                    <a:lnL>
                      <a:noFill/>
                    </a:lnL>
                    <a:lnR>
                      <a:noFill/>
                    </a:lnR>
                    <a:lnT>
                      <a:noFill/>
                    </a:lnT>
                    <a:lnB>
                      <a:noFill/>
                    </a:lnB>
                  </a:tcPr>
                </a:tc>
                <a:extLst>
                  <a:ext uri="{0D108BD9-81ED-4DB2-BD59-A6C34878D82A}">
                    <a16:rowId xmlns:a16="http://schemas.microsoft.com/office/drawing/2014/main" val="10007"/>
                  </a:ext>
                </a:extLst>
              </a:tr>
              <a:tr h="128518">
                <a:tc>
                  <a:txBody>
                    <a:bodyPr/>
                    <a:lstStyle/>
                    <a:p>
                      <a:pPr algn="l" fontAlgn="b"/>
                      <a:r>
                        <a:rPr lang="pt-BR" sz="600" b="0" i="0" u="none" strike="noStrike">
                          <a:solidFill>
                            <a:srgbClr val="000000"/>
                          </a:solidFill>
                          <a:effectLst/>
                          <a:latin typeface="Arial" panose="020B0604020202020204" pitchFamily="34" charset="0"/>
                        </a:rPr>
                        <a:t>                exercício de venda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6</a:t>
                      </a:r>
                    </a:p>
                  </a:txBody>
                  <a:tcPr marL="4071" marR="4071" marT="4071" marB="0" anchor="b">
                    <a:lnL>
                      <a:noFill/>
                    </a:lnL>
                    <a:lnR>
                      <a:noFill/>
                    </a:lnR>
                    <a:lnT>
                      <a:noFill/>
                    </a:lnT>
                    <a:lnB>
                      <a:noFill/>
                    </a:lnB>
                  </a:tcPr>
                </a:tc>
                <a:extLst>
                  <a:ext uri="{0D108BD9-81ED-4DB2-BD59-A6C34878D82A}">
                    <a16:rowId xmlns:a16="http://schemas.microsoft.com/office/drawing/2014/main" val="10008"/>
                  </a:ext>
                </a:extLst>
              </a:tr>
              <a:tr h="128518">
                <a:tc>
                  <a:txBody>
                    <a:bodyPr/>
                    <a:lstStyle/>
                    <a:p>
                      <a:pPr algn="l" fontAlgn="b"/>
                      <a:r>
                        <a:rPr lang="pt-BR" sz="600" b="0" i="0" u="none" strike="noStrike">
                          <a:solidFill>
                            <a:srgbClr val="000000"/>
                          </a:solidFill>
                          <a:effectLst/>
                          <a:latin typeface="Arial" panose="020B0604020202020204" pitchFamily="34" charset="0"/>
                        </a:rPr>
                        <a:t>Café arábica futuro 4/5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3.494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10.743</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598.926</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151.011</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7.549</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16.357</a:t>
                      </a:r>
                    </a:p>
                  </a:txBody>
                  <a:tcPr marL="4071" marR="4071" marT="4071" marB="0" anchor="b">
                    <a:lnL>
                      <a:noFill/>
                    </a:lnL>
                    <a:lnR>
                      <a:noFill/>
                    </a:lnR>
                    <a:lnT>
                      <a:noFill/>
                    </a:lnT>
                    <a:lnB>
                      <a:noFill/>
                    </a:lnB>
                  </a:tcPr>
                </a:tc>
                <a:extLst>
                  <a:ext uri="{0D108BD9-81ED-4DB2-BD59-A6C34878D82A}">
                    <a16:rowId xmlns:a16="http://schemas.microsoft.com/office/drawing/2014/main" val="10009"/>
                  </a:ext>
                </a:extLst>
              </a:tr>
              <a:tr h="128518">
                <a:tc>
                  <a:txBody>
                    <a:bodyPr/>
                    <a:lstStyle/>
                    <a:p>
                      <a:pPr algn="l" fontAlgn="b"/>
                      <a:r>
                        <a:rPr lang="pt-BR" sz="600" b="0" i="0" u="none" strike="noStrike">
                          <a:solidFill>
                            <a:srgbClr val="000000"/>
                          </a:solidFill>
                          <a:effectLst/>
                          <a:latin typeface="Arial" panose="020B0604020202020204" pitchFamily="34" charset="0"/>
                        </a:rPr>
                        <a:t>           Rolagem</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120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1418</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77919</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19664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2.078</a:t>
                      </a:r>
                    </a:p>
                  </a:txBody>
                  <a:tcPr marL="4071" marR="4071" marT="4071" marB="0" anchor="b">
                    <a:lnL>
                      <a:noFill/>
                    </a:lnL>
                    <a:lnR>
                      <a:noFill/>
                    </a:lnR>
                    <a:lnT>
                      <a:noFill/>
                    </a:lnT>
                    <a:lnB>
                      <a:noFill/>
                    </a:lnB>
                  </a:tcPr>
                </a:tc>
                <a:extLst>
                  <a:ext uri="{0D108BD9-81ED-4DB2-BD59-A6C34878D82A}">
                    <a16:rowId xmlns:a16="http://schemas.microsoft.com/office/drawing/2014/main" val="10010"/>
                  </a:ext>
                </a:extLst>
              </a:tr>
              <a:tr h="128518">
                <a:tc>
                  <a:txBody>
                    <a:bodyPr/>
                    <a:lstStyle/>
                    <a:p>
                      <a:pPr algn="l" fontAlgn="b"/>
                      <a:r>
                        <a:rPr lang="pt-BR" sz="600" b="0" i="0" u="none" strike="noStrike">
                          <a:solidFill>
                            <a:srgbClr val="000000"/>
                          </a:solidFill>
                          <a:effectLst/>
                          <a:latin typeface="Arial" panose="020B0604020202020204" pitchFamily="34" charset="0"/>
                        </a:rPr>
                        <a:t>           opções de compra s/ fut.</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11"/>
                  </a:ext>
                </a:extLst>
              </a:tr>
              <a:tr h="128518">
                <a:tc>
                  <a:txBody>
                    <a:bodyPr/>
                    <a:lstStyle/>
                    <a:p>
                      <a:pPr algn="l" fontAlgn="b"/>
                      <a:r>
                        <a:rPr lang="pt-BR" sz="600" b="0" i="0" u="none" strike="noStrike">
                          <a:solidFill>
                            <a:srgbClr val="000000"/>
                          </a:solidFill>
                          <a:effectLst/>
                          <a:latin typeface="Arial" panose="020B0604020202020204" pitchFamily="34" charset="0"/>
                        </a:rPr>
                        <a:t>                exercício compra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12"/>
                  </a:ext>
                </a:extLst>
              </a:tr>
              <a:tr h="128518">
                <a:tc>
                  <a:txBody>
                    <a:bodyPr/>
                    <a:lstStyle/>
                    <a:p>
                      <a:pPr algn="l" fontAlgn="b"/>
                      <a:r>
                        <a:rPr lang="pt-BR" sz="600" b="0" i="0" u="none" strike="noStrike">
                          <a:solidFill>
                            <a:srgbClr val="000000"/>
                          </a:solidFill>
                          <a:effectLst/>
                          <a:latin typeface="Arial" panose="020B0604020202020204" pitchFamily="34" charset="0"/>
                        </a:rPr>
                        <a:t>           opções de venda s/ fut.</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6</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9</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332</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32</a:t>
                      </a:r>
                    </a:p>
                  </a:txBody>
                  <a:tcPr marL="4071" marR="4071" marT="4071" marB="0" anchor="b">
                    <a:lnL>
                      <a:noFill/>
                    </a:lnL>
                    <a:lnR>
                      <a:noFill/>
                    </a:lnR>
                    <a:lnT>
                      <a:noFill/>
                    </a:lnT>
                    <a:lnB>
                      <a:noFill/>
                    </a:lnB>
                  </a:tcPr>
                </a:tc>
                <a:extLst>
                  <a:ext uri="{0D108BD9-81ED-4DB2-BD59-A6C34878D82A}">
                    <a16:rowId xmlns:a16="http://schemas.microsoft.com/office/drawing/2014/main" val="10013"/>
                  </a:ext>
                </a:extLst>
              </a:tr>
              <a:tr h="128518">
                <a:tc>
                  <a:txBody>
                    <a:bodyPr/>
                    <a:lstStyle/>
                    <a:p>
                      <a:pPr algn="l" fontAlgn="b"/>
                      <a:r>
                        <a:rPr lang="pt-BR" sz="600" b="0" i="0" u="none" strike="noStrike">
                          <a:solidFill>
                            <a:srgbClr val="000000"/>
                          </a:solidFill>
                          <a:effectLst/>
                          <a:latin typeface="Arial" panose="020B0604020202020204" pitchFamily="34" charset="0"/>
                        </a:rPr>
                        <a:t>                exercício de venda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56</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a:t>
                      </a:r>
                    </a:p>
                  </a:txBody>
                  <a:tcPr marL="4071" marR="4071" marT="4071" marB="0" anchor="b">
                    <a:lnL>
                      <a:noFill/>
                    </a:lnL>
                    <a:lnR>
                      <a:noFill/>
                    </a:lnR>
                    <a:lnT>
                      <a:noFill/>
                    </a:lnT>
                    <a:lnB>
                      <a:noFill/>
                    </a:lnB>
                  </a:tcPr>
                </a:tc>
                <a:extLst>
                  <a:ext uri="{0D108BD9-81ED-4DB2-BD59-A6C34878D82A}">
                    <a16:rowId xmlns:a16="http://schemas.microsoft.com/office/drawing/2014/main" val="10014"/>
                  </a:ext>
                </a:extLst>
              </a:tr>
              <a:tr h="128518">
                <a:tc>
                  <a:txBody>
                    <a:bodyPr/>
                    <a:lstStyle/>
                    <a:p>
                      <a:pPr algn="l" fontAlgn="b"/>
                      <a:r>
                        <a:rPr lang="pt-BR" sz="600" b="0" i="0" u="none" strike="noStrike">
                          <a:solidFill>
                            <a:srgbClr val="000000"/>
                          </a:solidFill>
                          <a:effectLst/>
                          <a:latin typeface="Arial" panose="020B0604020202020204" pitchFamily="34" charset="0"/>
                        </a:rPr>
                        <a:t>Café arábica futuro 6/7</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681</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34807</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8804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852</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692</a:t>
                      </a:r>
                    </a:p>
                  </a:txBody>
                  <a:tcPr marL="4071" marR="4071" marT="4071" marB="0" anchor="b">
                    <a:lnL>
                      <a:noFill/>
                    </a:lnL>
                    <a:lnR>
                      <a:noFill/>
                    </a:lnR>
                    <a:lnT>
                      <a:noFill/>
                    </a:lnT>
                    <a:lnB>
                      <a:noFill/>
                    </a:lnB>
                  </a:tcPr>
                </a:tc>
                <a:extLst>
                  <a:ext uri="{0D108BD9-81ED-4DB2-BD59-A6C34878D82A}">
                    <a16:rowId xmlns:a16="http://schemas.microsoft.com/office/drawing/2014/main" val="10015"/>
                  </a:ext>
                </a:extLst>
              </a:tr>
              <a:tr h="128518">
                <a:tc>
                  <a:txBody>
                    <a:bodyPr/>
                    <a:lstStyle/>
                    <a:p>
                      <a:pPr algn="l" fontAlgn="b"/>
                      <a:r>
                        <a:rPr lang="pt-BR" sz="600" b="0" i="0" u="none" strike="noStrike">
                          <a:solidFill>
                            <a:srgbClr val="000000"/>
                          </a:solidFill>
                          <a:effectLst/>
                          <a:latin typeface="Arial" panose="020B0604020202020204" pitchFamily="34" charset="0"/>
                        </a:rPr>
                        <a:t>           Rolagem</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16"/>
                  </a:ext>
                </a:extLst>
              </a:tr>
              <a:tr h="128518">
                <a:tc>
                  <a:txBody>
                    <a:bodyPr/>
                    <a:lstStyle/>
                    <a:p>
                      <a:pPr algn="l" fontAlgn="b"/>
                      <a:r>
                        <a:rPr lang="pt-BR" sz="600" b="0" i="0" u="none" strike="noStrike">
                          <a:solidFill>
                            <a:srgbClr val="000000"/>
                          </a:solidFill>
                          <a:effectLst/>
                          <a:latin typeface="Arial" panose="020B0604020202020204" pitchFamily="34" charset="0"/>
                        </a:rPr>
                        <a:t>Milho futuro com liquidação financeira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11.727</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42.024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750.195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188.575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17.940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78.915</a:t>
                      </a:r>
                    </a:p>
                  </a:txBody>
                  <a:tcPr marL="4071" marR="4071" marT="4071" marB="0" anchor="b">
                    <a:lnL>
                      <a:noFill/>
                    </a:lnL>
                    <a:lnR>
                      <a:noFill/>
                    </a:lnR>
                    <a:lnT>
                      <a:noFill/>
                    </a:lnT>
                    <a:lnB>
                      <a:noFill/>
                    </a:lnB>
                  </a:tcPr>
                </a:tc>
                <a:extLst>
                  <a:ext uri="{0D108BD9-81ED-4DB2-BD59-A6C34878D82A}">
                    <a16:rowId xmlns:a16="http://schemas.microsoft.com/office/drawing/2014/main" val="10017"/>
                  </a:ext>
                </a:extLst>
              </a:tr>
              <a:tr h="128518">
                <a:tc>
                  <a:txBody>
                    <a:bodyPr/>
                    <a:lstStyle/>
                    <a:p>
                      <a:pPr algn="l" fontAlgn="b"/>
                      <a:r>
                        <a:rPr lang="pt-BR" sz="600" b="0" i="0" u="none" strike="noStrike">
                          <a:solidFill>
                            <a:srgbClr val="000000"/>
                          </a:solidFill>
                          <a:effectLst/>
                          <a:latin typeface="Arial" panose="020B0604020202020204" pitchFamily="34" charset="0"/>
                        </a:rPr>
                        <a:t>   opções de compra s/futuro</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74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5.985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4.080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1031</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11.528</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15.059</a:t>
                      </a:r>
                    </a:p>
                  </a:txBody>
                  <a:tcPr marL="4071" marR="4071" marT="4071" marB="0" anchor="b">
                    <a:lnL>
                      <a:noFill/>
                    </a:lnL>
                    <a:lnR>
                      <a:noFill/>
                    </a:lnR>
                    <a:lnT>
                      <a:noFill/>
                    </a:lnT>
                    <a:lnB>
                      <a:noFill/>
                    </a:lnB>
                  </a:tcPr>
                </a:tc>
                <a:extLst>
                  <a:ext uri="{0D108BD9-81ED-4DB2-BD59-A6C34878D82A}">
                    <a16:rowId xmlns:a16="http://schemas.microsoft.com/office/drawing/2014/main" val="10018"/>
                  </a:ext>
                </a:extLst>
              </a:tr>
              <a:tr h="128518">
                <a:tc>
                  <a:txBody>
                    <a:bodyPr/>
                    <a:lstStyle/>
                    <a:p>
                      <a:pPr algn="l" fontAlgn="b"/>
                      <a:r>
                        <a:rPr lang="pt-BR" sz="600" b="0" i="0" u="none" strike="noStrike">
                          <a:solidFill>
                            <a:srgbClr val="000000"/>
                          </a:solidFill>
                          <a:effectLst/>
                          <a:latin typeface="Arial" panose="020B0604020202020204" pitchFamily="34" charset="0"/>
                        </a:rPr>
                        <a:t>                exercício compra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4.103</a:t>
                      </a:r>
                    </a:p>
                  </a:txBody>
                  <a:tcPr marL="4071" marR="4071" marT="4071" marB="0" anchor="b">
                    <a:lnL>
                      <a:noFill/>
                    </a:lnL>
                    <a:lnR>
                      <a:noFill/>
                    </a:lnR>
                    <a:lnT>
                      <a:noFill/>
                    </a:lnT>
                    <a:lnB>
                      <a:noFill/>
                    </a:lnB>
                  </a:tcPr>
                </a:tc>
                <a:extLst>
                  <a:ext uri="{0D108BD9-81ED-4DB2-BD59-A6C34878D82A}">
                    <a16:rowId xmlns:a16="http://schemas.microsoft.com/office/drawing/2014/main" val="10019"/>
                  </a:ext>
                </a:extLst>
              </a:tr>
              <a:tr h="128518">
                <a:tc>
                  <a:txBody>
                    <a:bodyPr/>
                    <a:lstStyle/>
                    <a:p>
                      <a:pPr algn="l" fontAlgn="b"/>
                      <a:r>
                        <a:rPr lang="pt-BR" sz="600" b="0" i="0" u="none" strike="noStrike">
                          <a:solidFill>
                            <a:srgbClr val="000000"/>
                          </a:solidFill>
                          <a:effectLst/>
                          <a:latin typeface="Arial" panose="020B0604020202020204" pitchFamily="34" charset="0"/>
                        </a:rPr>
                        <a:t>   opções de venda s/futuro</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92</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6.283</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1.888</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475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16.196</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11.359</a:t>
                      </a:r>
                    </a:p>
                  </a:txBody>
                  <a:tcPr marL="4071" marR="4071" marT="4071" marB="0" anchor="b">
                    <a:lnL>
                      <a:noFill/>
                    </a:lnL>
                    <a:lnR>
                      <a:noFill/>
                    </a:lnR>
                    <a:lnT>
                      <a:noFill/>
                    </a:lnT>
                    <a:lnB>
                      <a:noFill/>
                    </a:lnB>
                  </a:tcPr>
                </a:tc>
                <a:extLst>
                  <a:ext uri="{0D108BD9-81ED-4DB2-BD59-A6C34878D82A}">
                    <a16:rowId xmlns:a16="http://schemas.microsoft.com/office/drawing/2014/main" val="10020"/>
                  </a:ext>
                </a:extLst>
              </a:tr>
              <a:tr h="128518">
                <a:tc>
                  <a:txBody>
                    <a:bodyPr/>
                    <a:lstStyle/>
                    <a:p>
                      <a:pPr algn="l" fontAlgn="b"/>
                      <a:r>
                        <a:rPr lang="pt-BR" sz="600" b="0" i="0" u="none" strike="noStrike">
                          <a:solidFill>
                            <a:srgbClr val="000000"/>
                          </a:solidFill>
                          <a:effectLst/>
                          <a:latin typeface="Arial" panose="020B0604020202020204" pitchFamily="34" charset="0"/>
                        </a:rPr>
                        <a:t>                exercício venda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21"/>
                  </a:ext>
                </a:extLst>
              </a:tr>
              <a:tr h="128518">
                <a:tc>
                  <a:txBody>
                    <a:bodyPr/>
                    <a:lstStyle/>
                    <a:p>
                      <a:pPr algn="l" fontAlgn="b"/>
                      <a:r>
                        <a:rPr lang="pt-BR" sz="600" b="0" i="0" u="none" strike="noStrike">
                          <a:solidFill>
                            <a:srgbClr val="000000"/>
                          </a:solidFill>
                          <a:effectLst/>
                          <a:latin typeface="Arial" panose="020B0604020202020204" pitchFamily="34" charset="0"/>
                        </a:rPr>
                        <a:t>Soja futuro com Liquidação Financeira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22"/>
                  </a:ext>
                </a:extLst>
              </a:tr>
              <a:tr h="128518">
                <a:tc>
                  <a:txBody>
                    <a:bodyPr/>
                    <a:lstStyle/>
                    <a:p>
                      <a:pPr algn="l" fontAlgn="b"/>
                      <a:r>
                        <a:rPr lang="pt-BR" sz="600" b="0" i="0" u="none" strike="noStrike">
                          <a:solidFill>
                            <a:srgbClr val="000000"/>
                          </a:solidFill>
                          <a:effectLst/>
                          <a:latin typeface="Arial" panose="020B0604020202020204" pitchFamily="34" charset="0"/>
                        </a:rPr>
                        <a:t>   opções de venda s/futuro</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43</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1323</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341</a:t>
                      </a:r>
                    </a:p>
                  </a:txBody>
                  <a:tcPr marL="4071" marR="4071" marT="4071" marB="0" anchor="b">
                    <a:lnL>
                      <a:noFill/>
                    </a:lnL>
                    <a:lnR>
                      <a:noFill/>
                    </a:lnR>
                    <a:lnT>
                      <a:noFill/>
                    </a:lnT>
                    <a:lnB>
                      <a:noFill/>
                    </a:lnB>
                  </a:tcPr>
                </a:tc>
                <a:extLst>
                  <a:ext uri="{0D108BD9-81ED-4DB2-BD59-A6C34878D82A}">
                    <a16:rowId xmlns:a16="http://schemas.microsoft.com/office/drawing/2014/main" val="10023"/>
                  </a:ext>
                </a:extLst>
              </a:tr>
              <a:tr h="128518">
                <a:tc>
                  <a:txBody>
                    <a:bodyPr/>
                    <a:lstStyle/>
                    <a:p>
                      <a:pPr algn="l" fontAlgn="b"/>
                      <a:r>
                        <a:rPr lang="pt-BR" sz="600" b="0" i="0" u="none" strike="noStrike">
                          <a:solidFill>
                            <a:srgbClr val="000000"/>
                          </a:solidFill>
                          <a:effectLst/>
                          <a:latin typeface="Arial" panose="020B0604020202020204" pitchFamily="34" charset="0"/>
                        </a:rPr>
                        <a:t>                exercício de venda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24"/>
                  </a:ext>
                </a:extLst>
              </a:tr>
              <a:tr h="128518">
                <a:tc>
                  <a:txBody>
                    <a:bodyPr/>
                    <a:lstStyle/>
                    <a:p>
                      <a:pPr algn="l" fontAlgn="b"/>
                      <a:r>
                        <a:rPr lang="pt-BR" sz="600" b="0" i="0" u="none" strike="noStrike">
                          <a:solidFill>
                            <a:srgbClr val="000000"/>
                          </a:solidFill>
                          <a:effectLst/>
                          <a:latin typeface="Arial" panose="020B0604020202020204" pitchFamily="34" charset="0"/>
                        </a:rPr>
                        <a:t>Soja futuro Cross Listing</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208</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2.656</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91.267</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22.931</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2.673</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6.465</a:t>
                      </a:r>
                    </a:p>
                  </a:txBody>
                  <a:tcPr marL="4071" marR="4071" marT="4071" marB="0" anchor="b">
                    <a:lnL>
                      <a:noFill/>
                    </a:lnL>
                    <a:lnR>
                      <a:noFill/>
                    </a:lnR>
                    <a:lnT>
                      <a:noFill/>
                    </a:lnT>
                    <a:lnB>
                      <a:noFill/>
                    </a:lnB>
                  </a:tcPr>
                </a:tc>
                <a:extLst>
                  <a:ext uri="{0D108BD9-81ED-4DB2-BD59-A6C34878D82A}">
                    <a16:rowId xmlns:a16="http://schemas.microsoft.com/office/drawing/2014/main" val="10025"/>
                  </a:ext>
                </a:extLst>
              </a:tr>
              <a:tr h="128518">
                <a:tc>
                  <a:txBody>
                    <a:bodyPr/>
                    <a:lstStyle/>
                    <a:p>
                      <a:pPr algn="l" fontAlgn="b"/>
                      <a:r>
                        <a:rPr lang="pt-BR" sz="600" b="0" i="0" u="none" strike="noStrike">
                          <a:solidFill>
                            <a:srgbClr val="000000"/>
                          </a:solidFill>
                          <a:effectLst/>
                          <a:latin typeface="Arial" panose="020B0604020202020204" pitchFamily="34" charset="0"/>
                        </a:rPr>
                        <a:t>Etanol futuro hidratado</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31</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435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21.107</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5.329</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1.665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2.368</a:t>
                      </a:r>
                    </a:p>
                  </a:txBody>
                  <a:tcPr marL="4071" marR="4071" marT="4071" marB="0" anchor="b">
                    <a:lnL>
                      <a:noFill/>
                    </a:lnL>
                    <a:lnR>
                      <a:noFill/>
                    </a:lnR>
                    <a:lnT>
                      <a:noFill/>
                    </a:lnT>
                    <a:lnB>
                      <a:noFill/>
                    </a:lnB>
                  </a:tcPr>
                </a:tc>
                <a:extLst>
                  <a:ext uri="{0D108BD9-81ED-4DB2-BD59-A6C34878D82A}">
                    <a16:rowId xmlns:a16="http://schemas.microsoft.com/office/drawing/2014/main" val="10026"/>
                  </a:ext>
                </a:extLst>
              </a:tr>
              <a:tr h="128518">
                <a:tc>
                  <a:txBody>
                    <a:bodyPr/>
                    <a:lstStyle/>
                    <a:p>
                      <a:pPr algn="l" fontAlgn="b"/>
                      <a:r>
                        <a:rPr lang="pt-BR" sz="600" b="0" i="0" u="none" strike="noStrike">
                          <a:solidFill>
                            <a:srgbClr val="000000"/>
                          </a:solidFill>
                          <a:effectLst/>
                          <a:latin typeface="Arial" panose="020B0604020202020204" pitchFamily="34" charset="0"/>
                        </a:rPr>
                        <a:t>            Rolagem </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27"/>
                  </a:ext>
                </a:extLst>
              </a:tr>
              <a:tr h="128518">
                <a:tc>
                  <a:txBody>
                    <a:bodyPr/>
                    <a:lstStyle/>
                    <a:p>
                      <a:pPr algn="l" fontAlgn="b"/>
                      <a:r>
                        <a:rPr lang="pt-BR" sz="600" b="0" i="0" u="none" strike="noStrike">
                          <a:solidFill>
                            <a:srgbClr val="000000"/>
                          </a:solidFill>
                          <a:effectLst/>
                          <a:latin typeface="Arial" panose="020B0604020202020204" pitchFamily="34" charset="0"/>
                        </a:rPr>
                        <a:t>           opções de compra s/ fut.</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28"/>
                  </a:ext>
                </a:extLst>
              </a:tr>
              <a:tr h="128518">
                <a:tc>
                  <a:txBody>
                    <a:bodyPr/>
                    <a:lstStyle/>
                    <a:p>
                      <a:pPr algn="l" fontAlgn="b"/>
                      <a:r>
                        <a:rPr lang="pt-BR" sz="600" b="0" i="0" u="none" strike="noStrike">
                          <a:solidFill>
                            <a:srgbClr val="000000"/>
                          </a:solidFill>
                          <a:effectLst/>
                          <a:latin typeface="Arial" panose="020B0604020202020204" pitchFamily="34" charset="0"/>
                        </a:rPr>
                        <a:t>Açúcar Cristal Especial Futuro</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29</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809</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33193</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8343</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745</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809</a:t>
                      </a:r>
                    </a:p>
                  </a:txBody>
                  <a:tcPr marL="4071" marR="4071" marT="4071" marB="0" anchor="b">
                    <a:lnL>
                      <a:noFill/>
                    </a:lnL>
                    <a:lnR>
                      <a:noFill/>
                    </a:lnR>
                    <a:lnT>
                      <a:noFill/>
                    </a:lnT>
                    <a:lnB>
                      <a:noFill/>
                    </a:lnB>
                  </a:tcPr>
                </a:tc>
                <a:extLst>
                  <a:ext uri="{0D108BD9-81ED-4DB2-BD59-A6C34878D82A}">
                    <a16:rowId xmlns:a16="http://schemas.microsoft.com/office/drawing/2014/main" val="10029"/>
                  </a:ext>
                </a:extLst>
              </a:tr>
              <a:tr h="128518">
                <a:tc>
                  <a:txBody>
                    <a:bodyPr/>
                    <a:lstStyle/>
                    <a:p>
                      <a:pPr algn="l" fontAlgn="b"/>
                      <a:r>
                        <a:rPr lang="pt-BR" sz="600" b="0" i="0" u="none" strike="noStrike">
                          <a:solidFill>
                            <a:srgbClr val="000000"/>
                          </a:solidFill>
                          <a:effectLst/>
                          <a:latin typeface="Arial" panose="020B0604020202020204" pitchFamily="34" charset="0"/>
                        </a:rPr>
                        <a:t>Ouro disponível (250g)</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330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780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30.154</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7.567</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1.295</a:t>
                      </a:r>
                    </a:p>
                  </a:txBody>
                  <a:tcPr marL="4071" marR="4071" marT="4071" marB="0" anchor="b">
                    <a:lnL>
                      <a:noFill/>
                    </a:lnL>
                    <a:lnR>
                      <a:noFill/>
                    </a:lnR>
                    <a:lnT>
                      <a:noFill/>
                    </a:lnT>
                    <a:lnB>
                      <a:noFill/>
                    </a:lnB>
                  </a:tcPr>
                </a:tc>
                <a:extLst>
                  <a:ext uri="{0D108BD9-81ED-4DB2-BD59-A6C34878D82A}">
                    <a16:rowId xmlns:a16="http://schemas.microsoft.com/office/drawing/2014/main" val="10030"/>
                  </a:ext>
                </a:extLst>
              </a:tr>
              <a:tr h="128518">
                <a:tc>
                  <a:txBody>
                    <a:bodyPr/>
                    <a:lstStyle/>
                    <a:p>
                      <a:pPr algn="l" fontAlgn="b"/>
                      <a:r>
                        <a:rPr lang="pt-BR" sz="600" b="0" i="0" u="none" strike="noStrike">
                          <a:solidFill>
                            <a:srgbClr val="000000"/>
                          </a:solidFill>
                          <a:effectLst/>
                          <a:latin typeface="Arial" panose="020B0604020202020204" pitchFamily="34" charset="0"/>
                        </a:rPr>
                        <a:t>        opções de compra (250g)</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202</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202</a:t>
                      </a:r>
                    </a:p>
                  </a:txBody>
                  <a:tcPr marL="4071" marR="4071" marT="4071" marB="0" anchor="b">
                    <a:lnL>
                      <a:noFill/>
                    </a:lnL>
                    <a:lnR>
                      <a:noFill/>
                    </a:lnR>
                    <a:lnT>
                      <a:noFill/>
                    </a:lnT>
                    <a:lnB>
                      <a:noFill/>
                    </a:lnB>
                  </a:tcPr>
                </a:tc>
                <a:extLst>
                  <a:ext uri="{0D108BD9-81ED-4DB2-BD59-A6C34878D82A}">
                    <a16:rowId xmlns:a16="http://schemas.microsoft.com/office/drawing/2014/main" val="10031"/>
                  </a:ext>
                </a:extLst>
              </a:tr>
              <a:tr h="128518">
                <a:tc>
                  <a:txBody>
                    <a:bodyPr/>
                    <a:lstStyle/>
                    <a:p>
                      <a:pPr algn="l" fontAlgn="b"/>
                      <a:r>
                        <a:rPr lang="pt-BR" sz="600" b="0" i="0" u="none" strike="noStrike">
                          <a:solidFill>
                            <a:srgbClr val="000000"/>
                          </a:solidFill>
                          <a:effectLst/>
                          <a:latin typeface="Arial" panose="020B0604020202020204" pitchFamily="34" charset="0"/>
                        </a:rPr>
                        <a:t>                exercício compra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202</a:t>
                      </a:r>
                    </a:p>
                  </a:txBody>
                  <a:tcPr marL="4071" marR="4071" marT="4071" marB="0" anchor="b">
                    <a:lnL>
                      <a:noFill/>
                    </a:lnL>
                    <a:lnR>
                      <a:noFill/>
                    </a:lnR>
                    <a:lnT>
                      <a:noFill/>
                    </a:lnT>
                    <a:lnB>
                      <a:noFill/>
                    </a:lnB>
                  </a:tcPr>
                </a:tc>
                <a:extLst>
                  <a:ext uri="{0D108BD9-81ED-4DB2-BD59-A6C34878D82A}">
                    <a16:rowId xmlns:a16="http://schemas.microsoft.com/office/drawing/2014/main" val="10032"/>
                  </a:ext>
                </a:extLst>
              </a:tr>
              <a:tr h="128518">
                <a:tc>
                  <a:txBody>
                    <a:bodyPr/>
                    <a:lstStyle/>
                    <a:p>
                      <a:pPr algn="l" fontAlgn="b"/>
                      <a:r>
                        <a:rPr lang="pt-BR" sz="600" b="0" i="0" u="none" strike="noStrike">
                          <a:solidFill>
                            <a:srgbClr val="000000"/>
                          </a:solidFill>
                          <a:effectLst/>
                          <a:latin typeface="Arial" panose="020B0604020202020204" pitchFamily="34" charset="0"/>
                        </a:rPr>
                        <a:t>        opções de venda (250g)</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202</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202</a:t>
                      </a:r>
                    </a:p>
                  </a:txBody>
                  <a:tcPr marL="4071" marR="4071" marT="4071" marB="0" anchor="b">
                    <a:lnL>
                      <a:noFill/>
                    </a:lnL>
                    <a:lnR>
                      <a:noFill/>
                    </a:lnR>
                    <a:lnT>
                      <a:noFill/>
                    </a:lnT>
                    <a:lnB>
                      <a:noFill/>
                    </a:lnB>
                  </a:tcPr>
                </a:tc>
                <a:extLst>
                  <a:ext uri="{0D108BD9-81ED-4DB2-BD59-A6C34878D82A}">
                    <a16:rowId xmlns:a16="http://schemas.microsoft.com/office/drawing/2014/main" val="10033"/>
                  </a:ext>
                </a:extLst>
              </a:tr>
              <a:tr h="128518">
                <a:tc>
                  <a:txBody>
                    <a:bodyPr/>
                    <a:lstStyle/>
                    <a:p>
                      <a:pPr algn="l" fontAlgn="b"/>
                      <a:r>
                        <a:rPr lang="pt-BR" sz="600" b="0" i="0" u="none" strike="noStrike">
                          <a:solidFill>
                            <a:srgbClr val="000000"/>
                          </a:solidFill>
                          <a:effectLst/>
                          <a:latin typeface="Arial" panose="020B0604020202020204" pitchFamily="34" charset="0"/>
                        </a:rPr>
                        <a:t>                exercício de venda</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34"/>
                  </a:ext>
                </a:extLst>
              </a:tr>
              <a:tr h="128518">
                <a:tc>
                  <a:txBody>
                    <a:bodyPr/>
                    <a:lstStyle/>
                    <a:p>
                      <a:pPr algn="l" fontAlgn="b"/>
                      <a:r>
                        <a:rPr lang="pt-BR" sz="600" b="0" i="0" u="none" strike="noStrike">
                          <a:solidFill>
                            <a:srgbClr val="000000"/>
                          </a:solidFill>
                          <a:effectLst/>
                          <a:latin typeface="Arial" panose="020B0604020202020204" pitchFamily="34" charset="0"/>
                        </a:rPr>
                        <a:t>                termo</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tc>
                  <a:txBody>
                    <a:bodyPr/>
                    <a:lstStyle/>
                    <a:p>
                      <a:pPr algn="r" fontAlgn="b"/>
                      <a:r>
                        <a:rPr lang="pt-BR" sz="700" b="0" i="0" u="none" strike="noStrike">
                          <a:solidFill>
                            <a:srgbClr val="000000"/>
                          </a:solidFill>
                          <a:effectLst/>
                          <a:latin typeface="Calibri" panose="020F0502020204030204" pitchFamily="34" charset="0"/>
                        </a:rPr>
                        <a:t>0</a:t>
                      </a:r>
                    </a:p>
                  </a:txBody>
                  <a:tcPr marL="4071" marR="4071" marT="4071" marB="0" anchor="b">
                    <a:lnL>
                      <a:noFill/>
                    </a:lnL>
                    <a:lnR>
                      <a:noFill/>
                    </a:lnR>
                    <a:lnT>
                      <a:noFill/>
                    </a:lnT>
                    <a:lnB>
                      <a:noFill/>
                    </a:lnB>
                  </a:tcPr>
                </a:tc>
                <a:extLst>
                  <a:ext uri="{0D108BD9-81ED-4DB2-BD59-A6C34878D82A}">
                    <a16:rowId xmlns:a16="http://schemas.microsoft.com/office/drawing/2014/main" val="10035"/>
                  </a:ext>
                </a:extLst>
              </a:tr>
              <a:tr h="128518">
                <a:tc>
                  <a:txBody>
                    <a:bodyPr/>
                    <a:lstStyle/>
                    <a:p>
                      <a:pPr algn="l" fontAlgn="b"/>
                      <a:r>
                        <a:rPr lang="pt-BR" sz="600" b="1" i="0" u="none" strike="noStrike">
                          <a:solidFill>
                            <a:srgbClr val="000000"/>
                          </a:solidFill>
                          <a:effectLst/>
                          <a:latin typeface="Arial" panose="020B0604020202020204" pitchFamily="34" charset="0"/>
                        </a:rPr>
                        <a:t>Commodities</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21.450</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108.314</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3.125.594</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787.250</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78.987</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208.338</a:t>
                      </a:r>
                    </a:p>
                  </a:txBody>
                  <a:tcPr marL="4071" marR="4071" marT="4071" marB="0" anchor="b">
                    <a:lnL>
                      <a:noFill/>
                    </a:lnL>
                    <a:lnR>
                      <a:noFill/>
                    </a:lnR>
                    <a:lnT>
                      <a:noFill/>
                    </a:lnT>
                    <a:lnB>
                      <a:noFill/>
                    </a:lnB>
                    <a:solidFill>
                      <a:srgbClr val="D9D9D9"/>
                    </a:solidFill>
                  </a:tcPr>
                </a:tc>
                <a:extLst>
                  <a:ext uri="{0D108BD9-81ED-4DB2-BD59-A6C34878D82A}">
                    <a16:rowId xmlns:a16="http://schemas.microsoft.com/office/drawing/2014/main" val="10036"/>
                  </a:ext>
                </a:extLst>
              </a:tr>
              <a:tr h="128518">
                <a:tc>
                  <a:txBody>
                    <a:bodyPr/>
                    <a:lstStyle/>
                    <a:p>
                      <a:pPr algn="l" fontAlgn="b"/>
                      <a:r>
                        <a:rPr lang="pt-BR" sz="600" b="1" i="0" u="none" strike="noStrike">
                          <a:solidFill>
                            <a:srgbClr val="000000"/>
                          </a:solidFill>
                          <a:effectLst/>
                          <a:latin typeface="Arial" panose="020B0604020202020204" pitchFamily="34" charset="0"/>
                        </a:rPr>
                        <a:t>Subtotal Pregão</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1.558.528</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39.679.583</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4.165.051.674</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1.048.340.867</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a:solidFill>
                            <a:srgbClr val="000000"/>
                          </a:solidFill>
                          <a:effectLst/>
                          <a:latin typeface="Arial" panose="020B0604020202020204" pitchFamily="34" charset="0"/>
                        </a:rPr>
                        <a:t>30.743.947</a:t>
                      </a:r>
                    </a:p>
                  </a:txBody>
                  <a:tcPr marL="4071" marR="4071" marT="4071" marB="0" anchor="b">
                    <a:lnL>
                      <a:noFill/>
                    </a:lnL>
                    <a:lnR>
                      <a:noFill/>
                    </a:lnR>
                    <a:lnT>
                      <a:noFill/>
                    </a:lnT>
                    <a:lnB>
                      <a:noFill/>
                    </a:lnB>
                    <a:solidFill>
                      <a:srgbClr val="D9D9D9"/>
                    </a:solidFill>
                  </a:tcPr>
                </a:tc>
                <a:tc>
                  <a:txBody>
                    <a:bodyPr/>
                    <a:lstStyle/>
                    <a:p>
                      <a:pPr algn="r" fontAlgn="b"/>
                      <a:r>
                        <a:rPr lang="pt-BR" sz="600" b="1" i="0" u="none" strike="noStrike" dirty="0">
                          <a:solidFill>
                            <a:srgbClr val="000000"/>
                          </a:solidFill>
                          <a:effectLst/>
                          <a:latin typeface="Arial" panose="020B0604020202020204" pitchFamily="34" charset="0"/>
                        </a:rPr>
                        <a:t>83.577.536</a:t>
                      </a:r>
                    </a:p>
                  </a:txBody>
                  <a:tcPr marL="4071" marR="4071" marT="4071" marB="0" anchor="b">
                    <a:lnL>
                      <a:noFill/>
                    </a:lnL>
                    <a:lnR>
                      <a:noFill/>
                    </a:lnR>
                    <a:lnT>
                      <a:noFill/>
                    </a:lnT>
                    <a:lnB>
                      <a:noFill/>
                    </a:lnB>
                    <a:solidFill>
                      <a:srgbClr val="D9D9D9"/>
                    </a:solidFill>
                  </a:tcPr>
                </a:tc>
                <a:extLst>
                  <a:ext uri="{0D108BD9-81ED-4DB2-BD59-A6C34878D82A}">
                    <a16:rowId xmlns:a16="http://schemas.microsoft.com/office/drawing/2014/main" val="10037"/>
                  </a:ext>
                </a:extLst>
              </a:tr>
            </a:tbl>
          </a:graphicData>
        </a:graphic>
      </p:graphicFrame>
    </p:spTree>
    <p:extLst>
      <p:ext uri="{BB962C8B-B14F-4D97-AF65-F5344CB8AC3E}">
        <p14:creationId xmlns:p14="http://schemas.microsoft.com/office/powerpoint/2010/main" val="3509368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Boletim Diário 01/03/2017</a:t>
            </a:r>
          </a:p>
        </p:txBody>
      </p:sp>
      <p:pic>
        <p:nvPicPr>
          <p:cNvPr id="3" name="Imagem 2"/>
          <p:cNvPicPr>
            <a:picLocks noChangeAspect="1"/>
          </p:cNvPicPr>
          <p:nvPr/>
        </p:nvPicPr>
        <p:blipFill>
          <a:blip r:embed="rId2"/>
          <a:stretch>
            <a:fillRect/>
          </a:stretch>
        </p:blipFill>
        <p:spPr>
          <a:xfrm>
            <a:off x="381000" y="1304925"/>
            <a:ext cx="8382000" cy="4248150"/>
          </a:xfrm>
          <a:prstGeom prst="rect">
            <a:avLst/>
          </a:prstGeom>
        </p:spPr>
      </p:pic>
    </p:spTree>
    <p:extLst>
      <p:ext uri="{BB962C8B-B14F-4D97-AF65-F5344CB8AC3E}">
        <p14:creationId xmlns:p14="http://schemas.microsoft.com/office/powerpoint/2010/main" val="4221125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8823" y="215771"/>
            <a:ext cx="7626353" cy="677108"/>
          </a:xfrm>
        </p:spPr>
        <p:txBody>
          <a:bodyPr/>
          <a:lstStyle/>
          <a:p>
            <a:r>
              <a:rPr lang="pt-BR" dirty="0"/>
              <a:t>Calendário de vencimentos</a:t>
            </a:r>
          </a:p>
        </p:txBody>
      </p:sp>
      <p:pic>
        <p:nvPicPr>
          <p:cNvPr id="5" name="Imagem 4"/>
          <p:cNvPicPr>
            <a:picLocks noChangeAspect="1"/>
          </p:cNvPicPr>
          <p:nvPr/>
        </p:nvPicPr>
        <p:blipFill>
          <a:blip r:embed="rId2"/>
          <a:stretch>
            <a:fillRect/>
          </a:stretch>
        </p:blipFill>
        <p:spPr>
          <a:xfrm>
            <a:off x="0" y="1338372"/>
            <a:ext cx="9144000" cy="4181255"/>
          </a:xfrm>
          <a:prstGeom prst="rect">
            <a:avLst/>
          </a:prstGeom>
        </p:spPr>
      </p:pic>
    </p:spTree>
    <p:extLst>
      <p:ext uri="{BB962C8B-B14F-4D97-AF65-F5344CB8AC3E}">
        <p14:creationId xmlns:p14="http://schemas.microsoft.com/office/powerpoint/2010/main" val="2017939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81" cy="68579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84960" y="184966"/>
            <a:ext cx="5448270" cy="43249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60008" y="782360"/>
            <a:ext cx="2488496" cy="4351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694494" y="5633926"/>
            <a:ext cx="167640" cy="116839"/>
          </a:xfrm>
          <a:custGeom>
            <a:avLst/>
            <a:gdLst/>
            <a:ahLst/>
            <a:cxnLst/>
            <a:rect l="l" t="t" r="r" b="b"/>
            <a:pathLst>
              <a:path w="167640" h="116839">
                <a:moveTo>
                  <a:pt x="79847" y="89892"/>
                </a:moveTo>
                <a:lnTo>
                  <a:pt x="3300" y="89892"/>
                </a:lnTo>
                <a:lnTo>
                  <a:pt x="2705" y="89792"/>
                </a:lnTo>
                <a:lnTo>
                  <a:pt x="0" y="79870"/>
                </a:lnTo>
                <a:lnTo>
                  <a:pt x="175" y="78382"/>
                </a:lnTo>
                <a:lnTo>
                  <a:pt x="43582" y="3522"/>
                </a:lnTo>
                <a:lnTo>
                  <a:pt x="44476" y="2827"/>
                </a:lnTo>
                <a:lnTo>
                  <a:pt x="45071" y="2430"/>
                </a:lnTo>
                <a:lnTo>
                  <a:pt x="45815" y="2133"/>
                </a:lnTo>
                <a:lnTo>
                  <a:pt x="46708" y="1934"/>
                </a:lnTo>
                <a:lnTo>
                  <a:pt x="47601" y="1637"/>
                </a:lnTo>
                <a:lnTo>
                  <a:pt x="48692" y="1438"/>
                </a:lnTo>
                <a:lnTo>
                  <a:pt x="51272" y="1240"/>
                </a:lnTo>
                <a:lnTo>
                  <a:pt x="56580" y="1190"/>
                </a:lnTo>
                <a:lnTo>
                  <a:pt x="58267" y="1289"/>
                </a:lnTo>
                <a:lnTo>
                  <a:pt x="59656" y="1488"/>
                </a:lnTo>
                <a:lnTo>
                  <a:pt x="61144" y="1587"/>
                </a:lnTo>
                <a:lnTo>
                  <a:pt x="62335" y="1785"/>
                </a:lnTo>
                <a:lnTo>
                  <a:pt x="63228" y="2083"/>
                </a:lnTo>
                <a:lnTo>
                  <a:pt x="64121" y="2281"/>
                </a:lnTo>
                <a:lnTo>
                  <a:pt x="64766" y="2579"/>
                </a:lnTo>
                <a:lnTo>
                  <a:pt x="65163" y="2976"/>
                </a:lnTo>
                <a:lnTo>
                  <a:pt x="65659" y="3373"/>
                </a:lnTo>
                <a:lnTo>
                  <a:pt x="65907" y="3819"/>
                </a:lnTo>
                <a:lnTo>
                  <a:pt x="65907" y="14584"/>
                </a:lnTo>
                <a:lnTo>
                  <a:pt x="51024" y="14584"/>
                </a:lnTo>
                <a:lnTo>
                  <a:pt x="13817" y="77241"/>
                </a:lnTo>
                <a:lnTo>
                  <a:pt x="79847" y="77241"/>
                </a:lnTo>
                <a:lnTo>
                  <a:pt x="80641" y="77787"/>
                </a:lnTo>
                <a:lnTo>
                  <a:pt x="81236" y="78878"/>
                </a:lnTo>
                <a:lnTo>
                  <a:pt x="81832" y="79870"/>
                </a:lnTo>
                <a:lnTo>
                  <a:pt x="82129" y="81409"/>
                </a:lnTo>
                <a:lnTo>
                  <a:pt x="82083" y="85724"/>
                </a:lnTo>
                <a:lnTo>
                  <a:pt x="81832" y="87064"/>
                </a:lnTo>
                <a:lnTo>
                  <a:pt x="81236" y="88254"/>
                </a:lnTo>
                <a:lnTo>
                  <a:pt x="80641" y="89346"/>
                </a:lnTo>
                <a:lnTo>
                  <a:pt x="79847" y="89892"/>
                </a:lnTo>
                <a:close/>
              </a:path>
              <a:path w="167640" h="116839">
                <a:moveTo>
                  <a:pt x="65907" y="77241"/>
                </a:moveTo>
                <a:lnTo>
                  <a:pt x="51173" y="77241"/>
                </a:lnTo>
                <a:lnTo>
                  <a:pt x="51173" y="14584"/>
                </a:lnTo>
                <a:lnTo>
                  <a:pt x="65907" y="14584"/>
                </a:lnTo>
                <a:lnTo>
                  <a:pt x="65907" y="77241"/>
                </a:lnTo>
                <a:close/>
              </a:path>
              <a:path w="167640" h="116839">
                <a:moveTo>
                  <a:pt x="59855" y="116681"/>
                </a:moveTo>
                <a:lnTo>
                  <a:pt x="56977" y="116681"/>
                </a:lnTo>
                <a:lnTo>
                  <a:pt x="55737" y="116581"/>
                </a:lnTo>
                <a:lnTo>
                  <a:pt x="54745" y="116382"/>
                </a:lnTo>
                <a:lnTo>
                  <a:pt x="53852" y="116283"/>
                </a:lnTo>
                <a:lnTo>
                  <a:pt x="51173" y="114349"/>
                </a:lnTo>
                <a:lnTo>
                  <a:pt x="51173" y="89892"/>
                </a:lnTo>
                <a:lnTo>
                  <a:pt x="65907" y="89892"/>
                </a:lnTo>
                <a:lnTo>
                  <a:pt x="65907" y="114349"/>
                </a:lnTo>
                <a:lnTo>
                  <a:pt x="65758" y="114746"/>
                </a:lnTo>
                <a:lnTo>
                  <a:pt x="65460" y="115043"/>
                </a:lnTo>
                <a:lnTo>
                  <a:pt x="65262" y="115341"/>
                </a:lnTo>
                <a:lnTo>
                  <a:pt x="61888" y="116382"/>
                </a:lnTo>
                <a:lnTo>
                  <a:pt x="60996" y="116581"/>
                </a:lnTo>
                <a:lnTo>
                  <a:pt x="59855" y="116681"/>
                </a:lnTo>
                <a:close/>
              </a:path>
              <a:path w="167640" h="116839">
                <a:moveTo>
                  <a:pt x="101153" y="23068"/>
                </a:moveTo>
                <a:lnTo>
                  <a:pt x="100063" y="23068"/>
                </a:lnTo>
                <a:lnTo>
                  <a:pt x="99665" y="22969"/>
                </a:lnTo>
                <a:lnTo>
                  <a:pt x="97993" y="13543"/>
                </a:lnTo>
                <a:lnTo>
                  <a:pt x="98127" y="12749"/>
                </a:lnTo>
                <a:lnTo>
                  <a:pt x="119212" y="1190"/>
                </a:lnTo>
                <a:lnTo>
                  <a:pt x="122386" y="396"/>
                </a:lnTo>
                <a:lnTo>
                  <a:pt x="125710" y="0"/>
                </a:lnTo>
                <a:lnTo>
                  <a:pt x="134640" y="0"/>
                </a:lnTo>
                <a:lnTo>
                  <a:pt x="139452" y="793"/>
                </a:lnTo>
                <a:lnTo>
                  <a:pt x="147787" y="3969"/>
                </a:lnTo>
                <a:lnTo>
                  <a:pt x="151210" y="6101"/>
                </a:lnTo>
                <a:lnTo>
                  <a:pt x="153888" y="8781"/>
                </a:lnTo>
                <a:lnTo>
                  <a:pt x="156667" y="11459"/>
                </a:lnTo>
                <a:lnTo>
                  <a:pt x="158034" y="13543"/>
                </a:lnTo>
                <a:lnTo>
                  <a:pt x="122684" y="13543"/>
                </a:lnTo>
                <a:lnTo>
                  <a:pt x="119410" y="14039"/>
                </a:lnTo>
                <a:lnTo>
                  <a:pt x="102195" y="22572"/>
                </a:lnTo>
                <a:lnTo>
                  <a:pt x="101153" y="23068"/>
                </a:lnTo>
                <a:close/>
              </a:path>
              <a:path w="167640" h="116839">
                <a:moveTo>
                  <a:pt x="164505" y="116085"/>
                </a:moveTo>
                <a:lnTo>
                  <a:pt x="100013" y="116085"/>
                </a:lnTo>
                <a:lnTo>
                  <a:pt x="99268" y="115986"/>
                </a:lnTo>
                <a:lnTo>
                  <a:pt x="95901" y="105915"/>
                </a:lnTo>
                <a:lnTo>
                  <a:pt x="95945" y="105518"/>
                </a:lnTo>
                <a:lnTo>
                  <a:pt x="99268" y="99863"/>
                </a:lnTo>
                <a:lnTo>
                  <a:pt x="126603" y="70891"/>
                </a:lnTo>
                <a:lnTo>
                  <a:pt x="144215" y="40332"/>
                </a:lnTo>
                <a:lnTo>
                  <a:pt x="144810" y="37455"/>
                </a:lnTo>
                <a:lnTo>
                  <a:pt x="145107" y="34775"/>
                </a:lnTo>
                <a:lnTo>
                  <a:pt x="145107" y="29716"/>
                </a:lnTo>
                <a:lnTo>
                  <a:pt x="144661" y="27285"/>
                </a:lnTo>
                <a:lnTo>
                  <a:pt x="143768" y="25003"/>
                </a:lnTo>
                <a:lnTo>
                  <a:pt x="142975" y="22720"/>
                </a:lnTo>
                <a:lnTo>
                  <a:pt x="141784" y="20736"/>
                </a:lnTo>
                <a:lnTo>
                  <a:pt x="140196" y="19049"/>
                </a:lnTo>
                <a:lnTo>
                  <a:pt x="138708" y="17363"/>
                </a:lnTo>
                <a:lnTo>
                  <a:pt x="136773" y="16023"/>
                </a:lnTo>
                <a:lnTo>
                  <a:pt x="132010" y="14039"/>
                </a:lnTo>
                <a:lnTo>
                  <a:pt x="129332" y="13543"/>
                </a:lnTo>
                <a:lnTo>
                  <a:pt x="158034" y="13543"/>
                </a:lnTo>
                <a:lnTo>
                  <a:pt x="158750" y="14635"/>
                </a:lnTo>
                <a:lnTo>
                  <a:pt x="160139" y="18306"/>
                </a:lnTo>
                <a:lnTo>
                  <a:pt x="161528" y="21877"/>
                </a:lnTo>
                <a:lnTo>
                  <a:pt x="162223" y="25697"/>
                </a:lnTo>
                <a:lnTo>
                  <a:pt x="162223" y="33436"/>
                </a:lnTo>
                <a:lnTo>
                  <a:pt x="161875" y="37107"/>
                </a:lnTo>
                <a:lnTo>
                  <a:pt x="161181" y="40778"/>
                </a:lnTo>
                <a:lnTo>
                  <a:pt x="160585" y="44350"/>
                </a:lnTo>
                <a:lnTo>
                  <a:pt x="159197" y="48269"/>
                </a:lnTo>
                <a:lnTo>
                  <a:pt x="157013" y="52535"/>
                </a:lnTo>
                <a:lnTo>
                  <a:pt x="154930" y="56703"/>
                </a:lnTo>
                <a:lnTo>
                  <a:pt x="151904" y="61366"/>
                </a:lnTo>
                <a:lnTo>
                  <a:pt x="147935" y="66526"/>
                </a:lnTo>
                <a:lnTo>
                  <a:pt x="144066" y="71685"/>
                </a:lnTo>
                <a:lnTo>
                  <a:pt x="138857" y="77588"/>
                </a:lnTo>
                <a:lnTo>
                  <a:pt x="132308" y="84236"/>
                </a:lnTo>
                <a:lnTo>
                  <a:pt x="114151" y="103137"/>
                </a:lnTo>
                <a:lnTo>
                  <a:pt x="164356" y="103137"/>
                </a:lnTo>
                <a:lnTo>
                  <a:pt x="164802" y="103286"/>
                </a:lnTo>
                <a:lnTo>
                  <a:pt x="165199" y="103584"/>
                </a:lnTo>
                <a:lnTo>
                  <a:pt x="165695" y="103881"/>
                </a:lnTo>
                <a:lnTo>
                  <a:pt x="166093" y="104278"/>
                </a:lnTo>
                <a:lnTo>
                  <a:pt x="166390" y="104774"/>
                </a:lnTo>
                <a:lnTo>
                  <a:pt x="166787" y="105271"/>
                </a:lnTo>
                <a:lnTo>
                  <a:pt x="167035" y="105915"/>
                </a:lnTo>
                <a:lnTo>
                  <a:pt x="167134" y="106709"/>
                </a:lnTo>
                <a:lnTo>
                  <a:pt x="167333" y="107503"/>
                </a:lnTo>
                <a:lnTo>
                  <a:pt x="167432" y="108445"/>
                </a:lnTo>
                <a:lnTo>
                  <a:pt x="167416" y="110777"/>
                </a:lnTo>
                <a:lnTo>
                  <a:pt x="167333" y="111570"/>
                </a:lnTo>
                <a:lnTo>
                  <a:pt x="167134" y="112365"/>
                </a:lnTo>
                <a:lnTo>
                  <a:pt x="167035" y="113158"/>
                </a:lnTo>
                <a:lnTo>
                  <a:pt x="164952" y="115986"/>
                </a:lnTo>
                <a:lnTo>
                  <a:pt x="164505" y="116085"/>
                </a:lnTo>
                <a:close/>
              </a:path>
            </a:pathLst>
          </a:custGeom>
          <a:solidFill>
            <a:srgbClr val="000000"/>
          </a:solidFill>
        </p:spPr>
        <p:txBody>
          <a:bodyPr wrap="square" lIns="0" tIns="0" rIns="0" bIns="0" rtlCol="0"/>
          <a:lstStyle/>
          <a:p>
            <a:endParaRPr/>
          </a:p>
        </p:txBody>
      </p:sp>
      <p:sp>
        <p:nvSpPr>
          <p:cNvPr id="6" name="object 6"/>
          <p:cNvSpPr/>
          <p:nvPr/>
        </p:nvSpPr>
        <p:spPr>
          <a:xfrm>
            <a:off x="702067" y="1430013"/>
            <a:ext cx="5171100" cy="19818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21244" y="1750669"/>
            <a:ext cx="7443405" cy="776250"/>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1128645" y="2249698"/>
            <a:ext cx="156210" cy="568960"/>
          </a:xfrm>
          <a:prstGeom prst="rect">
            <a:avLst/>
          </a:prstGeom>
        </p:spPr>
        <p:txBody>
          <a:bodyPr vert="horz" wrap="square" lIns="0" tIns="0" rIns="0" bIns="0" rtlCol="0">
            <a:spAutoFit/>
          </a:bodyPr>
          <a:lstStyle/>
          <a:p>
            <a:pPr marL="12700">
              <a:lnSpc>
                <a:spcPts val="2195"/>
              </a:lnSpc>
            </a:pPr>
            <a:r>
              <a:rPr sz="1850" spc="-5" dirty="0">
                <a:latin typeface="Arial"/>
                <a:cs typeface="Arial"/>
              </a:rPr>
              <a:t>–</a:t>
            </a:r>
            <a:endParaRPr sz="1850">
              <a:latin typeface="Arial"/>
              <a:cs typeface="Arial"/>
            </a:endParaRPr>
          </a:p>
          <a:p>
            <a:pPr marL="12700">
              <a:lnSpc>
                <a:spcPts val="2195"/>
              </a:lnSpc>
            </a:pPr>
            <a:r>
              <a:rPr sz="1850" spc="-5" dirty="0">
                <a:latin typeface="Arial"/>
                <a:cs typeface="Arial"/>
              </a:rPr>
              <a:t>–</a:t>
            </a:r>
            <a:endParaRPr sz="1850">
              <a:latin typeface="Arial"/>
              <a:cs typeface="Arial"/>
            </a:endParaRPr>
          </a:p>
        </p:txBody>
      </p:sp>
      <p:sp>
        <p:nvSpPr>
          <p:cNvPr id="9" name="object 9"/>
          <p:cNvSpPr/>
          <p:nvPr/>
        </p:nvSpPr>
        <p:spPr>
          <a:xfrm>
            <a:off x="1460175" y="2597910"/>
            <a:ext cx="6323332" cy="205234"/>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21244" y="2896051"/>
            <a:ext cx="5457208" cy="24645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21244" y="3217519"/>
            <a:ext cx="7211481" cy="516301"/>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710827" y="3811735"/>
            <a:ext cx="7456781" cy="735014"/>
          </a:xfrm>
          <a:prstGeom prst="rect">
            <a:avLst/>
          </a:prstGeom>
          <a:blipFill>
            <a:blip r:embed="rId10" cstate="print"/>
            <a:stretch>
              <a:fillRect/>
            </a:stretch>
          </a:blipFill>
        </p:spPr>
        <p:txBody>
          <a:bodyPr wrap="square" lIns="0" tIns="0" rIns="0" bIns="0" rtlCol="0"/>
          <a:lstStyle/>
          <a:p>
            <a:endParaRPr/>
          </a:p>
        </p:txBody>
      </p:sp>
      <p:sp>
        <p:nvSpPr>
          <p:cNvPr id="13" name="object 13"/>
          <p:cNvSpPr txBox="1"/>
          <p:nvPr/>
        </p:nvSpPr>
        <p:spPr>
          <a:xfrm>
            <a:off x="1128645" y="4040394"/>
            <a:ext cx="156210" cy="292735"/>
          </a:xfrm>
          <a:prstGeom prst="rect">
            <a:avLst/>
          </a:prstGeom>
        </p:spPr>
        <p:txBody>
          <a:bodyPr vert="horz" wrap="square" lIns="0" tIns="0" rIns="0" bIns="0" rtlCol="0">
            <a:spAutoFit/>
          </a:bodyPr>
          <a:lstStyle/>
          <a:p>
            <a:pPr marL="12700">
              <a:lnSpc>
                <a:spcPct val="100000"/>
              </a:lnSpc>
            </a:pPr>
            <a:r>
              <a:rPr sz="1850" spc="-5" dirty="0">
                <a:latin typeface="Arial"/>
                <a:cs typeface="Arial"/>
              </a:rPr>
              <a:t>–</a:t>
            </a:r>
            <a:endParaRPr sz="1850">
              <a:latin typeface="Arial"/>
              <a:cs typeface="Arial"/>
            </a:endParaRPr>
          </a:p>
        </p:txBody>
      </p:sp>
      <p:sp>
        <p:nvSpPr>
          <p:cNvPr id="14" name="object 14"/>
          <p:cNvSpPr/>
          <p:nvPr/>
        </p:nvSpPr>
        <p:spPr>
          <a:xfrm>
            <a:off x="702066" y="4636741"/>
            <a:ext cx="7063080" cy="513472"/>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42903" y="133839"/>
            <a:ext cx="3605205" cy="4356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19669" y="548698"/>
            <a:ext cx="5454689" cy="58135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44319" y="6359347"/>
            <a:ext cx="212725" cy="149225"/>
          </a:xfrm>
          <a:custGeom>
            <a:avLst/>
            <a:gdLst/>
            <a:ahLst/>
            <a:cxnLst/>
            <a:rect l="l" t="t" r="r" b="b"/>
            <a:pathLst>
              <a:path w="212725" h="149225">
                <a:moveTo>
                  <a:pt x="100955" y="113406"/>
                </a:moveTo>
                <a:lnTo>
                  <a:pt x="4266" y="113406"/>
                </a:lnTo>
                <a:lnTo>
                  <a:pt x="3522" y="113307"/>
                </a:lnTo>
                <a:lnTo>
                  <a:pt x="0" y="102294"/>
                </a:lnTo>
                <a:lnTo>
                  <a:pt x="198" y="100012"/>
                </a:lnTo>
                <a:lnTo>
                  <a:pt x="54719" y="4911"/>
                </a:lnTo>
                <a:lnTo>
                  <a:pt x="56356" y="3422"/>
                </a:lnTo>
                <a:lnTo>
                  <a:pt x="57050" y="2927"/>
                </a:lnTo>
                <a:lnTo>
                  <a:pt x="71486" y="1487"/>
                </a:lnTo>
                <a:lnTo>
                  <a:pt x="73620" y="1586"/>
                </a:lnTo>
                <a:lnTo>
                  <a:pt x="82400" y="3720"/>
                </a:lnTo>
                <a:lnTo>
                  <a:pt x="82995" y="4117"/>
                </a:lnTo>
                <a:lnTo>
                  <a:pt x="83293" y="4663"/>
                </a:lnTo>
                <a:lnTo>
                  <a:pt x="83293" y="18305"/>
                </a:lnTo>
                <a:lnTo>
                  <a:pt x="64541" y="18305"/>
                </a:lnTo>
                <a:lnTo>
                  <a:pt x="17512" y="97631"/>
                </a:lnTo>
                <a:lnTo>
                  <a:pt x="100955" y="97631"/>
                </a:lnTo>
                <a:lnTo>
                  <a:pt x="101946" y="98275"/>
                </a:lnTo>
                <a:lnTo>
                  <a:pt x="102641" y="99565"/>
                </a:lnTo>
                <a:lnTo>
                  <a:pt x="103435" y="100855"/>
                </a:lnTo>
                <a:lnTo>
                  <a:pt x="103831" y="102839"/>
                </a:lnTo>
                <a:lnTo>
                  <a:pt x="103791" y="108197"/>
                </a:lnTo>
                <a:lnTo>
                  <a:pt x="103435" y="109933"/>
                </a:lnTo>
                <a:lnTo>
                  <a:pt x="102641" y="111323"/>
                </a:lnTo>
                <a:lnTo>
                  <a:pt x="101946" y="112711"/>
                </a:lnTo>
                <a:lnTo>
                  <a:pt x="100955" y="113406"/>
                </a:lnTo>
                <a:close/>
              </a:path>
              <a:path w="212725" h="149225">
                <a:moveTo>
                  <a:pt x="83293" y="97631"/>
                </a:moveTo>
                <a:lnTo>
                  <a:pt x="64690" y="97631"/>
                </a:lnTo>
                <a:lnTo>
                  <a:pt x="64690" y="18305"/>
                </a:lnTo>
                <a:lnTo>
                  <a:pt x="83293" y="18305"/>
                </a:lnTo>
                <a:lnTo>
                  <a:pt x="83293" y="97631"/>
                </a:lnTo>
                <a:close/>
              </a:path>
              <a:path w="212725" h="149225">
                <a:moveTo>
                  <a:pt x="75703" y="147339"/>
                </a:moveTo>
                <a:lnTo>
                  <a:pt x="72131" y="147339"/>
                </a:lnTo>
                <a:lnTo>
                  <a:pt x="70643" y="147240"/>
                </a:lnTo>
                <a:lnTo>
                  <a:pt x="69453" y="147041"/>
                </a:lnTo>
                <a:lnTo>
                  <a:pt x="68262" y="146942"/>
                </a:lnTo>
                <a:lnTo>
                  <a:pt x="64690" y="144362"/>
                </a:lnTo>
                <a:lnTo>
                  <a:pt x="64690" y="113406"/>
                </a:lnTo>
                <a:lnTo>
                  <a:pt x="83293" y="113406"/>
                </a:lnTo>
                <a:lnTo>
                  <a:pt x="83293" y="144362"/>
                </a:lnTo>
                <a:lnTo>
                  <a:pt x="78382" y="147041"/>
                </a:lnTo>
                <a:lnTo>
                  <a:pt x="77192" y="147240"/>
                </a:lnTo>
                <a:lnTo>
                  <a:pt x="75703" y="147339"/>
                </a:lnTo>
                <a:close/>
              </a:path>
              <a:path w="212725" h="149225">
                <a:moveTo>
                  <a:pt x="129852" y="28128"/>
                </a:moveTo>
                <a:lnTo>
                  <a:pt x="128562" y="28128"/>
                </a:lnTo>
                <a:lnTo>
                  <a:pt x="128115" y="28029"/>
                </a:lnTo>
                <a:lnTo>
                  <a:pt x="126058" y="17709"/>
                </a:lnTo>
                <a:lnTo>
                  <a:pt x="126169" y="16767"/>
                </a:lnTo>
                <a:lnTo>
                  <a:pt x="126329" y="15923"/>
                </a:lnTo>
                <a:lnTo>
                  <a:pt x="126528" y="15328"/>
                </a:lnTo>
                <a:lnTo>
                  <a:pt x="126726" y="14634"/>
                </a:lnTo>
                <a:lnTo>
                  <a:pt x="133077" y="8631"/>
                </a:lnTo>
                <a:lnTo>
                  <a:pt x="135259" y="7242"/>
                </a:lnTo>
                <a:lnTo>
                  <a:pt x="160610" y="0"/>
                </a:lnTo>
                <a:lnTo>
                  <a:pt x="172119" y="0"/>
                </a:lnTo>
                <a:lnTo>
                  <a:pt x="178022" y="892"/>
                </a:lnTo>
                <a:lnTo>
                  <a:pt x="183083" y="2678"/>
                </a:lnTo>
                <a:lnTo>
                  <a:pt x="188143" y="4365"/>
                </a:lnTo>
                <a:lnTo>
                  <a:pt x="192359" y="6796"/>
                </a:lnTo>
                <a:lnTo>
                  <a:pt x="195733" y="9970"/>
                </a:lnTo>
                <a:lnTo>
                  <a:pt x="199107" y="13047"/>
                </a:lnTo>
                <a:lnTo>
                  <a:pt x="201063" y="15923"/>
                </a:lnTo>
                <a:lnTo>
                  <a:pt x="157285" y="15923"/>
                </a:lnTo>
                <a:lnTo>
                  <a:pt x="153268" y="16569"/>
                </a:lnTo>
                <a:lnTo>
                  <a:pt x="131141" y="27483"/>
                </a:lnTo>
                <a:lnTo>
                  <a:pt x="129852" y="28128"/>
                </a:lnTo>
                <a:close/>
              </a:path>
              <a:path w="212725" h="149225">
                <a:moveTo>
                  <a:pt x="203481" y="132903"/>
                </a:moveTo>
                <a:lnTo>
                  <a:pt x="166066" y="132903"/>
                </a:lnTo>
                <a:lnTo>
                  <a:pt x="170333" y="132258"/>
                </a:lnTo>
                <a:lnTo>
                  <a:pt x="177775" y="129678"/>
                </a:lnTo>
                <a:lnTo>
                  <a:pt x="180900" y="127892"/>
                </a:lnTo>
                <a:lnTo>
                  <a:pt x="183380" y="125610"/>
                </a:lnTo>
                <a:lnTo>
                  <a:pt x="185959" y="123328"/>
                </a:lnTo>
                <a:lnTo>
                  <a:pt x="187895" y="120599"/>
                </a:lnTo>
                <a:lnTo>
                  <a:pt x="190474" y="114250"/>
                </a:lnTo>
                <a:lnTo>
                  <a:pt x="191119" y="110777"/>
                </a:lnTo>
                <a:lnTo>
                  <a:pt x="191119" y="102939"/>
                </a:lnTo>
                <a:lnTo>
                  <a:pt x="190276" y="99267"/>
                </a:lnTo>
                <a:lnTo>
                  <a:pt x="188589" y="95993"/>
                </a:lnTo>
                <a:lnTo>
                  <a:pt x="187001" y="92719"/>
                </a:lnTo>
                <a:lnTo>
                  <a:pt x="184670" y="89892"/>
                </a:lnTo>
                <a:lnTo>
                  <a:pt x="178519" y="85129"/>
                </a:lnTo>
                <a:lnTo>
                  <a:pt x="174699" y="83343"/>
                </a:lnTo>
                <a:lnTo>
                  <a:pt x="170135" y="82152"/>
                </a:lnTo>
                <a:lnTo>
                  <a:pt x="165669" y="80863"/>
                </a:lnTo>
                <a:lnTo>
                  <a:pt x="160610" y="80217"/>
                </a:lnTo>
                <a:lnTo>
                  <a:pt x="140518" y="80217"/>
                </a:lnTo>
                <a:lnTo>
                  <a:pt x="139922" y="80068"/>
                </a:lnTo>
                <a:lnTo>
                  <a:pt x="136657" y="70842"/>
                </a:lnTo>
                <a:lnTo>
                  <a:pt x="136748" y="69800"/>
                </a:lnTo>
                <a:lnTo>
                  <a:pt x="137144" y="67915"/>
                </a:lnTo>
                <a:lnTo>
                  <a:pt x="137442" y="67171"/>
                </a:lnTo>
                <a:lnTo>
                  <a:pt x="137839" y="66674"/>
                </a:lnTo>
                <a:lnTo>
                  <a:pt x="138235" y="66079"/>
                </a:lnTo>
                <a:lnTo>
                  <a:pt x="138682" y="65682"/>
                </a:lnTo>
                <a:lnTo>
                  <a:pt x="139178" y="65484"/>
                </a:lnTo>
                <a:lnTo>
                  <a:pt x="139774" y="65186"/>
                </a:lnTo>
                <a:lnTo>
                  <a:pt x="140419" y="65037"/>
                </a:lnTo>
                <a:lnTo>
                  <a:pt x="158575" y="65037"/>
                </a:lnTo>
                <a:lnTo>
                  <a:pt x="162991" y="64392"/>
                </a:lnTo>
                <a:lnTo>
                  <a:pt x="185315" y="42018"/>
                </a:lnTo>
                <a:lnTo>
                  <a:pt x="185315" y="34973"/>
                </a:lnTo>
                <a:lnTo>
                  <a:pt x="184819" y="32146"/>
                </a:lnTo>
                <a:lnTo>
                  <a:pt x="183827" y="29467"/>
                </a:lnTo>
                <a:lnTo>
                  <a:pt x="182834" y="26689"/>
                </a:lnTo>
                <a:lnTo>
                  <a:pt x="181346" y="24308"/>
                </a:lnTo>
                <a:lnTo>
                  <a:pt x="179361" y="22323"/>
                </a:lnTo>
                <a:lnTo>
                  <a:pt x="177476" y="20339"/>
                </a:lnTo>
                <a:lnTo>
                  <a:pt x="174996" y="18801"/>
                </a:lnTo>
                <a:lnTo>
                  <a:pt x="171921" y="17709"/>
                </a:lnTo>
                <a:lnTo>
                  <a:pt x="168944" y="16519"/>
                </a:lnTo>
                <a:lnTo>
                  <a:pt x="165521" y="15923"/>
                </a:lnTo>
                <a:lnTo>
                  <a:pt x="201063" y="15923"/>
                </a:lnTo>
                <a:lnTo>
                  <a:pt x="201637" y="16767"/>
                </a:lnTo>
                <a:lnTo>
                  <a:pt x="203323" y="21133"/>
                </a:lnTo>
                <a:lnTo>
                  <a:pt x="205009" y="25399"/>
                </a:lnTo>
                <a:lnTo>
                  <a:pt x="205853" y="30211"/>
                </a:lnTo>
                <a:lnTo>
                  <a:pt x="205853" y="40034"/>
                </a:lnTo>
                <a:lnTo>
                  <a:pt x="178618" y="70692"/>
                </a:lnTo>
                <a:lnTo>
                  <a:pt x="178618" y="70842"/>
                </a:lnTo>
                <a:lnTo>
                  <a:pt x="183678" y="71437"/>
                </a:lnTo>
                <a:lnTo>
                  <a:pt x="188242" y="72727"/>
                </a:lnTo>
                <a:lnTo>
                  <a:pt x="192310" y="74711"/>
                </a:lnTo>
                <a:lnTo>
                  <a:pt x="196477" y="76596"/>
                </a:lnTo>
                <a:lnTo>
                  <a:pt x="200049" y="79026"/>
                </a:lnTo>
                <a:lnTo>
                  <a:pt x="206002" y="84979"/>
                </a:lnTo>
                <a:lnTo>
                  <a:pt x="208334" y="88502"/>
                </a:lnTo>
                <a:lnTo>
                  <a:pt x="210084" y="92719"/>
                </a:lnTo>
                <a:lnTo>
                  <a:pt x="211707" y="96539"/>
                </a:lnTo>
                <a:lnTo>
                  <a:pt x="212550" y="100756"/>
                </a:lnTo>
                <a:lnTo>
                  <a:pt x="212550" y="111868"/>
                </a:lnTo>
                <a:lnTo>
                  <a:pt x="211360" y="117871"/>
                </a:lnTo>
                <a:lnTo>
                  <a:pt x="208935" y="123328"/>
                </a:lnTo>
                <a:lnTo>
                  <a:pt x="206696" y="128488"/>
                </a:lnTo>
                <a:lnTo>
                  <a:pt x="203481" y="132903"/>
                </a:lnTo>
                <a:close/>
              </a:path>
              <a:path w="212725" h="149225">
                <a:moveTo>
                  <a:pt x="169688" y="148678"/>
                </a:moveTo>
                <a:lnTo>
                  <a:pt x="156889" y="148678"/>
                </a:lnTo>
                <a:lnTo>
                  <a:pt x="152374" y="148282"/>
                </a:lnTo>
                <a:lnTo>
                  <a:pt x="121975" y="125610"/>
                </a:lnTo>
                <a:lnTo>
                  <a:pt x="122162" y="124220"/>
                </a:lnTo>
                <a:lnTo>
                  <a:pt x="122658" y="123229"/>
                </a:lnTo>
                <a:lnTo>
                  <a:pt x="123254" y="122137"/>
                </a:lnTo>
                <a:lnTo>
                  <a:pt x="124047" y="121592"/>
                </a:lnTo>
                <a:lnTo>
                  <a:pt x="125635" y="121592"/>
                </a:lnTo>
                <a:lnTo>
                  <a:pt x="126925" y="122187"/>
                </a:lnTo>
                <a:lnTo>
                  <a:pt x="130894" y="124568"/>
                </a:lnTo>
                <a:lnTo>
                  <a:pt x="133423" y="125858"/>
                </a:lnTo>
                <a:lnTo>
                  <a:pt x="139576" y="128636"/>
                </a:lnTo>
                <a:lnTo>
                  <a:pt x="143197" y="129926"/>
                </a:lnTo>
                <a:lnTo>
                  <a:pt x="151531" y="132307"/>
                </a:lnTo>
                <a:lnTo>
                  <a:pt x="156144" y="132903"/>
                </a:lnTo>
                <a:lnTo>
                  <a:pt x="203481" y="132903"/>
                </a:lnTo>
                <a:lnTo>
                  <a:pt x="203373" y="133051"/>
                </a:lnTo>
                <a:lnTo>
                  <a:pt x="194741" y="140691"/>
                </a:lnTo>
                <a:lnTo>
                  <a:pt x="189432" y="143618"/>
                </a:lnTo>
                <a:lnTo>
                  <a:pt x="183083" y="145701"/>
                </a:lnTo>
                <a:lnTo>
                  <a:pt x="176832" y="147686"/>
                </a:lnTo>
                <a:lnTo>
                  <a:pt x="169688" y="148678"/>
                </a:lnTo>
                <a:close/>
              </a:path>
            </a:pathLst>
          </a:custGeom>
          <a:solidFill>
            <a:srgbClr val="000000"/>
          </a:solid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Bibliografia</a:t>
            </a:r>
          </a:p>
        </p:txBody>
      </p:sp>
      <p:pic>
        <p:nvPicPr>
          <p:cNvPr id="6" name="Picture 4"/>
          <p:cNvPicPr>
            <a:picLocks noGrp="1" noChangeAspect="1" noChangeArrowheads="1"/>
          </p:cNvPicPr>
          <p:nvPr>
            <p:ph sz="half" idx="2"/>
          </p:nvPr>
        </p:nvPicPr>
        <p:blipFill>
          <a:blip r:embed="rId2" cstate="print"/>
          <a:srcRect/>
          <a:stretch>
            <a:fillRect/>
          </a:stretch>
        </p:blipFill>
        <p:spPr>
          <a:xfrm>
            <a:off x="0" y="2371995"/>
            <a:ext cx="4886185" cy="2477562"/>
          </a:xfrm>
          <a:noFill/>
        </p:spPr>
      </p:pic>
      <p:sp>
        <p:nvSpPr>
          <p:cNvPr id="4" name="Espaço Reservado para Conteúdo 3"/>
          <p:cNvSpPr>
            <a:spLocks noGrp="1"/>
          </p:cNvSpPr>
          <p:nvPr>
            <p:ph sz="half" idx="3"/>
          </p:nvPr>
        </p:nvSpPr>
        <p:spPr/>
        <p:txBody>
          <a:bodyPr/>
          <a:lstStyle/>
          <a:p>
            <a:endParaRPr lang="pt-BR"/>
          </a:p>
        </p:txBody>
      </p:sp>
    </p:spTree>
    <p:extLst>
      <p:ext uri="{BB962C8B-B14F-4D97-AF65-F5344CB8AC3E}">
        <p14:creationId xmlns:p14="http://schemas.microsoft.com/office/powerpoint/2010/main" val="2324955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81" cy="6857986"/>
          </a:xfrm>
          <a:prstGeom prst="rect">
            <a:avLst/>
          </a:prstGeom>
          <a:blipFill>
            <a:blip r:embed="rId2" cstate="print"/>
            <a:stretch>
              <a:fillRect/>
            </a:stretch>
          </a:blipFill>
        </p:spPr>
        <p:txBody>
          <a:bodyPr wrap="square" lIns="0" tIns="0" rIns="0" bIns="0" rtlCol="0"/>
          <a:lstStyle/>
          <a:p>
            <a:pPr algn="ctr"/>
            <a:r>
              <a:rPr lang="pt-BR" sz="3600" dirty="0"/>
              <a:t>Cotações</a:t>
            </a:r>
            <a:endParaRPr sz="3600" dirty="0"/>
          </a:p>
        </p:txBody>
      </p:sp>
      <p:sp>
        <p:nvSpPr>
          <p:cNvPr id="4" name="object 4"/>
          <p:cNvSpPr/>
          <p:nvPr/>
        </p:nvSpPr>
        <p:spPr>
          <a:xfrm>
            <a:off x="8694494" y="5635116"/>
            <a:ext cx="172720" cy="115570"/>
          </a:xfrm>
          <a:custGeom>
            <a:avLst/>
            <a:gdLst/>
            <a:ahLst/>
            <a:cxnLst/>
            <a:rect l="l" t="t" r="r" b="b"/>
            <a:pathLst>
              <a:path w="172720" h="115570">
                <a:moveTo>
                  <a:pt x="79847" y="88701"/>
                </a:moveTo>
                <a:lnTo>
                  <a:pt x="3300" y="88701"/>
                </a:lnTo>
                <a:lnTo>
                  <a:pt x="2705" y="88602"/>
                </a:lnTo>
                <a:lnTo>
                  <a:pt x="0" y="78680"/>
                </a:lnTo>
                <a:lnTo>
                  <a:pt x="175" y="77192"/>
                </a:lnTo>
                <a:lnTo>
                  <a:pt x="43582" y="2331"/>
                </a:lnTo>
                <a:lnTo>
                  <a:pt x="44476" y="1637"/>
                </a:lnTo>
                <a:lnTo>
                  <a:pt x="45071" y="1240"/>
                </a:lnTo>
                <a:lnTo>
                  <a:pt x="45815" y="942"/>
                </a:lnTo>
                <a:lnTo>
                  <a:pt x="46708" y="744"/>
                </a:lnTo>
                <a:lnTo>
                  <a:pt x="47601" y="446"/>
                </a:lnTo>
                <a:lnTo>
                  <a:pt x="48692" y="248"/>
                </a:lnTo>
                <a:lnTo>
                  <a:pt x="51272" y="49"/>
                </a:lnTo>
                <a:lnTo>
                  <a:pt x="56580" y="0"/>
                </a:lnTo>
                <a:lnTo>
                  <a:pt x="58267" y="99"/>
                </a:lnTo>
                <a:lnTo>
                  <a:pt x="59656" y="297"/>
                </a:lnTo>
                <a:lnTo>
                  <a:pt x="61144" y="396"/>
                </a:lnTo>
                <a:lnTo>
                  <a:pt x="62335" y="595"/>
                </a:lnTo>
                <a:lnTo>
                  <a:pt x="63228" y="892"/>
                </a:lnTo>
                <a:lnTo>
                  <a:pt x="64121" y="1091"/>
                </a:lnTo>
                <a:lnTo>
                  <a:pt x="64766" y="1388"/>
                </a:lnTo>
                <a:lnTo>
                  <a:pt x="65163" y="1785"/>
                </a:lnTo>
                <a:lnTo>
                  <a:pt x="65659" y="2183"/>
                </a:lnTo>
                <a:lnTo>
                  <a:pt x="65907" y="2628"/>
                </a:lnTo>
                <a:lnTo>
                  <a:pt x="65907" y="13394"/>
                </a:lnTo>
                <a:lnTo>
                  <a:pt x="51024" y="13394"/>
                </a:lnTo>
                <a:lnTo>
                  <a:pt x="13817" y="76051"/>
                </a:lnTo>
                <a:lnTo>
                  <a:pt x="79847" y="76051"/>
                </a:lnTo>
                <a:lnTo>
                  <a:pt x="80641" y="76597"/>
                </a:lnTo>
                <a:lnTo>
                  <a:pt x="81236" y="77687"/>
                </a:lnTo>
                <a:lnTo>
                  <a:pt x="81832" y="78680"/>
                </a:lnTo>
                <a:lnTo>
                  <a:pt x="82129" y="80218"/>
                </a:lnTo>
                <a:lnTo>
                  <a:pt x="82083" y="84534"/>
                </a:lnTo>
                <a:lnTo>
                  <a:pt x="81832" y="85873"/>
                </a:lnTo>
                <a:lnTo>
                  <a:pt x="81236" y="87064"/>
                </a:lnTo>
                <a:lnTo>
                  <a:pt x="80641" y="88155"/>
                </a:lnTo>
                <a:lnTo>
                  <a:pt x="79847" y="88701"/>
                </a:lnTo>
                <a:close/>
              </a:path>
              <a:path w="172720" h="115570">
                <a:moveTo>
                  <a:pt x="65907" y="76051"/>
                </a:moveTo>
                <a:lnTo>
                  <a:pt x="51173" y="76051"/>
                </a:lnTo>
                <a:lnTo>
                  <a:pt x="51173" y="13394"/>
                </a:lnTo>
                <a:lnTo>
                  <a:pt x="65907" y="13394"/>
                </a:lnTo>
                <a:lnTo>
                  <a:pt x="65907" y="76051"/>
                </a:lnTo>
                <a:close/>
              </a:path>
              <a:path w="172720" h="115570">
                <a:moveTo>
                  <a:pt x="59855" y="115490"/>
                </a:moveTo>
                <a:lnTo>
                  <a:pt x="56977" y="115490"/>
                </a:lnTo>
                <a:lnTo>
                  <a:pt x="55737" y="115391"/>
                </a:lnTo>
                <a:lnTo>
                  <a:pt x="54745" y="115192"/>
                </a:lnTo>
                <a:lnTo>
                  <a:pt x="53852" y="115093"/>
                </a:lnTo>
                <a:lnTo>
                  <a:pt x="51173" y="113158"/>
                </a:lnTo>
                <a:lnTo>
                  <a:pt x="51173" y="88701"/>
                </a:lnTo>
                <a:lnTo>
                  <a:pt x="65907" y="88701"/>
                </a:lnTo>
                <a:lnTo>
                  <a:pt x="65907" y="113158"/>
                </a:lnTo>
                <a:lnTo>
                  <a:pt x="65758" y="113555"/>
                </a:lnTo>
                <a:lnTo>
                  <a:pt x="65460" y="113853"/>
                </a:lnTo>
                <a:lnTo>
                  <a:pt x="65262" y="114151"/>
                </a:lnTo>
                <a:lnTo>
                  <a:pt x="61888" y="115192"/>
                </a:lnTo>
                <a:lnTo>
                  <a:pt x="60996" y="115391"/>
                </a:lnTo>
                <a:lnTo>
                  <a:pt x="59855" y="115490"/>
                </a:lnTo>
                <a:close/>
              </a:path>
              <a:path w="172720" h="115570">
                <a:moveTo>
                  <a:pt x="169912" y="88701"/>
                </a:moveTo>
                <a:lnTo>
                  <a:pt x="93365" y="88701"/>
                </a:lnTo>
                <a:lnTo>
                  <a:pt x="92769" y="88602"/>
                </a:lnTo>
                <a:lnTo>
                  <a:pt x="90065" y="78680"/>
                </a:lnTo>
                <a:lnTo>
                  <a:pt x="90239" y="77192"/>
                </a:lnTo>
                <a:lnTo>
                  <a:pt x="133648" y="2331"/>
                </a:lnTo>
                <a:lnTo>
                  <a:pt x="134541" y="1637"/>
                </a:lnTo>
                <a:lnTo>
                  <a:pt x="135136" y="1240"/>
                </a:lnTo>
                <a:lnTo>
                  <a:pt x="135880" y="942"/>
                </a:lnTo>
                <a:lnTo>
                  <a:pt x="136773" y="744"/>
                </a:lnTo>
                <a:lnTo>
                  <a:pt x="137666" y="446"/>
                </a:lnTo>
                <a:lnTo>
                  <a:pt x="138758" y="248"/>
                </a:lnTo>
                <a:lnTo>
                  <a:pt x="141337" y="49"/>
                </a:lnTo>
                <a:lnTo>
                  <a:pt x="146645" y="0"/>
                </a:lnTo>
                <a:lnTo>
                  <a:pt x="148332" y="99"/>
                </a:lnTo>
                <a:lnTo>
                  <a:pt x="149721" y="297"/>
                </a:lnTo>
                <a:lnTo>
                  <a:pt x="151210" y="396"/>
                </a:lnTo>
                <a:lnTo>
                  <a:pt x="152400" y="595"/>
                </a:lnTo>
                <a:lnTo>
                  <a:pt x="153293" y="892"/>
                </a:lnTo>
                <a:lnTo>
                  <a:pt x="154186" y="1091"/>
                </a:lnTo>
                <a:lnTo>
                  <a:pt x="154831" y="1388"/>
                </a:lnTo>
                <a:lnTo>
                  <a:pt x="155227" y="1785"/>
                </a:lnTo>
                <a:lnTo>
                  <a:pt x="155724" y="2183"/>
                </a:lnTo>
                <a:lnTo>
                  <a:pt x="155972" y="2628"/>
                </a:lnTo>
                <a:lnTo>
                  <a:pt x="155972" y="13394"/>
                </a:lnTo>
                <a:lnTo>
                  <a:pt x="141090" y="13394"/>
                </a:lnTo>
                <a:lnTo>
                  <a:pt x="103882" y="76051"/>
                </a:lnTo>
                <a:lnTo>
                  <a:pt x="169912" y="76051"/>
                </a:lnTo>
                <a:lnTo>
                  <a:pt x="170706" y="76597"/>
                </a:lnTo>
                <a:lnTo>
                  <a:pt x="171301" y="77687"/>
                </a:lnTo>
                <a:lnTo>
                  <a:pt x="171896" y="78680"/>
                </a:lnTo>
                <a:lnTo>
                  <a:pt x="172194" y="80218"/>
                </a:lnTo>
                <a:lnTo>
                  <a:pt x="172148" y="84534"/>
                </a:lnTo>
                <a:lnTo>
                  <a:pt x="171896" y="85873"/>
                </a:lnTo>
                <a:lnTo>
                  <a:pt x="171301" y="87064"/>
                </a:lnTo>
                <a:lnTo>
                  <a:pt x="170706" y="88155"/>
                </a:lnTo>
                <a:lnTo>
                  <a:pt x="169912" y="88701"/>
                </a:lnTo>
                <a:close/>
              </a:path>
              <a:path w="172720" h="115570">
                <a:moveTo>
                  <a:pt x="155972" y="76051"/>
                </a:moveTo>
                <a:lnTo>
                  <a:pt x="141238" y="76051"/>
                </a:lnTo>
                <a:lnTo>
                  <a:pt x="141238" y="13394"/>
                </a:lnTo>
                <a:lnTo>
                  <a:pt x="155972" y="13394"/>
                </a:lnTo>
                <a:lnTo>
                  <a:pt x="155972" y="76051"/>
                </a:lnTo>
                <a:close/>
              </a:path>
              <a:path w="172720" h="115570">
                <a:moveTo>
                  <a:pt x="149919" y="115490"/>
                </a:moveTo>
                <a:lnTo>
                  <a:pt x="147043" y="115490"/>
                </a:lnTo>
                <a:lnTo>
                  <a:pt x="145802" y="115391"/>
                </a:lnTo>
                <a:lnTo>
                  <a:pt x="144810" y="115192"/>
                </a:lnTo>
                <a:lnTo>
                  <a:pt x="143917" y="115093"/>
                </a:lnTo>
                <a:lnTo>
                  <a:pt x="141238" y="113158"/>
                </a:lnTo>
                <a:lnTo>
                  <a:pt x="141238" y="88701"/>
                </a:lnTo>
                <a:lnTo>
                  <a:pt x="155972" y="88701"/>
                </a:lnTo>
                <a:lnTo>
                  <a:pt x="155972" y="113158"/>
                </a:lnTo>
                <a:lnTo>
                  <a:pt x="155823" y="113555"/>
                </a:lnTo>
                <a:lnTo>
                  <a:pt x="155526" y="113853"/>
                </a:lnTo>
                <a:lnTo>
                  <a:pt x="155327" y="114151"/>
                </a:lnTo>
                <a:lnTo>
                  <a:pt x="151954" y="115192"/>
                </a:lnTo>
                <a:lnTo>
                  <a:pt x="151060" y="115391"/>
                </a:lnTo>
                <a:lnTo>
                  <a:pt x="149919" y="115490"/>
                </a:lnTo>
                <a:close/>
              </a:path>
            </a:pathLst>
          </a:custGeom>
          <a:solidFill>
            <a:srgbClr val="000000"/>
          </a:solidFill>
        </p:spPr>
        <p:txBody>
          <a:bodyPr wrap="square" lIns="0" tIns="0" rIns="0" bIns="0" rtlCol="0"/>
          <a:lstStyle/>
          <a:p>
            <a:endParaRPr/>
          </a:p>
        </p:txBody>
      </p:sp>
      <p:pic>
        <p:nvPicPr>
          <p:cNvPr id="3" name="Imagem 2"/>
          <p:cNvPicPr>
            <a:picLocks noChangeAspect="1"/>
          </p:cNvPicPr>
          <p:nvPr/>
        </p:nvPicPr>
        <p:blipFill>
          <a:blip r:embed="rId3"/>
          <a:stretch>
            <a:fillRect/>
          </a:stretch>
        </p:blipFill>
        <p:spPr>
          <a:xfrm>
            <a:off x="0" y="857250"/>
            <a:ext cx="9144000" cy="51435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291166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7178" y="1551094"/>
            <a:ext cx="7095608" cy="30405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40765" y="1932093"/>
            <a:ext cx="6197604" cy="30390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29900" y="2321129"/>
            <a:ext cx="1468266" cy="2960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83781" y="2766702"/>
            <a:ext cx="5415352" cy="30256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88192" y="3219434"/>
            <a:ext cx="6087682" cy="30702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528089" y="3660269"/>
            <a:ext cx="2902807" cy="25598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74053" y="4070138"/>
            <a:ext cx="5801983" cy="30404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519383" y="4507992"/>
            <a:ext cx="1683096" cy="255983"/>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1198907" y="3557132"/>
            <a:ext cx="194945" cy="161417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0"/>
              </a:spcBef>
            </a:pPr>
            <a:endParaRPr sz="33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p:txBody>
      </p:sp>
      <p:sp>
        <p:nvSpPr>
          <p:cNvPr id="11" name="object 11"/>
          <p:cNvSpPr/>
          <p:nvPr/>
        </p:nvSpPr>
        <p:spPr>
          <a:xfrm>
            <a:off x="1519532" y="4892859"/>
            <a:ext cx="2516830" cy="21014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1456" y="260863"/>
            <a:ext cx="7013260" cy="394542"/>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3675528" y="813759"/>
            <a:ext cx="1325534" cy="316853"/>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6644319" y="6360835"/>
            <a:ext cx="213360" cy="147320"/>
          </a:xfrm>
          <a:custGeom>
            <a:avLst/>
            <a:gdLst/>
            <a:ahLst/>
            <a:cxnLst/>
            <a:rect l="l" t="t" r="r" b="b"/>
            <a:pathLst>
              <a:path w="213359" h="147320">
                <a:moveTo>
                  <a:pt x="100955" y="111918"/>
                </a:moveTo>
                <a:lnTo>
                  <a:pt x="4266" y="111918"/>
                </a:lnTo>
                <a:lnTo>
                  <a:pt x="3522" y="111819"/>
                </a:lnTo>
                <a:lnTo>
                  <a:pt x="0" y="100806"/>
                </a:lnTo>
                <a:lnTo>
                  <a:pt x="198" y="98524"/>
                </a:lnTo>
                <a:lnTo>
                  <a:pt x="54719" y="3423"/>
                </a:lnTo>
                <a:lnTo>
                  <a:pt x="56356" y="1934"/>
                </a:lnTo>
                <a:lnTo>
                  <a:pt x="57050" y="1439"/>
                </a:lnTo>
                <a:lnTo>
                  <a:pt x="71486" y="0"/>
                </a:lnTo>
                <a:lnTo>
                  <a:pt x="73620" y="99"/>
                </a:lnTo>
                <a:lnTo>
                  <a:pt x="82400" y="2232"/>
                </a:lnTo>
                <a:lnTo>
                  <a:pt x="82995" y="2629"/>
                </a:lnTo>
                <a:lnTo>
                  <a:pt x="83293" y="3175"/>
                </a:lnTo>
                <a:lnTo>
                  <a:pt x="83293" y="16817"/>
                </a:lnTo>
                <a:lnTo>
                  <a:pt x="64541" y="16817"/>
                </a:lnTo>
                <a:lnTo>
                  <a:pt x="17512" y="96143"/>
                </a:lnTo>
                <a:lnTo>
                  <a:pt x="100955" y="96143"/>
                </a:lnTo>
                <a:lnTo>
                  <a:pt x="101946" y="96788"/>
                </a:lnTo>
                <a:lnTo>
                  <a:pt x="102641" y="98077"/>
                </a:lnTo>
                <a:lnTo>
                  <a:pt x="103435" y="99367"/>
                </a:lnTo>
                <a:lnTo>
                  <a:pt x="103831" y="101351"/>
                </a:lnTo>
                <a:lnTo>
                  <a:pt x="103791" y="106709"/>
                </a:lnTo>
                <a:lnTo>
                  <a:pt x="103435" y="108445"/>
                </a:lnTo>
                <a:lnTo>
                  <a:pt x="102641" y="109835"/>
                </a:lnTo>
                <a:lnTo>
                  <a:pt x="101946" y="111224"/>
                </a:lnTo>
                <a:lnTo>
                  <a:pt x="100955" y="111918"/>
                </a:lnTo>
                <a:close/>
              </a:path>
              <a:path w="213359" h="147320">
                <a:moveTo>
                  <a:pt x="83293" y="96143"/>
                </a:moveTo>
                <a:lnTo>
                  <a:pt x="64690" y="96143"/>
                </a:lnTo>
                <a:lnTo>
                  <a:pt x="64690" y="16817"/>
                </a:lnTo>
                <a:lnTo>
                  <a:pt x="83293" y="16817"/>
                </a:lnTo>
                <a:lnTo>
                  <a:pt x="83293" y="96143"/>
                </a:lnTo>
                <a:close/>
              </a:path>
              <a:path w="213359" h="147320">
                <a:moveTo>
                  <a:pt x="75703" y="145851"/>
                </a:moveTo>
                <a:lnTo>
                  <a:pt x="72131" y="145851"/>
                </a:lnTo>
                <a:lnTo>
                  <a:pt x="70643" y="145752"/>
                </a:lnTo>
                <a:lnTo>
                  <a:pt x="69453" y="145554"/>
                </a:lnTo>
                <a:lnTo>
                  <a:pt x="68262" y="145455"/>
                </a:lnTo>
                <a:lnTo>
                  <a:pt x="64690" y="142874"/>
                </a:lnTo>
                <a:lnTo>
                  <a:pt x="64690" y="111918"/>
                </a:lnTo>
                <a:lnTo>
                  <a:pt x="83293" y="111918"/>
                </a:lnTo>
                <a:lnTo>
                  <a:pt x="83293" y="142874"/>
                </a:lnTo>
                <a:lnTo>
                  <a:pt x="78382" y="145554"/>
                </a:lnTo>
                <a:lnTo>
                  <a:pt x="77192" y="145752"/>
                </a:lnTo>
                <a:lnTo>
                  <a:pt x="75703" y="145851"/>
                </a:lnTo>
                <a:close/>
              </a:path>
              <a:path w="213359" h="147320">
                <a:moveTo>
                  <a:pt x="137739" y="73818"/>
                </a:moveTo>
                <a:lnTo>
                  <a:pt x="132779" y="73818"/>
                </a:lnTo>
                <a:lnTo>
                  <a:pt x="131291" y="73322"/>
                </a:lnTo>
                <a:lnTo>
                  <a:pt x="129505" y="71338"/>
                </a:lnTo>
                <a:lnTo>
                  <a:pt x="129058" y="69453"/>
                </a:lnTo>
                <a:lnTo>
                  <a:pt x="129074" y="5357"/>
                </a:lnTo>
                <a:lnTo>
                  <a:pt x="129653" y="3571"/>
                </a:lnTo>
                <a:lnTo>
                  <a:pt x="132035" y="1190"/>
                </a:lnTo>
                <a:lnTo>
                  <a:pt x="133672" y="595"/>
                </a:lnTo>
                <a:lnTo>
                  <a:pt x="200347" y="595"/>
                </a:lnTo>
                <a:lnTo>
                  <a:pt x="200893" y="794"/>
                </a:lnTo>
                <a:lnTo>
                  <a:pt x="201388" y="1190"/>
                </a:lnTo>
                <a:lnTo>
                  <a:pt x="201983" y="1488"/>
                </a:lnTo>
                <a:lnTo>
                  <a:pt x="204067" y="7540"/>
                </a:lnTo>
                <a:lnTo>
                  <a:pt x="204067" y="11609"/>
                </a:lnTo>
                <a:lnTo>
                  <a:pt x="203670" y="13692"/>
                </a:lnTo>
                <a:lnTo>
                  <a:pt x="202877" y="15180"/>
                </a:lnTo>
                <a:lnTo>
                  <a:pt x="202182" y="16668"/>
                </a:lnTo>
                <a:lnTo>
                  <a:pt x="201140" y="17412"/>
                </a:lnTo>
                <a:lnTo>
                  <a:pt x="145875" y="17412"/>
                </a:lnTo>
                <a:lnTo>
                  <a:pt x="145875" y="57893"/>
                </a:lnTo>
                <a:lnTo>
                  <a:pt x="176915" y="57893"/>
                </a:lnTo>
                <a:lnTo>
                  <a:pt x="178717" y="58142"/>
                </a:lnTo>
                <a:lnTo>
                  <a:pt x="191119" y="62111"/>
                </a:lnTo>
                <a:lnTo>
                  <a:pt x="196279" y="64888"/>
                </a:lnTo>
                <a:lnTo>
                  <a:pt x="200347" y="68460"/>
                </a:lnTo>
                <a:lnTo>
                  <a:pt x="204514" y="72032"/>
                </a:lnTo>
                <a:lnTo>
                  <a:pt x="204834" y="72479"/>
                </a:lnTo>
                <a:lnTo>
                  <a:pt x="151283" y="72479"/>
                </a:lnTo>
                <a:lnTo>
                  <a:pt x="147364" y="72727"/>
                </a:lnTo>
                <a:lnTo>
                  <a:pt x="144090" y="73223"/>
                </a:lnTo>
                <a:lnTo>
                  <a:pt x="140816" y="73620"/>
                </a:lnTo>
                <a:lnTo>
                  <a:pt x="137739" y="73818"/>
                </a:lnTo>
                <a:close/>
              </a:path>
              <a:path w="213359" h="147320">
                <a:moveTo>
                  <a:pt x="176915" y="57893"/>
                </a:moveTo>
                <a:lnTo>
                  <a:pt x="145875" y="57893"/>
                </a:lnTo>
                <a:lnTo>
                  <a:pt x="148455" y="57497"/>
                </a:lnTo>
                <a:lnTo>
                  <a:pt x="151085" y="57298"/>
                </a:lnTo>
                <a:lnTo>
                  <a:pt x="153763" y="57298"/>
                </a:lnTo>
                <a:lnTo>
                  <a:pt x="156542" y="57199"/>
                </a:lnTo>
                <a:lnTo>
                  <a:pt x="171523" y="57149"/>
                </a:lnTo>
                <a:lnTo>
                  <a:pt x="176915" y="57893"/>
                </a:lnTo>
                <a:close/>
              </a:path>
              <a:path w="213359" h="147320">
                <a:moveTo>
                  <a:pt x="201537" y="131415"/>
                </a:moveTo>
                <a:lnTo>
                  <a:pt x="163487" y="131415"/>
                </a:lnTo>
                <a:lnTo>
                  <a:pt x="168051" y="130819"/>
                </a:lnTo>
                <a:lnTo>
                  <a:pt x="176385" y="128438"/>
                </a:lnTo>
                <a:lnTo>
                  <a:pt x="192608" y="95795"/>
                </a:lnTo>
                <a:lnTo>
                  <a:pt x="191863" y="91727"/>
                </a:lnTo>
                <a:lnTo>
                  <a:pt x="190375" y="88254"/>
                </a:lnTo>
                <a:lnTo>
                  <a:pt x="188986" y="84682"/>
                </a:lnTo>
                <a:lnTo>
                  <a:pt x="186754" y="81756"/>
                </a:lnTo>
                <a:lnTo>
                  <a:pt x="183678" y="79474"/>
                </a:lnTo>
                <a:lnTo>
                  <a:pt x="180702" y="77093"/>
                </a:lnTo>
                <a:lnTo>
                  <a:pt x="176881" y="75356"/>
                </a:lnTo>
                <a:lnTo>
                  <a:pt x="172218" y="74265"/>
                </a:lnTo>
                <a:lnTo>
                  <a:pt x="167654" y="73074"/>
                </a:lnTo>
                <a:lnTo>
                  <a:pt x="162197" y="72479"/>
                </a:lnTo>
                <a:lnTo>
                  <a:pt x="204834" y="72479"/>
                </a:lnTo>
                <a:lnTo>
                  <a:pt x="207639" y="76398"/>
                </a:lnTo>
                <a:lnTo>
                  <a:pt x="209807" y="81756"/>
                </a:lnTo>
                <a:lnTo>
                  <a:pt x="211905" y="86717"/>
                </a:lnTo>
                <a:lnTo>
                  <a:pt x="212997" y="92421"/>
                </a:lnTo>
                <a:lnTo>
                  <a:pt x="212997" y="106412"/>
                </a:lnTo>
                <a:lnTo>
                  <a:pt x="211658" y="113308"/>
                </a:lnTo>
                <a:lnTo>
                  <a:pt x="208978" y="119360"/>
                </a:lnTo>
                <a:lnTo>
                  <a:pt x="206399" y="125313"/>
                </a:lnTo>
                <a:lnTo>
                  <a:pt x="202728" y="130373"/>
                </a:lnTo>
                <a:lnTo>
                  <a:pt x="201537" y="131415"/>
                </a:lnTo>
                <a:close/>
              </a:path>
              <a:path w="213359" h="147320">
                <a:moveTo>
                  <a:pt x="167009" y="147190"/>
                </a:moveTo>
                <a:lnTo>
                  <a:pt x="154508" y="147190"/>
                </a:lnTo>
                <a:lnTo>
                  <a:pt x="150241" y="146893"/>
                </a:lnTo>
                <a:lnTo>
                  <a:pt x="121815" y="127892"/>
                </a:lnTo>
                <a:lnTo>
                  <a:pt x="122013" y="125709"/>
                </a:lnTo>
                <a:lnTo>
                  <a:pt x="124444" y="122485"/>
                </a:lnTo>
                <a:lnTo>
                  <a:pt x="125734" y="122485"/>
                </a:lnTo>
                <a:lnTo>
                  <a:pt x="126875" y="122932"/>
                </a:lnTo>
                <a:lnTo>
                  <a:pt x="130051" y="124718"/>
                </a:lnTo>
                <a:lnTo>
                  <a:pt x="132134" y="125709"/>
                </a:lnTo>
                <a:lnTo>
                  <a:pt x="153168" y="131415"/>
                </a:lnTo>
                <a:lnTo>
                  <a:pt x="201537" y="131415"/>
                </a:lnTo>
                <a:lnTo>
                  <a:pt x="193203" y="138707"/>
                </a:lnTo>
                <a:lnTo>
                  <a:pt x="187498" y="141883"/>
                </a:lnTo>
                <a:lnTo>
                  <a:pt x="180850" y="144065"/>
                </a:lnTo>
                <a:lnTo>
                  <a:pt x="174302" y="146149"/>
                </a:lnTo>
                <a:lnTo>
                  <a:pt x="167009" y="147190"/>
                </a:lnTo>
                <a:close/>
              </a:path>
            </a:pathLst>
          </a:custGeom>
          <a:solidFill>
            <a:srgbClr val="000000"/>
          </a:solid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77474" y="789018"/>
            <a:ext cx="5991736" cy="4356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74562" y="1917236"/>
            <a:ext cx="4463011" cy="356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45586" y="2441593"/>
            <a:ext cx="5245492" cy="26297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863055" y="2809259"/>
            <a:ext cx="1771646" cy="21148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865884" y="3233502"/>
            <a:ext cx="6185132" cy="26164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934788" y="3601166"/>
            <a:ext cx="5474778" cy="2616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853673" y="4026075"/>
            <a:ext cx="909788" cy="19843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865884" y="4323731"/>
            <a:ext cx="5433554" cy="26297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865884" y="4687614"/>
            <a:ext cx="4353211" cy="261041"/>
          </a:xfrm>
          <a:prstGeom prst="rect">
            <a:avLst/>
          </a:prstGeom>
          <a:blipFill>
            <a:blip r:embed="rId10" cstate="print"/>
            <a:stretch>
              <a:fillRect/>
            </a:stretch>
          </a:blipFill>
        </p:spPr>
        <p:txBody>
          <a:bodyPr wrap="square" lIns="0" tIns="0" rIns="0" bIns="0" rtlCol="0"/>
          <a:lstStyle/>
          <a:p>
            <a:endParaRPr/>
          </a:p>
        </p:txBody>
      </p:sp>
      <p:sp>
        <p:nvSpPr>
          <p:cNvPr id="11" name="object 11"/>
          <p:cNvSpPr txBox="1"/>
          <p:nvPr/>
        </p:nvSpPr>
        <p:spPr>
          <a:xfrm>
            <a:off x="743753" y="1794651"/>
            <a:ext cx="1033144" cy="3732529"/>
          </a:xfrm>
          <a:prstGeom prst="rect">
            <a:avLst/>
          </a:prstGeom>
        </p:spPr>
        <p:txBody>
          <a:bodyPr vert="horz" wrap="square" lIns="0" tIns="0" rIns="0" bIns="0" rtlCol="0">
            <a:spAutoFit/>
          </a:bodyPr>
          <a:lstStyle/>
          <a:p>
            <a:pPr marL="12700">
              <a:lnSpc>
                <a:spcPct val="100000"/>
              </a:lnSpc>
            </a:pPr>
            <a:r>
              <a:rPr sz="3200" spc="-5" dirty="0">
                <a:latin typeface="Times New Roman"/>
                <a:cs typeface="Times New Roman"/>
              </a:rPr>
              <a:t>▪</a:t>
            </a:r>
            <a:endParaRPr sz="3200" dirty="0">
              <a:latin typeface="Times New Roman"/>
              <a:cs typeface="Times New Roman"/>
            </a:endParaRPr>
          </a:p>
          <a:p>
            <a:pPr marR="5080" algn="r">
              <a:lnSpc>
                <a:spcPct val="100000"/>
              </a:lnSpc>
              <a:spcBef>
                <a:spcPts val="495"/>
              </a:spcBef>
            </a:pPr>
            <a:r>
              <a:rPr sz="2400" dirty="0">
                <a:solidFill>
                  <a:srgbClr val="0000FF"/>
                </a:solidFill>
                <a:latin typeface="MS PMincho"/>
                <a:cs typeface="MS PMincho"/>
              </a:rPr>
              <a:t>✓</a:t>
            </a:r>
            <a:endParaRPr sz="2400" dirty="0">
              <a:latin typeface="MS PMincho"/>
              <a:cs typeface="MS PMincho"/>
            </a:endParaRPr>
          </a:p>
          <a:p>
            <a:pPr>
              <a:lnSpc>
                <a:spcPct val="100000"/>
              </a:lnSpc>
              <a:spcBef>
                <a:spcPts val="10"/>
              </a:spcBef>
            </a:pPr>
            <a:endParaRPr sz="2900" dirty="0">
              <a:latin typeface="Times New Roman"/>
              <a:cs typeface="Times New Roman"/>
            </a:endParaRPr>
          </a:p>
          <a:p>
            <a:pPr marR="5080" algn="r">
              <a:lnSpc>
                <a:spcPct val="100000"/>
              </a:lnSpc>
            </a:pPr>
            <a:r>
              <a:rPr sz="2400" dirty="0">
                <a:solidFill>
                  <a:srgbClr val="0000FF"/>
                </a:solidFill>
                <a:latin typeface="MS PMincho"/>
                <a:cs typeface="MS PMincho"/>
              </a:rPr>
              <a:t>✓</a:t>
            </a:r>
            <a:endParaRPr sz="2400" dirty="0">
              <a:latin typeface="MS PMincho"/>
              <a:cs typeface="MS PMincho"/>
            </a:endParaRPr>
          </a:p>
          <a:p>
            <a:pPr marR="5080" algn="r">
              <a:lnSpc>
                <a:spcPct val="100000"/>
              </a:lnSpc>
              <a:spcBef>
                <a:spcPts val="15"/>
              </a:spcBef>
            </a:pPr>
            <a:r>
              <a:rPr sz="2400" dirty="0">
                <a:solidFill>
                  <a:srgbClr val="0000FF"/>
                </a:solidFill>
                <a:latin typeface="MS PMincho"/>
                <a:cs typeface="MS PMincho"/>
              </a:rPr>
              <a:t>✓</a:t>
            </a:r>
            <a:endParaRPr sz="2400" dirty="0">
              <a:latin typeface="MS PMincho"/>
              <a:cs typeface="MS PMincho"/>
            </a:endParaRPr>
          </a:p>
          <a:p>
            <a:pPr>
              <a:lnSpc>
                <a:spcPct val="100000"/>
              </a:lnSpc>
              <a:spcBef>
                <a:spcPts val="2"/>
              </a:spcBef>
            </a:pPr>
            <a:endParaRPr sz="2450" dirty="0">
              <a:latin typeface="Times New Roman"/>
              <a:cs typeface="Times New Roman"/>
            </a:endParaRPr>
          </a:p>
          <a:p>
            <a:pPr marR="5080" algn="r">
              <a:lnSpc>
                <a:spcPts val="2865"/>
              </a:lnSpc>
            </a:pPr>
            <a:r>
              <a:rPr sz="2400" dirty="0">
                <a:solidFill>
                  <a:srgbClr val="DD381C"/>
                </a:solidFill>
                <a:latin typeface="MS PMincho"/>
                <a:cs typeface="MS PMincho"/>
              </a:rPr>
              <a:t>✓</a:t>
            </a:r>
            <a:endParaRPr sz="2400" dirty="0">
              <a:latin typeface="MS PMincho"/>
              <a:cs typeface="MS PMincho"/>
            </a:endParaRPr>
          </a:p>
          <a:p>
            <a:pPr marR="5080" algn="r">
              <a:lnSpc>
                <a:spcPts val="2865"/>
              </a:lnSpc>
            </a:pPr>
            <a:r>
              <a:rPr sz="2400" dirty="0">
                <a:solidFill>
                  <a:srgbClr val="DD381C"/>
                </a:solidFill>
                <a:latin typeface="MS PMincho"/>
                <a:cs typeface="MS PMincho"/>
              </a:rPr>
              <a:t>✓</a:t>
            </a:r>
            <a:endParaRPr sz="2400" dirty="0">
              <a:latin typeface="MS PMincho"/>
              <a:cs typeface="MS PMincho"/>
            </a:endParaRPr>
          </a:p>
          <a:p>
            <a:pPr marL="12700">
              <a:lnSpc>
                <a:spcPct val="100000"/>
              </a:lnSpc>
              <a:spcBef>
                <a:spcPts val="575"/>
              </a:spcBef>
            </a:pPr>
            <a:r>
              <a:rPr sz="3200" spc="-5" dirty="0">
                <a:latin typeface="Times New Roman"/>
                <a:cs typeface="Times New Roman"/>
              </a:rPr>
              <a:t>▪</a:t>
            </a:r>
            <a:endParaRPr sz="3200" dirty="0">
              <a:latin typeface="Times New Roman"/>
              <a:cs typeface="Times New Roman"/>
            </a:endParaRPr>
          </a:p>
        </p:txBody>
      </p:sp>
      <p:sp>
        <p:nvSpPr>
          <p:cNvPr id="12" name="object 12"/>
          <p:cNvSpPr/>
          <p:nvPr/>
        </p:nvSpPr>
        <p:spPr>
          <a:xfrm>
            <a:off x="1074562" y="5151281"/>
            <a:ext cx="3954739" cy="35674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6644319" y="6360835"/>
            <a:ext cx="215900" cy="146050"/>
          </a:xfrm>
          <a:custGeom>
            <a:avLst/>
            <a:gdLst/>
            <a:ahLst/>
            <a:cxnLst/>
            <a:rect l="l" t="t" r="r" b="b"/>
            <a:pathLst>
              <a:path w="215900" h="146050">
                <a:moveTo>
                  <a:pt x="100955" y="111918"/>
                </a:moveTo>
                <a:lnTo>
                  <a:pt x="4266" y="111918"/>
                </a:lnTo>
                <a:lnTo>
                  <a:pt x="3522" y="111819"/>
                </a:lnTo>
                <a:lnTo>
                  <a:pt x="0" y="100806"/>
                </a:lnTo>
                <a:lnTo>
                  <a:pt x="198" y="98524"/>
                </a:lnTo>
                <a:lnTo>
                  <a:pt x="54719" y="3423"/>
                </a:lnTo>
                <a:lnTo>
                  <a:pt x="56356" y="1934"/>
                </a:lnTo>
                <a:lnTo>
                  <a:pt x="57050" y="1439"/>
                </a:lnTo>
                <a:lnTo>
                  <a:pt x="71486" y="0"/>
                </a:lnTo>
                <a:lnTo>
                  <a:pt x="73620" y="99"/>
                </a:lnTo>
                <a:lnTo>
                  <a:pt x="82400" y="2232"/>
                </a:lnTo>
                <a:lnTo>
                  <a:pt x="82995" y="2629"/>
                </a:lnTo>
                <a:lnTo>
                  <a:pt x="83293" y="3175"/>
                </a:lnTo>
                <a:lnTo>
                  <a:pt x="83293" y="16817"/>
                </a:lnTo>
                <a:lnTo>
                  <a:pt x="64541" y="16817"/>
                </a:lnTo>
                <a:lnTo>
                  <a:pt x="17512" y="96143"/>
                </a:lnTo>
                <a:lnTo>
                  <a:pt x="100955" y="96143"/>
                </a:lnTo>
                <a:lnTo>
                  <a:pt x="101946" y="96788"/>
                </a:lnTo>
                <a:lnTo>
                  <a:pt x="102641" y="98077"/>
                </a:lnTo>
                <a:lnTo>
                  <a:pt x="103435" y="99367"/>
                </a:lnTo>
                <a:lnTo>
                  <a:pt x="103831" y="101351"/>
                </a:lnTo>
                <a:lnTo>
                  <a:pt x="103791" y="106709"/>
                </a:lnTo>
                <a:lnTo>
                  <a:pt x="103435" y="108445"/>
                </a:lnTo>
                <a:lnTo>
                  <a:pt x="102641" y="109835"/>
                </a:lnTo>
                <a:lnTo>
                  <a:pt x="101946" y="111224"/>
                </a:lnTo>
                <a:lnTo>
                  <a:pt x="100955" y="111918"/>
                </a:lnTo>
                <a:close/>
              </a:path>
              <a:path w="215900" h="146050">
                <a:moveTo>
                  <a:pt x="83293" y="96143"/>
                </a:moveTo>
                <a:lnTo>
                  <a:pt x="64690" y="96143"/>
                </a:lnTo>
                <a:lnTo>
                  <a:pt x="64690" y="16817"/>
                </a:lnTo>
                <a:lnTo>
                  <a:pt x="83293" y="16817"/>
                </a:lnTo>
                <a:lnTo>
                  <a:pt x="83293" y="96143"/>
                </a:lnTo>
                <a:close/>
              </a:path>
              <a:path w="215900" h="146050">
                <a:moveTo>
                  <a:pt x="75703" y="145851"/>
                </a:moveTo>
                <a:lnTo>
                  <a:pt x="72131" y="145851"/>
                </a:lnTo>
                <a:lnTo>
                  <a:pt x="70643" y="145752"/>
                </a:lnTo>
                <a:lnTo>
                  <a:pt x="69453" y="145554"/>
                </a:lnTo>
                <a:lnTo>
                  <a:pt x="68262" y="145455"/>
                </a:lnTo>
                <a:lnTo>
                  <a:pt x="64690" y="142874"/>
                </a:lnTo>
                <a:lnTo>
                  <a:pt x="64690" y="111918"/>
                </a:lnTo>
                <a:lnTo>
                  <a:pt x="83293" y="111918"/>
                </a:lnTo>
                <a:lnTo>
                  <a:pt x="83293" y="142874"/>
                </a:lnTo>
                <a:lnTo>
                  <a:pt x="78382" y="145554"/>
                </a:lnTo>
                <a:lnTo>
                  <a:pt x="77192" y="145752"/>
                </a:lnTo>
                <a:lnTo>
                  <a:pt x="75703" y="145851"/>
                </a:lnTo>
                <a:close/>
              </a:path>
              <a:path w="215900" h="146050">
                <a:moveTo>
                  <a:pt x="151332" y="145851"/>
                </a:moveTo>
                <a:lnTo>
                  <a:pt x="146868" y="145851"/>
                </a:lnTo>
                <a:lnTo>
                  <a:pt x="144883" y="145702"/>
                </a:lnTo>
                <a:lnTo>
                  <a:pt x="143494" y="145404"/>
                </a:lnTo>
                <a:lnTo>
                  <a:pt x="142105" y="145206"/>
                </a:lnTo>
                <a:lnTo>
                  <a:pt x="141063" y="144859"/>
                </a:lnTo>
                <a:lnTo>
                  <a:pt x="140369" y="144363"/>
                </a:lnTo>
                <a:lnTo>
                  <a:pt x="139774" y="143867"/>
                </a:lnTo>
                <a:lnTo>
                  <a:pt x="139525" y="143271"/>
                </a:lnTo>
                <a:lnTo>
                  <a:pt x="139724" y="141883"/>
                </a:lnTo>
                <a:lnTo>
                  <a:pt x="139972" y="141039"/>
                </a:lnTo>
                <a:lnTo>
                  <a:pt x="140369" y="140046"/>
                </a:lnTo>
                <a:lnTo>
                  <a:pt x="195138" y="17562"/>
                </a:lnTo>
                <a:lnTo>
                  <a:pt x="124395" y="17562"/>
                </a:lnTo>
                <a:lnTo>
                  <a:pt x="123303" y="16817"/>
                </a:lnTo>
                <a:lnTo>
                  <a:pt x="122510" y="15329"/>
                </a:lnTo>
                <a:lnTo>
                  <a:pt x="121815" y="13840"/>
                </a:lnTo>
                <a:lnTo>
                  <a:pt x="121468" y="11757"/>
                </a:lnTo>
                <a:lnTo>
                  <a:pt x="121495" y="7242"/>
                </a:lnTo>
                <a:lnTo>
                  <a:pt x="121567" y="6350"/>
                </a:lnTo>
                <a:lnTo>
                  <a:pt x="121766" y="5357"/>
                </a:lnTo>
                <a:lnTo>
                  <a:pt x="121964" y="4266"/>
                </a:lnTo>
                <a:lnTo>
                  <a:pt x="122261" y="3373"/>
                </a:lnTo>
                <a:lnTo>
                  <a:pt x="123055" y="1985"/>
                </a:lnTo>
                <a:lnTo>
                  <a:pt x="123502" y="1488"/>
                </a:lnTo>
                <a:lnTo>
                  <a:pt x="123998" y="1190"/>
                </a:lnTo>
                <a:lnTo>
                  <a:pt x="124494" y="794"/>
                </a:lnTo>
                <a:lnTo>
                  <a:pt x="125089" y="595"/>
                </a:lnTo>
                <a:lnTo>
                  <a:pt x="210962" y="595"/>
                </a:lnTo>
                <a:lnTo>
                  <a:pt x="211905" y="743"/>
                </a:lnTo>
                <a:lnTo>
                  <a:pt x="212699" y="1042"/>
                </a:lnTo>
                <a:lnTo>
                  <a:pt x="213493" y="1240"/>
                </a:lnTo>
                <a:lnTo>
                  <a:pt x="214089" y="1686"/>
                </a:lnTo>
                <a:lnTo>
                  <a:pt x="214485" y="2381"/>
                </a:lnTo>
                <a:lnTo>
                  <a:pt x="214882" y="2976"/>
                </a:lnTo>
                <a:lnTo>
                  <a:pt x="215180" y="3820"/>
                </a:lnTo>
                <a:lnTo>
                  <a:pt x="215576" y="5903"/>
                </a:lnTo>
                <a:lnTo>
                  <a:pt x="215609" y="6350"/>
                </a:lnTo>
                <a:lnTo>
                  <a:pt x="215594" y="11757"/>
                </a:lnTo>
                <a:lnTo>
                  <a:pt x="213146" y="21579"/>
                </a:lnTo>
                <a:lnTo>
                  <a:pt x="160808" y="142279"/>
                </a:lnTo>
                <a:lnTo>
                  <a:pt x="154210" y="145554"/>
                </a:lnTo>
                <a:lnTo>
                  <a:pt x="152920" y="145752"/>
                </a:lnTo>
                <a:lnTo>
                  <a:pt x="151332" y="145851"/>
                </a:lnTo>
                <a:close/>
              </a:path>
            </a:pathLst>
          </a:custGeom>
          <a:solidFill>
            <a:srgbClr val="000000"/>
          </a:solid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9539" y="407558"/>
            <a:ext cx="8194504" cy="39260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12674" y="960006"/>
            <a:ext cx="1094553" cy="39261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05605" y="1620031"/>
            <a:ext cx="7928685" cy="30688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35407" y="2001030"/>
            <a:ext cx="7373807" cy="30688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35052" y="2387239"/>
            <a:ext cx="2614796" cy="30182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03371" y="2714647"/>
            <a:ext cx="19494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8" name="object 8"/>
          <p:cNvSpPr/>
          <p:nvPr/>
        </p:nvSpPr>
        <p:spPr>
          <a:xfrm>
            <a:off x="1144535" y="2810793"/>
            <a:ext cx="5534009" cy="26272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05605" y="3227654"/>
            <a:ext cx="7716535" cy="304046"/>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35052" y="3613730"/>
            <a:ext cx="5899285" cy="30405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41806" y="3991748"/>
            <a:ext cx="6146249" cy="307037"/>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1132861" y="4420515"/>
            <a:ext cx="1560973" cy="211483"/>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141707" y="4812372"/>
            <a:ext cx="7422488" cy="261641"/>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133224" y="5141937"/>
            <a:ext cx="3159912" cy="210149"/>
          </a:xfrm>
          <a:prstGeom prst="rect">
            <a:avLst/>
          </a:prstGeom>
          <a:blipFill>
            <a:blip r:embed="rId13" cstate="print"/>
            <a:stretch>
              <a:fillRect/>
            </a:stretch>
          </a:blipFill>
        </p:spPr>
        <p:txBody>
          <a:bodyPr wrap="square" lIns="0" tIns="0" rIns="0" bIns="0" rtlCol="0"/>
          <a:lstStyle/>
          <a:p>
            <a:endParaRPr/>
          </a:p>
        </p:txBody>
      </p:sp>
      <p:sp>
        <p:nvSpPr>
          <p:cNvPr id="15" name="object 15"/>
          <p:cNvSpPr txBox="1"/>
          <p:nvPr/>
        </p:nvSpPr>
        <p:spPr>
          <a:xfrm>
            <a:off x="803371" y="4324369"/>
            <a:ext cx="194945" cy="149034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a:p>
            <a:pPr>
              <a:lnSpc>
                <a:spcPct val="100000"/>
              </a:lnSpc>
              <a:spcBef>
                <a:spcPts val="2"/>
              </a:spcBef>
            </a:pPr>
            <a:endParaRPr sz="245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16" name="object 16"/>
          <p:cNvSpPr/>
          <p:nvPr/>
        </p:nvSpPr>
        <p:spPr>
          <a:xfrm>
            <a:off x="1124041" y="5535233"/>
            <a:ext cx="3948209" cy="262537"/>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6644319" y="6359496"/>
            <a:ext cx="217804" cy="148590"/>
          </a:xfrm>
          <a:custGeom>
            <a:avLst/>
            <a:gdLst/>
            <a:ahLst/>
            <a:cxnLst/>
            <a:rect l="l" t="t" r="r" b="b"/>
            <a:pathLst>
              <a:path w="217804" h="148590">
                <a:moveTo>
                  <a:pt x="100955" y="113257"/>
                </a:moveTo>
                <a:lnTo>
                  <a:pt x="4266" y="113257"/>
                </a:lnTo>
                <a:lnTo>
                  <a:pt x="3522" y="113158"/>
                </a:lnTo>
                <a:lnTo>
                  <a:pt x="0" y="102145"/>
                </a:lnTo>
                <a:lnTo>
                  <a:pt x="198" y="99863"/>
                </a:lnTo>
                <a:lnTo>
                  <a:pt x="54719" y="4762"/>
                </a:lnTo>
                <a:lnTo>
                  <a:pt x="56356" y="3273"/>
                </a:lnTo>
                <a:lnTo>
                  <a:pt x="57050" y="2778"/>
                </a:lnTo>
                <a:lnTo>
                  <a:pt x="71486" y="1339"/>
                </a:lnTo>
                <a:lnTo>
                  <a:pt x="73620" y="1438"/>
                </a:lnTo>
                <a:lnTo>
                  <a:pt x="82400" y="3571"/>
                </a:lnTo>
                <a:lnTo>
                  <a:pt x="82995" y="3969"/>
                </a:lnTo>
                <a:lnTo>
                  <a:pt x="83293" y="4514"/>
                </a:lnTo>
                <a:lnTo>
                  <a:pt x="83293" y="18156"/>
                </a:lnTo>
                <a:lnTo>
                  <a:pt x="64541" y="18156"/>
                </a:lnTo>
                <a:lnTo>
                  <a:pt x="17512" y="97482"/>
                </a:lnTo>
                <a:lnTo>
                  <a:pt x="100955" y="97482"/>
                </a:lnTo>
                <a:lnTo>
                  <a:pt x="101946" y="98127"/>
                </a:lnTo>
                <a:lnTo>
                  <a:pt x="102641" y="99416"/>
                </a:lnTo>
                <a:lnTo>
                  <a:pt x="103435" y="100706"/>
                </a:lnTo>
                <a:lnTo>
                  <a:pt x="103831" y="102690"/>
                </a:lnTo>
                <a:lnTo>
                  <a:pt x="103791" y="108048"/>
                </a:lnTo>
                <a:lnTo>
                  <a:pt x="103435" y="109784"/>
                </a:lnTo>
                <a:lnTo>
                  <a:pt x="102641" y="111174"/>
                </a:lnTo>
                <a:lnTo>
                  <a:pt x="101946" y="112563"/>
                </a:lnTo>
                <a:lnTo>
                  <a:pt x="100955" y="113257"/>
                </a:lnTo>
                <a:close/>
              </a:path>
              <a:path w="217804" h="148590">
                <a:moveTo>
                  <a:pt x="83293" y="97482"/>
                </a:moveTo>
                <a:lnTo>
                  <a:pt x="64690" y="97482"/>
                </a:lnTo>
                <a:lnTo>
                  <a:pt x="64690" y="18156"/>
                </a:lnTo>
                <a:lnTo>
                  <a:pt x="83293" y="18156"/>
                </a:lnTo>
                <a:lnTo>
                  <a:pt x="83293" y="97482"/>
                </a:lnTo>
                <a:close/>
              </a:path>
              <a:path w="217804" h="148590">
                <a:moveTo>
                  <a:pt x="75703" y="147190"/>
                </a:moveTo>
                <a:lnTo>
                  <a:pt x="72131" y="147190"/>
                </a:lnTo>
                <a:lnTo>
                  <a:pt x="70643" y="147091"/>
                </a:lnTo>
                <a:lnTo>
                  <a:pt x="69453" y="146893"/>
                </a:lnTo>
                <a:lnTo>
                  <a:pt x="68262" y="146794"/>
                </a:lnTo>
                <a:lnTo>
                  <a:pt x="64690" y="144213"/>
                </a:lnTo>
                <a:lnTo>
                  <a:pt x="64690" y="113257"/>
                </a:lnTo>
                <a:lnTo>
                  <a:pt x="83293" y="113257"/>
                </a:lnTo>
                <a:lnTo>
                  <a:pt x="83293" y="144213"/>
                </a:lnTo>
                <a:lnTo>
                  <a:pt x="78382" y="146893"/>
                </a:lnTo>
                <a:lnTo>
                  <a:pt x="77192" y="147091"/>
                </a:lnTo>
                <a:lnTo>
                  <a:pt x="75703" y="147190"/>
                </a:lnTo>
                <a:close/>
              </a:path>
              <a:path w="217804" h="148590">
                <a:moveTo>
                  <a:pt x="176683" y="148529"/>
                </a:moveTo>
                <a:lnTo>
                  <a:pt x="162297" y="148529"/>
                </a:lnTo>
                <a:lnTo>
                  <a:pt x="156939" y="147785"/>
                </a:lnTo>
                <a:lnTo>
                  <a:pt x="127619" y="121245"/>
                </a:lnTo>
                <a:lnTo>
                  <a:pt x="122386" y="72925"/>
                </a:lnTo>
                <a:lnTo>
                  <a:pt x="122708" y="67121"/>
                </a:lnTo>
                <a:lnTo>
                  <a:pt x="124098" y="54520"/>
                </a:lnTo>
                <a:lnTo>
                  <a:pt x="125288" y="48418"/>
                </a:lnTo>
                <a:lnTo>
                  <a:pt x="126974" y="42564"/>
                </a:lnTo>
                <a:lnTo>
                  <a:pt x="128661" y="36611"/>
                </a:lnTo>
                <a:lnTo>
                  <a:pt x="154756" y="5605"/>
                </a:lnTo>
                <a:lnTo>
                  <a:pt x="160907" y="3423"/>
                </a:lnTo>
                <a:lnTo>
                  <a:pt x="167059" y="1141"/>
                </a:lnTo>
                <a:lnTo>
                  <a:pt x="174252" y="0"/>
                </a:lnTo>
                <a:lnTo>
                  <a:pt x="185265" y="0"/>
                </a:lnTo>
                <a:lnTo>
                  <a:pt x="188043" y="198"/>
                </a:lnTo>
                <a:lnTo>
                  <a:pt x="190822" y="595"/>
                </a:lnTo>
                <a:lnTo>
                  <a:pt x="193698" y="892"/>
                </a:lnTo>
                <a:lnTo>
                  <a:pt x="196328" y="1339"/>
                </a:lnTo>
                <a:lnTo>
                  <a:pt x="198710" y="1934"/>
                </a:lnTo>
                <a:lnTo>
                  <a:pt x="201091" y="2430"/>
                </a:lnTo>
                <a:lnTo>
                  <a:pt x="203075" y="3026"/>
                </a:lnTo>
                <a:lnTo>
                  <a:pt x="204663" y="3720"/>
                </a:lnTo>
                <a:lnTo>
                  <a:pt x="206350" y="4315"/>
                </a:lnTo>
                <a:lnTo>
                  <a:pt x="207441" y="4861"/>
                </a:lnTo>
                <a:lnTo>
                  <a:pt x="207936" y="5357"/>
                </a:lnTo>
                <a:lnTo>
                  <a:pt x="208433" y="5754"/>
                </a:lnTo>
                <a:lnTo>
                  <a:pt x="208780" y="6200"/>
                </a:lnTo>
                <a:lnTo>
                  <a:pt x="208978" y="6697"/>
                </a:lnTo>
                <a:lnTo>
                  <a:pt x="209277" y="7094"/>
                </a:lnTo>
                <a:lnTo>
                  <a:pt x="209475" y="7590"/>
                </a:lnTo>
                <a:lnTo>
                  <a:pt x="209574" y="8185"/>
                </a:lnTo>
                <a:lnTo>
                  <a:pt x="209772" y="8781"/>
                </a:lnTo>
                <a:lnTo>
                  <a:pt x="209921" y="9425"/>
                </a:lnTo>
                <a:lnTo>
                  <a:pt x="210120" y="10814"/>
                </a:lnTo>
                <a:lnTo>
                  <a:pt x="210110" y="15329"/>
                </a:lnTo>
                <a:lnTo>
                  <a:pt x="174351" y="15329"/>
                </a:lnTo>
                <a:lnTo>
                  <a:pt x="168349" y="16767"/>
                </a:lnTo>
                <a:lnTo>
                  <a:pt x="164335" y="19049"/>
                </a:lnTo>
                <a:lnTo>
                  <a:pt x="158327" y="22423"/>
                </a:lnTo>
                <a:lnTo>
                  <a:pt x="154259" y="26193"/>
                </a:lnTo>
                <a:lnTo>
                  <a:pt x="141560" y="67121"/>
                </a:lnTo>
                <a:lnTo>
                  <a:pt x="205759" y="67121"/>
                </a:lnTo>
                <a:lnTo>
                  <a:pt x="210799" y="72925"/>
                </a:lnTo>
                <a:lnTo>
                  <a:pt x="169142" y="72925"/>
                </a:lnTo>
                <a:lnTo>
                  <a:pt x="166365" y="73173"/>
                </a:lnTo>
                <a:lnTo>
                  <a:pt x="160808" y="74166"/>
                </a:lnTo>
                <a:lnTo>
                  <a:pt x="158129" y="74860"/>
                </a:lnTo>
                <a:lnTo>
                  <a:pt x="155549" y="75753"/>
                </a:lnTo>
                <a:lnTo>
                  <a:pt x="153069" y="76547"/>
                </a:lnTo>
                <a:lnTo>
                  <a:pt x="150638" y="77539"/>
                </a:lnTo>
                <a:lnTo>
                  <a:pt x="145875" y="79920"/>
                </a:lnTo>
                <a:lnTo>
                  <a:pt x="143743" y="81160"/>
                </a:lnTo>
                <a:lnTo>
                  <a:pt x="141857" y="82450"/>
                </a:lnTo>
                <a:lnTo>
                  <a:pt x="141941" y="93216"/>
                </a:lnTo>
                <a:lnTo>
                  <a:pt x="161254" y="132208"/>
                </a:lnTo>
                <a:lnTo>
                  <a:pt x="165372" y="133051"/>
                </a:lnTo>
                <a:lnTo>
                  <a:pt x="205949" y="133051"/>
                </a:lnTo>
                <a:lnTo>
                  <a:pt x="201438" y="138112"/>
                </a:lnTo>
                <a:lnTo>
                  <a:pt x="196328" y="141733"/>
                </a:lnTo>
                <a:lnTo>
                  <a:pt x="183926" y="147190"/>
                </a:lnTo>
                <a:lnTo>
                  <a:pt x="176683" y="148529"/>
                </a:lnTo>
                <a:close/>
              </a:path>
              <a:path w="217804" h="148590">
                <a:moveTo>
                  <a:pt x="207738" y="20240"/>
                </a:moveTo>
                <a:lnTo>
                  <a:pt x="206250" y="20240"/>
                </a:lnTo>
                <a:lnTo>
                  <a:pt x="205109" y="19992"/>
                </a:lnTo>
                <a:lnTo>
                  <a:pt x="203621" y="19496"/>
                </a:lnTo>
                <a:lnTo>
                  <a:pt x="202232" y="19000"/>
                </a:lnTo>
                <a:lnTo>
                  <a:pt x="200545" y="18454"/>
                </a:lnTo>
                <a:lnTo>
                  <a:pt x="198561" y="17859"/>
                </a:lnTo>
                <a:lnTo>
                  <a:pt x="196576" y="17164"/>
                </a:lnTo>
                <a:lnTo>
                  <a:pt x="194145" y="16569"/>
                </a:lnTo>
                <a:lnTo>
                  <a:pt x="188391" y="15577"/>
                </a:lnTo>
                <a:lnTo>
                  <a:pt x="185067" y="15329"/>
                </a:lnTo>
                <a:lnTo>
                  <a:pt x="210110" y="15329"/>
                </a:lnTo>
                <a:lnTo>
                  <a:pt x="210011" y="17164"/>
                </a:lnTo>
                <a:lnTo>
                  <a:pt x="209872" y="17859"/>
                </a:lnTo>
                <a:lnTo>
                  <a:pt x="209574" y="18454"/>
                </a:lnTo>
                <a:lnTo>
                  <a:pt x="209376" y="19049"/>
                </a:lnTo>
                <a:lnTo>
                  <a:pt x="209078" y="19496"/>
                </a:lnTo>
                <a:lnTo>
                  <a:pt x="208284" y="20091"/>
                </a:lnTo>
                <a:lnTo>
                  <a:pt x="207738" y="20240"/>
                </a:lnTo>
                <a:close/>
              </a:path>
              <a:path w="217804" h="148590">
                <a:moveTo>
                  <a:pt x="205759" y="67121"/>
                </a:moveTo>
                <a:lnTo>
                  <a:pt x="141560" y="67121"/>
                </a:lnTo>
                <a:lnTo>
                  <a:pt x="143445" y="66030"/>
                </a:lnTo>
                <a:lnTo>
                  <a:pt x="171672" y="57745"/>
                </a:lnTo>
                <a:lnTo>
                  <a:pt x="183182" y="57745"/>
                </a:lnTo>
                <a:lnTo>
                  <a:pt x="189780" y="58836"/>
                </a:lnTo>
                <a:lnTo>
                  <a:pt x="195138" y="61018"/>
                </a:lnTo>
                <a:lnTo>
                  <a:pt x="200495" y="63102"/>
                </a:lnTo>
                <a:lnTo>
                  <a:pt x="204811" y="66030"/>
                </a:lnTo>
                <a:lnTo>
                  <a:pt x="205759" y="67121"/>
                </a:lnTo>
                <a:close/>
              </a:path>
              <a:path w="217804" h="148590">
                <a:moveTo>
                  <a:pt x="205949" y="133051"/>
                </a:moveTo>
                <a:lnTo>
                  <a:pt x="174897" y="133051"/>
                </a:lnTo>
                <a:lnTo>
                  <a:pt x="179015" y="132159"/>
                </a:lnTo>
                <a:lnTo>
                  <a:pt x="185959" y="128587"/>
                </a:lnTo>
                <a:lnTo>
                  <a:pt x="188837" y="126205"/>
                </a:lnTo>
                <a:lnTo>
                  <a:pt x="193500" y="120153"/>
                </a:lnTo>
                <a:lnTo>
                  <a:pt x="195187" y="116730"/>
                </a:lnTo>
                <a:lnTo>
                  <a:pt x="196180" y="112960"/>
                </a:lnTo>
                <a:lnTo>
                  <a:pt x="197270" y="109189"/>
                </a:lnTo>
                <a:lnTo>
                  <a:pt x="197731" y="105965"/>
                </a:lnTo>
                <a:lnTo>
                  <a:pt x="197816" y="97134"/>
                </a:lnTo>
                <a:lnTo>
                  <a:pt x="197432" y="93761"/>
                </a:lnTo>
                <a:lnTo>
                  <a:pt x="197345" y="93116"/>
                </a:lnTo>
                <a:lnTo>
                  <a:pt x="196477" y="89743"/>
                </a:lnTo>
                <a:lnTo>
                  <a:pt x="195683" y="86171"/>
                </a:lnTo>
                <a:lnTo>
                  <a:pt x="194294" y="83145"/>
                </a:lnTo>
                <a:lnTo>
                  <a:pt x="190326" y="78183"/>
                </a:lnTo>
                <a:lnTo>
                  <a:pt x="187646" y="76298"/>
                </a:lnTo>
                <a:lnTo>
                  <a:pt x="184273" y="75009"/>
                </a:lnTo>
                <a:lnTo>
                  <a:pt x="180900" y="73620"/>
                </a:lnTo>
                <a:lnTo>
                  <a:pt x="176782" y="72925"/>
                </a:lnTo>
                <a:lnTo>
                  <a:pt x="210799" y="72925"/>
                </a:lnTo>
                <a:lnTo>
                  <a:pt x="211360" y="73570"/>
                </a:lnTo>
                <a:lnTo>
                  <a:pt x="213691" y="78035"/>
                </a:lnTo>
                <a:lnTo>
                  <a:pt x="215080" y="83194"/>
                </a:lnTo>
                <a:lnTo>
                  <a:pt x="216569" y="88254"/>
                </a:lnTo>
                <a:lnTo>
                  <a:pt x="217226" y="93116"/>
                </a:lnTo>
                <a:lnTo>
                  <a:pt x="217313" y="105965"/>
                </a:lnTo>
                <a:lnTo>
                  <a:pt x="216320" y="112067"/>
                </a:lnTo>
                <a:lnTo>
                  <a:pt x="214273" y="118219"/>
                </a:lnTo>
                <a:lnTo>
                  <a:pt x="212451" y="123973"/>
                </a:lnTo>
                <a:lnTo>
                  <a:pt x="209475" y="129182"/>
                </a:lnTo>
                <a:lnTo>
                  <a:pt x="205949" y="133051"/>
                </a:lnTo>
                <a:close/>
              </a:path>
            </a:pathLst>
          </a:custGeom>
          <a:solidFill>
            <a:srgbClr val="000000"/>
          </a:solid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600" y="52950"/>
            <a:ext cx="5448270" cy="4324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105648" y="650345"/>
            <a:ext cx="2488496" cy="4351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70339" y="1246789"/>
            <a:ext cx="5589633" cy="21148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90834" y="1667167"/>
            <a:ext cx="8047118" cy="26550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21827" y="2034832"/>
            <a:ext cx="2736646" cy="26253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029764" y="2434232"/>
            <a:ext cx="5485354" cy="221360"/>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695528" y="2355997"/>
            <a:ext cx="167005" cy="667385"/>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9" name="object 9"/>
          <p:cNvSpPr/>
          <p:nvPr/>
        </p:nvSpPr>
        <p:spPr>
          <a:xfrm>
            <a:off x="1029764" y="2786361"/>
            <a:ext cx="6836054" cy="22165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90834" y="3165122"/>
            <a:ext cx="5899235" cy="26297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90834" y="3591212"/>
            <a:ext cx="8261430" cy="265508"/>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630906" y="3958877"/>
            <a:ext cx="1025272" cy="26550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279672" y="4385653"/>
            <a:ext cx="4667539" cy="261641"/>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p:nvPr/>
        </p:nvSpPr>
        <p:spPr>
          <a:xfrm>
            <a:off x="695528" y="4708667"/>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029764" y="4786607"/>
            <a:ext cx="7251451" cy="221655"/>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1019495" y="5089864"/>
            <a:ext cx="1743371" cy="220122"/>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270341" y="5467634"/>
            <a:ext cx="7635379" cy="265508"/>
          </a:xfrm>
          <a:prstGeom prst="rect">
            <a:avLst/>
          </a:prstGeom>
          <a:blipFill>
            <a:blip r:embed="rId15" cstate="print"/>
            <a:stretch>
              <a:fillRect/>
            </a:stretch>
          </a:blipFill>
        </p:spPr>
        <p:txBody>
          <a:bodyPr wrap="square" lIns="0" tIns="0" rIns="0" bIns="0" rtlCol="0"/>
          <a:lstStyle/>
          <a:p>
            <a:endParaRPr/>
          </a:p>
        </p:txBody>
      </p:sp>
      <p:sp>
        <p:nvSpPr>
          <p:cNvPr id="18" name="object 18"/>
          <p:cNvSpPr/>
          <p:nvPr/>
        </p:nvSpPr>
        <p:spPr>
          <a:xfrm>
            <a:off x="620190" y="5835298"/>
            <a:ext cx="719730" cy="262537"/>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6644319" y="6359347"/>
            <a:ext cx="215265" cy="149225"/>
          </a:xfrm>
          <a:custGeom>
            <a:avLst/>
            <a:gdLst/>
            <a:ahLst/>
            <a:cxnLst/>
            <a:rect l="l" t="t" r="r" b="b"/>
            <a:pathLst>
              <a:path w="215265" h="149225">
                <a:moveTo>
                  <a:pt x="100955" y="113406"/>
                </a:moveTo>
                <a:lnTo>
                  <a:pt x="4266" y="113406"/>
                </a:lnTo>
                <a:lnTo>
                  <a:pt x="3522" y="113307"/>
                </a:lnTo>
                <a:lnTo>
                  <a:pt x="0" y="102294"/>
                </a:lnTo>
                <a:lnTo>
                  <a:pt x="198" y="100012"/>
                </a:lnTo>
                <a:lnTo>
                  <a:pt x="54719" y="4911"/>
                </a:lnTo>
                <a:lnTo>
                  <a:pt x="56356" y="3422"/>
                </a:lnTo>
                <a:lnTo>
                  <a:pt x="57050" y="2927"/>
                </a:lnTo>
                <a:lnTo>
                  <a:pt x="71486" y="1487"/>
                </a:lnTo>
                <a:lnTo>
                  <a:pt x="73620" y="1586"/>
                </a:lnTo>
                <a:lnTo>
                  <a:pt x="82400" y="3720"/>
                </a:lnTo>
                <a:lnTo>
                  <a:pt x="82995" y="4117"/>
                </a:lnTo>
                <a:lnTo>
                  <a:pt x="83293" y="4663"/>
                </a:lnTo>
                <a:lnTo>
                  <a:pt x="83293" y="18305"/>
                </a:lnTo>
                <a:lnTo>
                  <a:pt x="64541" y="18305"/>
                </a:lnTo>
                <a:lnTo>
                  <a:pt x="17512" y="97631"/>
                </a:lnTo>
                <a:lnTo>
                  <a:pt x="100955" y="97631"/>
                </a:lnTo>
                <a:lnTo>
                  <a:pt x="101946" y="98275"/>
                </a:lnTo>
                <a:lnTo>
                  <a:pt x="102641" y="99565"/>
                </a:lnTo>
                <a:lnTo>
                  <a:pt x="103435" y="100855"/>
                </a:lnTo>
                <a:lnTo>
                  <a:pt x="103831" y="102839"/>
                </a:lnTo>
                <a:lnTo>
                  <a:pt x="103791" y="108197"/>
                </a:lnTo>
                <a:lnTo>
                  <a:pt x="103435" y="109933"/>
                </a:lnTo>
                <a:lnTo>
                  <a:pt x="102641" y="111323"/>
                </a:lnTo>
                <a:lnTo>
                  <a:pt x="101946" y="112711"/>
                </a:lnTo>
                <a:lnTo>
                  <a:pt x="100955" y="113406"/>
                </a:lnTo>
                <a:close/>
              </a:path>
              <a:path w="215265" h="149225">
                <a:moveTo>
                  <a:pt x="83293" y="97631"/>
                </a:moveTo>
                <a:lnTo>
                  <a:pt x="64690" y="97631"/>
                </a:lnTo>
                <a:lnTo>
                  <a:pt x="64690" y="18305"/>
                </a:lnTo>
                <a:lnTo>
                  <a:pt x="83293" y="18305"/>
                </a:lnTo>
                <a:lnTo>
                  <a:pt x="83293" y="97631"/>
                </a:lnTo>
                <a:close/>
              </a:path>
              <a:path w="215265" h="149225">
                <a:moveTo>
                  <a:pt x="75703" y="147339"/>
                </a:moveTo>
                <a:lnTo>
                  <a:pt x="72131" y="147339"/>
                </a:lnTo>
                <a:lnTo>
                  <a:pt x="70643" y="147240"/>
                </a:lnTo>
                <a:lnTo>
                  <a:pt x="69453" y="147041"/>
                </a:lnTo>
                <a:lnTo>
                  <a:pt x="68262" y="146942"/>
                </a:lnTo>
                <a:lnTo>
                  <a:pt x="64690" y="144362"/>
                </a:lnTo>
                <a:lnTo>
                  <a:pt x="64690" y="113406"/>
                </a:lnTo>
                <a:lnTo>
                  <a:pt x="83293" y="113406"/>
                </a:lnTo>
                <a:lnTo>
                  <a:pt x="83293" y="144362"/>
                </a:lnTo>
                <a:lnTo>
                  <a:pt x="78382" y="147041"/>
                </a:lnTo>
                <a:lnTo>
                  <a:pt x="77192" y="147240"/>
                </a:lnTo>
                <a:lnTo>
                  <a:pt x="75703" y="147339"/>
                </a:lnTo>
                <a:close/>
              </a:path>
              <a:path w="215265" h="149225">
                <a:moveTo>
                  <a:pt x="169539" y="90784"/>
                </a:moveTo>
                <a:lnTo>
                  <a:pt x="154358" y="90784"/>
                </a:lnTo>
                <a:lnTo>
                  <a:pt x="147612" y="89692"/>
                </a:lnTo>
                <a:lnTo>
                  <a:pt x="120376" y="59778"/>
                </a:lnTo>
                <a:lnTo>
                  <a:pt x="119682" y="41472"/>
                </a:lnTo>
                <a:lnTo>
                  <a:pt x="120575" y="35371"/>
                </a:lnTo>
                <a:lnTo>
                  <a:pt x="152325" y="1339"/>
                </a:lnTo>
                <a:lnTo>
                  <a:pt x="159617" y="0"/>
                </a:lnTo>
                <a:lnTo>
                  <a:pt x="174104" y="0"/>
                </a:lnTo>
                <a:lnTo>
                  <a:pt x="179461" y="793"/>
                </a:lnTo>
                <a:lnTo>
                  <a:pt x="184124" y="2381"/>
                </a:lnTo>
                <a:lnTo>
                  <a:pt x="188787" y="3869"/>
                </a:lnTo>
                <a:lnTo>
                  <a:pt x="192806" y="6052"/>
                </a:lnTo>
                <a:lnTo>
                  <a:pt x="196180" y="8929"/>
                </a:lnTo>
                <a:lnTo>
                  <a:pt x="199652" y="11807"/>
                </a:lnTo>
                <a:lnTo>
                  <a:pt x="202579" y="15279"/>
                </a:lnTo>
                <a:lnTo>
                  <a:pt x="161403" y="15328"/>
                </a:lnTo>
                <a:lnTo>
                  <a:pt x="157236" y="16221"/>
                </a:lnTo>
                <a:lnTo>
                  <a:pt x="153763" y="18007"/>
                </a:lnTo>
                <a:lnTo>
                  <a:pt x="150390" y="19694"/>
                </a:lnTo>
                <a:lnTo>
                  <a:pt x="147612" y="22026"/>
                </a:lnTo>
                <a:lnTo>
                  <a:pt x="145429" y="25003"/>
                </a:lnTo>
                <a:lnTo>
                  <a:pt x="143247" y="27880"/>
                </a:lnTo>
                <a:lnTo>
                  <a:pt x="141609" y="31203"/>
                </a:lnTo>
                <a:lnTo>
                  <a:pt x="140518" y="34973"/>
                </a:lnTo>
                <a:lnTo>
                  <a:pt x="139525" y="38645"/>
                </a:lnTo>
                <a:lnTo>
                  <a:pt x="139030" y="42465"/>
                </a:lnTo>
                <a:lnTo>
                  <a:pt x="139030" y="50799"/>
                </a:lnTo>
                <a:lnTo>
                  <a:pt x="160560" y="75753"/>
                </a:lnTo>
                <a:lnTo>
                  <a:pt x="214727" y="75753"/>
                </a:lnTo>
                <a:lnTo>
                  <a:pt x="214386" y="81209"/>
                </a:lnTo>
                <a:lnTo>
                  <a:pt x="214288" y="82003"/>
                </a:lnTo>
                <a:lnTo>
                  <a:pt x="195584" y="82003"/>
                </a:lnTo>
                <a:lnTo>
                  <a:pt x="191615" y="84285"/>
                </a:lnTo>
                <a:lnTo>
                  <a:pt x="186853" y="86320"/>
                </a:lnTo>
                <a:lnTo>
                  <a:pt x="175839" y="89892"/>
                </a:lnTo>
                <a:lnTo>
                  <a:pt x="169539" y="90784"/>
                </a:lnTo>
                <a:close/>
              </a:path>
              <a:path w="215265" h="149225">
                <a:moveTo>
                  <a:pt x="214727" y="75753"/>
                </a:moveTo>
                <a:lnTo>
                  <a:pt x="171077" y="75753"/>
                </a:lnTo>
                <a:lnTo>
                  <a:pt x="176434" y="74910"/>
                </a:lnTo>
                <a:lnTo>
                  <a:pt x="186853" y="71536"/>
                </a:lnTo>
                <a:lnTo>
                  <a:pt x="191368" y="69303"/>
                </a:lnTo>
                <a:lnTo>
                  <a:pt x="195138" y="66525"/>
                </a:lnTo>
                <a:lnTo>
                  <a:pt x="195138" y="57000"/>
                </a:lnTo>
                <a:lnTo>
                  <a:pt x="194493" y="49013"/>
                </a:lnTo>
                <a:lnTo>
                  <a:pt x="193185" y="42465"/>
                </a:lnTo>
                <a:lnTo>
                  <a:pt x="192013" y="36015"/>
                </a:lnTo>
                <a:lnTo>
                  <a:pt x="190177" y="30757"/>
                </a:lnTo>
                <a:lnTo>
                  <a:pt x="187696" y="26789"/>
                </a:lnTo>
                <a:lnTo>
                  <a:pt x="185216" y="22720"/>
                </a:lnTo>
                <a:lnTo>
                  <a:pt x="182189" y="19793"/>
                </a:lnTo>
                <a:lnTo>
                  <a:pt x="175046" y="16221"/>
                </a:lnTo>
                <a:lnTo>
                  <a:pt x="170928" y="15328"/>
                </a:lnTo>
                <a:lnTo>
                  <a:pt x="202608" y="15328"/>
                </a:lnTo>
                <a:lnTo>
                  <a:pt x="205228" y="19793"/>
                </a:lnTo>
                <a:lnTo>
                  <a:pt x="207341" y="23316"/>
                </a:lnTo>
                <a:lnTo>
                  <a:pt x="209227" y="27880"/>
                </a:lnTo>
                <a:lnTo>
                  <a:pt x="210616" y="33039"/>
                </a:lnTo>
                <a:lnTo>
                  <a:pt x="212104" y="38198"/>
                </a:lnTo>
                <a:lnTo>
                  <a:pt x="213146" y="43804"/>
                </a:lnTo>
                <a:lnTo>
                  <a:pt x="213741" y="49856"/>
                </a:lnTo>
                <a:lnTo>
                  <a:pt x="214435" y="55809"/>
                </a:lnTo>
                <a:lnTo>
                  <a:pt x="214783" y="62060"/>
                </a:lnTo>
                <a:lnTo>
                  <a:pt x="214727" y="75753"/>
                </a:lnTo>
                <a:close/>
              </a:path>
              <a:path w="215265" h="149225">
                <a:moveTo>
                  <a:pt x="194955" y="133200"/>
                </a:moveTo>
                <a:lnTo>
                  <a:pt x="161453" y="133200"/>
                </a:lnTo>
                <a:lnTo>
                  <a:pt x="167654" y="131811"/>
                </a:lnTo>
                <a:lnTo>
                  <a:pt x="177973" y="126255"/>
                </a:lnTo>
                <a:lnTo>
                  <a:pt x="192756" y="101500"/>
                </a:lnTo>
                <a:lnTo>
                  <a:pt x="194443" y="95348"/>
                </a:lnTo>
                <a:lnTo>
                  <a:pt x="195385" y="88849"/>
                </a:lnTo>
                <a:lnTo>
                  <a:pt x="195584" y="82003"/>
                </a:lnTo>
                <a:lnTo>
                  <a:pt x="214288" y="82003"/>
                </a:lnTo>
                <a:lnTo>
                  <a:pt x="213348" y="89892"/>
                </a:lnTo>
                <a:lnTo>
                  <a:pt x="212898" y="94009"/>
                </a:lnTo>
                <a:lnTo>
                  <a:pt x="211658" y="100160"/>
                </a:lnTo>
                <a:lnTo>
                  <a:pt x="208086" y="112067"/>
                </a:lnTo>
                <a:lnTo>
                  <a:pt x="205655" y="117623"/>
                </a:lnTo>
                <a:lnTo>
                  <a:pt x="202579" y="122782"/>
                </a:lnTo>
                <a:lnTo>
                  <a:pt x="199602" y="127942"/>
                </a:lnTo>
                <a:lnTo>
                  <a:pt x="195832" y="132456"/>
                </a:lnTo>
                <a:lnTo>
                  <a:pt x="194955" y="133200"/>
                </a:lnTo>
                <a:close/>
              </a:path>
              <a:path w="215265" h="149225">
                <a:moveTo>
                  <a:pt x="161354" y="148678"/>
                </a:moveTo>
                <a:lnTo>
                  <a:pt x="149845" y="148678"/>
                </a:lnTo>
                <a:lnTo>
                  <a:pt x="146719" y="148480"/>
                </a:lnTo>
                <a:lnTo>
                  <a:pt x="123700" y="137268"/>
                </a:lnTo>
                <a:lnTo>
                  <a:pt x="123742" y="133200"/>
                </a:lnTo>
                <a:lnTo>
                  <a:pt x="126230" y="127842"/>
                </a:lnTo>
                <a:lnTo>
                  <a:pt x="127719" y="127842"/>
                </a:lnTo>
                <a:lnTo>
                  <a:pt x="128910" y="128140"/>
                </a:lnTo>
                <a:lnTo>
                  <a:pt x="130397" y="128735"/>
                </a:lnTo>
                <a:lnTo>
                  <a:pt x="133722" y="129827"/>
                </a:lnTo>
                <a:lnTo>
                  <a:pt x="150440" y="133200"/>
                </a:lnTo>
                <a:lnTo>
                  <a:pt x="194955" y="133200"/>
                </a:lnTo>
                <a:lnTo>
                  <a:pt x="186704" y="140195"/>
                </a:lnTo>
                <a:lnTo>
                  <a:pt x="181247" y="143221"/>
                </a:lnTo>
                <a:lnTo>
                  <a:pt x="168646" y="147587"/>
                </a:lnTo>
                <a:lnTo>
                  <a:pt x="161354" y="148678"/>
                </a:lnTo>
                <a:close/>
              </a:path>
            </a:pathLst>
          </a:custGeom>
          <a:solidFill>
            <a:srgbClr val="000000"/>
          </a:solid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0099" y="439063"/>
            <a:ext cx="5911822"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0410" y="1420768"/>
            <a:ext cx="5842002" cy="3056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01557" y="1464822"/>
            <a:ext cx="2002331" cy="2616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93670" y="1706666"/>
            <a:ext cx="2023110" cy="0"/>
          </a:xfrm>
          <a:custGeom>
            <a:avLst/>
            <a:gdLst/>
            <a:ahLst/>
            <a:cxnLst/>
            <a:rect l="l" t="t" r="r" b="b"/>
            <a:pathLst>
              <a:path w="2023109">
                <a:moveTo>
                  <a:pt x="0" y="0"/>
                </a:moveTo>
                <a:lnTo>
                  <a:pt x="2022572" y="0"/>
                </a:lnTo>
              </a:path>
            </a:pathLst>
          </a:custGeom>
          <a:ln w="19942">
            <a:solidFill>
              <a:srgbClr val="000000"/>
            </a:solidFill>
          </a:ln>
        </p:spPr>
        <p:txBody>
          <a:bodyPr wrap="square" lIns="0" tIns="0" rIns="0" bIns="0" rtlCol="0"/>
          <a:lstStyle/>
          <a:p>
            <a:endParaRPr/>
          </a:p>
        </p:txBody>
      </p:sp>
      <p:sp>
        <p:nvSpPr>
          <p:cNvPr id="6" name="object 6"/>
          <p:cNvSpPr/>
          <p:nvPr/>
        </p:nvSpPr>
        <p:spPr>
          <a:xfrm>
            <a:off x="8299434" y="1465417"/>
            <a:ext cx="414020" cy="209550"/>
          </a:xfrm>
          <a:custGeom>
            <a:avLst/>
            <a:gdLst/>
            <a:ahLst/>
            <a:cxnLst/>
            <a:rect l="l" t="t" r="r" b="b"/>
            <a:pathLst>
              <a:path w="414020" h="209550">
                <a:moveTo>
                  <a:pt x="123224" y="82599"/>
                </a:moveTo>
                <a:lnTo>
                  <a:pt x="98526" y="82599"/>
                </a:lnTo>
                <a:lnTo>
                  <a:pt x="98526" y="4068"/>
                </a:lnTo>
                <a:lnTo>
                  <a:pt x="101050" y="1339"/>
                </a:lnTo>
                <a:lnTo>
                  <a:pt x="102050" y="942"/>
                </a:lnTo>
                <a:lnTo>
                  <a:pt x="103288" y="644"/>
                </a:lnTo>
                <a:lnTo>
                  <a:pt x="104774" y="446"/>
                </a:lnTo>
                <a:lnTo>
                  <a:pt x="106365" y="148"/>
                </a:lnTo>
                <a:lnTo>
                  <a:pt x="108346" y="0"/>
                </a:lnTo>
                <a:lnTo>
                  <a:pt x="113204" y="0"/>
                </a:lnTo>
                <a:lnTo>
                  <a:pt x="115242" y="148"/>
                </a:lnTo>
                <a:lnTo>
                  <a:pt x="116833" y="446"/>
                </a:lnTo>
                <a:lnTo>
                  <a:pt x="118414" y="644"/>
                </a:lnTo>
                <a:lnTo>
                  <a:pt x="119652" y="942"/>
                </a:lnTo>
                <a:lnTo>
                  <a:pt x="120548" y="1339"/>
                </a:lnTo>
                <a:lnTo>
                  <a:pt x="121443" y="1637"/>
                </a:lnTo>
                <a:lnTo>
                  <a:pt x="122091" y="2132"/>
                </a:lnTo>
                <a:lnTo>
                  <a:pt x="122481" y="2827"/>
                </a:lnTo>
                <a:lnTo>
                  <a:pt x="122977" y="3423"/>
                </a:lnTo>
                <a:lnTo>
                  <a:pt x="123224" y="4068"/>
                </a:lnTo>
                <a:lnTo>
                  <a:pt x="123224" y="82599"/>
                </a:lnTo>
                <a:close/>
              </a:path>
              <a:path w="414020" h="209550">
                <a:moveTo>
                  <a:pt x="54473" y="209549"/>
                </a:moveTo>
                <a:lnTo>
                  <a:pt x="16716" y="194864"/>
                </a:lnTo>
                <a:lnTo>
                  <a:pt x="1671" y="158789"/>
                </a:lnTo>
                <a:lnTo>
                  <a:pt x="0" y="137665"/>
                </a:lnTo>
                <a:lnTo>
                  <a:pt x="232" y="129247"/>
                </a:lnTo>
                <a:lnTo>
                  <a:pt x="11309" y="87919"/>
                </a:lnTo>
                <a:lnTo>
                  <a:pt x="44424" y="63698"/>
                </a:lnTo>
                <a:lnTo>
                  <a:pt x="57740" y="62359"/>
                </a:lnTo>
                <a:lnTo>
                  <a:pt x="65579" y="62359"/>
                </a:lnTo>
                <a:lnTo>
                  <a:pt x="72723" y="64094"/>
                </a:lnTo>
                <a:lnTo>
                  <a:pt x="79171" y="67567"/>
                </a:lnTo>
                <a:lnTo>
                  <a:pt x="85724" y="70941"/>
                </a:lnTo>
                <a:lnTo>
                  <a:pt x="92173" y="75951"/>
                </a:lnTo>
                <a:lnTo>
                  <a:pt x="98526" y="82599"/>
                </a:lnTo>
                <a:lnTo>
                  <a:pt x="123224" y="82599"/>
                </a:lnTo>
                <a:lnTo>
                  <a:pt x="123224" y="83492"/>
                </a:lnTo>
                <a:lnTo>
                  <a:pt x="53578" y="83492"/>
                </a:lnTo>
                <a:lnTo>
                  <a:pt x="48272" y="84980"/>
                </a:lnTo>
                <a:lnTo>
                  <a:pt x="26041" y="122385"/>
                </a:lnTo>
                <a:lnTo>
                  <a:pt x="25450" y="128636"/>
                </a:lnTo>
                <a:lnTo>
                  <a:pt x="25450" y="141733"/>
                </a:lnTo>
                <a:lnTo>
                  <a:pt x="38442" y="181024"/>
                </a:lnTo>
                <a:lnTo>
                  <a:pt x="52339" y="188564"/>
                </a:lnTo>
                <a:lnTo>
                  <a:pt x="98125" y="188564"/>
                </a:lnTo>
                <a:lnTo>
                  <a:pt x="96013" y="190704"/>
                </a:lnTo>
                <a:lnTo>
                  <a:pt x="61104" y="209149"/>
                </a:lnTo>
                <a:lnTo>
                  <a:pt x="54473" y="209549"/>
                </a:lnTo>
                <a:close/>
              </a:path>
              <a:path w="414020" h="209550">
                <a:moveTo>
                  <a:pt x="98125" y="188564"/>
                </a:moveTo>
                <a:lnTo>
                  <a:pt x="62064" y="188564"/>
                </a:lnTo>
                <a:lnTo>
                  <a:pt x="65188" y="188118"/>
                </a:lnTo>
                <a:lnTo>
                  <a:pt x="68160" y="187224"/>
                </a:lnTo>
                <a:lnTo>
                  <a:pt x="98526" y="162371"/>
                </a:lnTo>
                <a:lnTo>
                  <a:pt x="98526" y="108793"/>
                </a:lnTo>
                <a:lnTo>
                  <a:pt x="66579" y="83492"/>
                </a:lnTo>
                <a:lnTo>
                  <a:pt x="123224" y="83492"/>
                </a:lnTo>
                <a:lnTo>
                  <a:pt x="123224" y="185290"/>
                </a:lnTo>
                <a:lnTo>
                  <a:pt x="101355" y="185290"/>
                </a:lnTo>
                <a:lnTo>
                  <a:pt x="98125" y="188564"/>
                </a:lnTo>
                <a:close/>
              </a:path>
              <a:path w="414020" h="209550">
                <a:moveTo>
                  <a:pt x="114499" y="207614"/>
                </a:moveTo>
                <a:lnTo>
                  <a:pt x="110432" y="207614"/>
                </a:lnTo>
                <a:lnTo>
                  <a:pt x="108689" y="207515"/>
                </a:lnTo>
                <a:lnTo>
                  <a:pt x="101355" y="185290"/>
                </a:lnTo>
                <a:lnTo>
                  <a:pt x="123224" y="185290"/>
                </a:lnTo>
                <a:lnTo>
                  <a:pt x="123197" y="203893"/>
                </a:lnTo>
                <a:lnTo>
                  <a:pt x="123034" y="204488"/>
                </a:lnTo>
                <a:lnTo>
                  <a:pt x="122634" y="205084"/>
                </a:lnTo>
                <a:lnTo>
                  <a:pt x="122338" y="205679"/>
                </a:lnTo>
                <a:lnTo>
                  <a:pt x="116185" y="207515"/>
                </a:lnTo>
                <a:lnTo>
                  <a:pt x="114499" y="207614"/>
                </a:lnTo>
                <a:close/>
              </a:path>
              <a:path w="414020" h="209550">
                <a:moveTo>
                  <a:pt x="224732" y="209549"/>
                </a:moveTo>
                <a:lnTo>
                  <a:pt x="180927" y="196601"/>
                </a:lnTo>
                <a:lnTo>
                  <a:pt x="161506" y="160659"/>
                </a:lnTo>
                <a:lnTo>
                  <a:pt x="159335" y="134540"/>
                </a:lnTo>
                <a:lnTo>
                  <a:pt x="159508" y="129200"/>
                </a:lnTo>
                <a:lnTo>
                  <a:pt x="172229" y="88571"/>
                </a:lnTo>
                <a:lnTo>
                  <a:pt x="204313" y="65456"/>
                </a:lnTo>
                <a:lnTo>
                  <a:pt x="227561" y="62359"/>
                </a:lnTo>
                <a:lnTo>
                  <a:pt x="235549" y="62665"/>
                </a:lnTo>
                <a:lnTo>
                  <a:pt x="276815" y="81557"/>
                </a:lnTo>
                <a:lnTo>
                  <a:pt x="277854" y="82896"/>
                </a:lnTo>
                <a:lnTo>
                  <a:pt x="219274" y="82896"/>
                </a:lnTo>
                <a:lnTo>
                  <a:pt x="213026" y="84186"/>
                </a:lnTo>
                <a:lnTo>
                  <a:pt x="207758" y="86766"/>
                </a:lnTo>
                <a:lnTo>
                  <a:pt x="202605" y="89346"/>
                </a:lnTo>
                <a:lnTo>
                  <a:pt x="198338" y="93017"/>
                </a:lnTo>
                <a:lnTo>
                  <a:pt x="194892" y="97881"/>
                </a:lnTo>
                <a:lnTo>
                  <a:pt x="191594" y="102443"/>
                </a:lnTo>
                <a:lnTo>
                  <a:pt x="189061" y="107998"/>
                </a:lnTo>
                <a:lnTo>
                  <a:pt x="187375" y="114448"/>
                </a:lnTo>
                <a:lnTo>
                  <a:pt x="185784" y="120897"/>
                </a:lnTo>
                <a:lnTo>
                  <a:pt x="184994" y="127942"/>
                </a:lnTo>
                <a:lnTo>
                  <a:pt x="185087" y="143916"/>
                </a:lnTo>
                <a:lnTo>
                  <a:pt x="201015" y="181817"/>
                </a:lnTo>
                <a:lnTo>
                  <a:pt x="218083" y="188862"/>
                </a:lnTo>
                <a:lnTo>
                  <a:pt x="275500" y="188862"/>
                </a:lnTo>
                <a:lnTo>
                  <a:pt x="271407" y="193131"/>
                </a:lnTo>
                <a:lnTo>
                  <a:pt x="232952" y="209205"/>
                </a:lnTo>
                <a:lnTo>
                  <a:pt x="224732" y="209549"/>
                </a:lnTo>
                <a:close/>
              </a:path>
              <a:path w="414020" h="209550">
                <a:moveTo>
                  <a:pt x="275500" y="188862"/>
                </a:moveTo>
                <a:lnTo>
                  <a:pt x="233066" y="188862"/>
                </a:lnTo>
                <a:lnTo>
                  <a:pt x="239267" y="187572"/>
                </a:lnTo>
                <a:lnTo>
                  <a:pt x="249783" y="182412"/>
                </a:lnTo>
                <a:lnTo>
                  <a:pt x="267290" y="143916"/>
                </a:lnTo>
                <a:lnTo>
                  <a:pt x="267290" y="128933"/>
                </a:lnTo>
                <a:lnTo>
                  <a:pt x="266604" y="122088"/>
                </a:lnTo>
                <a:lnTo>
                  <a:pt x="265213" y="115638"/>
                </a:lnTo>
                <a:lnTo>
                  <a:pt x="263918" y="109189"/>
                </a:lnTo>
                <a:lnTo>
                  <a:pt x="261736" y="103534"/>
                </a:lnTo>
                <a:lnTo>
                  <a:pt x="255583" y="93810"/>
                </a:lnTo>
                <a:lnTo>
                  <a:pt x="251421" y="89991"/>
                </a:lnTo>
                <a:lnTo>
                  <a:pt x="246163" y="87212"/>
                </a:lnTo>
                <a:lnTo>
                  <a:pt x="240905" y="84335"/>
                </a:lnTo>
                <a:lnTo>
                  <a:pt x="234352" y="82896"/>
                </a:lnTo>
                <a:lnTo>
                  <a:pt x="277854" y="82896"/>
                </a:lnTo>
                <a:lnTo>
                  <a:pt x="292146" y="118578"/>
                </a:lnTo>
                <a:lnTo>
                  <a:pt x="293188" y="134540"/>
                </a:lnTo>
                <a:lnTo>
                  <a:pt x="292918" y="142567"/>
                </a:lnTo>
                <a:lnTo>
                  <a:pt x="279974" y="183197"/>
                </a:lnTo>
                <a:lnTo>
                  <a:pt x="275929" y="188415"/>
                </a:lnTo>
                <a:lnTo>
                  <a:pt x="275500" y="188862"/>
                </a:lnTo>
                <a:close/>
              </a:path>
              <a:path w="414020" h="209550">
                <a:moveTo>
                  <a:pt x="407235" y="189904"/>
                </a:moveTo>
                <a:lnTo>
                  <a:pt x="365521" y="189904"/>
                </a:lnTo>
                <a:lnTo>
                  <a:pt x="369293" y="189457"/>
                </a:lnTo>
                <a:lnTo>
                  <a:pt x="376036" y="187671"/>
                </a:lnTo>
                <a:lnTo>
                  <a:pt x="387258" y="177699"/>
                </a:lnTo>
                <a:lnTo>
                  <a:pt x="388485" y="175318"/>
                </a:lnTo>
                <a:lnTo>
                  <a:pt x="389181" y="172144"/>
                </a:lnTo>
                <a:lnTo>
                  <a:pt x="389181" y="164702"/>
                </a:lnTo>
                <a:lnTo>
                  <a:pt x="388190" y="161527"/>
                </a:lnTo>
                <a:lnTo>
                  <a:pt x="386209" y="158948"/>
                </a:lnTo>
                <a:lnTo>
                  <a:pt x="384323" y="156367"/>
                </a:lnTo>
                <a:lnTo>
                  <a:pt x="381789" y="154086"/>
                </a:lnTo>
                <a:lnTo>
                  <a:pt x="375446" y="150117"/>
                </a:lnTo>
                <a:lnTo>
                  <a:pt x="371874" y="148381"/>
                </a:lnTo>
                <a:lnTo>
                  <a:pt x="367902" y="146893"/>
                </a:lnTo>
                <a:lnTo>
                  <a:pt x="351386" y="140294"/>
                </a:lnTo>
                <a:lnTo>
                  <a:pt x="322858" y="113158"/>
                </a:lnTo>
                <a:lnTo>
                  <a:pt x="321915" y="108048"/>
                </a:lnTo>
                <a:lnTo>
                  <a:pt x="321915" y="96836"/>
                </a:lnTo>
                <a:lnTo>
                  <a:pt x="334117" y="74413"/>
                </a:lnTo>
                <a:lnTo>
                  <a:pt x="338184" y="70742"/>
                </a:lnTo>
                <a:lnTo>
                  <a:pt x="343242" y="67815"/>
                </a:lnTo>
                <a:lnTo>
                  <a:pt x="355453" y="63449"/>
                </a:lnTo>
                <a:lnTo>
                  <a:pt x="362596" y="62359"/>
                </a:lnTo>
                <a:lnTo>
                  <a:pt x="374303" y="62359"/>
                </a:lnTo>
                <a:lnTo>
                  <a:pt x="398410" y="68460"/>
                </a:lnTo>
                <a:lnTo>
                  <a:pt x="400496" y="69452"/>
                </a:lnTo>
                <a:lnTo>
                  <a:pt x="402030" y="70345"/>
                </a:lnTo>
                <a:lnTo>
                  <a:pt x="403020" y="71139"/>
                </a:lnTo>
                <a:lnTo>
                  <a:pt x="404116" y="71933"/>
                </a:lnTo>
                <a:lnTo>
                  <a:pt x="404811" y="72627"/>
                </a:lnTo>
                <a:lnTo>
                  <a:pt x="405106" y="73223"/>
                </a:lnTo>
                <a:lnTo>
                  <a:pt x="405507" y="73818"/>
                </a:lnTo>
                <a:lnTo>
                  <a:pt x="405754" y="74512"/>
                </a:lnTo>
                <a:lnTo>
                  <a:pt x="405849" y="75306"/>
                </a:lnTo>
                <a:lnTo>
                  <a:pt x="406049" y="76000"/>
                </a:lnTo>
                <a:lnTo>
                  <a:pt x="406202" y="76894"/>
                </a:lnTo>
                <a:lnTo>
                  <a:pt x="406297" y="77985"/>
                </a:lnTo>
                <a:lnTo>
                  <a:pt x="406497" y="79077"/>
                </a:lnTo>
                <a:lnTo>
                  <a:pt x="406497" y="81409"/>
                </a:lnTo>
                <a:lnTo>
                  <a:pt x="366264" y="81409"/>
                </a:lnTo>
                <a:lnTo>
                  <a:pt x="362596" y="81904"/>
                </a:lnTo>
                <a:lnTo>
                  <a:pt x="359415" y="82896"/>
                </a:lnTo>
                <a:lnTo>
                  <a:pt x="356243" y="83790"/>
                </a:lnTo>
                <a:lnTo>
                  <a:pt x="353614" y="85129"/>
                </a:lnTo>
                <a:lnTo>
                  <a:pt x="345432" y="97977"/>
                </a:lnTo>
                <a:lnTo>
                  <a:pt x="345432" y="104626"/>
                </a:lnTo>
                <a:lnTo>
                  <a:pt x="375198" y="126006"/>
                </a:lnTo>
                <a:lnTo>
                  <a:pt x="383628" y="129380"/>
                </a:lnTo>
                <a:lnTo>
                  <a:pt x="387800" y="131265"/>
                </a:lnTo>
                <a:lnTo>
                  <a:pt x="391867" y="133349"/>
                </a:lnTo>
                <a:lnTo>
                  <a:pt x="396029" y="135432"/>
                </a:lnTo>
                <a:lnTo>
                  <a:pt x="399706" y="137963"/>
                </a:lnTo>
                <a:lnTo>
                  <a:pt x="406049" y="143916"/>
                </a:lnTo>
                <a:lnTo>
                  <a:pt x="408583" y="147488"/>
                </a:lnTo>
                <a:lnTo>
                  <a:pt x="410469" y="151655"/>
                </a:lnTo>
                <a:lnTo>
                  <a:pt x="412450" y="155822"/>
                </a:lnTo>
                <a:lnTo>
                  <a:pt x="413441" y="160783"/>
                </a:lnTo>
                <a:lnTo>
                  <a:pt x="413441" y="173384"/>
                </a:lnTo>
                <a:lnTo>
                  <a:pt x="412155" y="179485"/>
                </a:lnTo>
                <a:lnTo>
                  <a:pt x="409574" y="184843"/>
                </a:lnTo>
                <a:lnTo>
                  <a:pt x="407235" y="189904"/>
                </a:lnTo>
                <a:close/>
              </a:path>
              <a:path w="414020" h="209550">
                <a:moveTo>
                  <a:pt x="403325" y="91677"/>
                </a:moveTo>
                <a:lnTo>
                  <a:pt x="401839" y="91677"/>
                </a:lnTo>
                <a:lnTo>
                  <a:pt x="400544" y="91132"/>
                </a:lnTo>
                <a:lnTo>
                  <a:pt x="397172" y="88949"/>
                </a:lnTo>
                <a:lnTo>
                  <a:pt x="394991" y="87807"/>
                </a:lnTo>
                <a:lnTo>
                  <a:pt x="392314" y="86617"/>
                </a:lnTo>
                <a:lnTo>
                  <a:pt x="389628" y="85327"/>
                </a:lnTo>
                <a:lnTo>
                  <a:pt x="386457" y="84137"/>
                </a:lnTo>
                <a:lnTo>
                  <a:pt x="379208" y="81953"/>
                </a:lnTo>
                <a:lnTo>
                  <a:pt x="375093" y="81409"/>
                </a:lnTo>
                <a:lnTo>
                  <a:pt x="406497" y="81409"/>
                </a:lnTo>
                <a:lnTo>
                  <a:pt x="406474" y="85327"/>
                </a:lnTo>
                <a:lnTo>
                  <a:pt x="406297" y="86468"/>
                </a:lnTo>
                <a:lnTo>
                  <a:pt x="406202" y="87659"/>
                </a:lnTo>
                <a:lnTo>
                  <a:pt x="405954" y="88651"/>
                </a:lnTo>
                <a:lnTo>
                  <a:pt x="405554" y="89445"/>
                </a:lnTo>
                <a:lnTo>
                  <a:pt x="405259" y="90238"/>
                </a:lnTo>
                <a:lnTo>
                  <a:pt x="404859" y="90834"/>
                </a:lnTo>
                <a:lnTo>
                  <a:pt x="404364" y="91231"/>
                </a:lnTo>
                <a:lnTo>
                  <a:pt x="403868" y="91529"/>
                </a:lnTo>
                <a:lnTo>
                  <a:pt x="403325" y="91677"/>
                </a:lnTo>
                <a:close/>
              </a:path>
              <a:path w="414020" h="209550">
                <a:moveTo>
                  <a:pt x="368645" y="209549"/>
                </a:moveTo>
                <a:lnTo>
                  <a:pt x="356148" y="209549"/>
                </a:lnTo>
                <a:lnTo>
                  <a:pt x="351576" y="209152"/>
                </a:lnTo>
                <a:lnTo>
                  <a:pt x="347214" y="208358"/>
                </a:lnTo>
                <a:lnTo>
                  <a:pt x="342946" y="207664"/>
                </a:lnTo>
                <a:lnTo>
                  <a:pt x="318639" y="190300"/>
                </a:lnTo>
                <a:lnTo>
                  <a:pt x="318655" y="185092"/>
                </a:lnTo>
                <a:lnTo>
                  <a:pt x="320868" y="177699"/>
                </a:lnTo>
                <a:lnTo>
                  <a:pt x="321468" y="177303"/>
                </a:lnTo>
                <a:lnTo>
                  <a:pt x="322115" y="177104"/>
                </a:lnTo>
                <a:lnTo>
                  <a:pt x="323896" y="177104"/>
                </a:lnTo>
                <a:lnTo>
                  <a:pt x="325487" y="177799"/>
                </a:lnTo>
                <a:lnTo>
                  <a:pt x="327573" y="179188"/>
                </a:lnTo>
                <a:lnTo>
                  <a:pt x="329754" y="180478"/>
                </a:lnTo>
                <a:lnTo>
                  <a:pt x="355796" y="189904"/>
                </a:lnTo>
                <a:lnTo>
                  <a:pt x="407235" y="189904"/>
                </a:lnTo>
                <a:lnTo>
                  <a:pt x="407097" y="190201"/>
                </a:lnTo>
                <a:lnTo>
                  <a:pt x="403525" y="194716"/>
                </a:lnTo>
                <a:lnTo>
                  <a:pt x="394191" y="202058"/>
                </a:lnTo>
                <a:lnTo>
                  <a:pt x="388638" y="204836"/>
                </a:lnTo>
                <a:lnTo>
                  <a:pt x="375741" y="208606"/>
                </a:lnTo>
                <a:lnTo>
                  <a:pt x="368645" y="209549"/>
                </a:lnTo>
                <a:close/>
              </a:path>
            </a:pathLst>
          </a:custGeom>
          <a:solidFill>
            <a:srgbClr val="000000"/>
          </a:solidFill>
        </p:spPr>
        <p:txBody>
          <a:bodyPr wrap="square" lIns="0" tIns="0" rIns="0" bIns="0" rtlCol="0"/>
          <a:lstStyle/>
          <a:p>
            <a:endParaRPr/>
          </a:p>
        </p:txBody>
      </p:sp>
      <p:sp>
        <p:nvSpPr>
          <p:cNvPr id="7" name="object 7"/>
          <p:cNvSpPr/>
          <p:nvPr/>
        </p:nvSpPr>
        <p:spPr>
          <a:xfrm>
            <a:off x="621405" y="1797154"/>
            <a:ext cx="2197744" cy="21118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90710" y="2193126"/>
            <a:ext cx="1981943" cy="20955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375934" y="2191191"/>
            <a:ext cx="1694814" cy="262890"/>
          </a:xfrm>
          <a:custGeom>
            <a:avLst/>
            <a:gdLst/>
            <a:ahLst/>
            <a:cxnLst/>
            <a:rect l="l" t="t" r="r" b="b"/>
            <a:pathLst>
              <a:path w="1694814" h="262889">
                <a:moveTo>
                  <a:pt x="17668" y="209551"/>
                </a:moveTo>
                <a:lnTo>
                  <a:pt x="12801" y="209551"/>
                </a:lnTo>
                <a:lnTo>
                  <a:pt x="10820" y="209446"/>
                </a:lnTo>
                <a:lnTo>
                  <a:pt x="2981" y="205731"/>
                </a:lnTo>
                <a:lnTo>
                  <a:pt x="2981" y="70296"/>
                </a:lnTo>
                <a:lnTo>
                  <a:pt x="12801" y="66376"/>
                </a:lnTo>
                <a:lnTo>
                  <a:pt x="17668" y="66376"/>
                </a:lnTo>
                <a:lnTo>
                  <a:pt x="27536" y="70296"/>
                </a:lnTo>
                <a:lnTo>
                  <a:pt x="27536" y="205731"/>
                </a:lnTo>
                <a:lnTo>
                  <a:pt x="17668" y="209551"/>
                </a:lnTo>
                <a:close/>
              </a:path>
              <a:path w="1694814" h="262889">
                <a:moveTo>
                  <a:pt x="20888" y="40629"/>
                </a:moveTo>
                <a:lnTo>
                  <a:pt x="9277" y="40629"/>
                </a:lnTo>
                <a:lnTo>
                  <a:pt x="5314" y="39637"/>
                </a:lnTo>
                <a:lnTo>
                  <a:pt x="3124" y="37653"/>
                </a:lnTo>
                <a:lnTo>
                  <a:pt x="1047" y="35569"/>
                </a:lnTo>
                <a:lnTo>
                  <a:pt x="0" y="31700"/>
                </a:lnTo>
                <a:lnTo>
                  <a:pt x="55" y="20091"/>
                </a:lnTo>
                <a:lnTo>
                  <a:pt x="1095" y="16370"/>
                </a:lnTo>
                <a:lnTo>
                  <a:pt x="5457" y="12203"/>
                </a:lnTo>
                <a:lnTo>
                  <a:pt x="9477" y="11161"/>
                </a:lnTo>
                <a:lnTo>
                  <a:pt x="21088" y="11161"/>
                </a:lnTo>
                <a:lnTo>
                  <a:pt x="25003" y="12203"/>
                </a:lnTo>
                <a:lnTo>
                  <a:pt x="27089" y="14286"/>
                </a:lnTo>
                <a:lnTo>
                  <a:pt x="29270" y="16271"/>
                </a:lnTo>
                <a:lnTo>
                  <a:pt x="30365" y="20091"/>
                </a:lnTo>
                <a:lnTo>
                  <a:pt x="30310" y="31700"/>
                </a:lnTo>
                <a:lnTo>
                  <a:pt x="29270" y="35420"/>
                </a:lnTo>
                <a:lnTo>
                  <a:pt x="24907" y="39587"/>
                </a:lnTo>
                <a:lnTo>
                  <a:pt x="20888" y="40629"/>
                </a:lnTo>
                <a:close/>
              </a:path>
              <a:path w="1694814" h="262889">
                <a:moveTo>
                  <a:pt x="121658" y="88700"/>
                </a:moveTo>
                <a:lnTo>
                  <a:pt x="95106" y="88700"/>
                </a:lnTo>
                <a:lnTo>
                  <a:pt x="100750" y="82803"/>
                </a:lnTo>
                <a:lnTo>
                  <a:pt x="132711" y="64292"/>
                </a:lnTo>
                <a:lnTo>
                  <a:pt x="149275" y="64292"/>
                </a:lnTo>
                <a:lnTo>
                  <a:pt x="156771" y="65830"/>
                </a:lnTo>
                <a:lnTo>
                  <a:pt x="162820" y="68906"/>
                </a:lnTo>
                <a:lnTo>
                  <a:pt x="168973" y="71883"/>
                </a:lnTo>
                <a:lnTo>
                  <a:pt x="173935" y="75901"/>
                </a:lnTo>
                <a:lnTo>
                  <a:pt x="181137" y="85575"/>
                </a:lnTo>
                <a:lnTo>
                  <a:pt x="129139" y="85575"/>
                </a:lnTo>
                <a:lnTo>
                  <a:pt x="122986" y="87758"/>
                </a:lnTo>
                <a:lnTo>
                  <a:pt x="121658" y="88700"/>
                </a:lnTo>
                <a:close/>
              </a:path>
              <a:path w="1694814" h="262889">
                <a:moveTo>
                  <a:pt x="87610" y="209551"/>
                </a:moveTo>
                <a:lnTo>
                  <a:pt x="82753" y="209551"/>
                </a:lnTo>
                <a:lnTo>
                  <a:pt x="80771" y="209446"/>
                </a:lnTo>
                <a:lnTo>
                  <a:pt x="72932" y="205731"/>
                </a:lnTo>
                <a:lnTo>
                  <a:pt x="72932" y="70196"/>
                </a:lnTo>
                <a:lnTo>
                  <a:pt x="73075" y="69551"/>
                </a:lnTo>
                <a:lnTo>
                  <a:pt x="73447" y="68906"/>
                </a:lnTo>
                <a:lnTo>
                  <a:pt x="73675" y="68460"/>
                </a:lnTo>
                <a:lnTo>
                  <a:pt x="74266" y="67964"/>
                </a:lnTo>
                <a:lnTo>
                  <a:pt x="75161" y="67567"/>
                </a:lnTo>
                <a:lnTo>
                  <a:pt x="76056" y="67071"/>
                </a:lnTo>
                <a:lnTo>
                  <a:pt x="77199" y="66773"/>
                </a:lnTo>
                <a:lnTo>
                  <a:pt x="78581" y="66674"/>
                </a:lnTo>
                <a:lnTo>
                  <a:pt x="79971" y="66475"/>
                </a:lnTo>
                <a:lnTo>
                  <a:pt x="81810" y="66376"/>
                </a:lnTo>
                <a:lnTo>
                  <a:pt x="86277" y="66376"/>
                </a:lnTo>
                <a:lnTo>
                  <a:pt x="88058" y="66475"/>
                </a:lnTo>
                <a:lnTo>
                  <a:pt x="89449" y="66674"/>
                </a:lnTo>
                <a:lnTo>
                  <a:pt x="90934" y="66773"/>
                </a:lnTo>
                <a:lnTo>
                  <a:pt x="92077" y="67071"/>
                </a:lnTo>
                <a:lnTo>
                  <a:pt x="92868" y="67567"/>
                </a:lnTo>
                <a:lnTo>
                  <a:pt x="93668" y="67964"/>
                </a:lnTo>
                <a:lnTo>
                  <a:pt x="94211" y="68460"/>
                </a:lnTo>
                <a:lnTo>
                  <a:pt x="94506" y="69056"/>
                </a:lnTo>
                <a:lnTo>
                  <a:pt x="94906" y="69551"/>
                </a:lnTo>
                <a:lnTo>
                  <a:pt x="95106" y="70196"/>
                </a:lnTo>
                <a:lnTo>
                  <a:pt x="95106" y="88700"/>
                </a:lnTo>
                <a:lnTo>
                  <a:pt x="121658" y="88700"/>
                </a:lnTo>
                <a:lnTo>
                  <a:pt x="97488" y="111320"/>
                </a:lnTo>
                <a:lnTo>
                  <a:pt x="97488" y="205731"/>
                </a:lnTo>
                <a:lnTo>
                  <a:pt x="97288" y="206427"/>
                </a:lnTo>
                <a:lnTo>
                  <a:pt x="89649" y="209446"/>
                </a:lnTo>
                <a:lnTo>
                  <a:pt x="87610" y="209551"/>
                </a:lnTo>
                <a:close/>
              </a:path>
              <a:path w="1694814" h="262889">
                <a:moveTo>
                  <a:pt x="178450" y="209551"/>
                </a:moveTo>
                <a:lnTo>
                  <a:pt x="173583" y="209551"/>
                </a:lnTo>
                <a:lnTo>
                  <a:pt x="171554" y="209446"/>
                </a:lnTo>
                <a:lnTo>
                  <a:pt x="163715" y="205731"/>
                </a:lnTo>
                <a:lnTo>
                  <a:pt x="163715" y="118864"/>
                </a:lnTo>
                <a:lnTo>
                  <a:pt x="163115" y="112711"/>
                </a:lnTo>
                <a:lnTo>
                  <a:pt x="147789" y="88254"/>
                </a:lnTo>
                <a:lnTo>
                  <a:pt x="144217" y="86468"/>
                </a:lnTo>
                <a:lnTo>
                  <a:pt x="140045" y="85575"/>
                </a:lnTo>
                <a:lnTo>
                  <a:pt x="181137" y="85575"/>
                </a:lnTo>
                <a:lnTo>
                  <a:pt x="181469" y="86022"/>
                </a:lnTo>
                <a:lnTo>
                  <a:pt x="184155" y="91975"/>
                </a:lnTo>
                <a:lnTo>
                  <a:pt x="185737" y="98820"/>
                </a:lnTo>
                <a:lnTo>
                  <a:pt x="187423" y="105567"/>
                </a:lnTo>
                <a:lnTo>
                  <a:pt x="188270" y="113701"/>
                </a:lnTo>
                <a:lnTo>
                  <a:pt x="188270" y="205731"/>
                </a:lnTo>
                <a:lnTo>
                  <a:pt x="180431" y="209446"/>
                </a:lnTo>
                <a:lnTo>
                  <a:pt x="178450" y="209551"/>
                </a:lnTo>
                <a:close/>
              </a:path>
              <a:path w="1694814" h="262889">
                <a:moveTo>
                  <a:pt x="236638" y="98076"/>
                </a:moveTo>
                <a:lnTo>
                  <a:pt x="234657" y="98076"/>
                </a:lnTo>
                <a:lnTo>
                  <a:pt x="233962" y="97878"/>
                </a:lnTo>
                <a:lnTo>
                  <a:pt x="230623" y="84979"/>
                </a:lnTo>
                <a:lnTo>
                  <a:pt x="230685" y="84137"/>
                </a:lnTo>
                <a:lnTo>
                  <a:pt x="240505" y="74115"/>
                </a:lnTo>
                <a:lnTo>
                  <a:pt x="243782" y="72329"/>
                </a:lnTo>
                <a:lnTo>
                  <a:pt x="247554" y="70742"/>
                </a:lnTo>
                <a:lnTo>
                  <a:pt x="251821" y="69353"/>
                </a:lnTo>
                <a:lnTo>
                  <a:pt x="256088" y="67864"/>
                </a:lnTo>
                <a:lnTo>
                  <a:pt x="260746" y="66674"/>
                </a:lnTo>
                <a:lnTo>
                  <a:pt x="265813" y="65781"/>
                </a:lnTo>
                <a:lnTo>
                  <a:pt x="270871" y="64788"/>
                </a:lnTo>
                <a:lnTo>
                  <a:pt x="275976" y="64292"/>
                </a:lnTo>
                <a:lnTo>
                  <a:pt x="290759" y="64292"/>
                </a:lnTo>
                <a:lnTo>
                  <a:pt x="298951" y="65384"/>
                </a:lnTo>
                <a:lnTo>
                  <a:pt x="312438" y="69750"/>
                </a:lnTo>
                <a:lnTo>
                  <a:pt x="317896" y="72974"/>
                </a:lnTo>
                <a:lnTo>
                  <a:pt x="322117" y="77290"/>
                </a:lnTo>
                <a:lnTo>
                  <a:pt x="326230" y="81408"/>
                </a:lnTo>
                <a:lnTo>
                  <a:pt x="327874" y="84236"/>
                </a:lnTo>
                <a:lnTo>
                  <a:pt x="272852" y="84236"/>
                </a:lnTo>
                <a:lnTo>
                  <a:pt x="267394" y="84979"/>
                </a:lnTo>
                <a:lnTo>
                  <a:pt x="262537" y="86468"/>
                </a:lnTo>
                <a:lnTo>
                  <a:pt x="257774" y="87857"/>
                </a:lnTo>
                <a:lnTo>
                  <a:pt x="253554" y="89445"/>
                </a:lnTo>
                <a:lnTo>
                  <a:pt x="249887" y="91231"/>
                </a:lnTo>
                <a:lnTo>
                  <a:pt x="246316" y="92918"/>
                </a:lnTo>
                <a:lnTo>
                  <a:pt x="243287" y="94504"/>
                </a:lnTo>
                <a:lnTo>
                  <a:pt x="240810" y="95993"/>
                </a:lnTo>
                <a:lnTo>
                  <a:pt x="238429" y="97382"/>
                </a:lnTo>
                <a:lnTo>
                  <a:pt x="236638" y="98076"/>
                </a:lnTo>
                <a:close/>
              </a:path>
              <a:path w="1694814" h="262889">
                <a:moveTo>
                  <a:pt x="278462" y="211485"/>
                </a:moveTo>
                <a:lnTo>
                  <a:pt x="263375" y="211485"/>
                </a:lnTo>
                <a:lnTo>
                  <a:pt x="256983" y="210542"/>
                </a:lnTo>
                <a:lnTo>
                  <a:pt x="251221" y="208656"/>
                </a:lnTo>
                <a:lnTo>
                  <a:pt x="245573" y="206874"/>
                </a:lnTo>
                <a:lnTo>
                  <a:pt x="223989" y="177157"/>
                </a:lnTo>
                <a:lnTo>
                  <a:pt x="223989" y="163164"/>
                </a:lnTo>
                <a:lnTo>
                  <a:pt x="254650" y="130817"/>
                </a:lnTo>
                <a:lnTo>
                  <a:pt x="291111" y="126207"/>
                </a:lnTo>
                <a:lnTo>
                  <a:pt x="309561" y="126207"/>
                </a:lnTo>
                <a:lnTo>
                  <a:pt x="309561" y="110625"/>
                </a:lnTo>
                <a:lnTo>
                  <a:pt x="309018" y="106062"/>
                </a:lnTo>
                <a:lnTo>
                  <a:pt x="306837" y="98126"/>
                </a:lnTo>
                <a:lnTo>
                  <a:pt x="305047" y="94852"/>
                </a:lnTo>
                <a:lnTo>
                  <a:pt x="302570" y="92273"/>
                </a:lnTo>
                <a:lnTo>
                  <a:pt x="300189" y="89593"/>
                </a:lnTo>
                <a:lnTo>
                  <a:pt x="297065" y="87609"/>
                </a:lnTo>
                <a:lnTo>
                  <a:pt x="293197" y="86320"/>
                </a:lnTo>
                <a:lnTo>
                  <a:pt x="289321" y="84930"/>
                </a:lnTo>
                <a:lnTo>
                  <a:pt x="284558" y="84236"/>
                </a:lnTo>
                <a:lnTo>
                  <a:pt x="327874" y="84236"/>
                </a:lnTo>
                <a:lnTo>
                  <a:pt x="329259" y="86617"/>
                </a:lnTo>
                <a:lnTo>
                  <a:pt x="333031" y="99118"/>
                </a:lnTo>
                <a:lnTo>
                  <a:pt x="333928" y="106062"/>
                </a:lnTo>
                <a:lnTo>
                  <a:pt x="333974" y="143914"/>
                </a:lnTo>
                <a:lnTo>
                  <a:pt x="281834" y="143914"/>
                </a:lnTo>
                <a:lnTo>
                  <a:pt x="275976" y="144514"/>
                </a:lnTo>
                <a:lnTo>
                  <a:pt x="271014" y="145705"/>
                </a:lnTo>
                <a:lnTo>
                  <a:pt x="266061" y="146791"/>
                </a:lnTo>
                <a:lnTo>
                  <a:pt x="261936" y="148477"/>
                </a:lnTo>
                <a:lnTo>
                  <a:pt x="258669" y="150763"/>
                </a:lnTo>
                <a:lnTo>
                  <a:pt x="255393" y="152944"/>
                </a:lnTo>
                <a:lnTo>
                  <a:pt x="252964" y="155621"/>
                </a:lnTo>
                <a:lnTo>
                  <a:pt x="251373" y="158802"/>
                </a:lnTo>
                <a:lnTo>
                  <a:pt x="249887" y="161878"/>
                </a:lnTo>
                <a:lnTo>
                  <a:pt x="249144" y="165450"/>
                </a:lnTo>
                <a:lnTo>
                  <a:pt x="249144" y="176461"/>
                </a:lnTo>
                <a:lnTo>
                  <a:pt x="251326" y="182014"/>
                </a:lnTo>
                <a:lnTo>
                  <a:pt x="255688" y="186186"/>
                </a:lnTo>
                <a:lnTo>
                  <a:pt x="260155" y="190253"/>
                </a:lnTo>
                <a:lnTo>
                  <a:pt x="266356" y="192282"/>
                </a:lnTo>
                <a:lnTo>
                  <a:pt x="312285" y="192282"/>
                </a:lnTo>
                <a:lnTo>
                  <a:pt x="306990" y="197940"/>
                </a:lnTo>
                <a:lnTo>
                  <a:pt x="300436" y="202798"/>
                </a:lnTo>
                <a:lnTo>
                  <a:pt x="286054" y="209751"/>
                </a:lnTo>
                <a:lnTo>
                  <a:pt x="278462" y="211485"/>
                </a:lnTo>
                <a:close/>
              </a:path>
              <a:path w="1694814" h="262889">
                <a:moveTo>
                  <a:pt x="312285" y="192282"/>
                </a:moveTo>
                <a:lnTo>
                  <a:pt x="280739" y="192282"/>
                </a:lnTo>
                <a:lnTo>
                  <a:pt x="286692" y="190644"/>
                </a:lnTo>
                <a:lnTo>
                  <a:pt x="297712" y="184100"/>
                </a:lnTo>
                <a:lnTo>
                  <a:pt x="303513" y="179090"/>
                </a:lnTo>
                <a:lnTo>
                  <a:pt x="309561" y="172346"/>
                </a:lnTo>
                <a:lnTo>
                  <a:pt x="309561" y="143914"/>
                </a:lnTo>
                <a:lnTo>
                  <a:pt x="333974" y="143914"/>
                </a:lnTo>
                <a:lnTo>
                  <a:pt x="333974" y="191692"/>
                </a:lnTo>
                <a:lnTo>
                  <a:pt x="312838" y="191692"/>
                </a:lnTo>
                <a:lnTo>
                  <a:pt x="312285" y="192282"/>
                </a:lnTo>
                <a:close/>
              </a:path>
              <a:path w="1694814" h="262889">
                <a:moveTo>
                  <a:pt x="326087" y="209551"/>
                </a:moveTo>
                <a:lnTo>
                  <a:pt x="320829" y="209551"/>
                </a:lnTo>
                <a:lnTo>
                  <a:pt x="318743" y="209399"/>
                </a:lnTo>
                <a:lnTo>
                  <a:pt x="312838" y="206274"/>
                </a:lnTo>
                <a:lnTo>
                  <a:pt x="312838" y="191692"/>
                </a:lnTo>
                <a:lnTo>
                  <a:pt x="333974" y="191692"/>
                </a:lnTo>
                <a:lnTo>
                  <a:pt x="333974" y="206274"/>
                </a:lnTo>
                <a:lnTo>
                  <a:pt x="326087" y="209551"/>
                </a:lnTo>
                <a:close/>
              </a:path>
              <a:path w="1694814" h="262889">
                <a:moveTo>
                  <a:pt x="493813" y="84533"/>
                </a:moveTo>
                <a:lnTo>
                  <a:pt x="469105" y="84533"/>
                </a:lnTo>
                <a:lnTo>
                  <a:pt x="469105" y="6002"/>
                </a:lnTo>
                <a:lnTo>
                  <a:pt x="471638" y="3273"/>
                </a:lnTo>
                <a:lnTo>
                  <a:pt x="472629" y="2876"/>
                </a:lnTo>
                <a:lnTo>
                  <a:pt x="473867" y="2579"/>
                </a:lnTo>
                <a:lnTo>
                  <a:pt x="475363" y="2380"/>
                </a:lnTo>
                <a:lnTo>
                  <a:pt x="476944" y="2083"/>
                </a:lnTo>
                <a:lnTo>
                  <a:pt x="478935" y="1934"/>
                </a:lnTo>
                <a:lnTo>
                  <a:pt x="483792" y="1934"/>
                </a:lnTo>
                <a:lnTo>
                  <a:pt x="485831" y="2083"/>
                </a:lnTo>
                <a:lnTo>
                  <a:pt x="487412" y="2380"/>
                </a:lnTo>
                <a:lnTo>
                  <a:pt x="489003" y="2579"/>
                </a:lnTo>
                <a:lnTo>
                  <a:pt x="490241" y="2876"/>
                </a:lnTo>
                <a:lnTo>
                  <a:pt x="491136" y="3273"/>
                </a:lnTo>
                <a:lnTo>
                  <a:pt x="492031" y="3570"/>
                </a:lnTo>
                <a:lnTo>
                  <a:pt x="492670" y="4067"/>
                </a:lnTo>
                <a:lnTo>
                  <a:pt x="493070" y="4761"/>
                </a:lnTo>
                <a:lnTo>
                  <a:pt x="493565" y="5356"/>
                </a:lnTo>
                <a:lnTo>
                  <a:pt x="493813" y="6002"/>
                </a:lnTo>
                <a:lnTo>
                  <a:pt x="493813" y="84533"/>
                </a:lnTo>
                <a:close/>
              </a:path>
              <a:path w="1694814" h="262889">
                <a:moveTo>
                  <a:pt x="425052" y="211485"/>
                </a:moveTo>
                <a:lnTo>
                  <a:pt x="387304" y="196797"/>
                </a:lnTo>
                <a:lnTo>
                  <a:pt x="372260" y="160725"/>
                </a:lnTo>
                <a:lnTo>
                  <a:pt x="370588" y="139600"/>
                </a:lnTo>
                <a:lnTo>
                  <a:pt x="370820" y="131183"/>
                </a:lnTo>
                <a:lnTo>
                  <a:pt x="381893" y="89854"/>
                </a:lnTo>
                <a:lnTo>
                  <a:pt x="415012" y="65632"/>
                </a:lnTo>
                <a:lnTo>
                  <a:pt x="428328" y="64292"/>
                </a:lnTo>
                <a:lnTo>
                  <a:pt x="436167" y="64292"/>
                </a:lnTo>
                <a:lnTo>
                  <a:pt x="443311" y="66029"/>
                </a:lnTo>
                <a:lnTo>
                  <a:pt x="449760" y="69501"/>
                </a:lnTo>
                <a:lnTo>
                  <a:pt x="456313" y="72875"/>
                </a:lnTo>
                <a:lnTo>
                  <a:pt x="462761" y="77885"/>
                </a:lnTo>
                <a:lnTo>
                  <a:pt x="469105" y="84533"/>
                </a:lnTo>
                <a:lnTo>
                  <a:pt x="493813" y="84533"/>
                </a:lnTo>
                <a:lnTo>
                  <a:pt x="493813" y="85426"/>
                </a:lnTo>
                <a:lnTo>
                  <a:pt x="424166" y="85426"/>
                </a:lnTo>
                <a:lnTo>
                  <a:pt x="418851" y="86914"/>
                </a:lnTo>
                <a:lnTo>
                  <a:pt x="396629" y="124321"/>
                </a:lnTo>
                <a:lnTo>
                  <a:pt x="396029" y="130570"/>
                </a:lnTo>
                <a:lnTo>
                  <a:pt x="396029" y="143667"/>
                </a:lnTo>
                <a:lnTo>
                  <a:pt x="409031" y="182957"/>
                </a:lnTo>
                <a:lnTo>
                  <a:pt x="422918" y="190501"/>
                </a:lnTo>
                <a:lnTo>
                  <a:pt x="468704" y="190501"/>
                </a:lnTo>
                <a:lnTo>
                  <a:pt x="466598" y="192638"/>
                </a:lnTo>
                <a:lnTo>
                  <a:pt x="431685" y="211085"/>
                </a:lnTo>
                <a:lnTo>
                  <a:pt x="425052" y="211485"/>
                </a:lnTo>
                <a:close/>
              </a:path>
              <a:path w="1694814" h="262889">
                <a:moveTo>
                  <a:pt x="468704" y="190501"/>
                </a:moveTo>
                <a:lnTo>
                  <a:pt x="432643" y="190501"/>
                </a:lnTo>
                <a:lnTo>
                  <a:pt x="435767" y="190053"/>
                </a:lnTo>
                <a:lnTo>
                  <a:pt x="441825" y="188263"/>
                </a:lnTo>
                <a:lnTo>
                  <a:pt x="469105" y="164307"/>
                </a:lnTo>
                <a:lnTo>
                  <a:pt x="469105" y="110729"/>
                </a:lnTo>
                <a:lnTo>
                  <a:pt x="437158" y="85426"/>
                </a:lnTo>
                <a:lnTo>
                  <a:pt x="493813" y="85426"/>
                </a:lnTo>
                <a:lnTo>
                  <a:pt x="493813" y="187224"/>
                </a:lnTo>
                <a:lnTo>
                  <a:pt x="471934" y="187224"/>
                </a:lnTo>
                <a:lnTo>
                  <a:pt x="468704" y="190501"/>
                </a:lnTo>
                <a:close/>
              </a:path>
              <a:path w="1694814" h="262889">
                <a:moveTo>
                  <a:pt x="485078" y="209551"/>
                </a:moveTo>
                <a:lnTo>
                  <a:pt x="481011" y="209551"/>
                </a:lnTo>
                <a:lnTo>
                  <a:pt x="479277" y="209446"/>
                </a:lnTo>
                <a:lnTo>
                  <a:pt x="471934" y="187224"/>
                </a:lnTo>
                <a:lnTo>
                  <a:pt x="493813" y="187224"/>
                </a:lnTo>
                <a:lnTo>
                  <a:pt x="493785" y="205827"/>
                </a:lnTo>
                <a:lnTo>
                  <a:pt x="493613" y="206427"/>
                </a:lnTo>
                <a:lnTo>
                  <a:pt x="493222" y="207017"/>
                </a:lnTo>
                <a:lnTo>
                  <a:pt x="492917" y="207617"/>
                </a:lnTo>
                <a:lnTo>
                  <a:pt x="486774" y="209446"/>
                </a:lnTo>
                <a:lnTo>
                  <a:pt x="485078" y="209551"/>
                </a:lnTo>
                <a:close/>
              </a:path>
              <a:path w="1694814" h="262889">
                <a:moveTo>
                  <a:pt x="553887" y="209551"/>
                </a:moveTo>
                <a:lnTo>
                  <a:pt x="549029" y="209551"/>
                </a:lnTo>
                <a:lnTo>
                  <a:pt x="547048" y="209446"/>
                </a:lnTo>
                <a:lnTo>
                  <a:pt x="539209" y="205731"/>
                </a:lnTo>
                <a:lnTo>
                  <a:pt x="539209" y="70296"/>
                </a:lnTo>
                <a:lnTo>
                  <a:pt x="549029" y="66376"/>
                </a:lnTo>
                <a:lnTo>
                  <a:pt x="553887" y="66376"/>
                </a:lnTo>
                <a:lnTo>
                  <a:pt x="563764" y="70296"/>
                </a:lnTo>
                <a:lnTo>
                  <a:pt x="563764" y="205731"/>
                </a:lnTo>
                <a:lnTo>
                  <a:pt x="553887" y="209551"/>
                </a:lnTo>
                <a:close/>
              </a:path>
              <a:path w="1694814" h="262889">
                <a:moveTo>
                  <a:pt x="557116" y="40629"/>
                </a:moveTo>
                <a:lnTo>
                  <a:pt x="545505" y="40629"/>
                </a:lnTo>
                <a:lnTo>
                  <a:pt x="541542" y="39637"/>
                </a:lnTo>
                <a:lnTo>
                  <a:pt x="539352" y="37653"/>
                </a:lnTo>
                <a:lnTo>
                  <a:pt x="537275" y="35569"/>
                </a:lnTo>
                <a:lnTo>
                  <a:pt x="536227" y="31700"/>
                </a:lnTo>
                <a:lnTo>
                  <a:pt x="536283" y="20091"/>
                </a:lnTo>
                <a:lnTo>
                  <a:pt x="537323" y="16370"/>
                </a:lnTo>
                <a:lnTo>
                  <a:pt x="541685" y="12203"/>
                </a:lnTo>
                <a:lnTo>
                  <a:pt x="545705" y="11161"/>
                </a:lnTo>
                <a:lnTo>
                  <a:pt x="557316" y="11161"/>
                </a:lnTo>
                <a:lnTo>
                  <a:pt x="561230" y="12203"/>
                </a:lnTo>
                <a:lnTo>
                  <a:pt x="563316" y="14286"/>
                </a:lnTo>
                <a:lnTo>
                  <a:pt x="565498" y="16271"/>
                </a:lnTo>
                <a:lnTo>
                  <a:pt x="566593" y="20091"/>
                </a:lnTo>
                <a:lnTo>
                  <a:pt x="566537" y="31700"/>
                </a:lnTo>
                <a:lnTo>
                  <a:pt x="565498" y="35420"/>
                </a:lnTo>
                <a:lnTo>
                  <a:pt x="561135" y="39587"/>
                </a:lnTo>
                <a:lnTo>
                  <a:pt x="557116" y="40629"/>
                </a:lnTo>
                <a:close/>
              </a:path>
              <a:path w="1694814" h="262889">
                <a:moveTo>
                  <a:pt x="656980" y="88700"/>
                </a:moveTo>
                <a:lnTo>
                  <a:pt x="631334" y="88700"/>
                </a:lnTo>
                <a:lnTo>
                  <a:pt x="636940" y="82803"/>
                </a:lnTo>
                <a:lnTo>
                  <a:pt x="667548" y="64292"/>
                </a:lnTo>
                <a:lnTo>
                  <a:pt x="680340" y="64292"/>
                </a:lnTo>
                <a:lnTo>
                  <a:pt x="685303" y="64938"/>
                </a:lnTo>
                <a:lnTo>
                  <a:pt x="694132" y="67517"/>
                </a:lnTo>
                <a:lnTo>
                  <a:pt x="698057" y="69353"/>
                </a:lnTo>
                <a:lnTo>
                  <a:pt x="701429" y="71734"/>
                </a:lnTo>
                <a:lnTo>
                  <a:pt x="704800" y="74016"/>
                </a:lnTo>
                <a:lnTo>
                  <a:pt x="707677" y="76794"/>
                </a:lnTo>
                <a:lnTo>
                  <a:pt x="710058" y="80068"/>
                </a:lnTo>
                <a:lnTo>
                  <a:pt x="712440" y="83243"/>
                </a:lnTo>
                <a:lnTo>
                  <a:pt x="713739" y="85575"/>
                </a:lnTo>
                <a:lnTo>
                  <a:pt x="663919" y="85575"/>
                </a:lnTo>
                <a:lnTo>
                  <a:pt x="658223" y="87758"/>
                </a:lnTo>
                <a:lnTo>
                  <a:pt x="656980" y="88700"/>
                </a:lnTo>
                <a:close/>
              </a:path>
              <a:path w="1694814" h="262889">
                <a:moveTo>
                  <a:pt x="741294" y="90784"/>
                </a:moveTo>
                <a:lnTo>
                  <a:pt x="716011" y="90784"/>
                </a:lnTo>
                <a:lnTo>
                  <a:pt x="720479" y="85922"/>
                </a:lnTo>
                <a:lnTo>
                  <a:pt x="751140" y="65781"/>
                </a:lnTo>
                <a:lnTo>
                  <a:pt x="754711" y="64788"/>
                </a:lnTo>
                <a:lnTo>
                  <a:pt x="758283" y="64292"/>
                </a:lnTo>
                <a:lnTo>
                  <a:pt x="770485" y="64292"/>
                </a:lnTo>
                <a:lnTo>
                  <a:pt x="777724" y="65830"/>
                </a:lnTo>
                <a:lnTo>
                  <a:pt x="783582" y="68906"/>
                </a:lnTo>
                <a:lnTo>
                  <a:pt x="789439" y="71883"/>
                </a:lnTo>
                <a:lnTo>
                  <a:pt x="794145" y="75901"/>
                </a:lnTo>
                <a:lnTo>
                  <a:pt x="797717" y="80962"/>
                </a:lnTo>
                <a:lnTo>
                  <a:pt x="801069" y="85575"/>
                </a:lnTo>
                <a:lnTo>
                  <a:pt x="750987" y="85575"/>
                </a:lnTo>
                <a:lnTo>
                  <a:pt x="745282" y="87758"/>
                </a:lnTo>
                <a:lnTo>
                  <a:pt x="741294" y="90784"/>
                </a:lnTo>
                <a:close/>
              </a:path>
              <a:path w="1694814" h="262889">
                <a:moveTo>
                  <a:pt x="623838" y="209551"/>
                </a:moveTo>
                <a:lnTo>
                  <a:pt x="618980" y="209551"/>
                </a:lnTo>
                <a:lnTo>
                  <a:pt x="616990" y="209446"/>
                </a:lnTo>
                <a:lnTo>
                  <a:pt x="609151" y="205731"/>
                </a:lnTo>
                <a:lnTo>
                  <a:pt x="609151" y="70196"/>
                </a:lnTo>
                <a:lnTo>
                  <a:pt x="609303" y="69551"/>
                </a:lnTo>
                <a:lnTo>
                  <a:pt x="609675" y="68906"/>
                </a:lnTo>
                <a:lnTo>
                  <a:pt x="609903" y="68460"/>
                </a:lnTo>
                <a:lnTo>
                  <a:pt x="610494" y="67964"/>
                </a:lnTo>
                <a:lnTo>
                  <a:pt x="611478" y="67517"/>
                </a:lnTo>
                <a:lnTo>
                  <a:pt x="612284" y="67071"/>
                </a:lnTo>
                <a:lnTo>
                  <a:pt x="613418" y="66773"/>
                </a:lnTo>
                <a:lnTo>
                  <a:pt x="614808" y="66674"/>
                </a:lnTo>
                <a:lnTo>
                  <a:pt x="616199" y="66475"/>
                </a:lnTo>
                <a:lnTo>
                  <a:pt x="618037" y="66376"/>
                </a:lnTo>
                <a:lnTo>
                  <a:pt x="622505" y="66376"/>
                </a:lnTo>
                <a:lnTo>
                  <a:pt x="624286" y="66475"/>
                </a:lnTo>
                <a:lnTo>
                  <a:pt x="625676" y="66674"/>
                </a:lnTo>
                <a:lnTo>
                  <a:pt x="627162" y="66773"/>
                </a:lnTo>
                <a:lnTo>
                  <a:pt x="628305" y="67071"/>
                </a:lnTo>
                <a:lnTo>
                  <a:pt x="629096" y="67567"/>
                </a:lnTo>
                <a:lnTo>
                  <a:pt x="629896" y="67964"/>
                </a:lnTo>
                <a:lnTo>
                  <a:pt x="630439" y="68460"/>
                </a:lnTo>
                <a:lnTo>
                  <a:pt x="630734" y="69056"/>
                </a:lnTo>
                <a:lnTo>
                  <a:pt x="631134" y="69551"/>
                </a:lnTo>
                <a:lnTo>
                  <a:pt x="631334" y="70196"/>
                </a:lnTo>
                <a:lnTo>
                  <a:pt x="631334" y="88700"/>
                </a:lnTo>
                <a:lnTo>
                  <a:pt x="656980" y="88700"/>
                </a:lnTo>
                <a:lnTo>
                  <a:pt x="633716" y="111320"/>
                </a:lnTo>
                <a:lnTo>
                  <a:pt x="633716" y="205731"/>
                </a:lnTo>
                <a:lnTo>
                  <a:pt x="633516" y="206427"/>
                </a:lnTo>
                <a:lnTo>
                  <a:pt x="625876" y="209446"/>
                </a:lnTo>
                <a:lnTo>
                  <a:pt x="623838" y="209551"/>
                </a:lnTo>
                <a:close/>
              </a:path>
              <a:path w="1694814" h="262889">
                <a:moveTo>
                  <a:pt x="710801" y="209551"/>
                </a:moveTo>
                <a:lnTo>
                  <a:pt x="706143" y="209551"/>
                </a:lnTo>
                <a:lnTo>
                  <a:pt x="704153" y="209446"/>
                </a:lnTo>
                <a:lnTo>
                  <a:pt x="696218" y="205731"/>
                </a:lnTo>
                <a:lnTo>
                  <a:pt x="696218" y="117873"/>
                </a:lnTo>
                <a:lnTo>
                  <a:pt x="695676" y="112711"/>
                </a:lnTo>
                <a:lnTo>
                  <a:pt x="681340" y="88254"/>
                </a:lnTo>
                <a:lnTo>
                  <a:pt x="678064" y="86468"/>
                </a:lnTo>
                <a:lnTo>
                  <a:pt x="674140" y="85575"/>
                </a:lnTo>
                <a:lnTo>
                  <a:pt x="713739" y="85575"/>
                </a:lnTo>
                <a:lnTo>
                  <a:pt x="714430" y="86815"/>
                </a:lnTo>
                <a:lnTo>
                  <a:pt x="716011" y="90784"/>
                </a:lnTo>
                <a:lnTo>
                  <a:pt x="741294" y="90784"/>
                </a:lnTo>
                <a:lnTo>
                  <a:pt x="720774" y="111320"/>
                </a:lnTo>
                <a:lnTo>
                  <a:pt x="720774" y="205731"/>
                </a:lnTo>
                <a:lnTo>
                  <a:pt x="720574" y="206427"/>
                </a:lnTo>
                <a:lnTo>
                  <a:pt x="720183" y="207017"/>
                </a:lnTo>
                <a:lnTo>
                  <a:pt x="719783" y="207513"/>
                </a:lnTo>
                <a:lnTo>
                  <a:pt x="719088" y="207960"/>
                </a:lnTo>
                <a:lnTo>
                  <a:pt x="718097" y="208360"/>
                </a:lnTo>
                <a:lnTo>
                  <a:pt x="717202" y="208751"/>
                </a:lnTo>
                <a:lnTo>
                  <a:pt x="715964" y="209056"/>
                </a:lnTo>
                <a:lnTo>
                  <a:pt x="712792" y="209446"/>
                </a:lnTo>
                <a:lnTo>
                  <a:pt x="710801" y="209551"/>
                </a:lnTo>
                <a:close/>
              </a:path>
              <a:path w="1694814" h="262889">
                <a:moveTo>
                  <a:pt x="798021" y="209551"/>
                </a:moveTo>
                <a:lnTo>
                  <a:pt x="793154" y="209551"/>
                </a:lnTo>
                <a:lnTo>
                  <a:pt x="791125" y="209446"/>
                </a:lnTo>
                <a:lnTo>
                  <a:pt x="783134" y="205731"/>
                </a:lnTo>
                <a:lnTo>
                  <a:pt x="783134" y="117873"/>
                </a:lnTo>
                <a:lnTo>
                  <a:pt x="782639" y="112711"/>
                </a:lnTo>
                <a:lnTo>
                  <a:pt x="761207" y="85575"/>
                </a:lnTo>
                <a:lnTo>
                  <a:pt x="801069" y="85575"/>
                </a:lnTo>
                <a:lnTo>
                  <a:pt x="801393" y="86022"/>
                </a:lnTo>
                <a:lnTo>
                  <a:pt x="803975" y="91975"/>
                </a:lnTo>
                <a:lnTo>
                  <a:pt x="805460" y="98820"/>
                </a:lnTo>
                <a:lnTo>
                  <a:pt x="807051" y="105567"/>
                </a:lnTo>
                <a:lnTo>
                  <a:pt x="807842" y="112711"/>
                </a:lnTo>
                <a:lnTo>
                  <a:pt x="807842" y="205731"/>
                </a:lnTo>
                <a:lnTo>
                  <a:pt x="800003" y="209446"/>
                </a:lnTo>
                <a:lnTo>
                  <a:pt x="798021" y="209551"/>
                </a:lnTo>
                <a:close/>
              </a:path>
              <a:path w="1694814" h="262889">
                <a:moveTo>
                  <a:pt x="901982" y="88998"/>
                </a:moveTo>
                <a:lnTo>
                  <a:pt x="874221" y="88998"/>
                </a:lnTo>
                <a:lnTo>
                  <a:pt x="878288" y="84831"/>
                </a:lnTo>
                <a:lnTo>
                  <a:pt x="882203" y="81209"/>
                </a:lnTo>
                <a:lnTo>
                  <a:pt x="889747" y="75058"/>
                </a:lnTo>
                <a:lnTo>
                  <a:pt x="893519" y="72527"/>
                </a:lnTo>
                <a:lnTo>
                  <a:pt x="897281" y="70543"/>
                </a:lnTo>
                <a:lnTo>
                  <a:pt x="901158" y="68460"/>
                </a:lnTo>
                <a:lnTo>
                  <a:pt x="905073" y="66922"/>
                </a:lnTo>
                <a:lnTo>
                  <a:pt x="909045" y="65930"/>
                </a:lnTo>
                <a:lnTo>
                  <a:pt x="913112" y="64838"/>
                </a:lnTo>
                <a:lnTo>
                  <a:pt x="917379" y="64292"/>
                </a:lnTo>
                <a:lnTo>
                  <a:pt x="921846" y="64292"/>
                </a:lnTo>
                <a:lnTo>
                  <a:pt x="959098" y="78878"/>
                </a:lnTo>
                <a:lnTo>
                  <a:pt x="963366" y="85426"/>
                </a:lnTo>
                <a:lnTo>
                  <a:pt x="913760" y="85426"/>
                </a:lnTo>
                <a:lnTo>
                  <a:pt x="910635" y="85922"/>
                </a:lnTo>
                <a:lnTo>
                  <a:pt x="907559" y="86914"/>
                </a:lnTo>
                <a:lnTo>
                  <a:pt x="904482" y="87807"/>
                </a:lnTo>
                <a:lnTo>
                  <a:pt x="901982" y="88998"/>
                </a:lnTo>
                <a:close/>
              </a:path>
              <a:path w="1694814" h="262889">
                <a:moveTo>
                  <a:pt x="867325" y="262834"/>
                </a:moveTo>
                <a:lnTo>
                  <a:pt x="862458" y="262834"/>
                </a:lnTo>
                <a:lnTo>
                  <a:pt x="860477" y="262729"/>
                </a:lnTo>
                <a:lnTo>
                  <a:pt x="852638" y="258862"/>
                </a:lnTo>
                <a:lnTo>
                  <a:pt x="852670" y="69948"/>
                </a:lnTo>
                <a:lnTo>
                  <a:pt x="852790" y="69402"/>
                </a:lnTo>
                <a:lnTo>
                  <a:pt x="853085" y="68906"/>
                </a:lnTo>
                <a:lnTo>
                  <a:pt x="853381" y="68311"/>
                </a:lnTo>
                <a:lnTo>
                  <a:pt x="853981" y="67815"/>
                </a:lnTo>
                <a:lnTo>
                  <a:pt x="855762" y="67021"/>
                </a:lnTo>
                <a:lnTo>
                  <a:pt x="856905" y="66773"/>
                </a:lnTo>
                <a:lnTo>
                  <a:pt x="858296" y="66674"/>
                </a:lnTo>
                <a:lnTo>
                  <a:pt x="859686" y="66475"/>
                </a:lnTo>
                <a:lnTo>
                  <a:pt x="861372" y="66376"/>
                </a:lnTo>
                <a:lnTo>
                  <a:pt x="865439" y="66376"/>
                </a:lnTo>
                <a:lnTo>
                  <a:pt x="867125" y="66475"/>
                </a:lnTo>
                <a:lnTo>
                  <a:pt x="868411" y="66674"/>
                </a:lnTo>
                <a:lnTo>
                  <a:pt x="869802" y="66773"/>
                </a:lnTo>
                <a:lnTo>
                  <a:pt x="870945" y="67021"/>
                </a:lnTo>
                <a:lnTo>
                  <a:pt x="872726" y="67815"/>
                </a:lnTo>
                <a:lnTo>
                  <a:pt x="873326" y="68311"/>
                </a:lnTo>
                <a:lnTo>
                  <a:pt x="873621" y="68906"/>
                </a:lnTo>
                <a:lnTo>
                  <a:pt x="874021" y="69402"/>
                </a:lnTo>
                <a:lnTo>
                  <a:pt x="874179" y="69948"/>
                </a:lnTo>
                <a:lnTo>
                  <a:pt x="874221" y="88998"/>
                </a:lnTo>
                <a:lnTo>
                  <a:pt x="901982" y="88998"/>
                </a:lnTo>
                <a:lnTo>
                  <a:pt x="901358" y="89295"/>
                </a:lnTo>
                <a:lnTo>
                  <a:pt x="898177" y="91379"/>
                </a:lnTo>
                <a:lnTo>
                  <a:pt x="895005" y="93363"/>
                </a:lnTo>
                <a:lnTo>
                  <a:pt x="891681" y="96043"/>
                </a:lnTo>
                <a:lnTo>
                  <a:pt x="888204" y="99416"/>
                </a:lnTo>
                <a:lnTo>
                  <a:pt x="884737" y="102690"/>
                </a:lnTo>
                <a:lnTo>
                  <a:pt x="881060" y="106757"/>
                </a:lnTo>
                <a:lnTo>
                  <a:pt x="877193" y="111625"/>
                </a:lnTo>
                <a:lnTo>
                  <a:pt x="877193" y="164898"/>
                </a:lnTo>
                <a:lnTo>
                  <a:pt x="908797" y="190349"/>
                </a:lnTo>
                <a:lnTo>
                  <a:pt x="961436" y="190349"/>
                </a:lnTo>
                <a:lnTo>
                  <a:pt x="960935" y="191092"/>
                </a:lnTo>
                <a:lnTo>
                  <a:pt x="877193" y="191092"/>
                </a:lnTo>
                <a:lnTo>
                  <a:pt x="877193" y="258862"/>
                </a:lnTo>
                <a:lnTo>
                  <a:pt x="876993" y="259557"/>
                </a:lnTo>
                <a:lnTo>
                  <a:pt x="869354" y="262729"/>
                </a:lnTo>
                <a:lnTo>
                  <a:pt x="867325" y="262834"/>
                </a:lnTo>
                <a:close/>
              </a:path>
              <a:path w="1694814" h="262889">
                <a:moveTo>
                  <a:pt x="961436" y="190349"/>
                </a:moveTo>
                <a:lnTo>
                  <a:pt x="921599" y="190349"/>
                </a:lnTo>
                <a:lnTo>
                  <a:pt x="926856" y="188863"/>
                </a:lnTo>
                <a:lnTo>
                  <a:pt x="931219" y="185881"/>
                </a:lnTo>
                <a:lnTo>
                  <a:pt x="935686" y="182910"/>
                </a:lnTo>
                <a:lnTo>
                  <a:pt x="939258" y="178938"/>
                </a:lnTo>
                <a:lnTo>
                  <a:pt x="941934" y="173975"/>
                </a:lnTo>
                <a:lnTo>
                  <a:pt x="944716" y="169022"/>
                </a:lnTo>
                <a:lnTo>
                  <a:pt x="946745" y="163460"/>
                </a:lnTo>
                <a:lnTo>
                  <a:pt x="949326" y="151163"/>
                </a:lnTo>
                <a:lnTo>
                  <a:pt x="949973" y="144953"/>
                </a:lnTo>
                <a:lnTo>
                  <a:pt x="949973" y="131865"/>
                </a:lnTo>
                <a:lnTo>
                  <a:pt x="949421" y="125264"/>
                </a:lnTo>
                <a:lnTo>
                  <a:pt x="948335" y="118911"/>
                </a:lnTo>
                <a:lnTo>
                  <a:pt x="947345" y="112463"/>
                </a:lnTo>
                <a:lnTo>
                  <a:pt x="945554" y="106757"/>
                </a:lnTo>
                <a:lnTo>
                  <a:pt x="942973" y="101798"/>
                </a:lnTo>
                <a:lnTo>
                  <a:pt x="940496" y="96836"/>
                </a:lnTo>
                <a:lnTo>
                  <a:pt x="937124" y="92868"/>
                </a:lnTo>
                <a:lnTo>
                  <a:pt x="928590" y="86914"/>
                </a:lnTo>
                <a:lnTo>
                  <a:pt x="923284" y="85426"/>
                </a:lnTo>
                <a:lnTo>
                  <a:pt x="963366" y="85426"/>
                </a:lnTo>
                <a:lnTo>
                  <a:pt x="975119" y="121704"/>
                </a:lnTo>
                <a:lnTo>
                  <a:pt x="975783" y="138704"/>
                </a:lnTo>
                <a:lnTo>
                  <a:pt x="975621" y="144437"/>
                </a:lnTo>
                <a:lnTo>
                  <a:pt x="964322" y="186070"/>
                </a:lnTo>
                <a:lnTo>
                  <a:pt x="961436" y="190349"/>
                </a:lnTo>
                <a:close/>
              </a:path>
              <a:path w="1694814" h="262889">
                <a:moveTo>
                  <a:pt x="927152" y="211485"/>
                </a:moveTo>
                <a:lnTo>
                  <a:pt x="913855" y="211485"/>
                </a:lnTo>
                <a:lnTo>
                  <a:pt x="910188" y="211085"/>
                </a:lnTo>
                <a:lnTo>
                  <a:pt x="877193" y="191092"/>
                </a:lnTo>
                <a:lnTo>
                  <a:pt x="960935" y="191092"/>
                </a:lnTo>
                <a:lnTo>
                  <a:pt x="927152" y="211485"/>
                </a:lnTo>
                <a:close/>
              </a:path>
              <a:path w="1694814" h="262889">
                <a:moveTo>
                  <a:pt x="1027459" y="209551"/>
                </a:moveTo>
                <a:lnTo>
                  <a:pt x="1022601" y="209551"/>
                </a:lnTo>
                <a:lnTo>
                  <a:pt x="1020611" y="209446"/>
                </a:lnTo>
                <a:lnTo>
                  <a:pt x="1012772" y="205731"/>
                </a:lnTo>
                <a:lnTo>
                  <a:pt x="1012772" y="5307"/>
                </a:lnTo>
                <a:lnTo>
                  <a:pt x="1022601" y="1339"/>
                </a:lnTo>
                <a:lnTo>
                  <a:pt x="1027459" y="1339"/>
                </a:lnTo>
                <a:lnTo>
                  <a:pt x="1037337" y="5307"/>
                </a:lnTo>
                <a:lnTo>
                  <a:pt x="1037337" y="205731"/>
                </a:lnTo>
                <a:lnTo>
                  <a:pt x="1027459" y="209551"/>
                </a:lnTo>
                <a:close/>
              </a:path>
              <a:path w="1694814" h="262889">
                <a:moveTo>
                  <a:pt x="1147122" y="211485"/>
                </a:moveTo>
                <a:lnTo>
                  <a:pt x="1140768" y="211485"/>
                </a:lnTo>
                <a:lnTo>
                  <a:pt x="1132760" y="211196"/>
                </a:lnTo>
                <a:lnTo>
                  <a:pt x="1096563" y="199226"/>
                </a:lnTo>
                <a:lnTo>
                  <a:pt x="1076225" y="163280"/>
                </a:lnTo>
                <a:lnTo>
                  <a:pt x="1073882" y="136028"/>
                </a:lnTo>
                <a:lnTo>
                  <a:pt x="1074077" y="130149"/>
                </a:lnTo>
                <a:lnTo>
                  <a:pt x="1087134" y="89268"/>
                </a:lnTo>
                <a:lnTo>
                  <a:pt x="1124060" y="65594"/>
                </a:lnTo>
                <a:lnTo>
                  <a:pt x="1138092" y="64292"/>
                </a:lnTo>
                <a:lnTo>
                  <a:pt x="1145749" y="64618"/>
                </a:lnTo>
                <a:lnTo>
                  <a:pt x="1183559" y="83492"/>
                </a:lnTo>
                <a:lnTo>
                  <a:pt x="1130996" y="83492"/>
                </a:lnTo>
                <a:lnTo>
                  <a:pt x="1125690" y="84633"/>
                </a:lnTo>
                <a:lnTo>
                  <a:pt x="1102516" y="109234"/>
                </a:lnTo>
                <a:lnTo>
                  <a:pt x="1100830" y="114196"/>
                </a:lnTo>
                <a:lnTo>
                  <a:pt x="1099887" y="119407"/>
                </a:lnTo>
                <a:lnTo>
                  <a:pt x="1099687" y="124864"/>
                </a:lnTo>
                <a:lnTo>
                  <a:pt x="1197023" y="124864"/>
                </a:lnTo>
                <a:lnTo>
                  <a:pt x="1197023" y="136028"/>
                </a:lnTo>
                <a:lnTo>
                  <a:pt x="1196032" y="138809"/>
                </a:lnTo>
                <a:lnTo>
                  <a:pt x="1192165" y="142076"/>
                </a:lnTo>
                <a:lnTo>
                  <a:pt x="1189984" y="142876"/>
                </a:lnTo>
                <a:lnTo>
                  <a:pt x="1099687" y="142876"/>
                </a:lnTo>
                <a:lnTo>
                  <a:pt x="1099687" y="150315"/>
                </a:lnTo>
                <a:lnTo>
                  <a:pt x="1117356" y="185834"/>
                </a:lnTo>
                <a:lnTo>
                  <a:pt x="1135263" y="191539"/>
                </a:lnTo>
                <a:lnTo>
                  <a:pt x="1191242" y="191539"/>
                </a:lnTo>
                <a:lnTo>
                  <a:pt x="1191222" y="194368"/>
                </a:lnTo>
                <a:lnTo>
                  <a:pt x="1191117" y="195264"/>
                </a:lnTo>
                <a:lnTo>
                  <a:pt x="1190975" y="196102"/>
                </a:lnTo>
                <a:lnTo>
                  <a:pt x="1190775" y="196902"/>
                </a:lnTo>
                <a:lnTo>
                  <a:pt x="1190679" y="197597"/>
                </a:lnTo>
                <a:lnTo>
                  <a:pt x="1190432" y="198235"/>
                </a:lnTo>
                <a:lnTo>
                  <a:pt x="1190032" y="198835"/>
                </a:lnTo>
                <a:lnTo>
                  <a:pt x="1189736" y="199426"/>
                </a:lnTo>
                <a:lnTo>
                  <a:pt x="1158628" y="209999"/>
                </a:lnTo>
                <a:lnTo>
                  <a:pt x="1153075" y="210989"/>
                </a:lnTo>
                <a:lnTo>
                  <a:pt x="1147122" y="211485"/>
                </a:lnTo>
                <a:close/>
              </a:path>
              <a:path w="1694814" h="262889">
                <a:moveTo>
                  <a:pt x="1197023" y="124864"/>
                </a:moveTo>
                <a:lnTo>
                  <a:pt x="1172325" y="124864"/>
                </a:lnTo>
                <a:lnTo>
                  <a:pt x="1171951" y="115712"/>
                </a:lnTo>
                <a:lnTo>
                  <a:pt x="1170388" y="107602"/>
                </a:lnTo>
                <a:lnTo>
                  <a:pt x="1137044" y="83492"/>
                </a:lnTo>
                <a:lnTo>
                  <a:pt x="1183559" y="83492"/>
                </a:lnTo>
                <a:lnTo>
                  <a:pt x="1187946" y="88700"/>
                </a:lnTo>
                <a:lnTo>
                  <a:pt x="1191422" y="95398"/>
                </a:lnTo>
                <a:lnTo>
                  <a:pt x="1193603" y="103138"/>
                </a:lnTo>
                <a:lnTo>
                  <a:pt x="1195880" y="110777"/>
                </a:lnTo>
                <a:lnTo>
                  <a:pt x="1197023" y="118959"/>
                </a:lnTo>
                <a:lnTo>
                  <a:pt x="1197023" y="124864"/>
                </a:lnTo>
                <a:close/>
              </a:path>
              <a:path w="1694814" h="262889">
                <a:moveTo>
                  <a:pt x="1191242" y="191539"/>
                </a:moveTo>
                <a:lnTo>
                  <a:pt x="1149646" y="191539"/>
                </a:lnTo>
                <a:lnTo>
                  <a:pt x="1155304" y="191044"/>
                </a:lnTo>
                <a:lnTo>
                  <a:pt x="1160266" y="190053"/>
                </a:lnTo>
                <a:lnTo>
                  <a:pt x="1184374" y="181967"/>
                </a:lnTo>
                <a:lnTo>
                  <a:pt x="1186164" y="181424"/>
                </a:lnTo>
                <a:lnTo>
                  <a:pt x="1188050" y="181424"/>
                </a:lnTo>
                <a:lnTo>
                  <a:pt x="1188641" y="181614"/>
                </a:lnTo>
                <a:lnTo>
                  <a:pt x="1189136" y="182014"/>
                </a:lnTo>
                <a:lnTo>
                  <a:pt x="1189736" y="182310"/>
                </a:lnTo>
                <a:lnTo>
                  <a:pt x="1190174" y="182805"/>
                </a:lnTo>
                <a:lnTo>
                  <a:pt x="1190775" y="184195"/>
                </a:lnTo>
                <a:lnTo>
                  <a:pt x="1190975" y="185186"/>
                </a:lnTo>
                <a:lnTo>
                  <a:pt x="1191070" y="186481"/>
                </a:lnTo>
                <a:lnTo>
                  <a:pt x="1191270" y="187672"/>
                </a:lnTo>
                <a:lnTo>
                  <a:pt x="1191242" y="191539"/>
                </a:lnTo>
                <a:close/>
              </a:path>
              <a:path w="1694814" h="262889">
                <a:moveTo>
                  <a:pt x="1105345" y="46284"/>
                </a:moveTo>
                <a:lnTo>
                  <a:pt x="1098442" y="42712"/>
                </a:lnTo>
                <a:lnTo>
                  <a:pt x="1098801" y="41820"/>
                </a:lnTo>
                <a:lnTo>
                  <a:pt x="1099192" y="40728"/>
                </a:lnTo>
                <a:lnTo>
                  <a:pt x="1099992" y="39439"/>
                </a:lnTo>
                <a:lnTo>
                  <a:pt x="1101183" y="37950"/>
                </a:lnTo>
                <a:lnTo>
                  <a:pt x="1125738" y="3869"/>
                </a:lnTo>
                <a:lnTo>
                  <a:pt x="1126233" y="3075"/>
                </a:lnTo>
                <a:lnTo>
                  <a:pt x="1126824" y="2480"/>
                </a:lnTo>
                <a:lnTo>
                  <a:pt x="1127519" y="2083"/>
                </a:lnTo>
                <a:lnTo>
                  <a:pt x="1128214" y="1586"/>
                </a:lnTo>
                <a:lnTo>
                  <a:pt x="1133920" y="297"/>
                </a:lnTo>
                <a:lnTo>
                  <a:pt x="1135511" y="99"/>
                </a:lnTo>
                <a:lnTo>
                  <a:pt x="1137397" y="0"/>
                </a:lnTo>
                <a:lnTo>
                  <a:pt x="1141664" y="0"/>
                </a:lnTo>
                <a:lnTo>
                  <a:pt x="1143397" y="99"/>
                </a:lnTo>
                <a:lnTo>
                  <a:pt x="1144788" y="297"/>
                </a:lnTo>
                <a:lnTo>
                  <a:pt x="1146179" y="396"/>
                </a:lnTo>
                <a:lnTo>
                  <a:pt x="1147369" y="644"/>
                </a:lnTo>
                <a:lnTo>
                  <a:pt x="1148360" y="1041"/>
                </a:lnTo>
                <a:lnTo>
                  <a:pt x="1149350" y="1339"/>
                </a:lnTo>
                <a:lnTo>
                  <a:pt x="1150141" y="1735"/>
                </a:lnTo>
                <a:lnTo>
                  <a:pt x="1150741" y="2231"/>
                </a:lnTo>
                <a:lnTo>
                  <a:pt x="1151436" y="2628"/>
                </a:lnTo>
                <a:lnTo>
                  <a:pt x="1152027" y="3174"/>
                </a:lnTo>
                <a:lnTo>
                  <a:pt x="1160568" y="15031"/>
                </a:lnTo>
                <a:lnTo>
                  <a:pt x="1139130" y="15031"/>
                </a:lnTo>
                <a:lnTo>
                  <a:pt x="1119785" y="41820"/>
                </a:lnTo>
                <a:lnTo>
                  <a:pt x="1115765" y="45392"/>
                </a:lnTo>
                <a:lnTo>
                  <a:pt x="1114975" y="45689"/>
                </a:lnTo>
                <a:lnTo>
                  <a:pt x="1113927" y="45938"/>
                </a:lnTo>
                <a:lnTo>
                  <a:pt x="1112641" y="46136"/>
                </a:lnTo>
                <a:lnTo>
                  <a:pt x="1111450" y="46235"/>
                </a:lnTo>
                <a:lnTo>
                  <a:pt x="1105345" y="46284"/>
                </a:lnTo>
                <a:close/>
              </a:path>
              <a:path w="1694814" h="262889">
                <a:moveTo>
                  <a:pt x="1172820" y="46284"/>
                </a:moveTo>
                <a:lnTo>
                  <a:pt x="1139130" y="15031"/>
                </a:lnTo>
                <a:lnTo>
                  <a:pt x="1160568" y="15031"/>
                </a:lnTo>
                <a:lnTo>
                  <a:pt x="1177078" y="37950"/>
                </a:lnTo>
                <a:lnTo>
                  <a:pt x="1178173" y="39439"/>
                </a:lnTo>
                <a:lnTo>
                  <a:pt x="1178916" y="40728"/>
                </a:lnTo>
                <a:lnTo>
                  <a:pt x="1179316" y="41820"/>
                </a:lnTo>
                <a:lnTo>
                  <a:pt x="1179676" y="42712"/>
                </a:lnTo>
                <a:lnTo>
                  <a:pt x="1179659" y="43655"/>
                </a:lnTo>
                <a:lnTo>
                  <a:pt x="1179164" y="44350"/>
                </a:lnTo>
                <a:lnTo>
                  <a:pt x="1178773" y="44945"/>
                </a:lnTo>
                <a:lnTo>
                  <a:pt x="1177830" y="45441"/>
                </a:lnTo>
                <a:lnTo>
                  <a:pt x="1176335" y="45838"/>
                </a:lnTo>
                <a:lnTo>
                  <a:pt x="1174849" y="46136"/>
                </a:lnTo>
                <a:lnTo>
                  <a:pt x="1172820" y="46284"/>
                </a:lnTo>
                <a:close/>
              </a:path>
              <a:path w="1694814" h="262889">
                <a:moveTo>
                  <a:pt x="1283106" y="88700"/>
                </a:moveTo>
                <a:lnTo>
                  <a:pt x="1256554" y="88700"/>
                </a:lnTo>
                <a:lnTo>
                  <a:pt x="1262201" y="82803"/>
                </a:lnTo>
                <a:lnTo>
                  <a:pt x="1294159" y="64292"/>
                </a:lnTo>
                <a:lnTo>
                  <a:pt x="1310732" y="64292"/>
                </a:lnTo>
                <a:lnTo>
                  <a:pt x="1318219" y="65830"/>
                </a:lnTo>
                <a:lnTo>
                  <a:pt x="1324277" y="68906"/>
                </a:lnTo>
                <a:lnTo>
                  <a:pt x="1330420" y="71883"/>
                </a:lnTo>
                <a:lnTo>
                  <a:pt x="1335383" y="75901"/>
                </a:lnTo>
                <a:lnTo>
                  <a:pt x="1342594" y="85575"/>
                </a:lnTo>
                <a:lnTo>
                  <a:pt x="1290587" y="85575"/>
                </a:lnTo>
                <a:lnTo>
                  <a:pt x="1284434" y="87758"/>
                </a:lnTo>
                <a:lnTo>
                  <a:pt x="1283106" y="88700"/>
                </a:lnTo>
                <a:close/>
              </a:path>
              <a:path w="1694814" h="262889">
                <a:moveTo>
                  <a:pt x="1249067" y="209551"/>
                </a:moveTo>
                <a:lnTo>
                  <a:pt x="1244200" y="209551"/>
                </a:lnTo>
                <a:lnTo>
                  <a:pt x="1242219" y="209446"/>
                </a:lnTo>
                <a:lnTo>
                  <a:pt x="1234380" y="205731"/>
                </a:lnTo>
                <a:lnTo>
                  <a:pt x="1234380" y="70196"/>
                </a:lnTo>
                <a:lnTo>
                  <a:pt x="1234532" y="69551"/>
                </a:lnTo>
                <a:lnTo>
                  <a:pt x="1234828" y="69056"/>
                </a:lnTo>
                <a:lnTo>
                  <a:pt x="1235123" y="68460"/>
                </a:lnTo>
                <a:lnTo>
                  <a:pt x="1235723" y="67964"/>
                </a:lnTo>
                <a:lnTo>
                  <a:pt x="1236609" y="67567"/>
                </a:lnTo>
                <a:lnTo>
                  <a:pt x="1237504" y="67071"/>
                </a:lnTo>
                <a:lnTo>
                  <a:pt x="1238647" y="66773"/>
                </a:lnTo>
                <a:lnTo>
                  <a:pt x="1240038" y="66674"/>
                </a:lnTo>
                <a:lnTo>
                  <a:pt x="1241428" y="66475"/>
                </a:lnTo>
                <a:lnTo>
                  <a:pt x="1243257" y="66376"/>
                </a:lnTo>
                <a:lnTo>
                  <a:pt x="1247724" y="66376"/>
                </a:lnTo>
                <a:lnTo>
                  <a:pt x="1249515" y="66475"/>
                </a:lnTo>
                <a:lnTo>
                  <a:pt x="1250896" y="66674"/>
                </a:lnTo>
                <a:lnTo>
                  <a:pt x="1252392" y="66773"/>
                </a:lnTo>
                <a:lnTo>
                  <a:pt x="1253535" y="67071"/>
                </a:lnTo>
                <a:lnTo>
                  <a:pt x="1254325" y="67567"/>
                </a:lnTo>
                <a:lnTo>
                  <a:pt x="1255116" y="67964"/>
                </a:lnTo>
                <a:lnTo>
                  <a:pt x="1255659" y="68460"/>
                </a:lnTo>
                <a:lnTo>
                  <a:pt x="1255964" y="69056"/>
                </a:lnTo>
                <a:lnTo>
                  <a:pt x="1256354" y="69551"/>
                </a:lnTo>
                <a:lnTo>
                  <a:pt x="1256554" y="70196"/>
                </a:lnTo>
                <a:lnTo>
                  <a:pt x="1256554" y="88700"/>
                </a:lnTo>
                <a:lnTo>
                  <a:pt x="1283106" y="88700"/>
                </a:lnTo>
                <a:lnTo>
                  <a:pt x="1258935" y="111320"/>
                </a:lnTo>
                <a:lnTo>
                  <a:pt x="1258935" y="205731"/>
                </a:lnTo>
                <a:lnTo>
                  <a:pt x="1258735" y="206427"/>
                </a:lnTo>
                <a:lnTo>
                  <a:pt x="1251096" y="209446"/>
                </a:lnTo>
                <a:lnTo>
                  <a:pt x="1249067" y="209551"/>
                </a:lnTo>
                <a:close/>
              </a:path>
              <a:path w="1694814" h="262889">
                <a:moveTo>
                  <a:pt x="1339898" y="209551"/>
                </a:moveTo>
                <a:lnTo>
                  <a:pt x="1335040" y="209551"/>
                </a:lnTo>
                <a:lnTo>
                  <a:pt x="1333002" y="209446"/>
                </a:lnTo>
                <a:lnTo>
                  <a:pt x="1325162" y="205731"/>
                </a:lnTo>
                <a:lnTo>
                  <a:pt x="1325162" y="118864"/>
                </a:lnTo>
                <a:lnTo>
                  <a:pt x="1324572" y="112711"/>
                </a:lnTo>
                <a:lnTo>
                  <a:pt x="1309237" y="88254"/>
                </a:lnTo>
                <a:lnTo>
                  <a:pt x="1305665" y="86468"/>
                </a:lnTo>
                <a:lnTo>
                  <a:pt x="1301502" y="85575"/>
                </a:lnTo>
                <a:lnTo>
                  <a:pt x="1342594" y="85575"/>
                </a:lnTo>
                <a:lnTo>
                  <a:pt x="1342927" y="86022"/>
                </a:lnTo>
                <a:lnTo>
                  <a:pt x="1345603" y="91975"/>
                </a:lnTo>
                <a:lnTo>
                  <a:pt x="1347194" y="98820"/>
                </a:lnTo>
                <a:lnTo>
                  <a:pt x="1348880" y="105567"/>
                </a:lnTo>
                <a:lnTo>
                  <a:pt x="1349718" y="113701"/>
                </a:lnTo>
                <a:lnTo>
                  <a:pt x="1349718" y="205731"/>
                </a:lnTo>
                <a:lnTo>
                  <a:pt x="1341888" y="209446"/>
                </a:lnTo>
                <a:lnTo>
                  <a:pt x="1339898" y="209551"/>
                </a:lnTo>
                <a:close/>
              </a:path>
              <a:path w="1694814" h="262889">
                <a:moveTo>
                  <a:pt x="1449483" y="211485"/>
                </a:moveTo>
                <a:lnTo>
                  <a:pt x="1444825" y="211485"/>
                </a:lnTo>
                <a:lnTo>
                  <a:pt x="1437809" y="211186"/>
                </a:lnTo>
                <a:lnTo>
                  <a:pt x="1400477" y="192882"/>
                </a:lnTo>
                <a:lnTo>
                  <a:pt x="1386110" y="156009"/>
                </a:lnTo>
                <a:lnTo>
                  <a:pt x="1385141" y="139600"/>
                </a:lnTo>
                <a:lnTo>
                  <a:pt x="1385439" y="130057"/>
                </a:lnTo>
                <a:lnTo>
                  <a:pt x="1395675" y="92681"/>
                </a:lnTo>
                <a:lnTo>
                  <a:pt x="1430585" y="65930"/>
                </a:lnTo>
                <a:lnTo>
                  <a:pt x="1438824" y="64442"/>
                </a:lnTo>
                <a:lnTo>
                  <a:pt x="1451921" y="64442"/>
                </a:lnTo>
                <a:lnTo>
                  <a:pt x="1480096" y="73223"/>
                </a:lnTo>
                <a:lnTo>
                  <a:pt x="1482772" y="74909"/>
                </a:lnTo>
                <a:lnTo>
                  <a:pt x="1484706" y="76348"/>
                </a:lnTo>
                <a:lnTo>
                  <a:pt x="1487087" y="78729"/>
                </a:lnTo>
                <a:lnTo>
                  <a:pt x="1487887" y="79671"/>
                </a:lnTo>
                <a:lnTo>
                  <a:pt x="1488278" y="80367"/>
                </a:lnTo>
                <a:lnTo>
                  <a:pt x="1488773" y="81061"/>
                </a:lnTo>
                <a:lnTo>
                  <a:pt x="1489173" y="81904"/>
                </a:lnTo>
                <a:lnTo>
                  <a:pt x="1489468" y="82896"/>
                </a:lnTo>
                <a:lnTo>
                  <a:pt x="1489773" y="83789"/>
                </a:lnTo>
                <a:lnTo>
                  <a:pt x="1489964" y="84831"/>
                </a:lnTo>
                <a:lnTo>
                  <a:pt x="1489990" y="85128"/>
                </a:lnTo>
                <a:lnTo>
                  <a:pt x="1447349" y="85128"/>
                </a:lnTo>
                <a:lnTo>
                  <a:pt x="1439009" y="85984"/>
                </a:lnTo>
                <a:lnTo>
                  <a:pt x="1413088" y="115453"/>
                </a:lnTo>
                <a:lnTo>
                  <a:pt x="1410744" y="138257"/>
                </a:lnTo>
                <a:lnTo>
                  <a:pt x="1410744" y="146896"/>
                </a:lnTo>
                <a:lnTo>
                  <a:pt x="1427461" y="184891"/>
                </a:lnTo>
                <a:lnTo>
                  <a:pt x="1441996" y="190196"/>
                </a:lnTo>
                <a:lnTo>
                  <a:pt x="1490564" y="190196"/>
                </a:lnTo>
                <a:lnTo>
                  <a:pt x="1490364" y="191244"/>
                </a:lnTo>
                <a:lnTo>
                  <a:pt x="1490068" y="192139"/>
                </a:lnTo>
                <a:lnTo>
                  <a:pt x="1489868" y="192930"/>
                </a:lnTo>
                <a:lnTo>
                  <a:pt x="1489573" y="193673"/>
                </a:lnTo>
                <a:lnTo>
                  <a:pt x="1489173" y="194368"/>
                </a:lnTo>
                <a:lnTo>
                  <a:pt x="1488878" y="194959"/>
                </a:lnTo>
                <a:lnTo>
                  <a:pt x="1488087" y="195902"/>
                </a:lnTo>
                <a:lnTo>
                  <a:pt x="1453997" y="211037"/>
                </a:lnTo>
                <a:lnTo>
                  <a:pt x="1449483" y="211485"/>
                </a:lnTo>
                <a:close/>
              </a:path>
              <a:path w="1694814" h="262889">
                <a:moveTo>
                  <a:pt x="1486897" y="100904"/>
                </a:moveTo>
                <a:lnTo>
                  <a:pt x="1484115" y="100904"/>
                </a:lnTo>
                <a:lnTo>
                  <a:pt x="1482382" y="100111"/>
                </a:lnTo>
                <a:lnTo>
                  <a:pt x="1480391" y="98523"/>
                </a:lnTo>
                <a:lnTo>
                  <a:pt x="1478505" y="96836"/>
                </a:lnTo>
                <a:lnTo>
                  <a:pt x="1476076" y="95001"/>
                </a:lnTo>
                <a:lnTo>
                  <a:pt x="1470123" y="91032"/>
                </a:lnTo>
                <a:lnTo>
                  <a:pt x="1466504" y="89246"/>
                </a:lnTo>
                <a:lnTo>
                  <a:pt x="1462236" y="87659"/>
                </a:lnTo>
                <a:lnTo>
                  <a:pt x="1458065" y="85972"/>
                </a:lnTo>
                <a:lnTo>
                  <a:pt x="1453112" y="85128"/>
                </a:lnTo>
                <a:lnTo>
                  <a:pt x="1489990" y="85128"/>
                </a:lnTo>
                <a:lnTo>
                  <a:pt x="1490068" y="86022"/>
                </a:lnTo>
                <a:lnTo>
                  <a:pt x="1490156" y="87659"/>
                </a:lnTo>
                <a:lnTo>
                  <a:pt x="1490211" y="94356"/>
                </a:lnTo>
                <a:lnTo>
                  <a:pt x="1489773" y="97085"/>
                </a:lnTo>
                <a:lnTo>
                  <a:pt x="1488773" y="98847"/>
                </a:lnTo>
                <a:lnTo>
                  <a:pt x="1487983" y="100160"/>
                </a:lnTo>
                <a:lnTo>
                  <a:pt x="1486897" y="100904"/>
                </a:lnTo>
                <a:close/>
              </a:path>
              <a:path w="1694814" h="262889">
                <a:moveTo>
                  <a:pt x="1490564" y="190196"/>
                </a:moveTo>
                <a:lnTo>
                  <a:pt x="1453607" y="190196"/>
                </a:lnTo>
                <a:lnTo>
                  <a:pt x="1458569" y="189310"/>
                </a:lnTo>
                <a:lnTo>
                  <a:pt x="1467094" y="185739"/>
                </a:lnTo>
                <a:lnTo>
                  <a:pt x="1470771" y="183805"/>
                </a:lnTo>
                <a:lnTo>
                  <a:pt x="1477084" y="179490"/>
                </a:lnTo>
                <a:lnTo>
                  <a:pt x="1479648" y="177604"/>
                </a:lnTo>
                <a:lnTo>
                  <a:pt x="1483915" y="174128"/>
                </a:lnTo>
                <a:lnTo>
                  <a:pt x="1485601" y="173232"/>
                </a:lnTo>
                <a:lnTo>
                  <a:pt x="1487487" y="173232"/>
                </a:lnTo>
                <a:lnTo>
                  <a:pt x="1488087" y="173432"/>
                </a:lnTo>
                <a:lnTo>
                  <a:pt x="1489078" y="174223"/>
                </a:lnTo>
                <a:lnTo>
                  <a:pt x="1489468" y="174918"/>
                </a:lnTo>
                <a:lnTo>
                  <a:pt x="1489773" y="175909"/>
                </a:lnTo>
                <a:lnTo>
                  <a:pt x="1490164" y="176804"/>
                </a:lnTo>
                <a:lnTo>
                  <a:pt x="1490411" y="177995"/>
                </a:lnTo>
                <a:lnTo>
                  <a:pt x="1490523" y="179538"/>
                </a:lnTo>
                <a:lnTo>
                  <a:pt x="1490716" y="180871"/>
                </a:lnTo>
                <a:lnTo>
                  <a:pt x="1490764" y="187720"/>
                </a:lnTo>
                <a:lnTo>
                  <a:pt x="1490564" y="190196"/>
                </a:lnTo>
                <a:close/>
              </a:path>
              <a:path w="1694814" h="262889">
                <a:moveTo>
                  <a:pt x="1538093" y="209551"/>
                </a:moveTo>
                <a:lnTo>
                  <a:pt x="1533226" y="209551"/>
                </a:lnTo>
                <a:lnTo>
                  <a:pt x="1531245" y="209446"/>
                </a:lnTo>
                <a:lnTo>
                  <a:pt x="1523406" y="205731"/>
                </a:lnTo>
                <a:lnTo>
                  <a:pt x="1523406" y="70296"/>
                </a:lnTo>
                <a:lnTo>
                  <a:pt x="1533226" y="66376"/>
                </a:lnTo>
                <a:lnTo>
                  <a:pt x="1538093" y="66376"/>
                </a:lnTo>
                <a:lnTo>
                  <a:pt x="1547961" y="70296"/>
                </a:lnTo>
                <a:lnTo>
                  <a:pt x="1547961" y="205731"/>
                </a:lnTo>
                <a:lnTo>
                  <a:pt x="1538093" y="209551"/>
                </a:lnTo>
                <a:close/>
              </a:path>
              <a:path w="1694814" h="262889">
                <a:moveTo>
                  <a:pt x="1541313" y="40629"/>
                </a:moveTo>
                <a:lnTo>
                  <a:pt x="1529702" y="40629"/>
                </a:lnTo>
                <a:lnTo>
                  <a:pt x="1525740" y="39637"/>
                </a:lnTo>
                <a:lnTo>
                  <a:pt x="1523558" y="37653"/>
                </a:lnTo>
                <a:lnTo>
                  <a:pt x="1521472" y="35569"/>
                </a:lnTo>
                <a:lnTo>
                  <a:pt x="1520425" y="31700"/>
                </a:lnTo>
                <a:lnTo>
                  <a:pt x="1520480" y="20091"/>
                </a:lnTo>
                <a:lnTo>
                  <a:pt x="1521520" y="16370"/>
                </a:lnTo>
                <a:lnTo>
                  <a:pt x="1525882" y="12203"/>
                </a:lnTo>
                <a:lnTo>
                  <a:pt x="1529902" y="11161"/>
                </a:lnTo>
                <a:lnTo>
                  <a:pt x="1541513" y="11161"/>
                </a:lnTo>
                <a:lnTo>
                  <a:pt x="1545428" y="12203"/>
                </a:lnTo>
                <a:lnTo>
                  <a:pt x="1547514" y="14286"/>
                </a:lnTo>
                <a:lnTo>
                  <a:pt x="1549695" y="16271"/>
                </a:lnTo>
                <a:lnTo>
                  <a:pt x="1550790" y="20091"/>
                </a:lnTo>
                <a:lnTo>
                  <a:pt x="1550735" y="31700"/>
                </a:lnTo>
                <a:lnTo>
                  <a:pt x="1549695" y="35420"/>
                </a:lnTo>
                <a:lnTo>
                  <a:pt x="1545332" y="39587"/>
                </a:lnTo>
                <a:lnTo>
                  <a:pt x="1541313" y="40629"/>
                </a:lnTo>
                <a:close/>
              </a:path>
              <a:path w="1694814" h="262889">
                <a:moveTo>
                  <a:pt x="1596929" y="98076"/>
                </a:moveTo>
                <a:lnTo>
                  <a:pt x="1594939" y="98076"/>
                </a:lnTo>
                <a:lnTo>
                  <a:pt x="1594243" y="97878"/>
                </a:lnTo>
                <a:lnTo>
                  <a:pt x="1590910" y="84979"/>
                </a:lnTo>
                <a:lnTo>
                  <a:pt x="1590976" y="84137"/>
                </a:lnTo>
                <a:lnTo>
                  <a:pt x="1600796" y="74115"/>
                </a:lnTo>
                <a:lnTo>
                  <a:pt x="1604073" y="72329"/>
                </a:lnTo>
                <a:lnTo>
                  <a:pt x="1607835" y="70742"/>
                </a:lnTo>
                <a:lnTo>
                  <a:pt x="1612103" y="69353"/>
                </a:lnTo>
                <a:lnTo>
                  <a:pt x="1616370" y="67864"/>
                </a:lnTo>
                <a:lnTo>
                  <a:pt x="1621037" y="66674"/>
                </a:lnTo>
                <a:lnTo>
                  <a:pt x="1626095" y="65781"/>
                </a:lnTo>
                <a:lnTo>
                  <a:pt x="1631153" y="64788"/>
                </a:lnTo>
                <a:lnTo>
                  <a:pt x="1636267" y="64292"/>
                </a:lnTo>
                <a:lnTo>
                  <a:pt x="1651050" y="64292"/>
                </a:lnTo>
                <a:lnTo>
                  <a:pt x="1659232" y="65384"/>
                </a:lnTo>
                <a:lnTo>
                  <a:pt x="1672729" y="69750"/>
                </a:lnTo>
                <a:lnTo>
                  <a:pt x="1678187" y="72974"/>
                </a:lnTo>
                <a:lnTo>
                  <a:pt x="1682399" y="77290"/>
                </a:lnTo>
                <a:lnTo>
                  <a:pt x="1686521" y="81408"/>
                </a:lnTo>
                <a:lnTo>
                  <a:pt x="1688166" y="84236"/>
                </a:lnTo>
                <a:lnTo>
                  <a:pt x="1633143" y="84236"/>
                </a:lnTo>
                <a:lnTo>
                  <a:pt x="1627685" y="84979"/>
                </a:lnTo>
                <a:lnTo>
                  <a:pt x="1622818" y="86468"/>
                </a:lnTo>
                <a:lnTo>
                  <a:pt x="1618056" y="87857"/>
                </a:lnTo>
                <a:lnTo>
                  <a:pt x="1613846" y="89445"/>
                </a:lnTo>
                <a:lnTo>
                  <a:pt x="1610169" y="91231"/>
                </a:lnTo>
                <a:lnTo>
                  <a:pt x="1606597" y="92918"/>
                </a:lnTo>
                <a:lnTo>
                  <a:pt x="1603578" y="94504"/>
                </a:lnTo>
                <a:lnTo>
                  <a:pt x="1601092" y="95993"/>
                </a:lnTo>
                <a:lnTo>
                  <a:pt x="1598710" y="97382"/>
                </a:lnTo>
                <a:lnTo>
                  <a:pt x="1596929" y="98076"/>
                </a:lnTo>
                <a:close/>
              </a:path>
              <a:path w="1694814" h="262889">
                <a:moveTo>
                  <a:pt x="1638744" y="211485"/>
                </a:moveTo>
                <a:lnTo>
                  <a:pt x="1623666" y="211485"/>
                </a:lnTo>
                <a:lnTo>
                  <a:pt x="1617265" y="210542"/>
                </a:lnTo>
                <a:lnTo>
                  <a:pt x="1611512" y="208656"/>
                </a:lnTo>
                <a:lnTo>
                  <a:pt x="1605854" y="206874"/>
                </a:lnTo>
                <a:lnTo>
                  <a:pt x="1584271" y="177157"/>
                </a:lnTo>
                <a:lnTo>
                  <a:pt x="1584271" y="163164"/>
                </a:lnTo>
                <a:lnTo>
                  <a:pt x="1614931" y="130817"/>
                </a:lnTo>
                <a:lnTo>
                  <a:pt x="1651393" y="126207"/>
                </a:lnTo>
                <a:lnTo>
                  <a:pt x="1669853" y="126207"/>
                </a:lnTo>
                <a:lnTo>
                  <a:pt x="1669853" y="110625"/>
                </a:lnTo>
                <a:lnTo>
                  <a:pt x="1669310" y="106062"/>
                </a:lnTo>
                <a:lnTo>
                  <a:pt x="1667119" y="98126"/>
                </a:lnTo>
                <a:lnTo>
                  <a:pt x="1665338" y="94852"/>
                </a:lnTo>
                <a:lnTo>
                  <a:pt x="1662852" y="92273"/>
                </a:lnTo>
                <a:lnTo>
                  <a:pt x="1660470" y="89593"/>
                </a:lnTo>
                <a:lnTo>
                  <a:pt x="1657346" y="87609"/>
                </a:lnTo>
                <a:lnTo>
                  <a:pt x="1653479" y="86320"/>
                </a:lnTo>
                <a:lnTo>
                  <a:pt x="1649612" y="84930"/>
                </a:lnTo>
                <a:lnTo>
                  <a:pt x="1644849" y="84236"/>
                </a:lnTo>
                <a:lnTo>
                  <a:pt x="1688166" y="84236"/>
                </a:lnTo>
                <a:lnTo>
                  <a:pt x="1689550" y="86617"/>
                </a:lnTo>
                <a:lnTo>
                  <a:pt x="1693313" y="99118"/>
                </a:lnTo>
                <a:lnTo>
                  <a:pt x="1694210" y="106062"/>
                </a:lnTo>
                <a:lnTo>
                  <a:pt x="1694256" y="143914"/>
                </a:lnTo>
                <a:lnTo>
                  <a:pt x="1642116" y="143914"/>
                </a:lnTo>
                <a:lnTo>
                  <a:pt x="1636267" y="144514"/>
                </a:lnTo>
                <a:lnTo>
                  <a:pt x="1631305" y="145705"/>
                </a:lnTo>
                <a:lnTo>
                  <a:pt x="1626342" y="146791"/>
                </a:lnTo>
                <a:lnTo>
                  <a:pt x="1622228" y="148477"/>
                </a:lnTo>
                <a:lnTo>
                  <a:pt x="1618951" y="150763"/>
                </a:lnTo>
                <a:lnTo>
                  <a:pt x="1615674" y="152944"/>
                </a:lnTo>
                <a:lnTo>
                  <a:pt x="1613246" y="155621"/>
                </a:lnTo>
                <a:lnTo>
                  <a:pt x="1611655" y="158802"/>
                </a:lnTo>
                <a:lnTo>
                  <a:pt x="1610169" y="161878"/>
                </a:lnTo>
                <a:lnTo>
                  <a:pt x="1609426" y="165450"/>
                </a:lnTo>
                <a:lnTo>
                  <a:pt x="1609426" y="176461"/>
                </a:lnTo>
                <a:lnTo>
                  <a:pt x="1611607" y="182014"/>
                </a:lnTo>
                <a:lnTo>
                  <a:pt x="1615979" y="186186"/>
                </a:lnTo>
                <a:lnTo>
                  <a:pt x="1620437" y="190253"/>
                </a:lnTo>
                <a:lnTo>
                  <a:pt x="1626638" y="192282"/>
                </a:lnTo>
                <a:lnTo>
                  <a:pt x="1672575" y="192282"/>
                </a:lnTo>
                <a:lnTo>
                  <a:pt x="1667271" y="197940"/>
                </a:lnTo>
                <a:lnTo>
                  <a:pt x="1660728" y="202798"/>
                </a:lnTo>
                <a:lnTo>
                  <a:pt x="1646335" y="209751"/>
                </a:lnTo>
                <a:lnTo>
                  <a:pt x="1638744" y="211485"/>
                </a:lnTo>
                <a:close/>
              </a:path>
              <a:path w="1694814" h="262889">
                <a:moveTo>
                  <a:pt x="1672575" y="192282"/>
                </a:moveTo>
                <a:lnTo>
                  <a:pt x="1641030" y="192282"/>
                </a:lnTo>
                <a:lnTo>
                  <a:pt x="1646983" y="190644"/>
                </a:lnTo>
                <a:lnTo>
                  <a:pt x="1657994" y="184100"/>
                </a:lnTo>
                <a:lnTo>
                  <a:pt x="1663795" y="179090"/>
                </a:lnTo>
                <a:lnTo>
                  <a:pt x="1669853" y="172346"/>
                </a:lnTo>
                <a:lnTo>
                  <a:pt x="1669853" y="143914"/>
                </a:lnTo>
                <a:lnTo>
                  <a:pt x="1694256" y="143914"/>
                </a:lnTo>
                <a:lnTo>
                  <a:pt x="1694256" y="191692"/>
                </a:lnTo>
                <a:lnTo>
                  <a:pt x="1673129" y="191692"/>
                </a:lnTo>
                <a:lnTo>
                  <a:pt x="1672575" y="192282"/>
                </a:lnTo>
                <a:close/>
              </a:path>
              <a:path w="1694814" h="262889">
                <a:moveTo>
                  <a:pt x="1686369" y="209551"/>
                </a:moveTo>
                <a:lnTo>
                  <a:pt x="1681111" y="209551"/>
                </a:lnTo>
                <a:lnTo>
                  <a:pt x="1679025" y="209399"/>
                </a:lnTo>
                <a:lnTo>
                  <a:pt x="1675948" y="208808"/>
                </a:lnTo>
                <a:lnTo>
                  <a:pt x="1674863" y="208360"/>
                </a:lnTo>
                <a:lnTo>
                  <a:pt x="1673472" y="207170"/>
                </a:lnTo>
                <a:lnTo>
                  <a:pt x="1673129" y="206274"/>
                </a:lnTo>
                <a:lnTo>
                  <a:pt x="1673129" y="191692"/>
                </a:lnTo>
                <a:lnTo>
                  <a:pt x="1694256" y="191692"/>
                </a:lnTo>
                <a:lnTo>
                  <a:pt x="1694256" y="206274"/>
                </a:lnTo>
                <a:lnTo>
                  <a:pt x="1686369" y="209551"/>
                </a:lnTo>
                <a:close/>
              </a:path>
            </a:pathLst>
          </a:custGeom>
          <a:solidFill>
            <a:srgbClr val="000000"/>
          </a:solidFill>
        </p:spPr>
        <p:txBody>
          <a:bodyPr wrap="square" lIns="0" tIns="0" rIns="0" bIns="0" rtlCol="0"/>
          <a:lstStyle/>
          <a:p>
            <a:endParaRPr/>
          </a:p>
        </p:txBody>
      </p:sp>
      <p:sp>
        <p:nvSpPr>
          <p:cNvPr id="10" name="object 10"/>
          <p:cNvSpPr/>
          <p:nvPr/>
        </p:nvSpPr>
        <p:spPr>
          <a:xfrm>
            <a:off x="2356141" y="2434375"/>
            <a:ext cx="1736725" cy="0"/>
          </a:xfrm>
          <a:custGeom>
            <a:avLst/>
            <a:gdLst/>
            <a:ahLst/>
            <a:cxnLst/>
            <a:rect l="l" t="t" r="r" b="b"/>
            <a:pathLst>
              <a:path w="1736725">
                <a:moveTo>
                  <a:pt x="0" y="0"/>
                </a:moveTo>
                <a:lnTo>
                  <a:pt x="1736375" y="0"/>
                </a:lnTo>
              </a:path>
            </a:pathLst>
          </a:custGeom>
          <a:ln w="19942">
            <a:solidFill>
              <a:srgbClr val="000000"/>
            </a:solidFill>
          </a:ln>
        </p:spPr>
        <p:txBody>
          <a:bodyPr wrap="square" lIns="0" tIns="0" rIns="0" bIns="0" rtlCol="0"/>
          <a:lstStyle/>
          <a:p>
            <a:endParaRPr/>
          </a:p>
        </p:txBody>
      </p:sp>
      <p:sp>
        <p:nvSpPr>
          <p:cNvPr id="11" name="object 11"/>
          <p:cNvSpPr/>
          <p:nvPr/>
        </p:nvSpPr>
        <p:spPr>
          <a:xfrm>
            <a:off x="4175707" y="2193126"/>
            <a:ext cx="1523406" cy="261042"/>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290710" y="2583651"/>
            <a:ext cx="2623241" cy="209549"/>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3020213" y="2583651"/>
            <a:ext cx="2458788" cy="261041"/>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2997439" y="2824899"/>
            <a:ext cx="2504440" cy="0"/>
          </a:xfrm>
          <a:custGeom>
            <a:avLst/>
            <a:gdLst/>
            <a:ahLst/>
            <a:cxnLst/>
            <a:rect l="l" t="t" r="r" b="b"/>
            <a:pathLst>
              <a:path w="2504440">
                <a:moveTo>
                  <a:pt x="0" y="0"/>
                </a:moveTo>
                <a:lnTo>
                  <a:pt x="2503879" y="0"/>
                </a:lnTo>
              </a:path>
            </a:pathLst>
          </a:custGeom>
          <a:ln w="19942">
            <a:solidFill>
              <a:srgbClr val="000000"/>
            </a:solidFill>
          </a:ln>
        </p:spPr>
        <p:txBody>
          <a:bodyPr wrap="square" lIns="0" tIns="0" rIns="0" bIns="0" rtlCol="0"/>
          <a:lstStyle/>
          <a:p>
            <a:endParaRPr/>
          </a:p>
        </p:txBody>
      </p:sp>
      <p:sp>
        <p:nvSpPr>
          <p:cNvPr id="15" name="object 15"/>
          <p:cNvSpPr/>
          <p:nvPr/>
        </p:nvSpPr>
        <p:spPr>
          <a:xfrm>
            <a:off x="5583919" y="2583651"/>
            <a:ext cx="2092524" cy="260898"/>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279548" y="2972241"/>
            <a:ext cx="8462644" cy="262975"/>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622299" y="3303739"/>
            <a:ext cx="6559587" cy="261041"/>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7279306" y="3332409"/>
            <a:ext cx="936193" cy="180879"/>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7265373" y="3544988"/>
            <a:ext cx="972819" cy="0"/>
          </a:xfrm>
          <a:custGeom>
            <a:avLst/>
            <a:gdLst/>
            <a:ahLst/>
            <a:cxnLst/>
            <a:rect l="l" t="t" r="r" b="b"/>
            <a:pathLst>
              <a:path w="972820">
                <a:moveTo>
                  <a:pt x="0" y="0"/>
                </a:moveTo>
                <a:lnTo>
                  <a:pt x="972443" y="0"/>
                </a:lnTo>
              </a:path>
            </a:pathLst>
          </a:custGeom>
          <a:ln w="19942">
            <a:solidFill>
              <a:srgbClr val="000000"/>
            </a:solidFill>
          </a:ln>
        </p:spPr>
        <p:txBody>
          <a:bodyPr wrap="square" lIns="0" tIns="0" rIns="0" bIns="0" rtlCol="0"/>
          <a:lstStyle/>
          <a:p>
            <a:endParaRPr/>
          </a:p>
        </p:txBody>
      </p:sp>
      <p:sp>
        <p:nvSpPr>
          <p:cNvPr id="20" name="object 20"/>
          <p:cNvSpPr/>
          <p:nvPr/>
        </p:nvSpPr>
        <p:spPr>
          <a:xfrm>
            <a:off x="8320417" y="3366099"/>
            <a:ext cx="110489" cy="147320"/>
          </a:xfrm>
          <a:custGeom>
            <a:avLst/>
            <a:gdLst/>
            <a:ahLst/>
            <a:cxnLst/>
            <a:rect l="l" t="t" r="r" b="b"/>
            <a:pathLst>
              <a:path w="110490" h="147320">
                <a:moveTo>
                  <a:pt x="12649" y="33785"/>
                </a:moveTo>
                <a:lnTo>
                  <a:pt x="10667" y="33785"/>
                </a:lnTo>
                <a:lnTo>
                  <a:pt x="9972" y="33585"/>
                </a:lnTo>
                <a:lnTo>
                  <a:pt x="6633" y="20688"/>
                </a:lnTo>
                <a:lnTo>
                  <a:pt x="6696" y="19840"/>
                </a:lnTo>
                <a:lnTo>
                  <a:pt x="16516" y="9820"/>
                </a:lnTo>
                <a:lnTo>
                  <a:pt x="19792" y="8029"/>
                </a:lnTo>
                <a:lnTo>
                  <a:pt x="23564" y="6448"/>
                </a:lnTo>
                <a:lnTo>
                  <a:pt x="27831" y="5057"/>
                </a:lnTo>
                <a:lnTo>
                  <a:pt x="32099" y="3571"/>
                </a:lnTo>
                <a:lnTo>
                  <a:pt x="36756" y="2381"/>
                </a:lnTo>
                <a:lnTo>
                  <a:pt x="41824" y="1485"/>
                </a:lnTo>
                <a:lnTo>
                  <a:pt x="46881" y="495"/>
                </a:lnTo>
                <a:lnTo>
                  <a:pt x="51987" y="0"/>
                </a:lnTo>
                <a:lnTo>
                  <a:pt x="66779" y="0"/>
                </a:lnTo>
                <a:lnTo>
                  <a:pt x="74961" y="1085"/>
                </a:lnTo>
                <a:lnTo>
                  <a:pt x="88458" y="5457"/>
                </a:lnTo>
                <a:lnTo>
                  <a:pt x="93906" y="8677"/>
                </a:lnTo>
                <a:lnTo>
                  <a:pt x="98126" y="12992"/>
                </a:lnTo>
                <a:lnTo>
                  <a:pt x="102241" y="17116"/>
                </a:lnTo>
                <a:lnTo>
                  <a:pt x="103883" y="19935"/>
                </a:lnTo>
                <a:lnTo>
                  <a:pt x="48863" y="19935"/>
                </a:lnTo>
                <a:lnTo>
                  <a:pt x="43405" y="20688"/>
                </a:lnTo>
                <a:lnTo>
                  <a:pt x="38547" y="22174"/>
                </a:lnTo>
                <a:lnTo>
                  <a:pt x="33785" y="23564"/>
                </a:lnTo>
                <a:lnTo>
                  <a:pt x="29565" y="25145"/>
                </a:lnTo>
                <a:lnTo>
                  <a:pt x="25898" y="26936"/>
                </a:lnTo>
                <a:lnTo>
                  <a:pt x="22326" y="28622"/>
                </a:lnTo>
                <a:lnTo>
                  <a:pt x="19297" y="30213"/>
                </a:lnTo>
                <a:lnTo>
                  <a:pt x="16821" y="31699"/>
                </a:lnTo>
                <a:lnTo>
                  <a:pt x="14439" y="33089"/>
                </a:lnTo>
                <a:lnTo>
                  <a:pt x="12649" y="33785"/>
                </a:lnTo>
                <a:close/>
              </a:path>
              <a:path w="110490" h="147320">
                <a:moveTo>
                  <a:pt x="54473" y="147189"/>
                </a:moveTo>
                <a:lnTo>
                  <a:pt x="39395" y="147189"/>
                </a:lnTo>
                <a:lnTo>
                  <a:pt x="32994" y="146246"/>
                </a:lnTo>
                <a:lnTo>
                  <a:pt x="27231" y="144360"/>
                </a:lnTo>
                <a:lnTo>
                  <a:pt x="21583" y="142569"/>
                </a:lnTo>
                <a:lnTo>
                  <a:pt x="0" y="112861"/>
                </a:lnTo>
                <a:lnTo>
                  <a:pt x="0" y="98869"/>
                </a:lnTo>
                <a:lnTo>
                  <a:pt x="30660" y="66522"/>
                </a:lnTo>
                <a:lnTo>
                  <a:pt x="67122" y="61912"/>
                </a:lnTo>
                <a:lnTo>
                  <a:pt x="85572" y="61912"/>
                </a:lnTo>
                <a:lnTo>
                  <a:pt x="85572" y="46329"/>
                </a:lnTo>
                <a:lnTo>
                  <a:pt x="85029" y="41767"/>
                </a:lnTo>
                <a:lnTo>
                  <a:pt x="82848" y="33832"/>
                </a:lnTo>
                <a:lnTo>
                  <a:pt x="81067" y="30556"/>
                </a:lnTo>
                <a:lnTo>
                  <a:pt x="78581" y="27974"/>
                </a:lnTo>
                <a:lnTo>
                  <a:pt x="76199" y="25298"/>
                </a:lnTo>
                <a:lnTo>
                  <a:pt x="73075" y="23317"/>
                </a:lnTo>
                <a:lnTo>
                  <a:pt x="69208" y="22021"/>
                </a:lnTo>
                <a:lnTo>
                  <a:pt x="65331" y="20631"/>
                </a:lnTo>
                <a:lnTo>
                  <a:pt x="60569" y="19935"/>
                </a:lnTo>
                <a:lnTo>
                  <a:pt x="103883" y="19935"/>
                </a:lnTo>
                <a:lnTo>
                  <a:pt x="105270" y="22317"/>
                </a:lnTo>
                <a:lnTo>
                  <a:pt x="109041" y="34823"/>
                </a:lnTo>
                <a:lnTo>
                  <a:pt x="109939" y="41767"/>
                </a:lnTo>
                <a:lnTo>
                  <a:pt x="109984" y="79619"/>
                </a:lnTo>
                <a:lnTo>
                  <a:pt x="57845" y="79619"/>
                </a:lnTo>
                <a:lnTo>
                  <a:pt x="51987" y="80219"/>
                </a:lnTo>
                <a:lnTo>
                  <a:pt x="47034" y="81410"/>
                </a:lnTo>
                <a:lnTo>
                  <a:pt x="42071" y="82495"/>
                </a:lnTo>
                <a:lnTo>
                  <a:pt x="37947" y="84181"/>
                </a:lnTo>
                <a:lnTo>
                  <a:pt x="34680" y="86467"/>
                </a:lnTo>
                <a:lnTo>
                  <a:pt x="31403" y="88648"/>
                </a:lnTo>
                <a:lnTo>
                  <a:pt x="28974" y="91325"/>
                </a:lnTo>
                <a:lnTo>
                  <a:pt x="27384" y="94506"/>
                </a:lnTo>
                <a:lnTo>
                  <a:pt x="25898" y="97583"/>
                </a:lnTo>
                <a:lnTo>
                  <a:pt x="25155" y="101155"/>
                </a:lnTo>
                <a:lnTo>
                  <a:pt x="25155" y="112166"/>
                </a:lnTo>
                <a:lnTo>
                  <a:pt x="27336" y="117719"/>
                </a:lnTo>
                <a:lnTo>
                  <a:pt x="31699" y="121891"/>
                </a:lnTo>
                <a:lnTo>
                  <a:pt x="36166" y="125958"/>
                </a:lnTo>
                <a:lnTo>
                  <a:pt x="42367" y="127987"/>
                </a:lnTo>
                <a:lnTo>
                  <a:pt x="88296" y="127987"/>
                </a:lnTo>
                <a:lnTo>
                  <a:pt x="83000" y="133645"/>
                </a:lnTo>
                <a:lnTo>
                  <a:pt x="76447" y="138502"/>
                </a:lnTo>
                <a:lnTo>
                  <a:pt x="62064" y="145455"/>
                </a:lnTo>
                <a:lnTo>
                  <a:pt x="54473" y="147189"/>
                </a:lnTo>
                <a:close/>
              </a:path>
              <a:path w="110490" h="147320">
                <a:moveTo>
                  <a:pt x="88296" y="127987"/>
                </a:moveTo>
                <a:lnTo>
                  <a:pt x="56749" y="127987"/>
                </a:lnTo>
                <a:lnTo>
                  <a:pt x="62702" y="126348"/>
                </a:lnTo>
                <a:lnTo>
                  <a:pt x="73723" y="119805"/>
                </a:lnTo>
                <a:lnTo>
                  <a:pt x="79524" y="114795"/>
                </a:lnTo>
                <a:lnTo>
                  <a:pt x="85572" y="108041"/>
                </a:lnTo>
                <a:lnTo>
                  <a:pt x="85572" y="79619"/>
                </a:lnTo>
                <a:lnTo>
                  <a:pt x="109984" y="79619"/>
                </a:lnTo>
                <a:lnTo>
                  <a:pt x="109984" y="127396"/>
                </a:lnTo>
                <a:lnTo>
                  <a:pt x="88849" y="127396"/>
                </a:lnTo>
                <a:lnTo>
                  <a:pt x="88296" y="127987"/>
                </a:lnTo>
                <a:close/>
              </a:path>
              <a:path w="110490" h="147320">
                <a:moveTo>
                  <a:pt x="102098" y="145255"/>
                </a:moveTo>
                <a:lnTo>
                  <a:pt x="96840" y="145255"/>
                </a:lnTo>
                <a:lnTo>
                  <a:pt x="94754" y="145103"/>
                </a:lnTo>
                <a:lnTo>
                  <a:pt x="88849" y="141979"/>
                </a:lnTo>
                <a:lnTo>
                  <a:pt x="88849" y="127396"/>
                </a:lnTo>
                <a:lnTo>
                  <a:pt x="109984" y="127396"/>
                </a:lnTo>
                <a:lnTo>
                  <a:pt x="109984" y="141979"/>
                </a:lnTo>
                <a:lnTo>
                  <a:pt x="102098" y="145255"/>
                </a:lnTo>
                <a:close/>
              </a:path>
            </a:pathLst>
          </a:custGeom>
          <a:solidFill>
            <a:srgbClr val="000000"/>
          </a:solidFill>
        </p:spPr>
        <p:txBody>
          <a:bodyPr wrap="square" lIns="0" tIns="0" rIns="0" bIns="0" rtlCol="0"/>
          <a:lstStyle/>
          <a:p>
            <a:endParaRPr/>
          </a:p>
        </p:txBody>
      </p:sp>
      <p:sp>
        <p:nvSpPr>
          <p:cNvPr id="21" name="object 21"/>
          <p:cNvSpPr/>
          <p:nvPr/>
        </p:nvSpPr>
        <p:spPr>
          <a:xfrm>
            <a:off x="630782" y="3637114"/>
            <a:ext cx="3980550" cy="261041"/>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290710" y="4029514"/>
            <a:ext cx="8419040" cy="262975"/>
          </a:xfrm>
          <a:prstGeom prst="rect">
            <a:avLst/>
          </a:prstGeom>
          <a:blipFill>
            <a:blip r:embed="rId15" cstate="print"/>
            <a:stretch>
              <a:fillRect/>
            </a:stretch>
          </a:blipFill>
        </p:spPr>
        <p:txBody>
          <a:bodyPr wrap="square" lIns="0" tIns="0" rIns="0" bIns="0" rtlCol="0"/>
          <a:lstStyle/>
          <a:p>
            <a:endParaRPr/>
          </a:p>
        </p:txBody>
      </p:sp>
      <p:sp>
        <p:nvSpPr>
          <p:cNvPr id="23" name="object 23"/>
          <p:cNvSpPr/>
          <p:nvPr/>
        </p:nvSpPr>
        <p:spPr>
          <a:xfrm>
            <a:off x="613518" y="4359374"/>
            <a:ext cx="6169357" cy="262432"/>
          </a:xfrm>
          <a:prstGeom prst="rect">
            <a:avLst/>
          </a:prstGeom>
          <a:blipFill>
            <a:blip r:embed="rId16" cstate="print"/>
            <a:stretch>
              <a:fillRect/>
            </a:stretch>
          </a:blipFill>
        </p:spPr>
        <p:txBody>
          <a:bodyPr wrap="square" lIns="0" tIns="0" rIns="0" bIns="0" rtlCol="0"/>
          <a:lstStyle/>
          <a:p>
            <a:endParaRPr/>
          </a:p>
        </p:txBody>
      </p:sp>
      <p:sp>
        <p:nvSpPr>
          <p:cNvPr id="24" name="object 24"/>
          <p:cNvSpPr/>
          <p:nvPr/>
        </p:nvSpPr>
        <p:spPr>
          <a:xfrm>
            <a:off x="270172" y="4743287"/>
            <a:ext cx="8268049" cy="602664"/>
          </a:xfrm>
          <a:prstGeom prst="rect">
            <a:avLst/>
          </a:prstGeom>
          <a:blipFill>
            <a:blip r:embed="rId17" cstate="print"/>
            <a:stretch>
              <a:fillRect/>
            </a:stretch>
          </a:blipFill>
        </p:spPr>
        <p:txBody>
          <a:bodyPr wrap="square" lIns="0" tIns="0" rIns="0" bIns="0" rtlCol="0"/>
          <a:lstStyle/>
          <a:p>
            <a:endParaRPr/>
          </a:p>
        </p:txBody>
      </p:sp>
      <p:sp>
        <p:nvSpPr>
          <p:cNvPr id="25" name="object 25"/>
          <p:cNvSpPr/>
          <p:nvPr/>
        </p:nvSpPr>
        <p:spPr>
          <a:xfrm>
            <a:off x="6650271" y="6359347"/>
            <a:ext cx="212725" cy="149225"/>
          </a:xfrm>
          <a:custGeom>
            <a:avLst/>
            <a:gdLst/>
            <a:ahLst/>
            <a:cxnLst/>
            <a:rect l="l" t="t" r="r" b="b"/>
            <a:pathLst>
              <a:path w="212725" h="149225">
                <a:moveTo>
                  <a:pt x="15925" y="75306"/>
                </a:moveTo>
                <a:lnTo>
                  <a:pt x="10964" y="75306"/>
                </a:lnTo>
                <a:lnTo>
                  <a:pt x="9476" y="74810"/>
                </a:lnTo>
                <a:lnTo>
                  <a:pt x="7690" y="72826"/>
                </a:lnTo>
                <a:lnTo>
                  <a:pt x="7243" y="70941"/>
                </a:lnTo>
                <a:lnTo>
                  <a:pt x="7243" y="6895"/>
                </a:lnTo>
                <a:lnTo>
                  <a:pt x="7838" y="5059"/>
                </a:lnTo>
                <a:lnTo>
                  <a:pt x="10220" y="2678"/>
                </a:lnTo>
                <a:lnTo>
                  <a:pt x="11857" y="2083"/>
                </a:lnTo>
                <a:lnTo>
                  <a:pt x="78532" y="2083"/>
                </a:lnTo>
                <a:lnTo>
                  <a:pt x="79078" y="2282"/>
                </a:lnTo>
                <a:lnTo>
                  <a:pt x="79574" y="2678"/>
                </a:lnTo>
                <a:lnTo>
                  <a:pt x="80169" y="2976"/>
                </a:lnTo>
                <a:lnTo>
                  <a:pt x="82252" y="9028"/>
                </a:lnTo>
                <a:lnTo>
                  <a:pt x="82252" y="13096"/>
                </a:lnTo>
                <a:lnTo>
                  <a:pt x="81856" y="15179"/>
                </a:lnTo>
                <a:lnTo>
                  <a:pt x="81062" y="16668"/>
                </a:lnTo>
                <a:lnTo>
                  <a:pt x="80367" y="18156"/>
                </a:lnTo>
                <a:lnTo>
                  <a:pt x="79325" y="18900"/>
                </a:lnTo>
                <a:lnTo>
                  <a:pt x="24060" y="18900"/>
                </a:lnTo>
                <a:lnTo>
                  <a:pt x="24060" y="59381"/>
                </a:lnTo>
                <a:lnTo>
                  <a:pt x="55101" y="59381"/>
                </a:lnTo>
                <a:lnTo>
                  <a:pt x="56903" y="59630"/>
                </a:lnTo>
                <a:lnTo>
                  <a:pt x="69304" y="63599"/>
                </a:lnTo>
                <a:lnTo>
                  <a:pt x="74464" y="66376"/>
                </a:lnTo>
                <a:lnTo>
                  <a:pt x="78532" y="69948"/>
                </a:lnTo>
                <a:lnTo>
                  <a:pt x="82699" y="73520"/>
                </a:lnTo>
                <a:lnTo>
                  <a:pt x="83019" y="73967"/>
                </a:lnTo>
                <a:lnTo>
                  <a:pt x="29469" y="73967"/>
                </a:lnTo>
                <a:lnTo>
                  <a:pt x="25549" y="74214"/>
                </a:lnTo>
                <a:lnTo>
                  <a:pt x="22275" y="74711"/>
                </a:lnTo>
                <a:lnTo>
                  <a:pt x="19001" y="75108"/>
                </a:lnTo>
                <a:lnTo>
                  <a:pt x="15925" y="75306"/>
                </a:lnTo>
                <a:close/>
              </a:path>
              <a:path w="212725" h="149225">
                <a:moveTo>
                  <a:pt x="55101" y="59381"/>
                </a:moveTo>
                <a:lnTo>
                  <a:pt x="24060" y="59381"/>
                </a:lnTo>
                <a:lnTo>
                  <a:pt x="26641" y="58985"/>
                </a:lnTo>
                <a:lnTo>
                  <a:pt x="29270" y="58786"/>
                </a:lnTo>
                <a:lnTo>
                  <a:pt x="31949" y="58786"/>
                </a:lnTo>
                <a:lnTo>
                  <a:pt x="34727" y="58687"/>
                </a:lnTo>
                <a:lnTo>
                  <a:pt x="49709" y="58637"/>
                </a:lnTo>
                <a:lnTo>
                  <a:pt x="55101" y="59381"/>
                </a:lnTo>
                <a:close/>
              </a:path>
              <a:path w="212725" h="149225">
                <a:moveTo>
                  <a:pt x="79722" y="132903"/>
                </a:moveTo>
                <a:lnTo>
                  <a:pt x="41672" y="132903"/>
                </a:lnTo>
                <a:lnTo>
                  <a:pt x="46237" y="132307"/>
                </a:lnTo>
                <a:lnTo>
                  <a:pt x="54571" y="129926"/>
                </a:lnTo>
                <a:lnTo>
                  <a:pt x="70793" y="97283"/>
                </a:lnTo>
                <a:lnTo>
                  <a:pt x="70049" y="93215"/>
                </a:lnTo>
                <a:lnTo>
                  <a:pt x="68560" y="89742"/>
                </a:lnTo>
                <a:lnTo>
                  <a:pt x="67171" y="86170"/>
                </a:lnTo>
                <a:lnTo>
                  <a:pt x="64939" y="83244"/>
                </a:lnTo>
                <a:lnTo>
                  <a:pt x="61863" y="80962"/>
                </a:lnTo>
                <a:lnTo>
                  <a:pt x="58887" y="78581"/>
                </a:lnTo>
                <a:lnTo>
                  <a:pt x="55067" y="76844"/>
                </a:lnTo>
                <a:lnTo>
                  <a:pt x="50404" y="75753"/>
                </a:lnTo>
                <a:lnTo>
                  <a:pt x="45839" y="74562"/>
                </a:lnTo>
                <a:lnTo>
                  <a:pt x="40382" y="73967"/>
                </a:lnTo>
                <a:lnTo>
                  <a:pt x="83019" y="73967"/>
                </a:lnTo>
                <a:lnTo>
                  <a:pt x="85824" y="77886"/>
                </a:lnTo>
                <a:lnTo>
                  <a:pt x="87992" y="83244"/>
                </a:lnTo>
                <a:lnTo>
                  <a:pt x="90090" y="88205"/>
                </a:lnTo>
                <a:lnTo>
                  <a:pt x="91182" y="93909"/>
                </a:lnTo>
                <a:lnTo>
                  <a:pt x="91182" y="107899"/>
                </a:lnTo>
                <a:lnTo>
                  <a:pt x="89843" y="114796"/>
                </a:lnTo>
                <a:lnTo>
                  <a:pt x="87163" y="120848"/>
                </a:lnTo>
                <a:lnTo>
                  <a:pt x="84584" y="126801"/>
                </a:lnTo>
                <a:lnTo>
                  <a:pt x="80913" y="131860"/>
                </a:lnTo>
                <a:lnTo>
                  <a:pt x="79722" y="132903"/>
                </a:lnTo>
                <a:close/>
              </a:path>
              <a:path w="212725" h="149225">
                <a:moveTo>
                  <a:pt x="45194" y="148678"/>
                </a:moveTo>
                <a:lnTo>
                  <a:pt x="32693" y="148678"/>
                </a:lnTo>
                <a:lnTo>
                  <a:pt x="28427" y="148381"/>
                </a:lnTo>
                <a:lnTo>
                  <a:pt x="0" y="129380"/>
                </a:lnTo>
                <a:lnTo>
                  <a:pt x="198" y="127197"/>
                </a:lnTo>
                <a:lnTo>
                  <a:pt x="2630" y="123973"/>
                </a:lnTo>
                <a:lnTo>
                  <a:pt x="3920" y="123973"/>
                </a:lnTo>
                <a:lnTo>
                  <a:pt x="5061" y="124420"/>
                </a:lnTo>
                <a:lnTo>
                  <a:pt x="8236" y="126205"/>
                </a:lnTo>
                <a:lnTo>
                  <a:pt x="10319" y="127197"/>
                </a:lnTo>
                <a:lnTo>
                  <a:pt x="31354" y="132903"/>
                </a:lnTo>
                <a:lnTo>
                  <a:pt x="79722" y="132903"/>
                </a:lnTo>
                <a:lnTo>
                  <a:pt x="71388" y="140195"/>
                </a:lnTo>
                <a:lnTo>
                  <a:pt x="65683" y="143370"/>
                </a:lnTo>
                <a:lnTo>
                  <a:pt x="59035" y="145553"/>
                </a:lnTo>
                <a:lnTo>
                  <a:pt x="52487" y="147637"/>
                </a:lnTo>
                <a:lnTo>
                  <a:pt x="45194" y="148678"/>
                </a:lnTo>
                <a:close/>
              </a:path>
              <a:path w="212725" h="149225">
                <a:moveTo>
                  <a:pt x="170582" y="148678"/>
                </a:moveTo>
                <a:lnTo>
                  <a:pt x="151929" y="148678"/>
                </a:lnTo>
                <a:lnTo>
                  <a:pt x="144239" y="147091"/>
                </a:lnTo>
                <a:lnTo>
                  <a:pt x="116508" y="115539"/>
                </a:lnTo>
                <a:lnTo>
                  <a:pt x="112567" y="73371"/>
                </a:lnTo>
                <a:lnTo>
                  <a:pt x="112706" y="66628"/>
                </a:lnTo>
                <a:lnTo>
                  <a:pt x="119881" y="27384"/>
                </a:lnTo>
                <a:lnTo>
                  <a:pt x="139775" y="5506"/>
                </a:lnTo>
                <a:lnTo>
                  <a:pt x="146323" y="1835"/>
                </a:lnTo>
                <a:lnTo>
                  <a:pt x="154359" y="0"/>
                </a:lnTo>
                <a:lnTo>
                  <a:pt x="173013" y="0"/>
                </a:lnTo>
                <a:lnTo>
                  <a:pt x="180703" y="1636"/>
                </a:lnTo>
                <a:lnTo>
                  <a:pt x="186953" y="4911"/>
                </a:lnTo>
                <a:lnTo>
                  <a:pt x="193204" y="8085"/>
                </a:lnTo>
                <a:lnTo>
                  <a:pt x="198214" y="12848"/>
                </a:lnTo>
                <a:lnTo>
                  <a:pt x="199952" y="15775"/>
                </a:lnTo>
                <a:lnTo>
                  <a:pt x="156493" y="15775"/>
                </a:lnTo>
                <a:lnTo>
                  <a:pt x="151333" y="17264"/>
                </a:lnTo>
                <a:lnTo>
                  <a:pt x="133304" y="51521"/>
                </a:lnTo>
                <a:lnTo>
                  <a:pt x="132186" y="65297"/>
                </a:lnTo>
                <a:lnTo>
                  <a:pt x="132280" y="80664"/>
                </a:lnTo>
                <a:lnTo>
                  <a:pt x="141561" y="124121"/>
                </a:lnTo>
                <a:lnTo>
                  <a:pt x="156741" y="132903"/>
                </a:lnTo>
                <a:lnTo>
                  <a:pt x="198041" y="132903"/>
                </a:lnTo>
                <a:lnTo>
                  <a:pt x="197024" y="134540"/>
                </a:lnTo>
                <a:lnTo>
                  <a:pt x="191715" y="139649"/>
                </a:lnTo>
                <a:lnTo>
                  <a:pt x="185167" y="143320"/>
                </a:lnTo>
                <a:lnTo>
                  <a:pt x="178618" y="146892"/>
                </a:lnTo>
                <a:lnTo>
                  <a:pt x="170582" y="148678"/>
                </a:lnTo>
                <a:close/>
              </a:path>
              <a:path w="212725" h="149225">
                <a:moveTo>
                  <a:pt x="198041" y="132903"/>
                </a:moveTo>
                <a:lnTo>
                  <a:pt x="166266" y="132903"/>
                </a:lnTo>
                <a:lnTo>
                  <a:pt x="169937" y="132258"/>
                </a:lnTo>
                <a:lnTo>
                  <a:pt x="173112" y="130968"/>
                </a:lnTo>
                <a:lnTo>
                  <a:pt x="192013" y="95746"/>
                </a:lnTo>
                <a:lnTo>
                  <a:pt x="192698" y="66628"/>
                </a:lnTo>
                <a:lnTo>
                  <a:pt x="192509" y="61713"/>
                </a:lnTo>
                <a:lnTo>
                  <a:pt x="185762" y="29467"/>
                </a:lnTo>
                <a:lnTo>
                  <a:pt x="184174" y="26292"/>
                </a:lnTo>
                <a:lnTo>
                  <a:pt x="182240" y="23713"/>
                </a:lnTo>
                <a:lnTo>
                  <a:pt x="179958" y="21728"/>
                </a:lnTo>
                <a:lnTo>
                  <a:pt x="177776" y="19645"/>
                </a:lnTo>
                <a:lnTo>
                  <a:pt x="175245" y="18156"/>
                </a:lnTo>
                <a:lnTo>
                  <a:pt x="172368" y="17264"/>
                </a:lnTo>
                <a:lnTo>
                  <a:pt x="169590" y="16271"/>
                </a:lnTo>
                <a:lnTo>
                  <a:pt x="166415" y="15775"/>
                </a:lnTo>
                <a:lnTo>
                  <a:pt x="199952" y="15775"/>
                </a:lnTo>
                <a:lnTo>
                  <a:pt x="201984" y="19198"/>
                </a:lnTo>
                <a:lnTo>
                  <a:pt x="205755" y="25448"/>
                </a:lnTo>
                <a:lnTo>
                  <a:pt x="212254" y="65297"/>
                </a:lnTo>
                <a:lnTo>
                  <a:pt x="212392" y="73371"/>
                </a:lnTo>
                <a:lnTo>
                  <a:pt x="212375" y="75306"/>
                </a:lnTo>
                <a:lnTo>
                  <a:pt x="208037" y="113605"/>
                </a:lnTo>
                <a:lnTo>
                  <a:pt x="205160" y="121443"/>
                </a:lnTo>
                <a:lnTo>
                  <a:pt x="198041" y="132903"/>
                </a:lnTo>
                <a:close/>
              </a:path>
            </a:pathLst>
          </a:custGeom>
          <a:solidFill>
            <a:srgbClr val="000000"/>
          </a:solid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08623" y="622647"/>
            <a:ext cx="3115974" cy="4360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1796" y="1301364"/>
            <a:ext cx="8014412" cy="134391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76066" y="2752319"/>
            <a:ext cx="7908627" cy="95990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8821" y="3818821"/>
            <a:ext cx="8025928" cy="12934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9499" y="5221070"/>
            <a:ext cx="8015250" cy="62475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650271" y="6360538"/>
            <a:ext cx="208279" cy="147955"/>
          </a:xfrm>
          <a:custGeom>
            <a:avLst/>
            <a:gdLst/>
            <a:ahLst/>
            <a:cxnLst/>
            <a:rect l="l" t="t" r="r" b="b"/>
            <a:pathLst>
              <a:path w="208279" h="147954">
                <a:moveTo>
                  <a:pt x="15925" y="74115"/>
                </a:moveTo>
                <a:lnTo>
                  <a:pt x="10964" y="74115"/>
                </a:lnTo>
                <a:lnTo>
                  <a:pt x="9476" y="73619"/>
                </a:lnTo>
                <a:lnTo>
                  <a:pt x="7690" y="71635"/>
                </a:lnTo>
                <a:lnTo>
                  <a:pt x="7243" y="69750"/>
                </a:lnTo>
                <a:lnTo>
                  <a:pt x="7243" y="5704"/>
                </a:lnTo>
                <a:lnTo>
                  <a:pt x="7838" y="3869"/>
                </a:lnTo>
                <a:lnTo>
                  <a:pt x="10220" y="1487"/>
                </a:lnTo>
                <a:lnTo>
                  <a:pt x="11857" y="892"/>
                </a:lnTo>
                <a:lnTo>
                  <a:pt x="78532" y="892"/>
                </a:lnTo>
                <a:lnTo>
                  <a:pt x="79078" y="1091"/>
                </a:lnTo>
                <a:lnTo>
                  <a:pt x="79574" y="1487"/>
                </a:lnTo>
                <a:lnTo>
                  <a:pt x="80169" y="1785"/>
                </a:lnTo>
                <a:lnTo>
                  <a:pt x="82252" y="7838"/>
                </a:lnTo>
                <a:lnTo>
                  <a:pt x="82252" y="11906"/>
                </a:lnTo>
                <a:lnTo>
                  <a:pt x="81856" y="13989"/>
                </a:lnTo>
                <a:lnTo>
                  <a:pt x="81062" y="15478"/>
                </a:lnTo>
                <a:lnTo>
                  <a:pt x="80367" y="16965"/>
                </a:lnTo>
                <a:lnTo>
                  <a:pt x="79325" y="17709"/>
                </a:lnTo>
                <a:lnTo>
                  <a:pt x="24060" y="17709"/>
                </a:lnTo>
                <a:lnTo>
                  <a:pt x="24060" y="58190"/>
                </a:lnTo>
                <a:lnTo>
                  <a:pt x="55101" y="58190"/>
                </a:lnTo>
                <a:lnTo>
                  <a:pt x="56903" y="58439"/>
                </a:lnTo>
                <a:lnTo>
                  <a:pt x="69304" y="62408"/>
                </a:lnTo>
                <a:lnTo>
                  <a:pt x="74464" y="65186"/>
                </a:lnTo>
                <a:lnTo>
                  <a:pt x="78532" y="68757"/>
                </a:lnTo>
                <a:lnTo>
                  <a:pt x="82699" y="72329"/>
                </a:lnTo>
                <a:lnTo>
                  <a:pt x="83019" y="72776"/>
                </a:lnTo>
                <a:lnTo>
                  <a:pt x="29469" y="72776"/>
                </a:lnTo>
                <a:lnTo>
                  <a:pt x="25549" y="73024"/>
                </a:lnTo>
                <a:lnTo>
                  <a:pt x="22275" y="73520"/>
                </a:lnTo>
                <a:lnTo>
                  <a:pt x="19001" y="73917"/>
                </a:lnTo>
                <a:lnTo>
                  <a:pt x="15925" y="74115"/>
                </a:lnTo>
                <a:close/>
              </a:path>
              <a:path w="208279" h="147954">
                <a:moveTo>
                  <a:pt x="55101" y="58190"/>
                </a:moveTo>
                <a:lnTo>
                  <a:pt x="24060" y="58190"/>
                </a:lnTo>
                <a:lnTo>
                  <a:pt x="26641" y="57794"/>
                </a:lnTo>
                <a:lnTo>
                  <a:pt x="29270" y="57595"/>
                </a:lnTo>
                <a:lnTo>
                  <a:pt x="31949" y="57595"/>
                </a:lnTo>
                <a:lnTo>
                  <a:pt x="34727" y="57496"/>
                </a:lnTo>
                <a:lnTo>
                  <a:pt x="49709" y="57447"/>
                </a:lnTo>
                <a:lnTo>
                  <a:pt x="55101" y="58190"/>
                </a:lnTo>
                <a:close/>
              </a:path>
              <a:path w="208279" h="147954">
                <a:moveTo>
                  <a:pt x="79722" y="131712"/>
                </a:moveTo>
                <a:lnTo>
                  <a:pt x="41672" y="131712"/>
                </a:lnTo>
                <a:lnTo>
                  <a:pt x="46237" y="131117"/>
                </a:lnTo>
                <a:lnTo>
                  <a:pt x="54571" y="128735"/>
                </a:lnTo>
                <a:lnTo>
                  <a:pt x="70793" y="96092"/>
                </a:lnTo>
                <a:lnTo>
                  <a:pt x="70049" y="92024"/>
                </a:lnTo>
                <a:lnTo>
                  <a:pt x="68560" y="88551"/>
                </a:lnTo>
                <a:lnTo>
                  <a:pt x="67171" y="84979"/>
                </a:lnTo>
                <a:lnTo>
                  <a:pt x="64939" y="82053"/>
                </a:lnTo>
                <a:lnTo>
                  <a:pt x="61863" y="79771"/>
                </a:lnTo>
                <a:lnTo>
                  <a:pt x="58887" y="77390"/>
                </a:lnTo>
                <a:lnTo>
                  <a:pt x="55067" y="75654"/>
                </a:lnTo>
                <a:lnTo>
                  <a:pt x="50404" y="74562"/>
                </a:lnTo>
                <a:lnTo>
                  <a:pt x="45839" y="73371"/>
                </a:lnTo>
                <a:lnTo>
                  <a:pt x="40382" y="72776"/>
                </a:lnTo>
                <a:lnTo>
                  <a:pt x="83019" y="72776"/>
                </a:lnTo>
                <a:lnTo>
                  <a:pt x="85824" y="76696"/>
                </a:lnTo>
                <a:lnTo>
                  <a:pt x="87992" y="82053"/>
                </a:lnTo>
                <a:lnTo>
                  <a:pt x="90090" y="87014"/>
                </a:lnTo>
                <a:lnTo>
                  <a:pt x="91182" y="92719"/>
                </a:lnTo>
                <a:lnTo>
                  <a:pt x="91182" y="106709"/>
                </a:lnTo>
                <a:lnTo>
                  <a:pt x="89843" y="113605"/>
                </a:lnTo>
                <a:lnTo>
                  <a:pt x="87163" y="119657"/>
                </a:lnTo>
                <a:lnTo>
                  <a:pt x="84584" y="125610"/>
                </a:lnTo>
                <a:lnTo>
                  <a:pt x="80913" y="130670"/>
                </a:lnTo>
                <a:lnTo>
                  <a:pt x="79722" y="131712"/>
                </a:lnTo>
                <a:close/>
              </a:path>
              <a:path w="208279" h="147954">
                <a:moveTo>
                  <a:pt x="45194" y="147487"/>
                </a:moveTo>
                <a:lnTo>
                  <a:pt x="32693" y="147487"/>
                </a:lnTo>
                <a:lnTo>
                  <a:pt x="28427" y="147190"/>
                </a:lnTo>
                <a:lnTo>
                  <a:pt x="0" y="128190"/>
                </a:lnTo>
                <a:lnTo>
                  <a:pt x="198" y="126006"/>
                </a:lnTo>
                <a:lnTo>
                  <a:pt x="2630" y="122782"/>
                </a:lnTo>
                <a:lnTo>
                  <a:pt x="3920" y="122782"/>
                </a:lnTo>
                <a:lnTo>
                  <a:pt x="5061" y="123229"/>
                </a:lnTo>
                <a:lnTo>
                  <a:pt x="8236" y="125015"/>
                </a:lnTo>
                <a:lnTo>
                  <a:pt x="10319" y="126006"/>
                </a:lnTo>
                <a:lnTo>
                  <a:pt x="31354" y="131712"/>
                </a:lnTo>
                <a:lnTo>
                  <a:pt x="79722" y="131712"/>
                </a:lnTo>
                <a:lnTo>
                  <a:pt x="71388" y="139004"/>
                </a:lnTo>
                <a:lnTo>
                  <a:pt x="65683" y="142180"/>
                </a:lnTo>
                <a:lnTo>
                  <a:pt x="59035" y="144362"/>
                </a:lnTo>
                <a:lnTo>
                  <a:pt x="52487" y="146446"/>
                </a:lnTo>
                <a:lnTo>
                  <a:pt x="45194" y="147487"/>
                </a:lnTo>
                <a:close/>
              </a:path>
              <a:path w="208279" h="147954">
                <a:moveTo>
                  <a:pt x="126480" y="38347"/>
                </a:moveTo>
                <a:lnTo>
                  <a:pt x="124048" y="34081"/>
                </a:lnTo>
                <a:lnTo>
                  <a:pt x="124048" y="28574"/>
                </a:lnTo>
                <a:lnTo>
                  <a:pt x="160462" y="1339"/>
                </a:lnTo>
                <a:lnTo>
                  <a:pt x="160759" y="1041"/>
                </a:lnTo>
                <a:lnTo>
                  <a:pt x="161107" y="842"/>
                </a:lnTo>
                <a:lnTo>
                  <a:pt x="161503" y="743"/>
                </a:lnTo>
                <a:lnTo>
                  <a:pt x="161999" y="545"/>
                </a:lnTo>
                <a:lnTo>
                  <a:pt x="162545" y="396"/>
                </a:lnTo>
                <a:lnTo>
                  <a:pt x="163140" y="297"/>
                </a:lnTo>
                <a:lnTo>
                  <a:pt x="163835" y="99"/>
                </a:lnTo>
                <a:lnTo>
                  <a:pt x="164629" y="0"/>
                </a:lnTo>
                <a:lnTo>
                  <a:pt x="170731" y="0"/>
                </a:lnTo>
                <a:lnTo>
                  <a:pt x="172219" y="99"/>
                </a:lnTo>
                <a:lnTo>
                  <a:pt x="173409" y="297"/>
                </a:lnTo>
                <a:lnTo>
                  <a:pt x="174600" y="396"/>
                </a:lnTo>
                <a:lnTo>
                  <a:pt x="175493" y="595"/>
                </a:lnTo>
                <a:lnTo>
                  <a:pt x="176089" y="892"/>
                </a:lnTo>
                <a:lnTo>
                  <a:pt x="176783" y="1091"/>
                </a:lnTo>
                <a:lnTo>
                  <a:pt x="177230" y="1388"/>
                </a:lnTo>
                <a:lnTo>
                  <a:pt x="177428" y="1785"/>
                </a:lnTo>
                <a:lnTo>
                  <a:pt x="177726" y="2182"/>
                </a:lnTo>
                <a:lnTo>
                  <a:pt x="177875" y="2628"/>
                </a:lnTo>
                <a:lnTo>
                  <a:pt x="177875" y="20091"/>
                </a:lnTo>
                <a:lnTo>
                  <a:pt x="158676" y="20091"/>
                </a:lnTo>
                <a:lnTo>
                  <a:pt x="130696" y="36759"/>
                </a:lnTo>
                <a:lnTo>
                  <a:pt x="129307" y="37554"/>
                </a:lnTo>
                <a:lnTo>
                  <a:pt x="128166" y="38050"/>
                </a:lnTo>
                <a:lnTo>
                  <a:pt x="127273" y="38248"/>
                </a:lnTo>
                <a:lnTo>
                  <a:pt x="126480" y="38347"/>
                </a:lnTo>
                <a:close/>
              </a:path>
              <a:path w="208279" h="147954">
                <a:moveTo>
                  <a:pt x="177875" y="129926"/>
                </a:moveTo>
                <a:lnTo>
                  <a:pt x="158676" y="129926"/>
                </a:lnTo>
                <a:lnTo>
                  <a:pt x="158676" y="20091"/>
                </a:lnTo>
                <a:lnTo>
                  <a:pt x="177875" y="20091"/>
                </a:lnTo>
                <a:lnTo>
                  <a:pt x="177875" y="129926"/>
                </a:lnTo>
                <a:close/>
              </a:path>
              <a:path w="208279" h="147954">
                <a:moveTo>
                  <a:pt x="204515" y="145404"/>
                </a:moveTo>
                <a:lnTo>
                  <a:pt x="127968" y="145404"/>
                </a:lnTo>
                <a:lnTo>
                  <a:pt x="127471" y="145305"/>
                </a:lnTo>
                <a:lnTo>
                  <a:pt x="124445" y="139203"/>
                </a:lnTo>
                <a:lnTo>
                  <a:pt x="124445" y="136425"/>
                </a:lnTo>
                <a:lnTo>
                  <a:pt x="127868" y="129926"/>
                </a:lnTo>
                <a:lnTo>
                  <a:pt x="204515" y="129926"/>
                </a:lnTo>
                <a:lnTo>
                  <a:pt x="205061" y="130124"/>
                </a:lnTo>
                <a:lnTo>
                  <a:pt x="205556" y="130521"/>
                </a:lnTo>
                <a:lnTo>
                  <a:pt x="206151" y="130818"/>
                </a:lnTo>
                <a:lnTo>
                  <a:pt x="206598" y="131315"/>
                </a:lnTo>
                <a:lnTo>
                  <a:pt x="206896" y="132009"/>
                </a:lnTo>
                <a:lnTo>
                  <a:pt x="207293" y="132604"/>
                </a:lnTo>
                <a:lnTo>
                  <a:pt x="207541" y="133399"/>
                </a:lnTo>
                <a:lnTo>
                  <a:pt x="207640" y="134390"/>
                </a:lnTo>
                <a:lnTo>
                  <a:pt x="207838" y="135284"/>
                </a:lnTo>
                <a:lnTo>
                  <a:pt x="207937" y="136425"/>
                </a:lnTo>
                <a:lnTo>
                  <a:pt x="207937" y="139203"/>
                </a:lnTo>
                <a:lnTo>
                  <a:pt x="205010" y="145305"/>
                </a:lnTo>
                <a:lnTo>
                  <a:pt x="204515" y="145404"/>
                </a:lnTo>
                <a:close/>
              </a:path>
            </a:pathLst>
          </a:custGeom>
          <a:solidFill>
            <a:srgbClr val="000000"/>
          </a:solid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459759446"/>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
        <p:nvSpPr>
          <p:cNvPr id="10" name="object 3"/>
          <p:cNvSpPr/>
          <p:nvPr/>
        </p:nvSpPr>
        <p:spPr>
          <a:xfrm>
            <a:off x="6650271" y="6359347"/>
            <a:ext cx="207645" cy="149225"/>
          </a:xfrm>
          <a:custGeom>
            <a:avLst/>
            <a:gdLst/>
            <a:ahLst/>
            <a:cxnLst/>
            <a:rect l="l" t="t" r="r" b="b"/>
            <a:pathLst>
              <a:path w="207645" h="149225">
                <a:moveTo>
                  <a:pt x="15925" y="75306"/>
                </a:moveTo>
                <a:lnTo>
                  <a:pt x="10964" y="75306"/>
                </a:lnTo>
                <a:lnTo>
                  <a:pt x="9476" y="74810"/>
                </a:lnTo>
                <a:lnTo>
                  <a:pt x="7690" y="72826"/>
                </a:lnTo>
                <a:lnTo>
                  <a:pt x="7243" y="70941"/>
                </a:lnTo>
                <a:lnTo>
                  <a:pt x="7243" y="6895"/>
                </a:lnTo>
                <a:lnTo>
                  <a:pt x="7838" y="5059"/>
                </a:lnTo>
                <a:lnTo>
                  <a:pt x="10220" y="2678"/>
                </a:lnTo>
                <a:lnTo>
                  <a:pt x="11857" y="2083"/>
                </a:lnTo>
                <a:lnTo>
                  <a:pt x="78532" y="2083"/>
                </a:lnTo>
                <a:lnTo>
                  <a:pt x="79078" y="2282"/>
                </a:lnTo>
                <a:lnTo>
                  <a:pt x="79574" y="2678"/>
                </a:lnTo>
                <a:lnTo>
                  <a:pt x="80169" y="2976"/>
                </a:lnTo>
                <a:lnTo>
                  <a:pt x="82252" y="9028"/>
                </a:lnTo>
                <a:lnTo>
                  <a:pt x="82252" y="13096"/>
                </a:lnTo>
                <a:lnTo>
                  <a:pt x="81856" y="15179"/>
                </a:lnTo>
                <a:lnTo>
                  <a:pt x="81062" y="16668"/>
                </a:lnTo>
                <a:lnTo>
                  <a:pt x="80367" y="18156"/>
                </a:lnTo>
                <a:lnTo>
                  <a:pt x="79325" y="18900"/>
                </a:lnTo>
                <a:lnTo>
                  <a:pt x="24060" y="18900"/>
                </a:lnTo>
                <a:lnTo>
                  <a:pt x="24060" y="59381"/>
                </a:lnTo>
                <a:lnTo>
                  <a:pt x="55101" y="59381"/>
                </a:lnTo>
                <a:lnTo>
                  <a:pt x="56903" y="59630"/>
                </a:lnTo>
                <a:lnTo>
                  <a:pt x="69304" y="63599"/>
                </a:lnTo>
                <a:lnTo>
                  <a:pt x="74464" y="66376"/>
                </a:lnTo>
                <a:lnTo>
                  <a:pt x="78532" y="69948"/>
                </a:lnTo>
                <a:lnTo>
                  <a:pt x="82699" y="73520"/>
                </a:lnTo>
                <a:lnTo>
                  <a:pt x="83019" y="73967"/>
                </a:lnTo>
                <a:lnTo>
                  <a:pt x="29469" y="73967"/>
                </a:lnTo>
                <a:lnTo>
                  <a:pt x="25549" y="74214"/>
                </a:lnTo>
                <a:lnTo>
                  <a:pt x="22275" y="74711"/>
                </a:lnTo>
                <a:lnTo>
                  <a:pt x="19001" y="75108"/>
                </a:lnTo>
                <a:lnTo>
                  <a:pt x="15925" y="75306"/>
                </a:lnTo>
                <a:close/>
              </a:path>
              <a:path w="207645" h="149225">
                <a:moveTo>
                  <a:pt x="55101" y="59381"/>
                </a:moveTo>
                <a:lnTo>
                  <a:pt x="24060" y="59381"/>
                </a:lnTo>
                <a:lnTo>
                  <a:pt x="26641" y="58985"/>
                </a:lnTo>
                <a:lnTo>
                  <a:pt x="29270" y="58786"/>
                </a:lnTo>
                <a:lnTo>
                  <a:pt x="31949" y="58786"/>
                </a:lnTo>
                <a:lnTo>
                  <a:pt x="34727" y="58687"/>
                </a:lnTo>
                <a:lnTo>
                  <a:pt x="49709" y="58637"/>
                </a:lnTo>
                <a:lnTo>
                  <a:pt x="55101" y="59381"/>
                </a:lnTo>
                <a:close/>
              </a:path>
              <a:path w="207645" h="149225">
                <a:moveTo>
                  <a:pt x="79722" y="132903"/>
                </a:moveTo>
                <a:lnTo>
                  <a:pt x="41672" y="132903"/>
                </a:lnTo>
                <a:lnTo>
                  <a:pt x="46237" y="132307"/>
                </a:lnTo>
                <a:lnTo>
                  <a:pt x="54571" y="129926"/>
                </a:lnTo>
                <a:lnTo>
                  <a:pt x="70793" y="97283"/>
                </a:lnTo>
                <a:lnTo>
                  <a:pt x="70049" y="93215"/>
                </a:lnTo>
                <a:lnTo>
                  <a:pt x="68560" y="89742"/>
                </a:lnTo>
                <a:lnTo>
                  <a:pt x="67171" y="86170"/>
                </a:lnTo>
                <a:lnTo>
                  <a:pt x="64939" y="83244"/>
                </a:lnTo>
                <a:lnTo>
                  <a:pt x="61863" y="80962"/>
                </a:lnTo>
                <a:lnTo>
                  <a:pt x="58887" y="78581"/>
                </a:lnTo>
                <a:lnTo>
                  <a:pt x="55067" y="76844"/>
                </a:lnTo>
                <a:lnTo>
                  <a:pt x="50404" y="75753"/>
                </a:lnTo>
                <a:lnTo>
                  <a:pt x="45839" y="74562"/>
                </a:lnTo>
                <a:lnTo>
                  <a:pt x="40382" y="73967"/>
                </a:lnTo>
                <a:lnTo>
                  <a:pt x="83019" y="73967"/>
                </a:lnTo>
                <a:lnTo>
                  <a:pt x="85824" y="77886"/>
                </a:lnTo>
                <a:lnTo>
                  <a:pt x="87992" y="83244"/>
                </a:lnTo>
                <a:lnTo>
                  <a:pt x="90090" y="88205"/>
                </a:lnTo>
                <a:lnTo>
                  <a:pt x="91182" y="93909"/>
                </a:lnTo>
                <a:lnTo>
                  <a:pt x="91182" y="107899"/>
                </a:lnTo>
                <a:lnTo>
                  <a:pt x="89843" y="114796"/>
                </a:lnTo>
                <a:lnTo>
                  <a:pt x="87163" y="120848"/>
                </a:lnTo>
                <a:lnTo>
                  <a:pt x="84584" y="126801"/>
                </a:lnTo>
                <a:lnTo>
                  <a:pt x="80913" y="131860"/>
                </a:lnTo>
                <a:lnTo>
                  <a:pt x="79722" y="132903"/>
                </a:lnTo>
                <a:close/>
              </a:path>
              <a:path w="207645" h="149225">
                <a:moveTo>
                  <a:pt x="45194" y="148678"/>
                </a:moveTo>
                <a:lnTo>
                  <a:pt x="32693" y="148678"/>
                </a:lnTo>
                <a:lnTo>
                  <a:pt x="28427" y="148381"/>
                </a:lnTo>
                <a:lnTo>
                  <a:pt x="0" y="129380"/>
                </a:lnTo>
                <a:lnTo>
                  <a:pt x="198" y="127197"/>
                </a:lnTo>
                <a:lnTo>
                  <a:pt x="2630" y="123973"/>
                </a:lnTo>
                <a:lnTo>
                  <a:pt x="3920" y="123973"/>
                </a:lnTo>
                <a:lnTo>
                  <a:pt x="5061" y="124420"/>
                </a:lnTo>
                <a:lnTo>
                  <a:pt x="8236" y="126205"/>
                </a:lnTo>
                <a:lnTo>
                  <a:pt x="10319" y="127197"/>
                </a:lnTo>
                <a:lnTo>
                  <a:pt x="31354" y="132903"/>
                </a:lnTo>
                <a:lnTo>
                  <a:pt x="79722" y="132903"/>
                </a:lnTo>
                <a:lnTo>
                  <a:pt x="71388" y="140195"/>
                </a:lnTo>
                <a:lnTo>
                  <a:pt x="65683" y="143370"/>
                </a:lnTo>
                <a:lnTo>
                  <a:pt x="59035" y="145553"/>
                </a:lnTo>
                <a:lnTo>
                  <a:pt x="52487" y="147637"/>
                </a:lnTo>
                <a:lnTo>
                  <a:pt x="45194" y="148678"/>
                </a:lnTo>
                <a:close/>
              </a:path>
              <a:path w="207645" h="149225">
                <a:moveTo>
                  <a:pt x="123998" y="29020"/>
                </a:moveTo>
                <a:lnTo>
                  <a:pt x="122610" y="29020"/>
                </a:lnTo>
                <a:lnTo>
                  <a:pt x="122163" y="28872"/>
                </a:lnTo>
                <a:lnTo>
                  <a:pt x="120055" y="16965"/>
                </a:lnTo>
                <a:lnTo>
                  <a:pt x="120080" y="16767"/>
                </a:lnTo>
                <a:lnTo>
                  <a:pt x="120228" y="16073"/>
                </a:lnTo>
                <a:lnTo>
                  <a:pt x="120626" y="14882"/>
                </a:lnTo>
                <a:lnTo>
                  <a:pt x="120873" y="14337"/>
                </a:lnTo>
                <a:lnTo>
                  <a:pt x="121171" y="13840"/>
                </a:lnTo>
                <a:lnTo>
                  <a:pt x="121469" y="13245"/>
                </a:lnTo>
                <a:lnTo>
                  <a:pt x="122064" y="12551"/>
                </a:lnTo>
                <a:lnTo>
                  <a:pt x="123850" y="10963"/>
                </a:lnTo>
                <a:lnTo>
                  <a:pt x="125388" y="9921"/>
                </a:lnTo>
                <a:lnTo>
                  <a:pt x="127570" y="8631"/>
                </a:lnTo>
                <a:lnTo>
                  <a:pt x="129753" y="7242"/>
                </a:lnTo>
                <a:lnTo>
                  <a:pt x="154905" y="0"/>
                </a:lnTo>
                <a:lnTo>
                  <a:pt x="166315" y="0"/>
                </a:lnTo>
                <a:lnTo>
                  <a:pt x="172467" y="991"/>
                </a:lnTo>
                <a:lnTo>
                  <a:pt x="182984" y="4960"/>
                </a:lnTo>
                <a:lnTo>
                  <a:pt x="187301" y="7689"/>
                </a:lnTo>
                <a:lnTo>
                  <a:pt x="190673" y="11161"/>
                </a:lnTo>
                <a:lnTo>
                  <a:pt x="194146" y="14535"/>
                </a:lnTo>
                <a:lnTo>
                  <a:pt x="195726" y="16965"/>
                </a:lnTo>
                <a:lnTo>
                  <a:pt x="151234" y="16965"/>
                </a:lnTo>
                <a:lnTo>
                  <a:pt x="147166" y="17610"/>
                </a:lnTo>
                <a:lnTo>
                  <a:pt x="127125" y="27234"/>
                </a:lnTo>
                <a:lnTo>
                  <a:pt x="125339" y="28425"/>
                </a:lnTo>
                <a:lnTo>
                  <a:pt x="123998" y="29020"/>
                </a:lnTo>
                <a:close/>
              </a:path>
              <a:path w="207645" h="149225">
                <a:moveTo>
                  <a:pt x="204068" y="146595"/>
                </a:moveTo>
                <a:lnTo>
                  <a:pt x="122560" y="146595"/>
                </a:lnTo>
                <a:lnTo>
                  <a:pt x="121667" y="146496"/>
                </a:lnTo>
                <a:lnTo>
                  <a:pt x="117351" y="135482"/>
                </a:lnTo>
                <a:lnTo>
                  <a:pt x="117550" y="133200"/>
                </a:lnTo>
                <a:lnTo>
                  <a:pt x="119534" y="128884"/>
                </a:lnTo>
                <a:lnTo>
                  <a:pt x="120129" y="127991"/>
                </a:lnTo>
                <a:lnTo>
                  <a:pt x="120873" y="127048"/>
                </a:lnTo>
                <a:lnTo>
                  <a:pt x="121767" y="126056"/>
                </a:lnTo>
                <a:lnTo>
                  <a:pt x="156195" y="89445"/>
                </a:lnTo>
                <a:lnTo>
                  <a:pt x="161354" y="83343"/>
                </a:lnTo>
                <a:lnTo>
                  <a:pt x="169193" y="72528"/>
                </a:lnTo>
                <a:lnTo>
                  <a:pt x="172219" y="67567"/>
                </a:lnTo>
                <a:lnTo>
                  <a:pt x="174303" y="63102"/>
                </a:lnTo>
                <a:lnTo>
                  <a:pt x="176486" y="58637"/>
                </a:lnTo>
                <a:lnTo>
                  <a:pt x="177875" y="54569"/>
                </a:lnTo>
                <a:lnTo>
                  <a:pt x="178470" y="50898"/>
                </a:lnTo>
                <a:lnTo>
                  <a:pt x="179164" y="47227"/>
                </a:lnTo>
                <a:lnTo>
                  <a:pt x="179512" y="43804"/>
                </a:lnTo>
                <a:lnTo>
                  <a:pt x="179512" y="37455"/>
                </a:lnTo>
                <a:lnTo>
                  <a:pt x="178966" y="34428"/>
                </a:lnTo>
                <a:lnTo>
                  <a:pt x="177875" y="31551"/>
                </a:lnTo>
                <a:lnTo>
                  <a:pt x="176882" y="28674"/>
                </a:lnTo>
                <a:lnTo>
                  <a:pt x="175394" y="26193"/>
                </a:lnTo>
                <a:lnTo>
                  <a:pt x="173409" y="24109"/>
                </a:lnTo>
                <a:lnTo>
                  <a:pt x="171425" y="21927"/>
                </a:lnTo>
                <a:lnTo>
                  <a:pt x="168945" y="20191"/>
                </a:lnTo>
                <a:lnTo>
                  <a:pt x="162992" y="17610"/>
                </a:lnTo>
                <a:lnTo>
                  <a:pt x="159569" y="16965"/>
                </a:lnTo>
                <a:lnTo>
                  <a:pt x="195726" y="16965"/>
                </a:lnTo>
                <a:lnTo>
                  <a:pt x="196726" y="18504"/>
                </a:lnTo>
                <a:lnTo>
                  <a:pt x="198412" y="23067"/>
                </a:lnTo>
                <a:lnTo>
                  <a:pt x="200198" y="27532"/>
                </a:lnTo>
                <a:lnTo>
                  <a:pt x="201092" y="32344"/>
                </a:lnTo>
                <a:lnTo>
                  <a:pt x="201092" y="42168"/>
                </a:lnTo>
                <a:lnTo>
                  <a:pt x="200645" y="46780"/>
                </a:lnTo>
                <a:lnTo>
                  <a:pt x="199753" y="51345"/>
                </a:lnTo>
                <a:lnTo>
                  <a:pt x="198958" y="55909"/>
                </a:lnTo>
                <a:lnTo>
                  <a:pt x="197222" y="60870"/>
                </a:lnTo>
                <a:lnTo>
                  <a:pt x="194543" y="66228"/>
                </a:lnTo>
                <a:lnTo>
                  <a:pt x="191964" y="71486"/>
                </a:lnTo>
                <a:lnTo>
                  <a:pt x="140519" y="130223"/>
                </a:lnTo>
                <a:lnTo>
                  <a:pt x="203920" y="130223"/>
                </a:lnTo>
                <a:lnTo>
                  <a:pt x="204465" y="130422"/>
                </a:lnTo>
                <a:lnTo>
                  <a:pt x="204961" y="130818"/>
                </a:lnTo>
                <a:lnTo>
                  <a:pt x="205556" y="131117"/>
                </a:lnTo>
                <a:lnTo>
                  <a:pt x="207640" y="136971"/>
                </a:lnTo>
                <a:lnTo>
                  <a:pt x="207624" y="139848"/>
                </a:lnTo>
                <a:lnTo>
                  <a:pt x="204664" y="146446"/>
                </a:lnTo>
                <a:lnTo>
                  <a:pt x="204068"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464290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504631269"/>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22/</a:t>
                      </a:r>
                      <a:r>
                        <a:rPr lang="pt-BR" sz="1700" u="none" strike="noStrike" dirty="0" err="1">
                          <a:effectLst/>
                          <a:latin typeface="Times New Roman" panose="02020603050405020304" pitchFamily="18" charset="0"/>
                          <a:cs typeface="Times New Roman" panose="02020603050405020304" pitchFamily="18" charset="0"/>
                        </a:rPr>
                        <a:t>abr</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22,24</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4,5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
        <p:nvSpPr>
          <p:cNvPr id="10" name="object 3"/>
          <p:cNvSpPr/>
          <p:nvPr/>
        </p:nvSpPr>
        <p:spPr>
          <a:xfrm>
            <a:off x="6650271" y="6359347"/>
            <a:ext cx="207645" cy="149225"/>
          </a:xfrm>
          <a:custGeom>
            <a:avLst/>
            <a:gdLst/>
            <a:ahLst/>
            <a:cxnLst/>
            <a:rect l="l" t="t" r="r" b="b"/>
            <a:pathLst>
              <a:path w="207645" h="149225">
                <a:moveTo>
                  <a:pt x="15925" y="75306"/>
                </a:moveTo>
                <a:lnTo>
                  <a:pt x="10964" y="75306"/>
                </a:lnTo>
                <a:lnTo>
                  <a:pt x="9476" y="74810"/>
                </a:lnTo>
                <a:lnTo>
                  <a:pt x="7690" y="72826"/>
                </a:lnTo>
                <a:lnTo>
                  <a:pt x="7243" y="70941"/>
                </a:lnTo>
                <a:lnTo>
                  <a:pt x="7243" y="6895"/>
                </a:lnTo>
                <a:lnTo>
                  <a:pt x="7838" y="5059"/>
                </a:lnTo>
                <a:lnTo>
                  <a:pt x="10220" y="2678"/>
                </a:lnTo>
                <a:lnTo>
                  <a:pt x="11857" y="2083"/>
                </a:lnTo>
                <a:lnTo>
                  <a:pt x="78532" y="2083"/>
                </a:lnTo>
                <a:lnTo>
                  <a:pt x="79078" y="2282"/>
                </a:lnTo>
                <a:lnTo>
                  <a:pt x="79574" y="2678"/>
                </a:lnTo>
                <a:lnTo>
                  <a:pt x="80169" y="2976"/>
                </a:lnTo>
                <a:lnTo>
                  <a:pt x="82252" y="9028"/>
                </a:lnTo>
                <a:lnTo>
                  <a:pt x="82252" y="13096"/>
                </a:lnTo>
                <a:lnTo>
                  <a:pt x="81856" y="15179"/>
                </a:lnTo>
                <a:lnTo>
                  <a:pt x="81062" y="16668"/>
                </a:lnTo>
                <a:lnTo>
                  <a:pt x="80367" y="18156"/>
                </a:lnTo>
                <a:lnTo>
                  <a:pt x="79325" y="18900"/>
                </a:lnTo>
                <a:lnTo>
                  <a:pt x="24060" y="18900"/>
                </a:lnTo>
                <a:lnTo>
                  <a:pt x="24060" y="59381"/>
                </a:lnTo>
                <a:lnTo>
                  <a:pt x="55101" y="59381"/>
                </a:lnTo>
                <a:lnTo>
                  <a:pt x="56903" y="59630"/>
                </a:lnTo>
                <a:lnTo>
                  <a:pt x="69304" y="63599"/>
                </a:lnTo>
                <a:lnTo>
                  <a:pt x="74464" y="66376"/>
                </a:lnTo>
                <a:lnTo>
                  <a:pt x="78532" y="69948"/>
                </a:lnTo>
                <a:lnTo>
                  <a:pt x="82699" y="73520"/>
                </a:lnTo>
                <a:lnTo>
                  <a:pt x="83019" y="73967"/>
                </a:lnTo>
                <a:lnTo>
                  <a:pt x="29469" y="73967"/>
                </a:lnTo>
                <a:lnTo>
                  <a:pt x="25549" y="74214"/>
                </a:lnTo>
                <a:lnTo>
                  <a:pt x="22275" y="74711"/>
                </a:lnTo>
                <a:lnTo>
                  <a:pt x="19001" y="75108"/>
                </a:lnTo>
                <a:lnTo>
                  <a:pt x="15925" y="75306"/>
                </a:lnTo>
                <a:close/>
              </a:path>
              <a:path w="207645" h="149225">
                <a:moveTo>
                  <a:pt x="55101" y="59381"/>
                </a:moveTo>
                <a:lnTo>
                  <a:pt x="24060" y="59381"/>
                </a:lnTo>
                <a:lnTo>
                  <a:pt x="26641" y="58985"/>
                </a:lnTo>
                <a:lnTo>
                  <a:pt x="29270" y="58786"/>
                </a:lnTo>
                <a:lnTo>
                  <a:pt x="31949" y="58786"/>
                </a:lnTo>
                <a:lnTo>
                  <a:pt x="34727" y="58687"/>
                </a:lnTo>
                <a:lnTo>
                  <a:pt x="49709" y="58637"/>
                </a:lnTo>
                <a:lnTo>
                  <a:pt x="55101" y="59381"/>
                </a:lnTo>
                <a:close/>
              </a:path>
              <a:path w="207645" h="149225">
                <a:moveTo>
                  <a:pt x="79722" y="132903"/>
                </a:moveTo>
                <a:lnTo>
                  <a:pt x="41672" y="132903"/>
                </a:lnTo>
                <a:lnTo>
                  <a:pt x="46237" y="132307"/>
                </a:lnTo>
                <a:lnTo>
                  <a:pt x="54571" y="129926"/>
                </a:lnTo>
                <a:lnTo>
                  <a:pt x="70793" y="97283"/>
                </a:lnTo>
                <a:lnTo>
                  <a:pt x="70049" y="93215"/>
                </a:lnTo>
                <a:lnTo>
                  <a:pt x="68560" y="89742"/>
                </a:lnTo>
                <a:lnTo>
                  <a:pt x="67171" y="86170"/>
                </a:lnTo>
                <a:lnTo>
                  <a:pt x="64939" y="83244"/>
                </a:lnTo>
                <a:lnTo>
                  <a:pt x="61863" y="80962"/>
                </a:lnTo>
                <a:lnTo>
                  <a:pt x="58887" y="78581"/>
                </a:lnTo>
                <a:lnTo>
                  <a:pt x="55067" y="76844"/>
                </a:lnTo>
                <a:lnTo>
                  <a:pt x="50404" y="75753"/>
                </a:lnTo>
                <a:lnTo>
                  <a:pt x="45839" y="74562"/>
                </a:lnTo>
                <a:lnTo>
                  <a:pt x="40382" y="73967"/>
                </a:lnTo>
                <a:lnTo>
                  <a:pt x="83019" y="73967"/>
                </a:lnTo>
                <a:lnTo>
                  <a:pt x="85824" y="77886"/>
                </a:lnTo>
                <a:lnTo>
                  <a:pt x="87992" y="83244"/>
                </a:lnTo>
                <a:lnTo>
                  <a:pt x="90090" y="88205"/>
                </a:lnTo>
                <a:lnTo>
                  <a:pt x="91182" y="93909"/>
                </a:lnTo>
                <a:lnTo>
                  <a:pt x="91182" y="107899"/>
                </a:lnTo>
                <a:lnTo>
                  <a:pt x="89843" y="114796"/>
                </a:lnTo>
                <a:lnTo>
                  <a:pt x="87163" y="120848"/>
                </a:lnTo>
                <a:lnTo>
                  <a:pt x="84584" y="126801"/>
                </a:lnTo>
                <a:lnTo>
                  <a:pt x="80913" y="131860"/>
                </a:lnTo>
                <a:lnTo>
                  <a:pt x="79722" y="132903"/>
                </a:lnTo>
                <a:close/>
              </a:path>
              <a:path w="207645" h="149225">
                <a:moveTo>
                  <a:pt x="45194" y="148678"/>
                </a:moveTo>
                <a:lnTo>
                  <a:pt x="32693" y="148678"/>
                </a:lnTo>
                <a:lnTo>
                  <a:pt x="28427" y="148381"/>
                </a:lnTo>
                <a:lnTo>
                  <a:pt x="0" y="129380"/>
                </a:lnTo>
                <a:lnTo>
                  <a:pt x="198" y="127197"/>
                </a:lnTo>
                <a:lnTo>
                  <a:pt x="2630" y="123973"/>
                </a:lnTo>
                <a:lnTo>
                  <a:pt x="3920" y="123973"/>
                </a:lnTo>
                <a:lnTo>
                  <a:pt x="5061" y="124420"/>
                </a:lnTo>
                <a:lnTo>
                  <a:pt x="8236" y="126205"/>
                </a:lnTo>
                <a:lnTo>
                  <a:pt x="10319" y="127197"/>
                </a:lnTo>
                <a:lnTo>
                  <a:pt x="31354" y="132903"/>
                </a:lnTo>
                <a:lnTo>
                  <a:pt x="79722" y="132903"/>
                </a:lnTo>
                <a:lnTo>
                  <a:pt x="71388" y="140195"/>
                </a:lnTo>
                <a:lnTo>
                  <a:pt x="65683" y="143370"/>
                </a:lnTo>
                <a:lnTo>
                  <a:pt x="59035" y="145553"/>
                </a:lnTo>
                <a:lnTo>
                  <a:pt x="52487" y="147637"/>
                </a:lnTo>
                <a:lnTo>
                  <a:pt x="45194" y="148678"/>
                </a:lnTo>
                <a:close/>
              </a:path>
              <a:path w="207645" h="149225">
                <a:moveTo>
                  <a:pt x="123998" y="29020"/>
                </a:moveTo>
                <a:lnTo>
                  <a:pt x="122610" y="29020"/>
                </a:lnTo>
                <a:lnTo>
                  <a:pt x="122163" y="28872"/>
                </a:lnTo>
                <a:lnTo>
                  <a:pt x="120055" y="16965"/>
                </a:lnTo>
                <a:lnTo>
                  <a:pt x="120080" y="16767"/>
                </a:lnTo>
                <a:lnTo>
                  <a:pt x="120228" y="16073"/>
                </a:lnTo>
                <a:lnTo>
                  <a:pt x="120626" y="14882"/>
                </a:lnTo>
                <a:lnTo>
                  <a:pt x="120873" y="14337"/>
                </a:lnTo>
                <a:lnTo>
                  <a:pt x="121171" y="13840"/>
                </a:lnTo>
                <a:lnTo>
                  <a:pt x="121469" y="13245"/>
                </a:lnTo>
                <a:lnTo>
                  <a:pt x="122064" y="12551"/>
                </a:lnTo>
                <a:lnTo>
                  <a:pt x="123850" y="10963"/>
                </a:lnTo>
                <a:lnTo>
                  <a:pt x="125388" y="9921"/>
                </a:lnTo>
                <a:lnTo>
                  <a:pt x="127570" y="8631"/>
                </a:lnTo>
                <a:lnTo>
                  <a:pt x="129753" y="7242"/>
                </a:lnTo>
                <a:lnTo>
                  <a:pt x="154905" y="0"/>
                </a:lnTo>
                <a:lnTo>
                  <a:pt x="166315" y="0"/>
                </a:lnTo>
                <a:lnTo>
                  <a:pt x="172467" y="991"/>
                </a:lnTo>
                <a:lnTo>
                  <a:pt x="182984" y="4960"/>
                </a:lnTo>
                <a:lnTo>
                  <a:pt x="187301" y="7689"/>
                </a:lnTo>
                <a:lnTo>
                  <a:pt x="190673" y="11161"/>
                </a:lnTo>
                <a:lnTo>
                  <a:pt x="194146" y="14535"/>
                </a:lnTo>
                <a:lnTo>
                  <a:pt x="195726" y="16965"/>
                </a:lnTo>
                <a:lnTo>
                  <a:pt x="151234" y="16965"/>
                </a:lnTo>
                <a:lnTo>
                  <a:pt x="147166" y="17610"/>
                </a:lnTo>
                <a:lnTo>
                  <a:pt x="127125" y="27234"/>
                </a:lnTo>
                <a:lnTo>
                  <a:pt x="125339" y="28425"/>
                </a:lnTo>
                <a:lnTo>
                  <a:pt x="123998" y="29020"/>
                </a:lnTo>
                <a:close/>
              </a:path>
              <a:path w="207645" h="149225">
                <a:moveTo>
                  <a:pt x="204068" y="146595"/>
                </a:moveTo>
                <a:lnTo>
                  <a:pt x="122560" y="146595"/>
                </a:lnTo>
                <a:lnTo>
                  <a:pt x="121667" y="146496"/>
                </a:lnTo>
                <a:lnTo>
                  <a:pt x="117351" y="135482"/>
                </a:lnTo>
                <a:lnTo>
                  <a:pt x="117550" y="133200"/>
                </a:lnTo>
                <a:lnTo>
                  <a:pt x="119534" y="128884"/>
                </a:lnTo>
                <a:lnTo>
                  <a:pt x="120129" y="127991"/>
                </a:lnTo>
                <a:lnTo>
                  <a:pt x="120873" y="127048"/>
                </a:lnTo>
                <a:lnTo>
                  <a:pt x="121767" y="126056"/>
                </a:lnTo>
                <a:lnTo>
                  <a:pt x="156195" y="89445"/>
                </a:lnTo>
                <a:lnTo>
                  <a:pt x="161354" y="83343"/>
                </a:lnTo>
                <a:lnTo>
                  <a:pt x="169193" y="72528"/>
                </a:lnTo>
                <a:lnTo>
                  <a:pt x="172219" y="67567"/>
                </a:lnTo>
                <a:lnTo>
                  <a:pt x="174303" y="63102"/>
                </a:lnTo>
                <a:lnTo>
                  <a:pt x="176486" y="58637"/>
                </a:lnTo>
                <a:lnTo>
                  <a:pt x="177875" y="54569"/>
                </a:lnTo>
                <a:lnTo>
                  <a:pt x="178470" y="50898"/>
                </a:lnTo>
                <a:lnTo>
                  <a:pt x="179164" y="47227"/>
                </a:lnTo>
                <a:lnTo>
                  <a:pt x="179512" y="43804"/>
                </a:lnTo>
                <a:lnTo>
                  <a:pt x="179512" y="37455"/>
                </a:lnTo>
                <a:lnTo>
                  <a:pt x="178966" y="34428"/>
                </a:lnTo>
                <a:lnTo>
                  <a:pt x="177875" y="31551"/>
                </a:lnTo>
                <a:lnTo>
                  <a:pt x="176882" y="28674"/>
                </a:lnTo>
                <a:lnTo>
                  <a:pt x="175394" y="26193"/>
                </a:lnTo>
                <a:lnTo>
                  <a:pt x="173409" y="24109"/>
                </a:lnTo>
                <a:lnTo>
                  <a:pt x="171425" y="21927"/>
                </a:lnTo>
                <a:lnTo>
                  <a:pt x="168945" y="20191"/>
                </a:lnTo>
                <a:lnTo>
                  <a:pt x="162992" y="17610"/>
                </a:lnTo>
                <a:lnTo>
                  <a:pt x="159569" y="16965"/>
                </a:lnTo>
                <a:lnTo>
                  <a:pt x="195726" y="16965"/>
                </a:lnTo>
                <a:lnTo>
                  <a:pt x="196726" y="18504"/>
                </a:lnTo>
                <a:lnTo>
                  <a:pt x="198412" y="23067"/>
                </a:lnTo>
                <a:lnTo>
                  <a:pt x="200198" y="27532"/>
                </a:lnTo>
                <a:lnTo>
                  <a:pt x="201092" y="32344"/>
                </a:lnTo>
                <a:lnTo>
                  <a:pt x="201092" y="42168"/>
                </a:lnTo>
                <a:lnTo>
                  <a:pt x="200645" y="46780"/>
                </a:lnTo>
                <a:lnTo>
                  <a:pt x="199753" y="51345"/>
                </a:lnTo>
                <a:lnTo>
                  <a:pt x="198958" y="55909"/>
                </a:lnTo>
                <a:lnTo>
                  <a:pt x="197222" y="60870"/>
                </a:lnTo>
                <a:lnTo>
                  <a:pt x="194543" y="66228"/>
                </a:lnTo>
                <a:lnTo>
                  <a:pt x="191964" y="71486"/>
                </a:lnTo>
                <a:lnTo>
                  <a:pt x="140519" y="130223"/>
                </a:lnTo>
                <a:lnTo>
                  <a:pt x="203920" y="130223"/>
                </a:lnTo>
                <a:lnTo>
                  <a:pt x="204465" y="130422"/>
                </a:lnTo>
                <a:lnTo>
                  <a:pt x="204961" y="130818"/>
                </a:lnTo>
                <a:lnTo>
                  <a:pt x="205556" y="131117"/>
                </a:lnTo>
                <a:lnTo>
                  <a:pt x="207640" y="136971"/>
                </a:lnTo>
                <a:lnTo>
                  <a:pt x="207624" y="139848"/>
                </a:lnTo>
                <a:lnTo>
                  <a:pt x="204664" y="146446"/>
                </a:lnTo>
                <a:lnTo>
                  <a:pt x="204068"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52810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Bibliografia</a:t>
            </a:r>
          </a:p>
        </p:txBody>
      </p:sp>
      <p:pic>
        <p:nvPicPr>
          <p:cNvPr id="5" name="Imagem 4"/>
          <p:cNvPicPr>
            <a:picLocks noChangeAspect="1"/>
          </p:cNvPicPr>
          <p:nvPr/>
        </p:nvPicPr>
        <p:blipFill>
          <a:blip r:embed="rId2"/>
          <a:stretch>
            <a:fillRect/>
          </a:stretch>
        </p:blipFill>
        <p:spPr>
          <a:xfrm>
            <a:off x="4386622" y="2362200"/>
            <a:ext cx="4452578" cy="2841086"/>
          </a:xfrm>
          <a:prstGeom prst="rect">
            <a:avLst/>
          </a:prstGeom>
        </p:spPr>
      </p:pic>
      <p:sp>
        <p:nvSpPr>
          <p:cNvPr id="3" name="Espaço Reservado para Texto 2"/>
          <p:cNvSpPr>
            <a:spLocks noGrp="1"/>
          </p:cNvSpPr>
          <p:nvPr>
            <p:ph type="body" idx="1"/>
          </p:nvPr>
        </p:nvSpPr>
        <p:spPr/>
        <p:txBody>
          <a:bodyPr/>
          <a:lstStyle/>
          <a:p>
            <a:endParaRPr lang="pt-BR" dirty="0"/>
          </a:p>
        </p:txBody>
      </p:sp>
      <p:pic>
        <p:nvPicPr>
          <p:cNvPr id="4" name="Imagem 3"/>
          <p:cNvPicPr>
            <a:picLocks noChangeAspect="1"/>
          </p:cNvPicPr>
          <p:nvPr/>
        </p:nvPicPr>
        <p:blipFill>
          <a:blip r:embed="rId3"/>
          <a:stretch>
            <a:fillRect/>
          </a:stretch>
        </p:blipFill>
        <p:spPr>
          <a:xfrm>
            <a:off x="152400" y="2362200"/>
            <a:ext cx="3724571" cy="2895600"/>
          </a:xfrm>
          <a:prstGeom prst="rect">
            <a:avLst/>
          </a:prstGeom>
        </p:spPr>
      </p:pic>
    </p:spTree>
    <p:extLst>
      <p:ext uri="{BB962C8B-B14F-4D97-AF65-F5344CB8AC3E}">
        <p14:creationId xmlns:p14="http://schemas.microsoft.com/office/powerpoint/2010/main" val="1595311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705944946"/>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22/abr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22,24</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4,5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23/abr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CK15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22,23</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
        <p:nvSpPr>
          <p:cNvPr id="10" name="object 3"/>
          <p:cNvSpPr/>
          <p:nvPr/>
        </p:nvSpPr>
        <p:spPr>
          <a:xfrm>
            <a:off x="6650271" y="6359347"/>
            <a:ext cx="207645" cy="149225"/>
          </a:xfrm>
          <a:custGeom>
            <a:avLst/>
            <a:gdLst/>
            <a:ahLst/>
            <a:cxnLst/>
            <a:rect l="l" t="t" r="r" b="b"/>
            <a:pathLst>
              <a:path w="207645" h="149225">
                <a:moveTo>
                  <a:pt x="15925" y="75306"/>
                </a:moveTo>
                <a:lnTo>
                  <a:pt x="10964" y="75306"/>
                </a:lnTo>
                <a:lnTo>
                  <a:pt x="9476" y="74810"/>
                </a:lnTo>
                <a:lnTo>
                  <a:pt x="7690" y="72826"/>
                </a:lnTo>
                <a:lnTo>
                  <a:pt x="7243" y="70941"/>
                </a:lnTo>
                <a:lnTo>
                  <a:pt x="7243" y="6895"/>
                </a:lnTo>
                <a:lnTo>
                  <a:pt x="7838" y="5059"/>
                </a:lnTo>
                <a:lnTo>
                  <a:pt x="10220" y="2678"/>
                </a:lnTo>
                <a:lnTo>
                  <a:pt x="11857" y="2083"/>
                </a:lnTo>
                <a:lnTo>
                  <a:pt x="78532" y="2083"/>
                </a:lnTo>
                <a:lnTo>
                  <a:pt x="79078" y="2282"/>
                </a:lnTo>
                <a:lnTo>
                  <a:pt x="79574" y="2678"/>
                </a:lnTo>
                <a:lnTo>
                  <a:pt x="80169" y="2976"/>
                </a:lnTo>
                <a:lnTo>
                  <a:pt x="82252" y="9028"/>
                </a:lnTo>
                <a:lnTo>
                  <a:pt x="82252" y="13096"/>
                </a:lnTo>
                <a:lnTo>
                  <a:pt x="81856" y="15179"/>
                </a:lnTo>
                <a:lnTo>
                  <a:pt x="81062" y="16668"/>
                </a:lnTo>
                <a:lnTo>
                  <a:pt x="80367" y="18156"/>
                </a:lnTo>
                <a:lnTo>
                  <a:pt x="79325" y="18900"/>
                </a:lnTo>
                <a:lnTo>
                  <a:pt x="24060" y="18900"/>
                </a:lnTo>
                <a:lnTo>
                  <a:pt x="24060" y="59381"/>
                </a:lnTo>
                <a:lnTo>
                  <a:pt x="55101" y="59381"/>
                </a:lnTo>
                <a:lnTo>
                  <a:pt x="56903" y="59630"/>
                </a:lnTo>
                <a:lnTo>
                  <a:pt x="69304" y="63599"/>
                </a:lnTo>
                <a:lnTo>
                  <a:pt x="74464" y="66376"/>
                </a:lnTo>
                <a:lnTo>
                  <a:pt x="78532" y="69948"/>
                </a:lnTo>
                <a:lnTo>
                  <a:pt x="82699" y="73520"/>
                </a:lnTo>
                <a:lnTo>
                  <a:pt x="83019" y="73967"/>
                </a:lnTo>
                <a:lnTo>
                  <a:pt x="29469" y="73967"/>
                </a:lnTo>
                <a:lnTo>
                  <a:pt x="25549" y="74214"/>
                </a:lnTo>
                <a:lnTo>
                  <a:pt x="22275" y="74711"/>
                </a:lnTo>
                <a:lnTo>
                  <a:pt x="19001" y="75108"/>
                </a:lnTo>
                <a:lnTo>
                  <a:pt x="15925" y="75306"/>
                </a:lnTo>
                <a:close/>
              </a:path>
              <a:path w="207645" h="149225">
                <a:moveTo>
                  <a:pt x="55101" y="59381"/>
                </a:moveTo>
                <a:lnTo>
                  <a:pt x="24060" y="59381"/>
                </a:lnTo>
                <a:lnTo>
                  <a:pt x="26641" y="58985"/>
                </a:lnTo>
                <a:lnTo>
                  <a:pt x="29270" y="58786"/>
                </a:lnTo>
                <a:lnTo>
                  <a:pt x="31949" y="58786"/>
                </a:lnTo>
                <a:lnTo>
                  <a:pt x="34727" y="58687"/>
                </a:lnTo>
                <a:lnTo>
                  <a:pt x="49709" y="58637"/>
                </a:lnTo>
                <a:lnTo>
                  <a:pt x="55101" y="59381"/>
                </a:lnTo>
                <a:close/>
              </a:path>
              <a:path w="207645" h="149225">
                <a:moveTo>
                  <a:pt x="79722" y="132903"/>
                </a:moveTo>
                <a:lnTo>
                  <a:pt x="41672" y="132903"/>
                </a:lnTo>
                <a:lnTo>
                  <a:pt x="46237" y="132307"/>
                </a:lnTo>
                <a:lnTo>
                  <a:pt x="54571" y="129926"/>
                </a:lnTo>
                <a:lnTo>
                  <a:pt x="70793" y="97283"/>
                </a:lnTo>
                <a:lnTo>
                  <a:pt x="70049" y="93215"/>
                </a:lnTo>
                <a:lnTo>
                  <a:pt x="68560" y="89742"/>
                </a:lnTo>
                <a:lnTo>
                  <a:pt x="67171" y="86170"/>
                </a:lnTo>
                <a:lnTo>
                  <a:pt x="64939" y="83244"/>
                </a:lnTo>
                <a:lnTo>
                  <a:pt x="61863" y="80962"/>
                </a:lnTo>
                <a:lnTo>
                  <a:pt x="58887" y="78581"/>
                </a:lnTo>
                <a:lnTo>
                  <a:pt x="55067" y="76844"/>
                </a:lnTo>
                <a:lnTo>
                  <a:pt x="50404" y="75753"/>
                </a:lnTo>
                <a:lnTo>
                  <a:pt x="45839" y="74562"/>
                </a:lnTo>
                <a:lnTo>
                  <a:pt x="40382" y="73967"/>
                </a:lnTo>
                <a:lnTo>
                  <a:pt x="83019" y="73967"/>
                </a:lnTo>
                <a:lnTo>
                  <a:pt x="85824" y="77886"/>
                </a:lnTo>
                <a:lnTo>
                  <a:pt x="87992" y="83244"/>
                </a:lnTo>
                <a:lnTo>
                  <a:pt x="90090" y="88205"/>
                </a:lnTo>
                <a:lnTo>
                  <a:pt x="91182" y="93909"/>
                </a:lnTo>
                <a:lnTo>
                  <a:pt x="91182" y="107899"/>
                </a:lnTo>
                <a:lnTo>
                  <a:pt x="89843" y="114796"/>
                </a:lnTo>
                <a:lnTo>
                  <a:pt x="87163" y="120848"/>
                </a:lnTo>
                <a:lnTo>
                  <a:pt x="84584" y="126801"/>
                </a:lnTo>
                <a:lnTo>
                  <a:pt x="80913" y="131860"/>
                </a:lnTo>
                <a:lnTo>
                  <a:pt x="79722" y="132903"/>
                </a:lnTo>
                <a:close/>
              </a:path>
              <a:path w="207645" h="149225">
                <a:moveTo>
                  <a:pt x="45194" y="148678"/>
                </a:moveTo>
                <a:lnTo>
                  <a:pt x="32693" y="148678"/>
                </a:lnTo>
                <a:lnTo>
                  <a:pt x="28427" y="148381"/>
                </a:lnTo>
                <a:lnTo>
                  <a:pt x="0" y="129380"/>
                </a:lnTo>
                <a:lnTo>
                  <a:pt x="198" y="127197"/>
                </a:lnTo>
                <a:lnTo>
                  <a:pt x="2630" y="123973"/>
                </a:lnTo>
                <a:lnTo>
                  <a:pt x="3920" y="123973"/>
                </a:lnTo>
                <a:lnTo>
                  <a:pt x="5061" y="124420"/>
                </a:lnTo>
                <a:lnTo>
                  <a:pt x="8236" y="126205"/>
                </a:lnTo>
                <a:lnTo>
                  <a:pt x="10319" y="127197"/>
                </a:lnTo>
                <a:lnTo>
                  <a:pt x="31354" y="132903"/>
                </a:lnTo>
                <a:lnTo>
                  <a:pt x="79722" y="132903"/>
                </a:lnTo>
                <a:lnTo>
                  <a:pt x="71388" y="140195"/>
                </a:lnTo>
                <a:lnTo>
                  <a:pt x="65683" y="143370"/>
                </a:lnTo>
                <a:lnTo>
                  <a:pt x="59035" y="145553"/>
                </a:lnTo>
                <a:lnTo>
                  <a:pt x="52487" y="147637"/>
                </a:lnTo>
                <a:lnTo>
                  <a:pt x="45194" y="148678"/>
                </a:lnTo>
                <a:close/>
              </a:path>
              <a:path w="207645" h="149225">
                <a:moveTo>
                  <a:pt x="123998" y="29020"/>
                </a:moveTo>
                <a:lnTo>
                  <a:pt x="122610" y="29020"/>
                </a:lnTo>
                <a:lnTo>
                  <a:pt x="122163" y="28872"/>
                </a:lnTo>
                <a:lnTo>
                  <a:pt x="120055" y="16965"/>
                </a:lnTo>
                <a:lnTo>
                  <a:pt x="120080" y="16767"/>
                </a:lnTo>
                <a:lnTo>
                  <a:pt x="120228" y="16073"/>
                </a:lnTo>
                <a:lnTo>
                  <a:pt x="120626" y="14882"/>
                </a:lnTo>
                <a:lnTo>
                  <a:pt x="120873" y="14337"/>
                </a:lnTo>
                <a:lnTo>
                  <a:pt x="121171" y="13840"/>
                </a:lnTo>
                <a:lnTo>
                  <a:pt x="121469" y="13245"/>
                </a:lnTo>
                <a:lnTo>
                  <a:pt x="122064" y="12551"/>
                </a:lnTo>
                <a:lnTo>
                  <a:pt x="123850" y="10963"/>
                </a:lnTo>
                <a:lnTo>
                  <a:pt x="125388" y="9921"/>
                </a:lnTo>
                <a:lnTo>
                  <a:pt x="127570" y="8631"/>
                </a:lnTo>
                <a:lnTo>
                  <a:pt x="129753" y="7242"/>
                </a:lnTo>
                <a:lnTo>
                  <a:pt x="154905" y="0"/>
                </a:lnTo>
                <a:lnTo>
                  <a:pt x="166315" y="0"/>
                </a:lnTo>
                <a:lnTo>
                  <a:pt x="172467" y="991"/>
                </a:lnTo>
                <a:lnTo>
                  <a:pt x="182984" y="4960"/>
                </a:lnTo>
                <a:lnTo>
                  <a:pt x="187301" y="7689"/>
                </a:lnTo>
                <a:lnTo>
                  <a:pt x="190673" y="11161"/>
                </a:lnTo>
                <a:lnTo>
                  <a:pt x="194146" y="14535"/>
                </a:lnTo>
                <a:lnTo>
                  <a:pt x="195726" y="16965"/>
                </a:lnTo>
                <a:lnTo>
                  <a:pt x="151234" y="16965"/>
                </a:lnTo>
                <a:lnTo>
                  <a:pt x="147166" y="17610"/>
                </a:lnTo>
                <a:lnTo>
                  <a:pt x="127125" y="27234"/>
                </a:lnTo>
                <a:lnTo>
                  <a:pt x="125339" y="28425"/>
                </a:lnTo>
                <a:lnTo>
                  <a:pt x="123998" y="29020"/>
                </a:lnTo>
                <a:close/>
              </a:path>
              <a:path w="207645" h="149225">
                <a:moveTo>
                  <a:pt x="204068" y="146595"/>
                </a:moveTo>
                <a:lnTo>
                  <a:pt x="122560" y="146595"/>
                </a:lnTo>
                <a:lnTo>
                  <a:pt x="121667" y="146496"/>
                </a:lnTo>
                <a:lnTo>
                  <a:pt x="117351" y="135482"/>
                </a:lnTo>
                <a:lnTo>
                  <a:pt x="117550" y="133200"/>
                </a:lnTo>
                <a:lnTo>
                  <a:pt x="119534" y="128884"/>
                </a:lnTo>
                <a:lnTo>
                  <a:pt x="120129" y="127991"/>
                </a:lnTo>
                <a:lnTo>
                  <a:pt x="120873" y="127048"/>
                </a:lnTo>
                <a:lnTo>
                  <a:pt x="121767" y="126056"/>
                </a:lnTo>
                <a:lnTo>
                  <a:pt x="156195" y="89445"/>
                </a:lnTo>
                <a:lnTo>
                  <a:pt x="161354" y="83343"/>
                </a:lnTo>
                <a:lnTo>
                  <a:pt x="169193" y="72528"/>
                </a:lnTo>
                <a:lnTo>
                  <a:pt x="172219" y="67567"/>
                </a:lnTo>
                <a:lnTo>
                  <a:pt x="174303" y="63102"/>
                </a:lnTo>
                <a:lnTo>
                  <a:pt x="176486" y="58637"/>
                </a:lnTo>
                <a:lnTo>
                  <a:pt x="177875" y="54569"/>
                </a:lnTo>
                <a:lnTo>
                  <a:pt x="178470" y="50898"/>
                </a:lnTo>
                <a:lnTo>
                  <a:pt x="179164" y="47227"/>
                </a:lnTo>
                <a:lnTo>
                  <a:pt x="179512" y="43804"/>
                </a:lnTo>
                <a:lnTo>
                  <a:pt x="179512" y="37455"/>
                </a:lnTo>
                <a:lnTo>
                  <a:pt x="178966" y="34428"/>
                </a:lnTo>
                <a:lnTo>
                  <a:pt x="177875" y="31551"/>
                </a:lnTo>
                <a:lnTo>
                  <a:pt x="176882" y="28674"/>
                </a:lnTo>
                <a:lnTo>
                  <a:pt x="175394" y="26193"/>
                </a:lnTo>
                <a:lnTo>
                  <a:pt x="173409" y="24109"/>
                </a:lnTo>
                <a:lnTo>
                  <a:pt x="171425" y="21927"/>
                </a:lnTo>
                <a:lnTo>
                  <a:pt x="168945" y="20191"/>
                </a:lnTo>
                <a:lnTo>
                  <a:pt x="162992" y="17610"/>
                </a:lnTo>
                <a:lnTo>
                  <a:pt x="159569" y="16965"/>
                </a:lnTo>
                <a:lnTo>
                  <a:pt x="195726" y="16965"/>
                </a:lnTo>
                <a:lnTo>
                  <a:pt x="196726" y="18504"/>
                </a:lnTo>
                <a:lnTo>
                  <a:pt x="198412" y="23067"/>
                </a:lnTo>
                <a:lnTo>
                  <a:pt x="200198" y="27532"/>
                </a:lnTo>
                <a:lnTo>
                  <a:pt x="201092" y="32344"/>
                </a:lnTo>
                <a:lnTo>
                  <a:pt x="201092" y="42168"/>
                </a:lnTo>
                <a:lnTo>
                  <a:pt x="200645" y="46780"/>
                </a:lnTo>
                <a:lnTo>
                  <a:pt x="199753" y="51345"/>
                </a:lnTo>
                <a:lnTo>
                  <a:pt x="198958" y="55909"/>
                </a:lnTo>
                <a:lnTo>
                  <a:pt x="197222" y="60870"/>
                </a:lnTo>
                <a:lnTo>
                  <a:pt x="194543" y="66228"/>
                </a:lnTo>
                <a:lnTo>
                  <a:pt x="191964" y="71486"/>
                </a:lnTo>
                <a:lnTo>
                  <a:pt x="140519" y="130223"/>
                </a:lnTo>
                <a:lnTo>
                  <a:pt x="203920" y="130223"/>
                </a:lnTo>
                <a:lnTo>
                  <a:pt x="204465" y="130422"/>
                </a:lnTo>
                <a:lnTo>
                  <a:pt x="204961" y="130818"/>
                </a:lnTo>
                <a:lnTo>
                  <a:pt x="205556" y="131117"/>
                </a:lnTo>
                <a:lnTo>
                  <a:pt x="207640" y="136971"/>
                </a:lnTo>
                <a:lnTo>
                  <a:pt x="207624" y="139848"/>
                </a:lnTo>
                <a:lnTo>
                  <a:pt x="204664" y="146446"/>
                </a:lnTo>
                <a:lnTo>
                  <a:pt x="204068"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79871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3614" y="518042"/>
            <a:ext cx="5902459"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1177" y="2125624"/>
            <a:ext cx="6534856" cy="356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1623" y="2692678"/>
            <a:ext cx="6363045" cy="35674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71623" y="3264172"/>
            <a:ext cx="7326383" cy="35674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71623" y="3835671"/>
            <a:ext cx="6124263" cy="35674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71623" y="4412380"/>
            <a:ext cx="7935677" cy="35153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98151" y="4902603"/>
            <a:ext cx="5880669" cy="35138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650271" y="6359347"/>
            <a:ext cx="207010" cy="149225"/>
          </a:xfrm>
          <a:custGeom>
            <a:avLst/>
            <a:gdLst/>
            <a:ahLst/>
            <a:cxnLst/>
            <a:rect l="l" t="t" r="r" b="b"/>
            <a:pathLst>
              <a:path w="207009" h="149225">
                <a:moveTo>
                  <a:pt x="15925" y="75306"/>
                </a:moveTo>
                <a:lnTo>
                  <a:pt x="10964" y="75306"/>
                </a:lnTo>
                <a:lnTo>
                  <a:pt x="9476" y="74810"/>
                </a:lnTo>
                <a:lnTo>
                  <a:pt x="7690" y="72826"/>
                </a:lnTo>
                <a:lnTo>
                  <a:pt x="7243" y="70941"/>
                </a:lnTo>
                <a:lnTo>
                  <a:pt x="7243" y="6895"/>
                </a:lnTo>
                <a:lnTo>
                  <a:pt x="7838" y="5059"/>
                </a:lnTo>
                <a:lnTo>
                  <a:pt x="10220" y="2678"/>
                </a:lnTo>
                <a:lnTo>
                  <a:pt x="11857" y="2083"/>
                </a:lnTo>
                <a:lnTo>
                  <a:pt x="78532" y="2083"/>
                </a:lnTo>
                <a:lnTo>
                  <a:pt x="79078" y="2282"/>
                </a:lnTo>
                <a:lnTo>
                  <a:pt x="79574" y="2678"/>
                </a:lnTo>
                <a:lnTo>
                  <a:pt x="80169" y="2976"/>
                </a:lnTo>
                <a:lnTo>
                  <a:pt x="82252" y="9028"/>
                </a:lnTo>
                <a:lnTo>
                  <a:pt x="82252" y="13096"/>
                </a:lnTo>
                <a:lnTo>
                  <a:pt x="81856" y="15179"/>
                </a:lnTo>
                <a:lnTo>
                  <a:pt x="81062" y="16668"/>
                </a:lnTo>
                <a:lnTo>
                  <a:pt x="80367" y="18156"/>
                </a:lnTo>
                <a:lnTo>
                  <a:pt x="79325" y="18900"/>
                </a:lnTo>
                <a:lnTo>
                  <a:pt x="24060" y="18900"/>
                </a:lnTo>
                <a:lnTo>
                  <a:pt x="24060" y="59381"/>
                </a:lnTo>
                <a:lnTo>
                  <a:pt x="55101" y="59381"/>
                </a:lnTo>
                <a:lnTo>
                  <a:pt x="56903" y="59630"/>
                </a:lnTo>
                <a:lnTo>
                  <a:pt x="69304" y="63599"/>
                </a:lnTo>
                <a:lnTo>
                  <a:pt x="74464" y="66376"/>
                </a:lnTo>
                <a:lnTo>
                  <a:pt x="78532" y="69948"/>
                </a:lnTo>
                <a:lnTo>
                  <a:pt x="82699" y="73520"/>
                </a:lnTo>
                <a:lnTo>
                  <a:pt x="83019" y="73967"/>
                </a:lnTo>
                <a:lnTo>
                  <a:pt x="29469" y="73967"/>
                </a:lnTo>
                <a:lnTo>
                  <a:pt x="25549" y="74214"/>
                </a:lnTo>
                <a:lnTo>
                  <a:pt x="22275" y="74711"/>
                </a:lnTo>
                <a:lnTo>
                  <a:pt x="19001" y="75108"/>
                </a:lnTo>
                <a:lnTo>
                  <a:pt x="15925" y="75306"/>
                </a:lnTo>
                <a:close/>
              </a:path>
              <a:path w="207009" h="149225">
                <a:moveTo>
                  <a:pt x="55101" y="59381"/>
                </a:moveTo>
                <a:lnTo>
                  <a:pt x="24060" y="59381"/>
                </a:lnTo>
                <a:lnTo>
                  <a:pt x="26641" y="58985"/>
                </a:lnTo>
                <a:lnTo>
                  <a:pt x="29270" y="58786"/>
                </a:lnTo>
                <a:lnTo>
                  <a:pt x="31949" y="58786"/>
                </a:lnTo>
                <a:lnTo>
                  <a:pt x="34727" y="58687"/>
                </a:lnTo>
                <a:lnTo>
                  <a:pt x="49709" y="58637"/>
                </a:lnTo>
                <a:lnTo>
                  <a:pt x="55101" y="59381"/>
                </a:lnTo>
                <a:close/>
              </a:path>
              <a:path w="207009" h="149225">
                <a:moveTo>
                  <a:pt x="79722" y="132903"/>
                </a:moveTo>
                <a:lnTo>
                  <a:pt x="41672" y="132903"/>
                </a:lnTo>
                <a:lnTo>
                  <a:pt x="46237" y="132307"/>
                </a:lnTo>
                <a:lnTo>
                  <a:pt x="54571" y="129926"/>
                </a:lnTo>
                <a:lnTo>
                  <a:pt x="70793" y="97283"/>
                </a:lnTo>
                <a:lnTo>
                  <a:pt x="70049" y="93215"/>
                </a:lnTo>
                <a:lnTo>
                  <a:pt x="68560" y="89742"/>
                </a:lnTo>
                <a:lnTo>
                  <a:pt x="67171" y="86170"/>
                </a:lnTo>
                <a:lnTo>
                  <a:pt x="64939" y="83244"/>
                </a:lnTo>
                <a:lnTo>
                  <a:pt x="61863" y="80962"/>
                </a:lnTo>
                <a:lnTo>
                  <a:pt x="58887" y="78581"/>
                </a:lnTo>
                <a:lnTo>
                  <a:pt x="55067" y="76844"/>
                </a:lnTo>
                <a:lnTo>
                  <a:pt x="50404" y="75753"/>
                </a:lnTo>
                <a:lnTo>
                  <a:pt x="45839" y="74562"/>
                </a:lnTo>
                <a:lnTo>
                  <a:pt x="40382" y="73967"/>
                </a:lnTo>
                <a:lnTo>
                  <a:pt x="83019" y="73967"/>
                </a:lnTo>
                <a:lnTo>
                  <a:pt x="85824" y="77886"/>
                </a:lnTo>
                <a:lnTo>
                  <a:pt x="87992" y="83244"/>
                </a:lnTo>
                <a:lnTo>
                  <a:pt x="90090" y="88205"/>
                </a:lnTo>
                <a:lnTo>
                  <a:pt x="91182" y="93909"/>
                </a:lnTo>
                <a:lnTo>
                  <a:pt x="91182" y="107899"/>
                </a:lnTo>
                <a:lnTo>
                  <a:pt x="89843" y="114796"/>
                </a:lnTo>
                <a:lnTo>
                  <a:pt x="87163" y="120848"/>
                </a:lnTo>
                <a:lnTo>
                  <a:pt x="84584" y="126801"/>
                </a:lnTo>
                <a:lnTo>
                  <a:pt x="80913" y="131860"/>
                </a:lnTo>
                <a:lnTo>
                  <a:pt x="79722" y="132903"/>
                </a:lnTo>
                <a:close/>
              </a:path>
              <a:path w="207009" h="149225">
                <a:moveTo>
                  <a:pt x="45194" y="148678"/>
                </a:moveTo>
                <a:lnTo>
                  <a:pt x="32693" y="148678"/>
                </a:lnTo>
                <a:lnTo>
                  <a:pt x="28427" y="148381"/>
                </a:lnTo>
                <a:lnTo>
                  <a:pt x="0" y="129380"/>
                </a:lnTo>
                <a:lnTo>
                  <a:pt x="198" y="127197"/>
                </a:lnTo>
                <a:lnTo>
                  <a:pt x="2630" y="123973"/>
                </a:lnTo>
                <a:lnTo>
                  <a:pt x="3920" y="123973"/>
                </a:lnTo>
                <a:lnTo>
                  <a:pt x="5061" y="124420"/>
                </a:lnTo>
                <a:lnTo>
                  <a:pt x="8236" y="126205"/>
                </a:lnTo>
                <a:lnTo>
                  <a:pt x="10319" y="127197"/>
                </a:lnTo>
                <a:lnTo>
                  <a:pt x="31354" y="132903"/>
                </a:lnTo>
                <a:lnTo>
                  <a:pt x="79722" y="132903"/>
                </a:lnTo>
                <a:lnTo>
                  <a:pt x="71388" y="140195"/>
                </a:lnTo>
                <a:lnTo>
                  <a:pt x="65683" y="143370"/>
                </a:lnTo>
                <a:lnTo>
                  <a:pt x="59035" y="145553"/>
                </a:lnTo>
                <a:lnTo>
                  <a:pt x="52487" y="147637"/>
                </a:lnTo>
                <a:lnTo>
                  <a:pt x="45194" y="148678"/>
                </a:lnTo>
                <a:close/>
              </a:path>
              <a:path w="207009" h="149225">
                <a:moveTo>
                  <a:pt x="123899" y="28128"/>
                </a:moveTo>
                <a:lnTo>
                  <a:pt x="122610" y="28128"/>
                </a:lnTo>
                <a:lnTo>
                  <a:pt x="122163" y="28029"/>
                </a:lnTo>
                <a:lnTo>
                  <a:pt x="120106" y="17709"/>
                </a:lnTo>
                <a:lnTo>
                  <a:pt x="120217" y="16767"/>
                </a:lnTo>
                <a:lnTo>
                  <a:pt x="120377" y="15923"/>
                </a:lnTo>
                <a:lnTo>
                  <a:pt x="120576" y="15328"/>
                </a:lnTo>
                <a:lnTo>
                  <a:pt x="120774" y="14634"/>
                </a:lnTo>
                <a:lnTo>
                  <a:pt x="127125" y="8631"/>
                </a:lnTo>
                <a:lnTo>
                  <a:pt x="129307" y="7242"/>
                </a:lnTo>
                <a:lnTo>
                  <a:pt x="154657" y="0"/>
                </a:lnTo>
                <a:lnTo>
                  <a:pt x="166166" y="0"/>
                </a:lnTo>
                <a:lnTo>
                  <a:pt x="172070" y="892"/>
                </a:lnTo>
                <a:lnTo>
                  <a:pt x="177131" y="2678"/>
                </a:lnTo>
                <a:lnTo>
                  <a:pt x="182190" y="4365"/>
                </a:lnTo>
                <a:lnTo>
                  <a:pt x="186407" y="6796"/>
                </a:lnTo>
                <a:lnTo>
                  <a:pt x="189781" y="9970"/>
                </a:lnTo>
                <a:lnTo>
                  <a:pt x="193155" y="13047"/>
                </a:lnTo>
                <a:lnTo>
                  <a:pt x="195111" y="15923"/>
                </a:lnTo>
                <a:lnTo>
                  <a:pt x="151333" y="15923"/>
                </a:lnTo>
                <a:lnTo>
                  <a:pt x="147316" y="16569"/>
                </a:lnTo>
                <a:lnTo>
                  <a:pt x="125189" y="27483"/>
                </a:lnTo>
                <a:lnTo>
                  <a:pt x="123899" y="28128"/>
                </a:lnTo>
                <a:close/>
              </a:path>
              <a:path w="207009" h="149225">
                <a:moveTo>
                  <a:pt x="197529" y="132903"/>
                </a:moveTo>
                <a:lnTo>
                  <a:pt x="160114" y="132903"/>
                </a:lnTo>
                <a:lnTo>
                  <a:pt x="164381" y="132258"/>
                </a:lnTo>
                <a:lnTo>
                  <a:pt x="171822" y="129678"/>
                </a:lnTo>
                <a:lnTo>
                  <a:pt x="174948" y="127892"/>
                </a:lnTo>
                <a:lnTo>
                  <a:pt x="177428" y="125610"/>
                </a:lnTo>
                <a:lnTo>
                  <a:pt x="180007" y="123328"/>
                </a:lnTo>
                <a:lnTo>
                  <a:pt x="181943" y="120599"/>
                </a:lnTo>
                <a:lnTo>
                  <a:pt x="184522" y="114250"/>
                </a:lnTo>
                <a:lnTo>
                  <a:pt x="185167" y="110777"/>
                </a:lnTo>
                <a:lnTo>
                  <a:pt x="185167" y="102939"/>
                </a:lnTo>
                <a:lnTo>
                  <a:pt x="184324" y="99267"/>
                </a:lnTo>
                <a:lnTo>
                  <a:pt x="182637" y="95993"/>
                </a:lnTo>
                <a:lnTo>
                  <a:pt x="181049" y="92719"/>
                </a:lnTo>
                <a:lnTo>
                  <a:pt x="178718" y="89892"/>
                </a:lnTo>
                <a:lnTo>
                  <a:pt x="172566" y="85129"/>
                </a:lnTo>
                <a:lnTo>
                  <a:pt x="168747" y="83343"/>
                </a:lnTo>
                <a:lnTo>
                  <a:pt x="164182" y="82152"/>
                </a:lnTo>
                <a:lnTo>
                  <a:pt x="159717" y="80863"/>
                </a:lnTo>
                <a:lnTo>
                  <a:pt x="154657" y="80217"/>
                </a:lnTo>
                <a:lnTo>
                  <a:pt x="134565" y="80217"/>
                </a:lnTo>
                <a:lnTo>
                  <a:pt x="133970" y="80068"/>
                </a:lnTo>
                <a:lnTo>
                  <a:pt x="130705" y="70842"/>
                </a:lnTo>
                <a:lnTo>
                  <a:pt x="130795" y="69800"/>
                </a:lnTo>
                <a:lnTo>
                  <a:pt x="131192" y="67915"/>
                </a:lnTo>
                <a:lnTo>
                  <a:pt x="131490" y="67171"/>
                </a:lnTo>
                <a:lnTo>
                  <a:pt x="131887" y="66674"/>
                </a:lnTo>
                <a:lnTo>
                  <a:pt x="132283" y="66079"/>
                </a:lnTo>
                <a:lnTo>
                  <a:pt x="132730" y="65682"/>
                </a:lnTo>
                <a:lnTo>
                  <a:pt x="133226" y="65484"/>
                </a:lnTo>
                <a:lnTo>
                  <a:pt x="133822" y="65186"/>
                </a:lnTo>
                <a:lnTo>
                  <a:pt x="134466" y="65037"/>
                </a:lnTo>
                <a:lnTo>
                  <a:pt x="152623" y="65037"/>
                </a:lnTo>
                <a:lnTo>
                  <a:pt x="157039" y="64392"/>
                </a:lnTo>
                <a:lnTo>
                  <a:pt x="179362" y="42018"/>
                </a:lnTo>
                <a:lnTo>
                  <a:pt x="179362" y="34973"/>
                </a:lnTo>
                <a:lnTo>
                  <a:pt x="178867" y="32146"/>
                </a:lnTo>
                <a:lnTo>
                  <a:pt x="177875" y="29467"/>
                </a:lnTo>
                <a:lnTo>
                  <a:pt x="176882" y="26689"/>
                </a:lnTo>
                <a:lnTo>
                  <a:pt x="175394" y="24308"/>
                </a:lnTo>
                <a:lnTo>
                  <a:pt x="173409" y="22323"/>
                </a:lnTo>
                <a:lnTo>
                  <a:pt x="171524" y="20339"/>
                </a:lnTo>
                <a:lnTo>
                  <a:pt x="169044" y="18801"/>
                </a:lnTo>
                <a:lnTo>
                  <a:pt x="165968" y="17709"/>
                </a:lnTo>
                <a:lnTo>
                  <a:pt x="162992" y="16519"/>
                </a:lnTo>
                <a:lnTo>
                  <a:pt x="159569" y="15923"/>
                </a:lnTo>
                <a:lnTo>
                  <a:pt x="195111" y="15923"/>
                </a:lnTo>
                <a:lnTo>
                  <a:pt x="195684" y="16767"/>
                </a:lnTo>
                <a:lnTo>
                  <a:pt x="197371" y="21133"/>
                </a:lnTo>
                <a:lnTo>
                  <a:pt x="199057" y="25399"/>
                </a:lnTo>
                <a:lnTo>
                  <a:pt x="199901" y="30211"/>
                </a:lnTo>
                <a:lnTo>
                  <a:pt x="199901" y="40034"/>
                </a:lnTo>
                <a:lnTo>
                  <a:pt x="172665" y="70692"/>
                </a:lnTo>
                <a:lnTo>
                  <a:pt x="172665" y="70842"/>
                </a:lnTo>
                <a:lnTo>
                  <a:pt x="177726" y="71437"/>
                </a:lnTo>
                <a:lnTo>
                  <a:pt x="182289" y="72727"/>
                </a:lnTo>
                <a:lnTo>
                  <a:pt x="186358" y="74711"/>
                </a:lnTo>
                <a:lnTo>
                  <a:pt x="190525" y="76596"/>
                </a:lnTo>
                <a:lnTo>
                  <a:pt x="194097" y="79026"/>
                </a:lnTo>
                <a:lnTo>
                  <a:pt x="200050" y="84979"/>
                </a:lnTo>
                <a:lnTo>
                  <a:pt x="202381" y="88502"/>
                </a:lnTo>
                <a:lnTo>
                  <a:pt x="204131" y="92719"/>
                </a:lnTo>
                <a:lnTo>
                  <a:pt x="205755" y="96539"/>
                </a:lnTo>
                <a:lnTo>
                  <a:pt x="206598" y="100756"/>
                </a:lnTo>
                <a:lnTo>
                  <a:pt x="206598" y="111868"/>
                </a:lnTo>
                <a:lnTo>
                  <a:pt x="205408" y="117871"/>
                </a:lnTo>
                <a:lnTo>
                  <a:pt x="202983" y="123328"/>
                </a:lnTo>
                <a:lnTo>
                  <a:pt x="200744" y="128488"/>
                </a:lnTo>
                <a:lnTo>
                  <a:pt x="197529" y="132903"/>
                </a:lnTo>
                <a:close/>
              </a:path>
              <a:path w="207009" h="149225">
                <a:moveTo>
                  <a:pt x="163736" y="148678"/>
                </a:moveTo>
                <a:lnTo>
                  <a:pt x="150937" y="148678"/>
                </a:lnTo>
                <a:lnTo>
                  <a:pt x="146422" y="148282"/>
                </a:lnTo>
                <a:lnTo>
                  <a:pt x="116022" y="125610"/>
                </a:lnTo>
                <a:lnTo>
                  <a:pt x="116210" y="124220"/>
                </a:lnTo>
                <a:lnTo>
                  <a:pt x="116706" y="123229"/>
                </a:lnTo>
                <a:lnTo>
                  <a:pt x="117301" y="122137"/>
                </a:lnTo>
                <a:lnTo>
                  <a:pt x="118095" y="121592"/>
                </a:lnTo>
                <a:lnTo>
                  <a:pt x="119683" y="121592"/>
                </a:lnTo>
                <a:lnTo>
                  <a:pt x="120972" y="122187"/>
                </a:lnTo>
                <a:lnTo>
                  <a:pt x="124941" y="124568"/>
                </a:lnTo>
                <a:lnTo>
                  <a:pt x="127471" y="125858"/>
                </a:lnTo>
                <a:lnTo>
                  <a:pt x="133623" y="128636"/>
                </a:lnTo>
                <a:lnTo>
                  <a:pt x="137245" y="129926"/>
                </a:lnTo>
                <a:lnTo>
                  <a:pt x="145579" y="132307"/>
                </a:lnTo>
                <a:lnTo>
                  <a:pt x="150192" y="132903"/>
                </a:lnTo>
                <a:lnTo>
                  <a:pt x="197529" y="132903"/>
                </a:lnTo>
                <a:lnTo>
                  <a:pt x="197421" y="133051"/>
                </a:lnTo>
                <a:lnTo>
                  <a:pt x="188788" y="140691"/>
                </a:lnTo>
                <a:lnTo>
                  <a:pt x="183480" y="143618"/>
                </a:lnTo>
                <a:lnTo>
                  <a:pt x="177131" y="145701"/>
                </a:lnTo>
                <a:lnTo>
                  <a:pt x="170879" y="147686"/>
                </a:lnTo>
                <a:lnTo>
                  <a:pt x="163736" y="148678"/>
                </a:lnTo>
                <a:close/>
              </a:path>
            </a:pathLst>
          </a:custGeom>
          <a:solidFill>
            <a:srgbClr val="000000"/>
          </a:solid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56691" y="502577"/>
            <a:ext cx="1399076" cy="4643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8573" y="1773228"/>
            <a:ext cx="5957407" cy="356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7865" y="2330162"/>
            <a:ext cx="1553166" cy="3519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78574" y="2916987"/>
            <a:ext cx="4521658"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5456" y="3462444"/>
            <a:ext cx="1417746" cy="36259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650271" y="6360835"/>
            <a:ext cx="213995" cy="147320"/>
          </a:xfrm>
          <a:custGeom>
            <a:avLst/>
            <a:gdLst/>
            <a:ahLst/>
            <a:cxnLst/>
            <a:rect l="l" t="t" r="r" b="b"/>
            <a:pathLst>
              <a:path w="213995" h="147320">
                <a:moveTo>
                  <a:pt x="15925" y="73818"/>
                </a:moveTo>
                <a:lnTo>
                  <a:pt x="10964" y="73818"/>
                </a:lnTo>
                <a:lnTo>
                  <a:pt x="9476" y="73322"/>
                </a:lnTo>
                <a:lnTo>
                  <a:pt x="7690" y="71338"/>
                </a:lnTo>
                <a:lnTo>
                  <a:pt x="7243" y="69453"/>
                </a:lnTo>
                <a:lnTo>
                  <a:pt x="7243" y="5407"/>
                </a:lnTo>
                <a:lnTo>
                  <a:pt x="7838" y="3571"/>
                </a:lnTo>
                <a:lnTo>
                  <a:pt x="10220" y="1190"/>
                </a:lnTo>
                <a:lnTo>
                  <a:pt x="11857" y="595"/>
                </a:lnTo>
                <a:lnTo>
                  <a:pt x="78532" y="595"/>
                </a:lnTo>
                <a:lnTo>
                  <a:pt x="79078" y="794"/>
                </a:lnTo>
                <a:lnTo>
                  <a:pt x="79574" y="1190"/>
                </a:lnTo>
                <a:lnTo>
                  <a:pt x="80169" y="1488"/>
                </a:lnTo>
                <a:lnTo>
                  <a:pt x="82252" y="7540"/>
                </a:lnTo>
                <a:lnTo>
                  <a:pt x="82252" y="11609"/>
                </a:lnTo>
                <a:lnTo>
                  <a:pt x="81856" y="13692"/>
                </a:lnTo>
                <a:lnTo>
                  <a:pt x="81062" y="15180"/>
                </a:lnTo>
                <a:lnTo>
                  <a:pt x="80367" y="16668"/>
                </a:lnTo>
                <a:lnTo>
                  <a:pt x="79325" y="17412"/>
                </a:lnTo>
                <a:lnTo>
                  <a:pt x="24060" y="17412"/>
                </a:lnTo>
                <a:lnTo>
                  <a:pt x="24060" y="57893"/>
                </a:lnTo>
                <a:lnTo>
                  <a:pt x="55101" y="57893"/>
                </a:lnTo>
                <a:lnTo>
                  <a:pt x="56903" y="58142"/>
                </a:lnTo>
                <a:lnTo>
                  <a:pt x="69304" y="62111"/>
                </a:lnTo>
                <a:lnTo>
                  <a:pt x="74464" y="64888"/>
                </a:lnTo>
                <a:lnTo>
                  <a:pt x="78532" y="68460"/>
                </a:lnTo>
                <a:lnTo>
                  <a:pt x="82699" y="72032"/>
                </a:lnTo>
                <a:lnTo>
                  <a:pt x="83019" y="72479"/>
                </a:lnTo>
                <a:lnTo>
                  <a:pt x="29469" y="72479"/>
                </a:lnTo>
                <a:lnTo>
                  <a:pt x="25549" y="72727"/>
                </a:lnTo>
                <a:lnTo>
                  <a:pt x="22275" y="73223"/>
                </a:lnTo>
                <a:lnTo>
                  <a:pt x="19001" y="73620"/>
                </a:lnTo>
                <a:lnTo>
                  <a:pt x="15925" y="73818"/>
                </a:lnTo>
                <a:close/>
              </a:path>
              <a:path w="213995" h="147320">
                <a:moveTo>
                  <a:pt x="55101" y="57893"/>
                </a:moveTo>
                <a:lnTo>
                  <a:pt x="24060" y="57893"/>
                </a:lnTo>
                <a:lnTo>
                  <a:pt x="26641" y="57497"/>
                </a:lnTo>
                <a:lnTo>
                  <a:pt x="29270" y="57298"/>
                </a:lnTo>
                <a:lnTo>
                  <a:pt x="31949" y="57298"/>
                </a:lnTo>
                <a:lnTo>
                  <a:pt x="34727" y="57199"/>
                </a:lnTo>
                <a:lnTo>
                  <a:pt x="49709" y="57149"/>
                </a:lnTo>
                <a:lnTo>
                  <a:pt x="55101" y="57893"/>
                </a:lnTo>
                <a:close/>
              </a:path>
              <a:path w="213995" h="147320">
                <a:moveTo>
                  <a:pt x="79722" y="131415"/>
                </a:moveTo>
                <a:lnTo>
                  <a:pt x="41672" y="131415"/>
                </a:lnTo>
                <a:lnTo>
                  <a:pt x="46237" y="130819"/>
                </a:lnTo>
                <a:lnTo>
                  <a:pt x="54571" y="128438"/>
                </a:lnTo>
                <a:lnTo>
                  <a:pt x="70793" y="95795"/>
                </a:lnTo>
                <a:lnTo>
                  <a:pt x="70049" y="91727"/>
                </a:lnTo>
                <a:lnTo>
                  <a:pt x="68560" y="88254"/>
                </a:lnTo>
                <a:lnTo>
                  <a:pt x="67171" y="84682"/>
                </a:lnTo>
                <a:lnTo>
                  <a:pt x="64939" y="81756"/>
                </a:lnTo>
                <a:lnTo>
                  <a:pt x="61863" y="79474"/>
                </a:lnTo>
                <a:lnTo>
                  <a:pt x="58887" y="77093"/>
                </a:lnTo>
                <a:lnTo>
                  <a:pt x="55067" y="75356"/>
                </a:lnTo>
                <a:lnTo>
                  <a:pt x="50404" y="74265"/>
                </a:lnTo>
                <a:lnTo>
                  <a:pt x="45839" y="73074"/>
                </a:lnTo>
                <a:lnTo>
                  <a:pt x="40382" y="72479"/>
                </a:lnTo>
                <a:lnTo>
                  <a:pt x="83019" y="72479"/>
                </a:lnTo>
                <a:lnTo>
                  <a:pt x="85824" y="76398"/>
                </a:lnTo>
                <a:lnTo>
                  <a:pt x="87992" y="81756"/>
                </a:lnTo>
                <a:lnTo>
                  <a:pt x="90090" y="86717"/>
                </a:lnTo>
                <a:lnTo>
                  <a:pt x="91182" y="92421"/>
                </a:lnTo>
                <a:lnTo>
                  <a:pt x="91182" y="106412"/>
                </a:lnTo>
                <a:lnTo>
                  <a:pt x="89843" y="113308"/>
                </a:lnTo>
                <a:lnTo>
                  <a:pt x="87163" y="119360"/>
                </a:lnTo>
                <a:lnTo>
                  <a:pt x="84584" y="125313"/>
                </a:lnTo>
                <a:lnTo>
                  <a:pt x="80913" y="130373"/>
                </a:lnTo>
                <a:lnTo>
                  <a:pt x="79722" y="131415"/>
                </a:lnTo>
                <a:close/>
              </a:path>
              <a:path w="213995" h="147320">
                <a:moveTo>
                  <a:pt x="45194" y="147190"/>
                </a:moveTo>
                <a:lnTo>
                  <a:pt x="32693" y="147190"/>
                </a:lnTo>
                <a:lnTo>
                  <a:pt x="28427" y="146893"/>
                </a:lnTo>
                <a:lnTo>
                  <a:pt x="0" y="127892"/>
                </a:lnTo>
                <a:lnTo>
                  <a:pt x="198" y="125709"/>
                </a:lnTo>
                <a:lnTo>
                  <a:pt x="2630" y="122485"/>
                </a:lnTo>
                <a:lnTo>
                  <a:pt x="3920" y="122485"/>
                </a:lnTo>
                <a:lnTo>
                  <a:pt x="5061" y="122932"/>
                </a:lnTo>
                <a:lnTo>
                  <a:pt x="8236" y="124718"/>
                </a:lnTo>
                <a:lnTo>
                  <a:pt x="10319" y="125709"/>
                </a:lnTo>
                <a:lnTo>
                  <a:pt x="31354" y="131415"/>
                </a:lnTo>
                <a:lnTo>
                  <a:pt x="79722" y="131415"/>
                </a:lnTo>
                <a:lnTo>
                  <a:pt x="71388" y="138707"/>
                </a:lnTo>
                <a:lnTo>
                  <a:pt x="65683" y="141883"/>
                </a:lnTo>
                <a:lnTo>
                  <a:pt x="59035" y="144065"/>
                </a:lnTo>
                <a:lnTo>
                  <a:pt x="52487" y="146149"/>
                </a:lnTo>
                <a:lnTo>
                  <a:pt x="45194" y="147190"/>
                </a:lnTo>
                <a:close/>
              </a:path>
              <a:path w="213995" h="147320">
                <a:moveTo>
                  <a:pt x="210864" y="111918"/>
                </a:moveTo>
                <a:lnTo>
                  <a:pt x="114176" y="111918"/>
                </a:lnTo>
                <a:lnTo>
                  <a:pt x="113432" y="111819"/>
                </a:lnTo>
                <a:lnTo>
                  <a:pt x="109910" y="100806"/>
                </a:lnTo>
                <a:lnTo>
                  <a:pt x="110108" y="98524"/>
                </a:lnTo>
                <a:lnTo>
                  <a:pt x="164629" y="3423"/>
                </a:lnTo>
                <a:lnTo>
                  <a:pt x="166266" y="1934"/>
                </a:lnTo>
                <a:lnTo>
                  <a:pt x="166961" y="1439"/>
                </a:lnTo>
                <a:lnTo>
                  <a:pt x="181397" y="0"/>
                </a:lnTo>
                <a:lnTo>
                  <a:pt x="183530" y="99"/>
                </a:lnTo>
                <a:lnTo>
                  <a:pt x="192311" y="2232"/>
                </a:lnTo>
                <a:lnTo>
                  <a:pt x="192906" y="2629"/>
                </a:lnTo>
                <a:lnTo>
                  <a:pt x="193204" y="3175"/>
                </a:lnTo>
                <a:lnTo>
                  <a:pt x="193204" y="16817"/>
                </a:lnTo>
                <a:lnTo>
                  <a:pt x="174451" y="16817"/>
                </a:lnTo>
                <a:lnTo>
                  <a:pt x="127422" y="96143"/>
                </a:lnTo>
                <a:lnTo>
                  <a:pt x="210864" y="96143"/>
                </a:lnTo>
                <a:lnTo>
                  <a:pt x="211857" y="96788"/>
                </a:lnTo>
                <a:lnTo>
                  <a:pt x="212551" y="98077"/>
                </a:lnTo>
                <a:lnTo>
                  <a:pt x="213345" y="99367"/>
                </a:lnTo>
                <a:lnTo>
                  <a:pt x="213742" y="101351"/>
                </a:lnTo>
                <a:lnTo>
                  <a:pt x="213701" y="106709"/>
                </a:lnTo>
                <a:lnTo>
                  <a:pt x="213345" y="108445"/>
                </a:lnTo>
                <a:lnTo>
                  <a:pt x="212551" y="109835"/>
                </a:lnTo>
                <a:lnTo>
                  <a:pt x="211857" y="111224"/>
                </a:lnTo>
                <a:lnTo>
                  <a:pt x="210864" y="111918"/>
                </a:lnTo>
                <a:close/>
              </a:path>
              <a:path w="213995" h="147320">
                <a:moveTo>
                  <a:pt x="193204" y="96143"/>
                </a:moveTo>
                <a:lnTo>
                  <a:pt x="174600" y="96143"/>
                </a:lnTo>
                <a:lnTo>
                  <a:pt x="174600" y="16817"/>
                </a:lnTo>
                <a:lnTo>
                  <a:pt x="193204" y="16817"/>
                </a:lnTo>
                <a:lnTo>
                  <a:pt x="193204" y="96143"/>
                </a:lnTo>
                <a:close/>
              </a:path>
              <a:path w="213995" h="147320">
                <a:moveTo>
                  <a:pt x="185614" y="145851"/>
                </a:moveTo>
                <a:lnTo>
                  <a:pt x="182042" y="145851"/>
                </a:lnTo>
                <a:lnTo>
                  <a:pt x="180553" y="145752"/>
                </a:lnTo>
                <a:lnTo>
                  <a:pt x="179362" y="145554"/>
                </a:lnTo>
                <a:lnTo>
                  <a:pt x="178172" y="145455"/>
                </a:lnTo>
                <a:lnTo>
                  <a:pt x="174600" y="142874"/>
                </a:lnTo>
                <a:lnTo>
                  <a:pt x="174600" y="111918"/>
                </a:lnTo>
                <a:lnTo>
                  <a:pt x="193204" y="111918"/>
                </a:lnTo>
                <a:lnTo>
                  <a:pt x="193204" y="142874"/>
                </a:lnTo>
                <a:lnTo>
                  <a:pt x="188292" y="145554"/>
                </a:lnTo>
                <a:lnTo>
                  <a:pt x="187101" y="145752"/>
                </a:lnTo>
                <a:lnTo>
                  <a:pt x="185614" y="145851"/>
                </a:lnTo>
                <a:close/>
              </a:path>
            </a:pathLst>
          </a:custGeom>
          <a:solidFill>
            <a:srgbClr val="000000"/>
          </a:solid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45016" y="294386"/>
            <a:ext cx="4875247" cy="43561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1624" y="946835"/>
            <a:ext cx="8437880" cy="4505960"/>
          </a:xfrm>
          <a:prstGeom prst="rect">
            <a:avLst/>
          </a:prstGeom>
        </p:spPr>
        <p:txBody>
          <a:bodyPr vert="horz" wrap="square" lIns="0" tIns="0" rIns="0" bIns="0" rtlCol="0">
            <a:spAutoFit/>
          </a:bodyPr>
          <a:lstStyle/>
          <a:p>
            <a:pPr marL="12700" marR="5080">
              <a:lnSpc>
                <a:spcPct val="149300"/>
              </a:lnSpc>
            </a:pPr>
            <a:r>
              <a:rPr sz="1800" dirty="0">
                <a:latin typeface="Times New Roman"/>
                <a:cs typeface="Times New Roman"/>
              </a:rPr>
              <a:t>Cálculo do preço de ajuste: média ponderada do final do pregão para contratos de alta  liquidez ou </a:t>
            </a:r>
            <a:r>
              <a:rPr sz="1800" i="1" dirty="0">
                <a:latin typeface="Times New Roman"/>
                <a:cs typeface="Times New Roman"/>
              </a:rPr>
              <a:t>call </a:t>
            </a:r>
            <a:r>
              <a:rPr sz="1800" dirty="0">
                <a:latin typeface="Times New Roman"/>
                <a:cs typeface="Times New Roman"/>
              </a:rPr>
              <a:t>de</a:t>
            </a:r>
            <a:r>
              <a:rPr sz="1800" spc="-55" dirty="0">
                <a:latin typeface="Times New Roman"/>
                <a:cs typeface="Times New Roman"/>
              </a:rPr>
              <a:t> </a:t>
            </a:r>
            <a:r>
              <a:rPr sz="1800" dirty="0">
                <a:latin typeface="Times New Roman"/>
                <a:cs typeface="Times New Roman"/>
              </a:rPr>
              <a:t>fechamento.</a:t>
            </a:r>
          </a:p>
          <a:p>
            <a:pPr marL="127000">
              <a:lnSpc>
                <a:spcPct val="100000"/>
              </a:lnSpc>
              <a:spcBef>
                <a:spcPts val="1425"/>
              </a:spcBef>
            </a:pPr>
            <a:r>
              <a:rPr sz="1800" dirty="0">
                <a:latin typeface="Times New Roman"/>
                <a:cs typeface="Times New Roman"/>
              </a:rPr>
              <a:t>Ajuste diário é liquidado </a:t>
            </a:r>
            <a:r>
              <a:rPr sz="1800" dirty="0" err="1">
                <a:latin typeface="Times New Roman"/>
                <a:cs typeface="Times New Roman"/>
              </a:rPr>
              <a:t>em</a:t>
            </a:r>
            <a:r>
              <a:rPr sz="1800" dirty="0">
                <a:latin typeface="Times New Roman"/>
                <a:cs typeface="Times New Roman"/>
              </a:rPr>
              <a:t> D+1</a:t>
            </a:r>
          </a:p>
          <a:p>
            <a:pPr marL="69850">
              <a:lnSpc>
                <a:spcPct val="100000"/>
              </a:lnSpc>
              <a:spcBef>
                <a:spcPts val="1440"/>
              </a:spcBef>
            </a:pPr>
            <a:r>
              <a:rPr sz="1800" dirty="0">
                <a:latin typeface="Times New Roman"/>
                <a:cs typeface="Times New Roman"/>
              </a:rPr>
              <a:t>No dia seguinte todas as operações em aberto amanhecem ao preço de</a:t>
            </a:r>
            <a:r>
              <a:rPr sz="1800" spc="-15" dirty="0">
                <a:latin typeface="Times New Roman"/>
                <a:cs typeface="Times New Roman"/>
              </a:rPr>
              <a:t> </a:t>
            </a:r>
            <a:r>
              <a:rPr sz="1800" dirty="0">
                <a:latin typeface="Times New Roman"/>
                <a:cs typeface="Times New Roman"/>
              </a:rPr>
              <a:t>ajuste.</a:t>
            </a:r>
          </a:p>
          <a:p>
            <a:pPr marL="12700" marR="5715" indent="65405">
              <a:lnSpc>
                <a:spcPct val="149200"/>
              </a:lnSpc>
              <a:spcBef>
                <a:spcPts val="915"/>
              </a:spcBef>
            </a:pPr>
            <a:r>
              <a:rPr sz="1800" dirty="0">
                <a:latin typeface="Times New Roman"/>
                <a:cs typeface="Times New Roman"/>
              </a:rPr>
              <a:t>Mecanismo pelo qual as posições em aberto são acertadas financeiramente todos os dias,  segundo o preço de ajuste do</a:t>
            </a:r>
            <a:r>
              <a:rPr sz="1800" spc="-60" dirty="0">
                <a:latin typeface="Times New Roman"/>
                <a:cs typeface="Times New Roman"/>
              </a:rPr>
              <a:t> </a:t>
            </a:r>
            <a:r>
              <a:rPr sz="1800" dirty="0">
                <a:latin typeface="Times New Roman"/>
                <a:cs typeface="Times New Roman"/>
              </a:rPr>
              <a:t>dia.</a:t>
            </a:r>
          </a:p>
          <a:p>
            <a:pPr marL="12700" marR="3189605">
              <a:lnSpc>
                <a:spcPts val="3600"/>
              </a:lnSpc>
              <a:spcBef>
                <a:spcPts val="345"/>
              </a:spcBef>
            </a:pPr>
            <a:r>
              <a:rPr sz="1800" dirty="0">
                <a:latin typeface="Times New Roman"/>
                <a:cs typeface="Times New Roman"/>
              </a:rPr>
              <a:t>Comprado paga se preços caem, recebe se preços sobem  Vendido  recebe se preços caem, paga se preços</a:t>
            </a:r>
            <a:r>
              <a:rPr sz="1800" spc="-35" dirty="0">
                <a:latin typeface="Times New Roman"/>
                <a:cs typeface="Times New Roman"/>
              </a:rPr>
              <a:t> </a:t>
            </a:r>
            <a:r>
              <a:rPr sz="1800" dirty="0">
                <a:latin typeface="Times New Roman"/>
                <a:cs typeface="Times New Roman"/>
              </a:rPr>
              <a:t>sobem</a:t>
            </a:r>
          </a:p>
          <a:p>
            <a:pPr marL="12700" marR="1008380">
              <a:lnSpc>
                <a:spcPts val="3600"/>
              </a:lnSpc>
            </a:pPr>
            <a:r>
              <a:rPr sz="1800" dirty="0">
                <a:latin typeface="Times New Roman"/>
                <a:cs typeface="Times New Roman"/>
              </a:rPr>
              <a:t>Regra geral: se o mercado for contra, você recebe, se for a seu favor, você paga !  De onde vêm estes recursos</a:t>
            </a:r>
            <a:r>
              <a:rPr sz="1800" spc="-65" dirty="0">
                <a:latin typeface="Times New Roman"/>
                <a:cs typeface="Times New Roman"/>
              </a:rPr>
              <a:t> </a:t>
            </a:r>
            <a:r>
              <a:rPr sz="1800" dirty="0">
                <a:latin typeface="Times New Roman"/>
                <a:cs typeface="Times New Roman"/>
              </a:rPr>
              <a:t>?</a:t>
            </a:r>
          </a:p>
        </p:txBody>
      </p:sp>
      <p:sp>
        <p:nvSpPr>
          <p:cNvPr id="4" name="object 4"/>
          <p:cNvSpPr/>
          <p:nvPr/>
        </p:nvSpPr>
        <p:spPr>
          <a:xfrm>
            <a:off x="6650271" y="6361431"/>
            <a:ext cx="207645" cy="146685"/>
          </a:xfrm>
          <a:custGeom>
            <a:avLst/>
            <a:gdLst/>
            <a:ahLst/>
            <a:cxnLst/>
            <a:rect l="l" t="t" r="r" b="b"/>
            <a:pathLst>
              <a:path w="207645" h="146684">
                <a:moveTo>
                  <a:pt x="15925" y="73223"/>
                </a:moveTo>
                <a:lnTo>
                  <a:pt x="10964" y="73223"/>
                </a:lnTo>
                <a:lnTo>
                  <a:pt x="9476" y="72727"/>
                </a:lnTo>
                <a:lnTo>
                  <a:pt x="7690" y="70742"/>
                </a:lnTo>
                <a:lnTo>
                  <a:pt x="7243" y="68857"/>
                </a:lnTo>
                <a:lnTo>
                  <a:pt x="7243" y="4812"/>
                </a:lnTo>
                <a:lnTo>
                  <a:pt x="7838" y="2976"/>
                </a:lnTo>
                <a:lnTo>
                  <a:pt x="10220" y="595"/>
                </a:lnTo>
                <a:lnTo>
                  <a:pt x="11857" y="0"/>
                </a:lnTo>
                <a:lnTo>
                  <a:pt x="78532" y="0"/>
                </a:lnTo>
                <a:lnTo>
                  <a:pt x="79078" y="199"/>
                </a:lnTo>
                <a:lnTo>
                  <a:pt x="79574" y="595"/>
                </a:lnTo>
                <a:lnTo>
                  <a:pt x="80169" y="893"/>
                </a:lnTo>
                <a:lnTo>
                  <a:pt x="82252" y="6945"/>
                </a:lnTo>
                <a:lnTo>
                  <a:pt x="82252" y="11013"/>
                </a:lnTo>
                <a:lnTo>
                  <a:pt x="81856" y="13096"/>
                </a:lnTo>
                <a:lnTo>
                  <a:pt x="81062" y="14585"/>
                </a:lnTo>
                <a:lnTo>
                  <a:pt x="80367" y="16073"/>
                </a:lnTo>
                <a:lnTo>
                  <a:pt x="79325" y="16817"/>
                </a:lnTo>
                <a:lnTo>
                  <a:pt x="24060" y="16817"/>
                </a:lnTo>
                <a:lnTo>
                  <a:pt x="24060" y="57298"/>
                </a:lnTo>
                <a:lnTo>
                  <a:pt x="55101" y="57298"/>
                </a:lnTo>
                <a:lnTo>
                  <a:pt x="56903" y="57547"/>
                </a:lnTo>
                <a:lnTo>
                  <a:pt x="69304" y="61516"/>
                </a:lnTo>
                <a:lnTo>
                  <a:pt x="74464" y="64293"/>
                </a:lnTo>
                <a:lnTo>
                  <a:pt x="78532" y="67865"/>
                </a:lnTo>
                <a:lnTo>
                  <a:pt x="82699" y="71437"/>
                </a:lnTo>
                <a:lnTo>
                  <a:pt x="83019" y="71884"/>
                </a:lnTo>
                <a:lnTo>
                  <a:pt x="29469" y="71884"/>
                </a:lnTo>
                <a:lnTo>
                  <a:pt x="25549" y="72131"/>
                </a:lnTo>
                <a:lnTo>
                  <a:pt x="22275" y="72627"/>
                </a:lnTo>
                <a:lnTo>
                  <a:pt x="19001" y="73025"/>
                </a:lnTo>
                <a:lnTo>
                  <a:pt x="15925" y="73223"/>
                </a:lnTo>
                <a:close/>
              </a:path>
              <a:path w="207645" h="146684">
                <a:moveTo>
                  <a:pt x="55101" y="57298"/>
                </a:moveTo>
                <a:lnTo>
                  <a:pt x="24060" y="57298"/>
                </a:lnTo>
                <a:lnTo>
                  <a:pt x="26641" y="56902"/>
                </a:lnTo>
                <a:lnTo>
                  <a:pt x="29270" y="56703"/>
                </a:lnTo>
                <a:lnTo>
                  <a:pt x="31949" y="56703"/>
                </a:lnTo>
                <a:lnTo>
                  <a:pt x="34727" y="56604"/>
                </a:lnTo>
                <a:lnTo>
                  <a:pt x="49709" y="56554"/>
                </a:lnTo>
                <a:lnTo>
                  <a:pt x="55101" y="57298"/>
                </a:lnTo>
                <a:close/>
              </a:path>
              <a:path w="207645" h="146684">
                <a:moveTo>
                  <a:pt x="79722" y="130819"/>
                </a:moveTo>
                <a:lnTo>
                  <a:pt x="41672" y="130819"/>
                </a:lnTo>
                <a:lnTo>
                  <a:pt x="46237" y="130224"/>
                </a:lnTo>
                <a:lnTo>
                  <a:pt x="54571" y="127843"/>
                </a:lnTo>
                <a:lnTo>
                  <a:pt x="70793" y="95200"/>
                </a:lnTo>
                <a:lnTo>
                  <a:pt x="70049" y="91132"/>
                </a:lnTo>
                <a:lnTo>
                  <a:pt x="68560" y="87659"/>
                </a:lnTo>
                <a:lnTo>
                  <a:pt x="67171" y="84087"/>
                </a:lnTo>
                <a:lnTo>
                  <a:pt x="64939" y="81161"/>
                </a:lnTo>
                <a:lnTo>
                  <a:pt x="61863" y="78879"/>
                </a:lnTo>
                <a:lnTo>
                  <a:pt x="58887" y="76497"/>
                </a:lnTo>
                <a:lnTo>
                  <a:pt x="55067" y="74761"/>
                </a:lnTo>
                <a:lnTo>
                  <a:pt x="50404" y="73670"/>
                </a:lnTo>
                <a:lnTo>
                  <a:pt x="45839" y="72479"/>
                </a:lnTo>
                <a:lnTo>
                  <a:pt x="40382" y="71884"/>
                </a:lnTo>
                <a:lnTo>
                  <a:pt x="83019" y="71884"/>
                </a:lnTo>
                <a:lnTo>
                  <a:pt x="85824" y="75803"/>
                </a:lnTo>
                <a:lnTo>
                  <a:pt x="87992" y="81161"/>
                </a:lnTo>
                <a:lnTo>
                  <a:pt x="90090" y="86122"/>
                </a:lnTo>
                <a:lnTo>
                  <a:pt x="91182" y="91826"/>
                </a:lnTo>
                <a:lnTo>
                  <a:pt x="91182" y="105816"/>
                </a:lnTo>
                <a:lnTo>
                  <a:pt x="89843" y="112712"/>
                </a:lnTo>
                <a:lnTo>
                  <a:pt x="87163" y="118765"/>
                </a:lnTo>
                <a:lnTo>
                  <a:pt x="84584" y="124718"/>
                </a:lnTo>
                <a:lnTo>
                  <a:pt x="80913" y="129777"/>
                </a:lnTo>
                <a:lnTo>
                  <a:pt x="79722" y="130819"/>
                </a:lnTo>
                <a:close/>
              </a:path>
              <a:path w="207645" h="146684">
                <a:moveTo>
                  <a:pt x="45194" y="146595"/>
                </a:moveTo>
                <a:lnTo>
                  <a:pt x="32693" y="146595"/>
                </a:lnTo>
                <a:lnTo>
                  <a:pt x="28427" y="146297"/>
                </a:lnTo>
                <a:lnTo>
                  <a:pt x="0" y="127297"/>
                </a:lnTo>
                <a:lnTo>
                  <a:pt x="198" y="125114"/>
                </a:lnTo>
                <a:lnTo>
                  <a:pt x="2630" y="121890"/>
                </a:lnTo>
                <a:lnTo>
                  <a:pt x="3920" y="121890"/>
                </a:lnTo>
                <a:lnTo>
                  <a:pt x="5061" y="122336"/>
                </a:lnTo>
                <a:lnTo>
                  <a:pt x="8236" y="124122"/>
                </a:lnTo>
                <a:lnTo>
                  <a:pt x="10319" y="125114"/>
                </a:lnTo>
                <a:lnTo>
                  <a:pt x="31354" y="130819"/>
                </a:lnTo>
                <a:lnTo>
                  <a:pt x="79722" y="130819"/>
                </a:lnTo>
                <a:lnTo>
                  <a:pt x="71388" y="138112"/>
                </a:lnTo>
                <a:lnTo>
                  <a:pt x="65683" y="141287"/>
                </a:lnTo>
                <a:lnTo>
                  <a:pt x="59035" y="143470"/>
                </a:lnTo>
                <a:lnTo>
                  <a:pt x="52487" y="145554"/>
                </a:lnTo>
                <a:lnTo>
                  <a:pt x="45194" y="146595"/>
                </a:lnTo>
                <a:close/>
              </a:path>
              <a:path w="207645" h="146684">
                <a:moveTo>
                  <a:pt x="131787" y="73223"/>
                </a:moveTo>
                <a:lnTo>
                  <a:pt x="126826" y="73223"/>
                </a:lnTo>
                <a:lnTo>
                  <a:pt x="125339" y="72727"/>
                </a:lnTo>
                <a:lnTo>
                  <a:pt x="123553" y="70742"/>
                </a:lnTo>
                <a:lnTo>
                  <a:pt x="123106" y="68857"/>
                </a:lnTo>
                <a:lnTo>
                  <a:pt x="123122" y="4762"/>
                </a:lnTo>
                <a:lnTo>
                  <a:pt x="123701" y="2976"/>
                </a:lnTo>
                <a:lnTo>
                  <a:pt x="126083" y="595"/>
                </a:lnTo>
                <a:lnTo>
                  <a:pt x="127720" y="0"/>
                </a:lnTo>
                <a:lnTo>
                  <a:pt x="194395" y="0"/>
                </a:lnTo>
                <a:lnTo>
                  <a:pt x="194941" y="199"/>
                </a:lnTo>
                <a:lnTo>
                  <a:pt x="195436" y="595"/>
                </a:lnTo>
                <a:lnTo>
                  <a:pt x="196031" y="893"/>
                </a:lnTo>
                <a:lnTo>
                  <a:pt x="198115" y="6945"/>
                </a:lnTo>
                <a:lnTo>
                  <a:pt x="198115" y="11013"/>
                </a:lnTo>
                <a:lnTo>
                  <a:pt x="197718" y="13096"/>
                </a:lnTo>
                <a:lnTo>
                  <a:pt x="196925" y="14585"/>
                </a:lnTo>
                <a:lnTo>
                  <a:pt x="196230" y="16073"/>
                </a:lnTo>
                <a:lnTo>
                  <a:pt x="195188" y="16817"/>
                </a:lnTo>
                <a:lnTo>
                  <a:pt x="139923" y="16817"/>
                </a:lnTo>
                <a:lnTo>
                  <a:pt x="139923" y="57298"/>
                </a:lnTo>
                <a:lnTo>
                  <a:pt x="170963" y="57298"/>
                </a:lnTo>
                <a:lnTo>
                  <a:pt x="172764" y="57547"/>
                </a:lnTo>
                <a:lnTo>
                  <a:pt x="185167" y="61516"/>
                </a:lnTo>
                <a:lnTo>
                  <a:pt x="190327" y="64293"/>
                </a:lnTo>
                <a:lnTo>
                  <a:pt x="194395" y="67865"/>
                </a:lnTo>
                <a:lnTo>
                  <a:pt x="198562" y="71437"/>
                </a:lnTo>
                <a:lnTo>
                  <a:pt x="198882" y="71884"/>
                </a:lnTo>
                <a:lnTo>
                  <a:pt x="145331" y="71884"/>
                </a:lnTo>
                <a:lnTo>
                  <a:pt x="141412" y="72131"/>
                </a:lnTo>
                <a:lnTo>
                  <a:pt x="138137" y="72627"/>
                </a:lnTo>
                <a:lnTo>
                  <a:pt x="134864" y="73025"/>
                </a:lnTo>
                <a:lnTo>
                  <a:pt x="131787" y="73223"/>
                </a:lnTo>
                <a:close/>
              </a:path>
              <a:path w="207645" h="146684">
                <a:moveTo>
                  <a:pt x="170963" y="57298"/>
                </a:moveTo>
                <a:lnTo>
                  <a:pt x="139923" y="57298"/>
                </a:lnTo>
                <a:lnTo>
                  <a:pt x="142503" y="56902"/>
                </a:lnTo>
                <a:lnTo>
                  <a:pt x="145132" y="56703"/>
                </a:lnTo>
                <a:lnTo>
                  <a:pt x="147811" y="56703"/>
                </a:lnTo>
                <a:lnTo>
                  <a:pt x="150589" y="56604"/>
                </a:lnTo>
                <a:lnTo>
                  <a:pt x="165571" y="56554"/>
                </a:lnTo>
                <a:lnTo>
                  <a:pt x="170963" y="57298"/>
                </a:lnTo>
                <a:close/>
              </a:path>
              <a:path w="207645" h="146684">
                <a:moveTo>
                  <a:pt x="195585" y="130819"/>
                </a:moveTo>
                <a:lnTo>
                  <a:pt x="157535" y="130819"/>
                </a:lnTo>
                <a:lnTo>
                  <a:pt x="162098" y="130224"/>
                </a:lnTo>
                <a:lnTo>
                  <a:pt x="170433" y="127843"/>
                </a:lnTo>
                <a:lnTo>
                  <a:pt x="186656" y="95200"/>
                </a:lnTo>
                <a:lnTo>
                  <a:pt x="185911" y="91132"/>
                </a:lnTo>
                <a:lnTo>
                  <a:pt x="184423" y="87659"/>
                </a:lnTo>
                <a:lnTo>
                  <a:pt x="183034" y="84087"/>
                </a:lnTo>
                <a:lnTo>
                  <a:pt x="180802" y="81161"/>
                </a:lnTo>
                <a:lnTo>
                  <a:pt x="177726" y="78879"/>
                </a:lnTo>
                <a:lnTo>
                  <a:pt x="174749" y="76497"/>
                </a:lnTo>
                <a:lnTo>
                  <a:pt x="170929" y="74761"/>
                </a:lnTo>
                <a:lnTo>
                  <a:pt x="166266" y="73670"/>
                </a:lnTo>
                <a:lnTo>
                  <a:pt x="161702" y="72479"/>
                </a:lnTo>
                <a:lnTo>
                  <a:pt x="156245" y="71884"/>
                </a:lnTo>
                <a:lnTo>
                  <a:pt x="198882" y="71884"/>
                </a:lnTo>
                <a:lnTo>
                  <a:pt x="201687" y="75803"/>
                </a:lnTo>
                <a:lnTo>
                  <a:pt x="203854" y="81161"/>
                </a:lnTo>
                <a:lnTo>
                  <a:pt x="205953" y="86122"/>
                </a:lnTo>
                <a:lnTo>
                  <a:pt x="207045" y="91826"/>
                </a:lnTo>
                <a:lnTo>
                  <a:pt x="207045" y="105816"/>
                </a:lnTo>
                <a:lnTo>
                  <a:pt x="205706" y="112712"/>
                </a:lnTo>
                <a:lnTo>
                  <a:pt x="203026" y="118765"/>
                </a:lnTo>
                <a:lnTo>
                  <a:pt x="200447" y="124718"/>
                </a:lnTo>
                <a:lnTo>
                  <a:pt x="196776" y="129777"/>
                </a:lnTo>
                <a:lnTo>
                  <a:pt x="195585" y="130819"/>
                </a:lnTo>
                <a:close/>
              </a:path>
              <a:path w="207645" h="146684">
                <a:moveTo>
                  <a:pt x="161057" y="146595"/>
                </a:moveTo>
                <a:lnTo>
                  <a:pt x="148556" y="146595"/>
                </a:lnTo>
                <a:lnTo>
                  <a:pt x="144289" y="146297"/>
                </a:lnTo>
                <a:lnTo>
                  <a:pt x="115862" y="127297"/>
                </a:lnTo>
                <a:lnTo>
                  <a:pt x="116061" y="125114"/>
                </a:lnTo>
                <a:lnTo>
                  <a:pt x="118492" y="121890"/>
                </a:lnTo>
                <a:lnTo>
                  <a:pt x="119782" y="121890"/>
                </a:lnTo>
                <a:lnTo>
                  <a:pt x="120923" y="122336"/>
                </a:lnTo>
                <a:lnTo>
                  <a:pt x="124098" y="124122"/>
                </a:lnTo>
                <a:lnTo>
                  <a:pt x="126182" y="125114"/>
                </a:lnTo>
                <a:lnTo>
                  <a:pt x="147216" y="130819"/>
                </a:lnTo>
                <a:lnTo>
                  <a:pt x="195585" y="130819"/>
                </a:lnTo>
                <a:lnTo>
                  <a:pt x="187251" y="138112"/>
                </a:lnTo>
                <a:lnTo>
                  <a:pt x="181546" y="141287"/>
                </a:lnTo>
                <a:lnTo>
                  <a:pt x="174898" y="143470"/>
                </a:lnTo>
                <a:lnTo>
                  <a:pt x="168350" y="145554"/>
                </a:lnTo>
                <a:lnTo>
                  <a:pt x="161057"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15771"/>
            <a:ext cx="8458199" cy="1354217"/>
          </a:xfrm>
        </p:spPr>
        <p:txBody>
          <a:bodyPr/>
          <a:lstStyle/>
          <a:p>
            <a:r>
              <a:rPr lang="pt-BR" dirty="0"/>
              <a:t>Hedge, planejamento e resultado</a:t>
            </a:r>
          </a:p>
        </p:txBody>
      </p:sp>
      <p:sp>
        <p:nvSpPr>
          <p:cNvPr id="3" name="Espaço Reservado para Texto 2"/>
          <p:cNvSpPr>
            <a:spLocks noGrp="1"/>
          </p:cNvSpPr>
          <p:nvPr>
            <p:ph type="body" idx="1"/>
          </p:nvPr>
        </p:nvSpPr>
        <p:spPr>
          <a:xfrm>
            <a:off x="228600" y="1577340"/>
            <a:ext cx="8458200" cy="3231654"/>
          </a:xfrm>
        </p:spPr>
        <p:txBody>
          <a:bodyPr/>
          <a:lstStyle/>
          <a:p>
            <a:r>
              <a:rPr lang="pt-BR" sz="2400" dirty="0"/>
              <a:t>Operação de hedge de venda</a:t>
            </a:r>
          </a:p>
          <a:p>
            <a:r>
              <a:rPr lang="pt-BR" sz="2400" dirty="0"/>
              <a:t>PO = </a:t>
            </a:r>
            <a:r>
              <a:rPr lang="pt-BR" sz="2400" dirty="0" err="1"/>
              <a:t>Pf</a:t>
            </a:r>
            <a:r>
              <a:rPr lang="pt-BR" sz="2400" dirty="0"/>
              <a:t> + base + custos operacionais</a:t>
            </a:r>
          </a:p>
          <a:p>
            <a:r>
              <a:rPr lang="pt-BR" sz="2400" dirty="0"/>
              <a:t>Res = </a:t>
            </a:r>
            <a:r>
              <a:rPr lang="pt-BR" sz="2400" dirty="0" err="1"/>
              <a:t>Pfis</a:t>
            </a:r>
            <a:r>
              <a:rPr lang="pt-BR" sz="2400" dirty="0"/>
              <a:t> + </a:t>
            </a:r>
            <a:r>
              <a:rPr lang="pt-BR" sz="2400" dirty="0" err="1"/>
              <a:t>Aj</a:t>
            </a:r>
            <a:r>
              <a:rPr lang="pt-BR" sz="2400" dirty="0"/>
              <a:t> + custos operacionais</a:t>
            </a:r>
          </a:p>
          <a:p>
            <a:endParaRPr lang="pt-BR" sz="2400" dirty="0"/>
          </a:p>
          <a:p>
            <a:r>
              <a:rPr lang="pt-BR" sz="2400" dirty="0"/>
              <a:t>Operação de hedge de compra</a:t>
            </a:r>
          </a:p>
          <a:p>
            <a:r>
              <a:rPr lang="pt-BR" sz="2400" dirty="0"/>
              <a:t>PO = -(</a:t>
            </a:r>
            <a:r>
              <a:rPr lang="pt-BR" sz="2400" dirty="0" err="1"/>
              <a:t>Pf</a:t>
            </a:r>
            <a:r>
              <a:rPr lang="pt-BR" sz="2400" dirty="0"/>
              <a:t> + base + custos operacionais)</a:t>
            </a:r>
          </a:p>
          <a:p>
            <a:r>
              <a:rPr lang="pt-BR" sz="2400" dirty="0"/>
              <a:t>Res = -(</a:t>
            </a:r>
            <a:r>
              <a:rPr lang="pt-BR" sz="2400" dirty="0" err="1"/>
              <a:t>Pfis+Aj</a:t>
            </a:r>
            <a:r>
              <a:rPr lang="pt-BR" sz="2400" dirty="0"/>
              <a:t> + custos operacionais)</a:t>
            </a:r>
          </a:p>
          <a:p>
            <a:endParaRPr lang="pt-BR" sz="2400" dirty="0"/>
          </a:p>
          <a:p>
            <a:endParaRPr lang="pt-BR" dirty="0"/>
          </a:p>
        </p:txBody>
      </p:sp>
    </p:spTree>
    <p:extLst>
      <p:ext uri="{BB962C8B-B14F-4D97-AF65-F5344CB8AC3E}">
        <p14:creationId xmlns:p14="http://schemas.microsoft.com/office/powerpoint/2010/main" val="3468175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20373" y="245089"/>
            <a:ext cx="4305634" cy="4324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0104" y="912554"/>
            <a:ext cx="8670310" cy="3533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47822" y="1340880"/>
            <a:ext cx="8342591" cy="4107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9283" y="1885888"/>
            <a:ext cx="8331131" cy="35152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36065" y="2370319"/>
            <a:ext cx="8343557" cy="35272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44846" y="2857436"/>
            <a:ext cx="8005240"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20104" y="3422705"/>
            <a:ext cx="8040623" cy="35331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03732" y="3913366"/>
            <a:ext cx="8376557" cy="35287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16382" y="4398692"/>
            <a:ext cx="4493746" cy="35331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0271" y="6359496"/>
            <a:ext cx="211454" cy="148590"/>
          </a:xfrm>
          <a:custGeom>
            <a:avLst/>
            <a:gdLst/>
            <a:ahLst/>
            <a:cxnLst/>
            <a:rect l="l" t="t" r="r" b="b"/>
            <a:pathLst>
              <a:path w="211454" h="148590">
                <a:moveTo>
                  <a:pt x="15925" y="75157"/>
                </a:moveTo>
                <a:lnTo>
                  <a:pt x="10964" y="75157"/>
                </a:lnTo>
                <a:lnTo>
                  <a:pt x="9476" y="74661"/>
                </a:lnTo>
                <a:lnTo>
                  <a:pt x="7690" y="72677"/>
                </a:lnTo>
                <a:lnTo>
                  <a:pt x="7243" y="70792"/>
                </a:lnTo>
                <a:lnTo>
                  <a:pt x="7243" y="6746"/>
                </a:lnTo>
                <a:lnTo>
                  <a:pt x="7838" y="4911"/>
                </a:lnTo>
                <a:lnTo>
                  <a:pt x="10220" y="2529"/>
                </a:lnTo>
                <a:lnTo>
                  <a:pt x="11857" y="1934"/>
                </a:lnTo>
                <a:lnTo>
                  <a:pt x="78532" y="1934"/>
                </a:lnTo>
                <a:lnTo>
                  <a:pt x="79078" y="2133"/>
                </a:lnTo>
                <a:lnTo>
                  <a:pt x="79574" y="2529"/>
                </a:lnTo>
                <a:lnTo>
                  <a:pt x="80169" y="2827"/>
                </a:lnTo>
                <a:lnTo>
                  <a:pt x="82252" y="8880"/>
                </a:lnTo>
                <a:lnTo>
                  <a:pt x="82252" y="12948"/>
                </a:lnTo>
                <a:lnTo>
                  <a:pt x="81856" y="15031"/>
                </a:lnTo>
                <a:lnTo>
                  <a:pt x="81062" y="16520"/>
                </a:lnTo>
                <a:lnTo>
                  <a:pt x="80367" y="18007"/>
                </a:lnTo>
                <a:lnTo>
                  <a:pt x="79325" y="18751"/>
                </a:lnTo>
                <a:lnTo>
                  <a:pt x="24060" y="18751"/>
                </a:lnTo>
                <a:lnTo>
                  <a:pt x="24060" y="59232"/>
                </a:lnTo>
                <a:lnTo>
                  <a:pt x="55101" y="59232"/>
                </a:lnTo>
                <a:lnTo>
                  <a:pt x="56903" y="59481"/>
                </a:lnTo>
                <a:lnTo>
                  <a:pt x="69304" y="63450"/>
                </a:lnTo>
                <a:lnTo>
                  <a:pt x="74464" y="66228"/>
                </a:lnTo>
                <a:lnTo>
                  <a:pt x="78532" y="69800"/>
                </a:lnTo>
                <a:lnTo>
                  <a:pt x="82699" y="73371"/>
                </a:lnTo>
                <a:lnTo>
                  <a:pt x="83019" y="73818"/>
                </a:lnTo>
                <a:lnTo>
                  <a:pt x="29469" y="73818"/>
                </a:lnTo>
                <a:lnTo>
                  <a:pt x="25549" y="74066"/>
                </a:lnTo>
                <a:lnTo>
                  <a:pt x="22275" y="74562"/>
                </a:lnTo>
                <a:lnTo>
                  <a:pt x="19001" y="74959"/>
                </a:lnTo>
                <a:lnTo>
                  <a:pt x="15925" y="75157"/>
                </a:lnTo>
                <a:close/>
              </a:path>
              <a:path w="211454" h="148590">
                <a:moveTo>
                  <a:pt x="55101" y="59232"/>
                </a:moveTo>
                <a:lnTo>
                  <a:pt x="24060" y="59232"/>
                </a:lnTo>
                <a:lnTo>
                  <a:pt x="26641" y="58836"/>
                </a:lnTo>
                <a:lnTo>
                  <a:pt x="29270" y="58637"/>
                </a:lnTo>
                <a:lnTo>
                  <a:pt x="31949" y="58637"/>
                </a:lnTo>
                <a:lnTo>
                  <a:pt x="34727" y="58538"/>
                </a:lnTo>
                <a:lnTo>
                  <a:pt x="49709" y="58489"/>
                </a:lnTo>
                <a:lnTo>
                  <a:pt x="55101" y="59232"/>
                </a:lnTo>
                <a:close/>
              </a:path>
              <a:path w="211454" h="148590">
                <a:moveTo>
                  <a:pt x="79722" y="132754"/>
                </a:moveTo>
                <a:lnTo>
                  <a:pt x="41672" y="132754"/>
                </a:lnTo>
                <a:lnTo>
                  <a:pt x="46237" y="132159"/>
                </a:lnTo>
                <a:lnTo>
                  <a:pt x="54571" y="129777"/>
                </a:lnTo>
                <a:lnTo>
                  <a:pt x="70793" y="97134"/>
                </a:lnTo>
                <a:lnTo>
                  <a:pt x="70049" y="93066"/>
                </a:lnTo>
                <a:lnTo>
                  <a:pt x="68560" y="89593"/>
                </a:lnTo>
                <a:lnTo>
                  <a:pt x="67171" y="86022"/>
                </a:lnTo>
                <a:lnTo>
                  <a:pt x="64939" y="83095"/>
                </a:lnTo>
                <a:lnTo>
                  <a:pt x="61863" y="80813"/>
                </a:lnTo>
                <a:lnTo>
                  <a:pt x="58887" y="78432"/>
                </a:lnTo>
                <a:lnTo>
                  <a:pt x="55067" y="76696"/>
                </a:lnTo>
                <a:lnTo>
                  <a:pt x="50404" y="75604"/>
                </a:lnTo>
                <a:lnTo>
                  <a:pt x="45839" y="74413"/>
                </a:lnTo>
                <a:lnTo>
                  <a:pt x="40382" y="73818"/>
                </a:lnTo>
                <a:lnTo>
                  <a:pt x="83019" y="73818"/>
                </a:lnTo>
                <a:lnTo>
                  <a:pt x="85824" y="77738"/>
                </a:lnTo>
                <a:lnTo>
                  <a:pt x="87992" y="83095"/>
                </a:lnTo>
                <a:lnTo>
                  <a:pt x="90090" y="88056"/>
                </a:lnTo>
                <a:lnTo>
                  <a:pt x="91182" y="93761"/>
                </a:lnTo>
                <a:lnTo>
                  <a:pt x="91182" y="107751"/>
                </a:lnTo>
                <a:lnTo>
                  <a:pt x="89843" y="114647"/>
                </a:lnTo>
                <a:lnTo>
                  <a:pt x="87163" y="120699"/>
                </a:lnTo>
                <a:lnTo>
                  <a:pt x="84584" y="126652"/>
                </a:lnTo>
                <a:lnTo>
                  <a:pt x="80913" y="131712"/>
                </a:lnTo>
                <a:lnTo>
                  <a:pt x="79722" y="132754"/>
                </a:lnTo>
                <a:close/>
              </a:path>
              <a:path w="211454" h="148590">
                <a:moveTo>
                  <a:pt x="45194" y="148529"/>
                </a:moveTo>
                <a:lnTo>
                  <a:pt x="32693" y="148529"/>
                </a:lnTo>
                <a:lnTo>
                  <a:pt x="28427" y="148232"/>
                </a:lnTo>
                <a:lnTo>
                  <a:pt x="0" y="129232"/>
                </a:lnTo>
                <a:lnTo>
                  <a:pt x="198" y="127048"/>
                </a:lnTo>
                <a:lnTo>
                  <a:pt x="2630" y="123824"/>
                </a:lnTo>
                <a:lnTo>
                  <a:pt x="3920" y="123824"/>
                </a:lnTo>
                <a:lnTo>
                  <a:pt x="5061" y="124271"/>
                </a:lnTo>
                <a:lnTo>
                  <a:pt x="8236" y="126057"/>
                </a:lnTo>
                <a:lnTo>
                  <a:pt x="10319" y="127048"/>
                </a:lnTo>
                <a:lnTo>
                  <a:pt x="31354" y="132754"/>
                </a:lnTo>
                <a:lnTo>
                  <a:pt x="79722" y="132754"/>
                </a:lnTo>
                <a:lnTo>
                  <a:pt x="71388" y="140046"/>
                </a:lnTo>
                <a:lnTo>
                  <a:pt x="65683" y="143222"/>
                </a:lnTo>
                <a:lnTo>
                  <a:pt x="59035" y="145404"/>
                </a:lnTo>
                <a:lnTo>
                  <a:pt x="52487" y="147488"/>
                </a:lnTo>
                <a:lnTo>
                  <a:pt x="45194" y="148529"/>
                </a:lnTo>
                <a:close/>
              </a:path>
              <a:path w="211454" h="148590">
                <a:moveTo>
                  <a:pt x="170731" y="148529"/>
                </a:moveTo>
                <a:lnTo>
                  <a:pt x="156344" y="148529"/>
                </a:lnTo>
                <a:lnTo>
                  <a:pt x="150987" y="147785"/>
                </a:lnTo>
                <a:lnTo>
                  <a:pt x="121667" y="121245"/>
                </a:lnTo>
                <a:lnTo>
                  <a:pt x="116434" y="72925"/>
                </a:lnTo>
                <a:lnTo>
                  <a:pt x="116756" y="67121"/>
                </a:lnTo>
                <a:lnTo>
                  <a:pt x="118145" y="54520"/>
                </a:lnTo>
                <a:lnTo>
                  <a:pt x="119336" y="48418"/>
                </a:lnTo>
                <a:lnTo>
                  <a:pt x="121022" y="42564"/>
                </a:lnTo>
                <a:lnTo>
                  <a:pt x="122709" y="36611"/>
                </a:lnTo>
                <a:lnTo>
                  <a:pt x="148803" y="5605"/>
                </a:lnTo>
                <a:lnTo>
                  <a:pt x="154955" y="3423"/>
                </a:lnTo>
                <a:lnTo>
                  <a:pt x="161107" y="1141"/>
                </a:lnTo>
                <a:lnTo>
                  <a:pt x="168300" y="0"/>
                </a:lnTo>
                <a:lnTo>
                  <a:pt x="179313" y="0"/>
                </a:lnTo>
                <a:lnTo>
                  <a:pt x="182091" y="198"/>
                </a:lnTo>
                <a:lnTo>
                  <a:pt x="184870" y="595"/>
                </a:lnTo>
                <a:lnTo>
                  <a:pt x="187746" y="892"/>
                </a:lnTo>
                <a:lnTo>
                  <a:pt x="190376" y="1339"/>
                </a:lnTo>
                <a:lnTo>
                  <a:pt x="192757" y="1934"/>
                </a:lnTo>
                <a:lnTo>
                  <a:pt x="195139" y="2430"/>
                </a:lnTo>
                <a:lnTo>
                  <a:pt x="197123" y="3026"/>
                </a:lnTo>
                <a:lnTo>
                  <a:pt x="198710" y="3720"/>
                </a:lnTo>
                <a:lnTo>
                  <a:pt x="200397" y="4315"/>
                </a:lnTo>
                <a:lnTo>
                  <a:pt x="201489" y="4861"/>
                </a:lnTo>
                <a:lnTo>
                  <a:pt x="201984" y="5357"/>
                </a:lnTo>
                <a:lnTo>
                  <a:pt x="202480" y="5754"/>
                </a:lnTo>
                <a:lnTo>
                  <a:pt x="202828" y="6200"/>
                </a:lnTo>
                <a:lnTo>
                  <a:pt x="203026" y="6697"/>
                </a:lnTo>
                <a:lnTo>
                  <a:pt x="203324" y="7094"/>
                </a:lnTo>
                <a:lnTo>
                  <a:pt x="203523" y="7590"/>
                </a:lnTo>
                <a:lnTo>
                  <a:pt x="203622" y="8185"/>
                </a:lnTo>
                <a:lnTo>
                  <a:pt x="203820" y="8781"/>
                </a:lnTo>
                <a:lnTo>
                  <a:pt x="203969" y="9425"/>
                </a:lnTo>
                <a:lnTo>
                  <a:pt x="204167" y="10814"/>
                </a:lnTo>
                <a:lnTo>
                  <a:pt x="204157" y="15329"/>
                </a:lnTo>
                <a:lnTo>
                  <a:pt x="168399" y="15329"/>
                </a:lnTo>
                <a:lnTo>
                  <a:pt x="162397" y="16767"/>
                </a:lnTo>
                <a:lnTo>
                  <a:pt x="158383" y="19049"/>
                </a:lnTo>
                <a:lnTo>
                  <a:pt x="152375" y="22423"/>
                </a:lnTo>
                <a:lnTo>
                  <a:pt x="148307" y="26193"/>
                </a:lnTo>
                <a:lnTo>
                  <a:pt x="135607" y="67121"/>
                </a:lnTo>
                <a:lnTo>
                  <a:pt x="199807" y="67121"/>
                </a:lnTo>
                <a:lnTo>
                  <a:pt x="204847" y="72925"/>
                </a:lnTo>
                <a:lnTo>
                  <a:pt x="163190" y="72925"/>
                </a:lnTo>
                <a:lnTo>
                  <a:pt x="160412" y="73173"/>
                </a:lnTo>
                <a:lnTo>
                  <a:pt x="154856" y="74166"/>
                </a:lnTo>
                <a:lnTo>
                  <a:pt x="152177" y="74860"/>
                </a:lnTo>
                <a:lnTo>
                  <a:pt x="149597" y="75753"/>
                </a:lnTo>
                <a:lnTo>
                  <a:pt x="147117" y="76547"/>
                </a:lnTo>
                <a:lnTo>
                  <a:pt x="144686" y="77539"/>
                </a:lnTo>
                <a:lnTo>
                  <a:pt x="139923" y="79920"/>
                </a:lnTo>
                <a:lnTo>
                  <a:pt x="137791" y="81160"/>
                </a:lnTo>
                <a:lnTo>
                  <a:pt x="135905" y="82450"/>
                </a:lnTo>
                <a:lnTo>
                  <a:pt x="135989" y="93216"/>
                </a:lnTo>
                <a:lnTo>
                  <a:pt x="155302" y="132208"/>
                </a:lnTo>
                <a:lnTo>
                  <a:pt x="159420" y="133051"/>
                </a:lnTo>
                <a:lnTo>
                  <a:pt x="199997" y="133051"/>
                </a:lnTo>
                <a:lnTo>
                  <a:pt x="195485" y="138112"/>
                </a:lnTo>
                <a:lnTo>
                  <a:pt x="190376" y="141733"/>
                </a:lnTo>
                <a:lnTo>
                  <a:pt x="177974" y="147190"/>
                </a:lnTo>
                <a:lnTo>
                  <a:pt x="170731" y="148529"/>
                </a:lnTo>
                <a:close/>
              </a:path>
              <a:path w="211454" h="148590">
                <a:moveTo>
                  <a:pt x="201786" y="20240"/>
                </a:moveTo>
                <a:lnTo>
                  <a:pt x="200298" y="20240"/>
                </a:lnTo>
                <a:lnTo>
                  <a:pt x="199157" y="19992"/>
                </a:lnTo>
                <a:lnTo>
                  <a:pt x="197668" y="19496"/>
                </a:lnTo>
                <a:lnTo>
                  <a:pt x="196280" y="19000"/>
                </a:lnTo>
                <a:lnTo>
                  <a:pt x="194593" y="18454"/>
                </a:lnTo>
                <a:lnTo>
                  <a:pt x="192609" y="17859"/>
                </a:lnTo>
                <a:lnTo>
                  <a:pt x="190624" y="17164"/>
                </a:lnTo>
                <a:lnTo>
                  <a:pt x="188193" y="16569"/>
                </a:lnTo>
                <a:lnTo>
                  <a:pt x="182439" y="15577"/>
                </a:lnTo>
                <a:lnTo>
                  <a:pt x="179115" y="15329"/>
                </a:lnTo>
                <a:lnTo>
                  <a:pt x="204157" y="15329"/>
                </a:lnTo>
                <a:lnTo>
                  <a:pt x="204058" y="17164"/>
                </a:lnTo>
                <a:lnTo>
                  <a:pt x="203920" y="17859"/>
                </a:lnTo>
                <a:lnTo>
                  <a:pt x="203622" y="18454"/>
                </a:lnTo>
                <a:lnTo>
                  <a:pt x="203423" y="19049"/>
                </a:lnTo>
                <a:lnTo>
                  <a:pt x="203125" y="19496"/>
                </a:lnTo>
                <a:lnTo>
                  <a:pt x="202332" y="20091"/>
                </a:lnTo>
                <a:lnTo>
                  <a:pt x="201786" y="20240"/>
                </a:lnTo>
                <a:close/>
              </a:path>
              <a:path w="211454" h="148590">
                <a:moveTo>
                  <a:pt x="199807" y="67121"/>
                </a:moveTo>
                <a:lnTo>
                  <a:pt x="135607" y="67121"/>
                </a:lnTo>
                <a:lnTo>
                  <a:pt x="137492" y="66030"/>
                </a:lnTo>
                <a:lnTo>
                  <a:pt x="165720" y="57745"/>
                </a:lnTo>
                <a:lnTo>
                  <a:pt x="177230" y="57745"/>
                </a:lnTo>
                <a:lnTo>
                  <a:pt x="183828" y="58836"/>
                </a:lnTo>
                <a:lnTo>
                  <a:pt x="189186" y="61018"/>
                </a:lnTo>
                <a:lnTo>
                  <a:pt x="194543" y="63102"/>
                </a:lnTo>
                <a:lnTo>
                  <a:pt x="198859" y="66030"/>
                </a:lnTo>
                <a:lnTo>
                  <a:pt x="199807" y="67121"/>
                </a:lnTo>
                <a:close/>
              </a:path>
              <a:path w="211454" h="148590">
                <a:moveTo>
                  <a:pt x="199997" y="133051"/>
                </a:moveTo>
                <a:lnTo>
                  <a:pt x="168945" y="133051"/>
                </a:lnTo>
                <a:lnTo>
                  <a:pt x="173063" y="132159"/>
                </a:lnTo>
                <a:lnTo>
                  <a:pt x="180007" y="128587"/>
                </a:lnTo>
                <a:lnTo>
                  <a:pt x="182885" y="126205"/>
                </a:lnTo>
                <a:lnTo>
                  <a:pt x="187548" y="120153"/>
                </a:lnTo>
                <a:lnTo>
                  <a:pt x="189235" y="116730"/>
                </a:lnTo>
                <a:lnTo>
                  <a:pt x="190228" y="112960"/>
                </a:lnTo>
                <a:lnTo>
                  <a:pt x="191318" y="109189"/>
                </a:lnTo>
                <a:lnTo>
                  <a:pt x="191779" y="105965"/>
                </a:lnTo>
                <a:lnTo>
                  <a:pt x="191864" y="97134"/>
                </a:lnTo>
                <a:lnTo>
                  <a:pt x="191480" y="93761"/>
                </a:lnTo>
                <a:lnTo>
                  <a:pt x="191392" y="93116"/>
                </a:lnTo>
                <a:lnTo>
                  <a:pt x="190525" y="89743"/>
                </a:lnTo>
                <a:lnTo>
                  <a:pt x="189731" y="86171"/>
                </a:lnTo>
                <a:lnTo>
                  <a:pt x="188342" y="83145"/>
                </a:lnTo>
                <a:lnTo>
                  <a:pt x="184373" y="78183"/>
                </a:lnTo>
                <a:lnTo>
                  <a:pt x="181694" y="76298"/>
                </a:lnTo>
                <a:lnTo>
                  <a:pt x="178321" y="75009"/>
                </a:lnTo>
                <a:lnTo>
                  <a:pt x="174948" y="73620"/>
                </a:lnTo>
                <a:lnTo>
                  <a:pt x="170830" y="72925"/>
                </a:lnTo>
                <a:lnTo>
                  <a:pt x="204847" y="72925"/>
                </a:lnTo>
                <a:lnTo>
                  <a:pt x="205408" y="73570"/>
                </a:lnTo>
                <a:lnTo>
                  <a:pt x="207739" y="78035"/>
                </a:lnTo>
                <a:lnTo>
                  <a:pt x="209128" y="83194"/>
                </a:lnTo>
                <a:lnTo>
                  <a:pt x="210617" y="88254"/>
                </a:lnTo>
                <a:lnTo>
                  <a:pt x="211274" y="93116"/>
                </a:lnTo>
                <a:lnTo>
                  <a:pt x="211361" y="105965"/>
                </a:lnTo>
                <a:lnTo>
                  <a:pt x="210368" y="112067"/>
                </a:lnTo>
                <a:lnTo>
                  <a:pt x="208321" y="118219"/>
                </a:lnTo>
                <a:lnTo>
                  <a:pt x="206499" y="123973"/>
                </a:lnTo>
                <a:lnTo>
                  <a:pt x="203523" y="129182"/>
                </a:lnTo>
                <a:lnTo>
                  <a:pt x="199997" y="133051"/>
                </a:lnTo>
                <a:close/>
              </a:path>
            </a:pathLst>
          </a:custGeom>
          <a:solidFill>
            <a:srgbClr val="000000"/>
          </a:solidFill>
        </p:spPr>
        <p:txBody>
          <a:bodyPr wrap="square" lIns="0" tIns="0" rIns="0" bIns="0" rtlCol="0"/>
          <a:lstStyle/>
          <a:p>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24460" y="874617"/>
            <a:ext cx="2131043" cy="3693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7503" y="1617946"/>
            <a:ext cx="8856953" cy="48809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50271" y="6361431"/>
            <a:ext cx="210185" cy="146685"/>
          </a:xfrm>
          <a:custGeom>
            <a:avLst/>
            <a:gdLst/>
            <a:ahLst/>
            <a:cxnLst/>
            <a:rect l="l" t="t" r="r" b="b"/>
            <a:pathLst>
              <a:path w="210184" h="146684">
                <a:moveTo>
                  <a:pt x="15925" y="73223"/>
                </a:moveTo>
                <a:lnTo>
                  <a:pt x="10964" y="73223"/>
                </a:lnTo>
                <a:lnTo>
                  <a:pt x="9476" y="72727"/>
                </a:lnTo>
                <a:lnTo>
                  <a:pt x="7690" y="70742"/>
                </a:lnTo>
                <a:lnTo>
                  <a:pt x="7243" y="68857"/>
                </a:lnTo>
                <a:lnTo>
                  <a:pt x="7243" y="4812"/>
                </a:lnTo>
                <a:lnTo>
                  <a:pt x="7838" y="2976"/>
                </a:lnTo>
                <a:lnTo>
                  <a:pt x="10220" y="595"/>
                </a:lnTo>
                <a:lnTo>
                  <a:pt x="11857" y="0"/>
                </a:lnTo>
                <a:lnTo>
                  <a:pt x="78532" y="0"/>
                </a:lnTo>
                <a:lnTo>
                  <a:pt x="79078" y="199"/>
                </a:lnTo>
                <a:lnTo>
                  <a:pt x="79574" y="595"/>
                </a:lnTo>
                <a:lnTo>
                  <a:pt x="80169" y="893"/>
                </a:lnTo>
                <a:lnTo>
                  <a:pt x="82252" y="6945"/>
                </a:lnTo>
                <a:lnTo>
                  <a:pt x="82252" y="11013"/>
                </a:lnTo>
                <a:lnTo>
                  <a:pt x="81856" y="13096"/>
                </a:lnTo>
                <a:lnTo>
                  <a:pt x="81062" y="14585"/>
                </a:lnTo>
                <a:lnTo>
                  <a:pt x="80367" y="16073"/>
                </a:lnTo>
                <a:lnTo>
                  <a:pt x="79325" y="16817"/>
                </a:lnTo>
                <a:lnTo>
                  <a:pt x="24060" y="16817"/>
                </a:lnTo>
                <a:lnTo>
                  <a:pt x="24060" y="57298"/>
                </a:lnTo>
                <a:lnTo>
                  <a:pt x="55101" y="57298"/>
                </a:lnTo>
                <a:lnTo>
                  <a:pt x="56903" y="57547"/>
                </a:lnTo>
                <a:lnTo>
                  <a:pt x="69304" y="61516"/>
                </a:lnTo>
                <a:lnTo>
                  <a:pt x="74464" y="64293"/>
                </a:lnTo>
                <a:lnTo>
                  <a:pt x="78532" y="67865"/>
                </a:lnTo>
                <a:lnTo>
                  <a:pt x="82699" y="71437"/>
                </a:lnTo>
                <a:lnTo>
                  <a:pt x="83019" y="71884"/>
                </a:lnTo>
                <a:lnTo>
                  <a:pt x="29469" y="71884"/>
                </a:lnTo>
                <a:lnTo>
                  <a:pt x="25549" y="72131"/>
                </a:lnTo>
                <a:lnTo>
                  <a:pt x="22275" y="72627"/>
                </a:lnTo>
                <a:lnTo>
                  <a:pt x="19001" y="73025"/>
                </a:lnTo>
                <a:lnTo>
                  <a:pt x="15925" y="73223"/>
                </a:lnTo>
                <a:close/>
              </a:path>
              <a:path w="210184" h="146684">
                <a:moveTo>
                  <a:pt x="55101" y="57298"/>
                </a:moveTo>
                <a:lnTo>
                  <a:pt x="24060" y="57298"/>
                </a:lnTo>
                <a:lnTo>
                  <a:pt x="26641" y="56902"/>
                </a:lnTo>
                <a:lnTo>
                  <a:pt x="29270" y="56703"/>
                </a:lnTo>
                <a:lnTo>
                  <a:pt x="31949" y="56703"/>
                </a:lnTo>
                <a:lnTo>
                  <a:pt x="34727" y="56604"/>
                </a:lnTo>
                <a:lnTo>
                  <a:pt x="49709" y="56554"/>
                </a:lnTo>
                <a:lnTo>
                  <a:pt x="55101" y="57298"/>
                </a:lnTo>
                <a:close/>
              </a:path>
              <a:path w="210184" h="146684">
                <a:moveTo>
                  <a:pt x="79722" y="130819"/>
                </a:moveTo>
                <a:lnTo>
                  <a:pt x="41672" y="130819"/>
                </a:lnTo>
                <a:lnTo>
                  <a:pt x="46237" y="130224"/>
                </a:lnTo>
                <a:lnTo>
                  <a:pt x="54571" y="127843"/>
                </a:lnTo>
                <a:lnTo>
                  <a:pt x="70793" y="95200"/>
                </a:lnTo>
                <a:lnTo>
                  <a:pt x="70049" y="91132"/>
                </a:lnTo>
                <a:lnTo>
                  <a:pt x="68560" y="87659"/>
                </a:lnTo>
                <a:lnTo>
                  <a:pt x="67171" y="84087"/>
                </a:lnTo>
                <a:lnTo>
                  <a:pt x="64939" y="81161"/>
                </a:lnTo>
                <a:lnTo>
                  <a:pt x="61863" y="78879"/>
                </a:lnTo>
                <a:lnTo>
                  <a:pt x="58887" y="76497"/>
                </a:lnTo>
                <a:lnTo>
                  <a:pt x="55067" y="74761"/>
                </a:lnTo>
                <a:lnTo>
                  <a:pt x="50404" y="73670"/>
                </a:lnTo>
                <a:lnTo>
                  <a:pt x="45839" y="72479"/>
                </a:lnTo>
                <a:lnTo>
                  <a:pt x="40382" y="71884"/>
                </a:lnTo>
                <a:lnTo>
                  <a:pt x="83019" y="71884"/>
                </a:lnTo>
                <a:lnTo>
                  <a:pt x="85824" y="75803"/>
                </a:lnTo>
                <a:lnTo>
                  <a:pt x="87992" y="81161"/>
                </a:lnTo>
                <a:lnTo>
                  <a:pt x="90090" y="86122"/>
                </a:lnTo>
                <a:lnTo>
                  <a:pt x="91182" y="91826"/>
                </a:lnTo>
                <a:lnTo>
                  <a:pt x="91182" y="105816"/>
                </a:lnTo>
                <a:lnTo>
                  <a:pt x="89843" y="112712"/>
                </a:lnTo>
                <a:lnTo>
                  <a:pt x="87163" y="118765"/>
                </a:lnTo>
                <a:lnTo>
                  <a:pt x="84584" y="124718"/>
                </a:lnTo>
                <a:lnTo>
                  <a:pt x="80913" y="129777"/>
                </a:lnTo>
                <a:lnTo>
                  <a:pt x="79722" y="130819"/>
                </a:lnTo>
                <a:close/>
              </a:path>
              <a:path w="210184" h="146684">
                <a:moveTo>
                  <a:pt x="45194" y="146595"/>
                </a:moveTo>
                <a:lnTo>
                  <a:pt x="32693" y="146595"/>
                </a:lnTo>
                <a:lnTo>
                  <a:pt x="28427" y="146297"/>
                </a:lnTo>
                <a:lnTo>
                  <a:pt x="0" y="127297"/>
                </a:lnTo>
                <a:lnTo>
                  <a:pt x="198" y="125114"/>
                </a:lnTo>
                <a:lnTo>
                  <a:pt x="2630" y="121890"/>
                </a:lnTo>
                <a:lnTo>
                  <a:pt x="3920" y="121890"/>
                </a:lnTo>
                <a:lnTo>
                  <a:pt x="5061" y="122336"/>
                </a:lnTo>
                <a:lnTo>
                  <a:pt x="8236" y="124122"/>
                </a:lnTo>
                <a:lnTo>
                  <a:pt x="10319" y="125114"/>
                </a:lnTo>
                <a:lnTo>
                  <a:pt x="31354" y="130819"/>
                </a:lnTo>
                <a:lnTo>
                  <a:pt x="79722" y="130819"/>
                </a:lnTo>
                <a:lnTo>
                  <a:pt x="71388" y="138112"/>
                </a:lnTo>
                <a:lnTo>
                  <a:pt x="65683" y="141287"/>
                </a:lnTo>
                <a:lnTo>
                  <a:pt x="59035" y="143470"/>
                </a:lnTo>
                <a:lnTo>
                  <a:pt x="52487" y="145554"/>
                </a:lnTo>
                <a:lnTo>
                  <a:pt x="45194" y="146595"/>
                </a:lnTo>
                <a:close/>
              </a:path>
              <a:path w="210184" h="146684">
                <a:moveTo>
                  <a:pt x="145380" y="145255"/>
                </a:moveTo>
                <a:lnTo>
                  <a:pt x="140916" y="145255"/>
                </a:lnTo>
                <a:lnTo>
                  <a:pt x="138931" y="145107"/>
                </a:lnTo>
                <a:lnTo>
                  <a:pt x="137542" y="144809"/>
                </a:lnTo>
                <a:lnTo>
                  <a:pt x="136153" y="144611"/>
                </a:lnTo>
                <a:lnTo>
                  <a:pt x="135111" y="144264"/>
                </a:lnTo>
                <a:lnTo>
                  <a:pt x="134417" y="143768"/>
                </a:lnTo>
                <a:lnTo>
                  <a:pt x="133822" y="143271"/>
                </a:lnTo>
                <a:lnTo>
                  <a:pt x="133573" y="142676"/>
                </a:lnTo>
                <a:lnTo>
                  <a:pt x="133772" y="141287"/>
                </a:lnTo>
                <a:lnTo>
                  <a:pt x="134020" y="140443"/>
                </a:lnTo>
                <a:lnTo>
                  <a:pt x="134417" y="139451"/>
                </a:lnTo>
                <a:lnTo>
                  <a:pt x="189186" y="16966"/>
                </a:lnTo>
                <a:lnTo>
                  <a:pt x="118443" y="16966"/>
                </a:lnTo>
                <a:lnTo>
                  <a:pt x="117351" y="16221"/>
                </a:lnTo>
                <a:lnTo>
                  <a:pt x="116558" y="14734"/>
                </a:lnTo>
                <a:lnTo>
                  <a:pt x="115863" y="13245"/>
                </a:lnTo>
                <a:lnTo>
                  <a:pt x="115515" y="11162"/>
                </a:lnTo>
                <a:lnTo>
                  <a:pt x="115543" y="6647"/>
                </a:lnTo>
                <a:lnTo>
                  <a:pt x="115615" y="5754"/>
                </a:lnTo>
                <a:lnTo>
                  <a:pt x="115814" y="4762"/>
                </a:lnTo>
                <a:lnTo>
                  <a:pt x="116012" y="3670"/>
                </a:lnTo>
                <a:lnTo>
                  <a:pt x="116309" y="2778"/>
                </a:lnTo>
                <a:lnTo>
                  <a:pt x="117103" y="1389"/>
                </a:lnTo>
                <a:lnTo>
                  <a:pt x="117550" y="893"/>
                </a:lnTo>
                <a:lnTo>
                  <a:pt x="118045" y="595"/>
                </a:lnTo>
                <a:lnTo>
                  <a:pt x="118542" y="199"/>
                </a:lnTo>
                <a:lnTo>
                  <a:pt x="119137" y="0"/>
                </a:lnTo>
                <a:lnTo>
                  <a:pt x="205010" y="0"/>
                </a:lnTo>
                <a:lnTo>
                  <a:pt x="205953" y="148"/>
                </a:lnTo>
                <a:lnTo>
                  <a:pt x="206747" y="446"/>
                </a:lnTo>
                <a:lnTo>
                  <a:pt x="207541" y="644"/>
                </a:lnTo>
                <a:lnTo>
                  <a:pt x="208136" y="1091"/>
                </a:lnTo>
                <a:lnTo>
                  <a:pt x="208533" y="1785"/>
                </a:lnTo>
                <a:lnTo>
                  <a:pt x="208930" y="2381"/>
                </a:lnTo>
                <a:lnTo>
                  <a:pt x="209228" y="3225"/>
                </a:lnTo>
                <a:lnTo>
                  <a:pt x="209624" y="5308"/>
                </a:lnTo>
                <a:lnTo>
                  <a:pt x="209657" y="5754"/>
                </a:lnTo>
                <a:lnTo>
                  <a:pt x="209642" y="11162"/>
                </a:lnTo>
                <a:lnTo>
                  <a:pt x="207193" y="20984"/>
                </a:lnTo>
                <a:lnTo>
                  <a:pt x="154856" y="141684"/>
                </a:lnTo>
                <a:lnTo>
                  <a:pt x="148258" y="144958"/>
                </a:lnTo>
                <a:lnTo>
                  <a:pt x="146968" y="145156"/>
                </a:lnTo>
                <a:lnTo>
                  <a:pt x="145380" y="145255"/>
                </a:lnTo>
                <a:close/>
              </a:path>
            </a:pathLst>
          </a:custGeom>
          <a:solidFill>
            <a:srgbClr val="000000"/>
          </a:solid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535541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10350" y="429365"/>
            <a:ext cx="4789684"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5071" y="2138472"/>
            <a:ext cx="7600313" cy="35153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47078" y="2622460"/>
            <a:ext cx="7671357"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5470" y="3108229"/>
            <a:ext cx="7955551" cy="3531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47822" y="3596690"/>
            <a:ext cx="3797594" cy="35063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650271" y="6359347"/>
            <a:ext cx="211454" cy="149225"/>
          </a:xfrm>
          <a:custGeom>
            <a:avLst/>
            <a:gdLst/>
            <a:ahLst/>
            <a:cxnLst/>
            <a:rect l="l" t="t" r="r" b="b"/>
            <a:pathLst>
              <a:path w="211454" h="149225">
                <a:moveTo>
                  <a:pt x="15925" y="75306"/>
                </a:moveTo>
                <a:lnTo>
                  <a:pt x="10964" y="75306"/>
                </a:lnTo>
                <a:lnTo>
                  <a:pt x="9476" y="74810"/>
                </a:lnTo>
                <a:lnTo>
                  <a:pt x="7690" y="72826"/>
                </a:lnTo>
                <a:lnTo>
                  <a:pt x="7243" y="70941"/>
                </a:lnTo>
                <a:lnTo>
                  <a:pt x="7243" y="6895"/>
                </a:lnTo>
                <a:lnTo>
                  <a:pt x="7838" y="5059"/>
                </a:lnTo>
                <a:lnTo>
                  <a:pt x="10220" y="2678"/>
                </a:lnTo>
                <a:lnTo>
                  <a:pt x="11857" y="2083"/>
                </a:lnTo>
                <a:lnTo>
                  <a:pt x="78532" y="2083"/>
                </a:lnTo>
                <a:lnTo>
                  <a:pt x="79078" y="2282"/>
                </a:lnTo>
                <a:lnTo>
                  <a:pt x="79574" y="2678"/>
                </a:lnTo>
                <a:lnTo>
                  <a:pt x="80169" y="2976"/>
                </a:lnTo>
                <a:lnTo>
                  <a:pt x="82252" y="9028"/>
                </a:lnTo>
                <a:lnTo>
                  <a:pt x="82252" y="13096"/>
                </a:lnTo>
                <a:lnTo>
                  <a:pt x="81856" y="15179"/>
                </a:lnTo>
                <a:lnTo>
                  <a:pt x="81062" y="16668"/>
                </a:lnTo>
                <a:lnTo>
                  <a:pt x="80367" y="18156"/>
                </a:lnTo>
                <a:lnTo>
                  <a:pt x="79325" y="18900"/>
                </a:lnTo>
                <a:lnTo>
                  <a:pt x="24060" y="18900"/>
                </a:lnTo>
                <a:lnTo>
                  <a:pt x="24060" y="59381"/>
                </a:lnTo>
                <a:lnTo>
                  <a:pt x="55101" y="59381"/>
                </a:lnTo>
                <a:lnTo>
                  <a:pt x="56903" y="59630"/>
                </a:lnTo>
                <a:lnTo>
                  <a:pt x="69304" y="63599"/>
                </a:lnTo>
                <a:lnTo>
                  <a:pt x="74464" y="66376"/>
                </a:lnTo>
                <a:lnTo>
                  <a:pt x="78532" y="69948"/>
                </a:lnTo>
                <a:lnTo>
                  <a:pt x="82699" y="73520"/>
                </a:lnTo>
                <a:lnTo>
                  <a:pt x="83019" y="73967"/>
                </a:lnTo>
                <a:lnTo>
                  <a:pt x="29469" y="73967"/>
                </a:lnTo>
                <a:lnTo>
                  <a:pt x="25549" y="74214"/>
                </a:lnTo>
                <a:lnTo>
                  <a:pt x="22275" y="74711"/>
                </a:lnTo>
                <a:lnTo>
                  <a:pt x="19001" y="75108"/>
                </a:lnTo>
                <a:lnTo>
                  <a:pt x="15925" y="75306"/>
                </a:lnTo>
                <a:close/>
              </a:path>
              <a:path w="211454" h="149225">
                <a:moveTo>
                  <a:pt x="55101" y="59381"/>
                </a:moveTo>
                <a:lnTo>
                  <a:pt x="24060" y="59381"/>
                </a:lnTo>
                <a:lnTo>
                  <a:pt x="26641" y="58985"/>
                </a:lnTo>
                <a:lnTo>
                  <a:pt x="29270" y="58786"/>
                </a:lnTo>
                <a:lnTo>
                  <a:pt x="31949" y="58786"/>
                </a:lnTo>
                <a:lnTo>
                  <a:pt x="34727" y="58687"/>
                </a:lnTo>
                <a:lnTo>
                  <a:pt x="49709" y="58637"/>
                </a:lnTo>
                <a:lnTo>
                  <a:pt x="55101" y="59381"/>
                </a:lnTo>
                <a:close/>
              </a:path>
              <a:path w="211454" h="149225">
                <a:moveTo>
                  <a:pt x="79722" y="132903"/>
                </a:moveTo>
                <a:lnTo>
                  <a:pt x="41672" y="132903"/>
                </a:lnTo>
                <a:lnTo>
                  <a:pt x="46237" y="132307"/>
                </a:lnTo>
                <a:lnTo>
                  <a:pt x="54571" y="129926"/>
                </a:lnTo>
                <a:lnTo>
                  <a:pt x="70793" y="97283"/>
                </a:lnTo>
                <a:lnTo>
                  <a:pt x="70049" y="93215"/>
                </a:lnTo>
                <a:lnTo>
                  <a:pt x="68560" y="89742"/>
                </a:lnTo>
                <a:lnTo>
                  <a:pt x="67171" y="86170"/>
                </a:lnTo>
                <a:lnTo>
                  <a:pt x="64939" y="83244"/>
                </a:lnTo>
                <a:lnTo>
                  <a:pt x="61863" y="80962"/>
                </a:lnTo>
                <a:lnTo>
                  <a:pt x="58887" y="78581"/>
                </a:lnTo>
                <a:lnTo>
                  <a:pt x="55067" y="76844"/>
                </a:lnTo>
                <a:lnTo>
                  <a:pt x="50404" y="75753"/>
                </a:lnTo>
                <a:lnTo>
                  <a:pt x="45839" y="74562"/>
                </a:lnTo>
                <a:lnTo>
                  <a:pt x="40382" y="73967"/>
                </a:lnTo>
                <a:lnTo>
                  <a:pt x="83019" y="73967"/>
                </a:lnTo>
                <a:lnTo>
                  <a:pt x="85824" y="77886"/>
                </a:lnTo>
                <a:lnTo>
                  <a:pt x="87992" y="83244"/>
                </a:lnTo>
                <a:lnTo>
                  <a:pt x="90090" y="88205"/>
                </a:lnTo>
                <a:lnTo>
                  <a:pt x="91182" y="93909"/>
                </a:lnTo>
                <a:lnTo>
                  <a:pt x="91182" y="107899"/>
                </a:lnTo>
                <a:lnTo>
                  <a:pt x="89843" y="114796"/>
                </a:lnTo>
                <a:lnTo>
                  <a:pt x="87163" y="120848"/>
                </a:lnTo>
                <a:lnTo>
                  <a:pt x="84584" y="126801"/>
                </a:lnTo>
                <a:lnTo>
                  <a:pt x="80913" y="131860"/>
                </a:lnTo>
                <a:lnTo>
                  <a:pt x="79722" y="132903"/>
                </a:lnTo>
                <a:close/>
              </a:path>
              <a:path w="211454" h="149225">
                <a:moveTo>
                  <a:pt x="45194" y="148678"/>
                </a:moveTo>
                <a:lnTo>
                  <a:pt x="32693" y="148678"/>
                </a:lnTo>
                <a:lnTo>
                  <a:pt x="28427" y="148381"/>
                </a:lnTo>
                <a:lnTo>
                  <a:pt x="0" y="129380"/>
                </a:lnTo>
                <a:lnTo>
                  <a:pt x="198" y="127197"/>
                </a:lnTo>
                <a:lnTo>
                  <a:pt x="2630" y="123973"/>
                </a:lnTo>
                <a:lnTo>
                  <a:pt x="3920" y="123973"/>
                </a:lnTo>
                <a:lnTo>
                  <a:pt x="5061" y="124420"/>
                </a:lnTo>
                <a:lnTo>
                  <a:pt x="8236" y="126205"/>
                </a:lnTo>
                <a:lnTo>
                  <a:pt x="10319" y="127197"/>
                </a:lnTo>
                <a:lnTo>
                  <a:pt x="31354" y="132903"/>
                </a:lnTo>
                <a:lnTo>
                  <a:pt x="79722" y="132903"/>
                </a:lnTo>
                <a:lnTo>
                  <a:pt x="71388" y="140195"/>
                </a:lnTo>
                <a:lnTo>
                  <a:pt x="65683" y="143370"/>
                </a:lnTo>
                <a:lnTo>
                  <a:pt x="59035" y="145553"/>
                </a:lnTo>
                <a:lnTo>
                  <a:pt x="52487" y="147637"/>
                </a:lnTo>
                <a:lnTo>
                  <a:pt x="45194" y="148678"/>
                </a:lnTo>
                <a:close/>
              </a:path>
              <a:path w="211454" h="149225">
                <a:moveTo>
                  <a:pt x="169143" y="148678"/>
                </a:moveTo>
                <a:lnTo>
                  <a:pt x="153764" y="148678"/>
                </a:lnTo>
                <a:lnTo>
                  <a:pt x="147117" y="147934"/>
                </a:lnTo>
                <a:lnTo>
                  <a:pt x="114772" y="123675"/>
                </a:lnTo>
                <a:lnTo>
                  <a:pt x="113730" y="118566"/>
                </a:lnTo>
                <a:lnTo>
                  <a:pt x="113774" y="108098"/>
                </a:lnTo>
                <a:lnTo>
                  <a:pt x="114473" y="104229"/>
                </a:lnTo>
                <a:lnTo>
                  <a:pt x="116363" y="99416"/>
                </a:lnTo>
                <a:lnTo>
                  <a:pt x="117450" y="96589"/>
                </a:lnTo>
                <a:lnTo>
                  <a:pt x="119584" y="93066"/>
                </a:lnTo>
                <a:lnTo>
                  <a:pt x="125140" y="86716"/>
                </a:lnTo>
                <a:lnTo>
                  <a:pt x="128563" y="83739"/>
                </a:lnTo>
                <a:lnTo>
                  <a:pt x="132631" y="80962"/>
                </a:lnTo>
                <a:lnTo>
                  <a:pt x="136699" y="78084"/>
                </a:lnTo>
                <a:lnTo>
                  <a:pt x="141312" y="75405"/>
                </a:lnTo>
                <a:lnTo>
                  <a:pt x="146472" y="72925"/>
                </a:lnTo>
                <a:lnTo>
                  <a:pt x="142007" y="70642"/>
                </a:lnTo>
                <a:lnTo>
                  <a:pt x="118641" y="31401"/>
                </a:lnTo>
                <a:lnTo>
                  <a:pt x="119534" y="26639"/>
                </a:lnTo>
                <a:lnTo>
                  <a:pt x="149399" y="942"/>
                </a:lnTo>
                <a:lnTo>
                  <a:pt x="156096" y="0"/>
                </a:lnTo>
                <a:lnTo>
                  <a:pt x="170979" y="0"/>
                </a:lnTo>
                <a:lnTo>
                  <a:pt x="177230" y="892"/>
                </a:lnTo>
                <a:lnTo>
                  <a:pt x="182488" y="2678"/>
                </a:lnTo>
                <a:lnTo>
                  <a:pt x="187846" y="4365"/>
                </a:lnTo>
                <a:lnTo>
                  <a:pt x="192261" y="6746"/>
                </a:lnTo>
                <a:lnTo>
                  <a:pt x="195734" y="9822"/>
                </a:lnTo>
                <a:lnTo>
                  <a:pt x="199207" y="12798"/>
                </a:lnTo>
                <a:lnTo>
                  <a:pt x="200788" y="15031"/>
                </a:lnTo>
                <a:lnTo>
                  <a:pt x="154211" y="15031"/>
                </a:lnTo>
                <a:lnTo>
                  <a:pt x="148109" y="16866"/>
                </a:lnTo>
                <a:lnTo>
                  <a:pt x="139874" y="24109"/>
                </a:lnTo>
                <a:lnTo>
                  <a:pt x="137881" y="28971"/>
                </a:lnTo>
                <a:lnTo>
                  <a:pt x="137840" y="38298"/>
                </a:lnTo>
                <a:lnTo>
                  <a:pt x="138335" y="40977"/>
                </a:lnTo>
                <a:lnTo>
                  <a:pt x="163587" y="63698"/>
                </a:lnTo>
                <a:lnTo>
                  <a:pt x="189218" y="63698"/>
                </a:lnTo>
                <a:lnTo>
                  <a:pt x="186407" y="65930"/>
                </a:lnTo>
                <a:lnTo>
                  <a:pt x="182488" y="68460"/>
                </a:lnTo>
                <a:lnTo>
                  <a:pt x="178023" y="70842"/>
                </a:lnTo>
                <a:lnTo>
                  <a:pt x="183282" y="73520"/>
                </a:lnTo>
                <a:lnTo>
                  <a:pt x="187945" y="76249"/>
                </a:lnTo>
                <a:lnTo>
                  <a:pt x="192013" y="79026"/>
                </a:lnTo>
                <a:lnTo>
                  <a:pt x="193865" y="80217"/>
                </a:lnTo>
                <a:lnTo>
                  <a:pt x="161057" y="80217"/>
                </a:lnTo>
                <a:lnTo>
                  <a:pt x="156295" y="82598"/>
                </a:lnTo>
                <a:lnTo>
                  <a:pt x="133078" y="107751"/>
                </a:lnTo>
                <a:lnTo>
                  <a:pt x="133100" y="118317"/>
                </a:lnTo>
                <a:lnTo>
                  <a:pt x="135558" y="123874"/>
                </a:lnTo>
                <a:lnTo>
                  <a:pt x="145479" y="131811"/>
                </a:lnTo>
                <a:lnTo>
                  <a:pt x="152872" y="133795"/>
                </a:lnTo>
                <a:lnTo>
                  <a:pt x="203321" y="133795"/>
                </a:lnTo>
                <a:lnTo>
                  <a:pt x="202233" y="135185"/>
                </a:lnTo>
                <a:lnTo>
                  <a:pt x="197967" y="138557"/>
                </a:lnTo>
                <a:lnTo>
                  <a:pt x="193799" y="141931"/>
                </a:lnTo>
                <a:lnTo>
                  <a:pt x="188590" y="144461"/>
                </a:lnTo>
                <a:lnTo>
                  <a:pt x="176188" y="147835"/>
                </a:lnTo>
                <a:lnTo>
                  <a:pt x="169143" y="148678"/>
                </a:lnTo>
                <a:close/>
              </a:path>
              <a:path w="211454" h="149225">
                <a:moveTo>
                  <a:pt x="189218" y="63698"/>
                </a:moveTo>
                <a:lnTo>
                  <a:pt x="163587" y="63698"/>
                </a:lnTo>
                <a:lnTo>
                  <a:pt x="171128" y="59828"/>
                </a:lnTo>
                <a:lnTo>
                  <a:pt x="176882" y="55562"/>
                </a:lnTo>
                <a:lnTo>
                  <a:pt x="180851" y="50898"/>
                </a:lnTo>
                <a:lnTo>
                  <a:pt x="184919" y="46235"/>
                </a:lnTo>
                <a:lnTo>
                  <a:pt x="186953" y="41076"/>
                </a:lnTo>
                <a:lnTo>
                  <a:pt x="186953" y="32245"/>
                </a:lnTo>
                <a:lnTo>
                  <a:pt x="186407" y="29417"/>
                </a:lnTo>
                <a:lnTo>
                  <a:pt x="185316" y="26937"/>
                </a:lnTo>
                <a:lnTo>
                  <a:pt x="184225" y="24358"/>
                </a:lnTo>
                <a:lnTo>
                  <a:pt x="166216" y="15031"/>
                </a:lnTo>
                <a:lnTo>
                  <a:pt x="200788" y="15031"/>
                </a:lnTo>
                <a:lnTo>
                  <a:pt x="201737" y="16370"/>
                </a:lnTo>
                <a:lnTo>
                  <a:pt x="203324" y="20537"/>
                </a:lnTo>
                <a:lnTo>
                  <a:pt x="205010" y="24605"/>
                </a:lnTo>
                <a:lnTo>
                  <a:pt x="205854" y="28971"/>
                </a:lnTo>
                <a:lnTo>
                  <a:pt x="205854" y="37405"/>
                </a:lnTo>
                <a:lnTo>
                  <a:pt x="205209" y="41076"/>
                </a:lnTo>
                <a:lnTo>
                  <a:pt x="203920" y="44648"/>
                </a:lnTo>
                <a:lnTo>
                  <a:pt x="202729" y="48121"/>
                </a:lnTo>
                <a:lnTo>
                  <a:pt x="200943" y="51444"/>
                </a:lnTo>
                <a:lnTo>
                  <a:pt x="198562" y="54619"/>
                </a:lnTo>
                <a:lnTo>
                  <a:pt x="196181" y="57695"/>
                </a:lnTo>
                <a:lnTo>
                  <a:pt x="193254" y="60572"/>
                </a:lnTo>
                <a:lnTo>
                  <a:pt x="189218" y="63698"/>
                </a:lnTo>
                <a:close/>
              </a:path>
              <a:path w="211454" h="149225">
                <a:moveTo>
                  <a:pt x="203321" y="133795"/>
                </a:moveTo>
                <a:lnTo>
                  <a:pt x="172219" y="133795"/>
                </a:lnTo>
                <a:lnTo>
                  <a:pt x="179412" y="131811"/>
                </a:lnTo>
                <a:lnTo>
                  <a:pt x="184274" y="127842"/>
                </a:lnTo>
                <a:lnTo>
                  <a:pt x="189136" y="123775"/>
                </a:lnTo>
                <a:lnTo>
                  <a:pt x="191456" y="118566"/>
                </a:lnTo>
                <a:lnTo>
                  <a:pt x="191494" y="107751"/>
                </a:lnTo>
                <a:lnTo>
                  <a:pt x="190922" y="105022"/>
                </a:lnTo>
                <a:lnTo>
                  <a:pt x="189569" y="102095"/>
                </a:lnTo>
                <a:lnTo>
                  <a:pt x="188442" y="99466"/>
                </a:lnTo>
                <a:lnTo>
                  <a:pt x="186556" y="96886"/>
                </a:lnTo>
                <a:lnTo>
                  <a:pt x="183976" y="94504"/>
                </a:lnTo>
                <a:lnTo>
                  <a:pt x="181397" y="92024"/>
                </a:lnTo>
                <a:lnTo>
                  <a:pt x="178172" y="89643"/>
                </a:lnTo>
                <a:lnTo>
                  <a:pt x="174303" y="87361"/>
                </a:lnTo>
                <a:lnTo>
                  <a:pt x="170533" y="85079"/>
                </a:lnTo>
                <a:lnTo>
                  <a:pt x="166117" y="82698"/>
                </a:lnTo>
                <a:lnTo>
                  <a:pt x="161057" y="80217"/>
                </a:lnTo>
                <a:lnTo>
                  <a:pt x="193865" y="80217"/>
                </a:lnTo>
                <a:lnTo>
                  <a:pt x="208831" y="97928"/>
                </a:lnTo>
                <a:lnTo>
                  <a:pt x="210319" y="101401"/>
                </a:lnTo>
                <a:lnTo>
                  <a:pt x="211016" y="105022"/>
                </a:lnTo>
                <a:lnTo>
                  <a:pt x="211063" y="115787"/>
                </a:lnTo>
                <a:lnTo>
                  <a:pt x="209922" y="121344"/>
                </a:lnTo>
                <a:lnTo>
                  <a:pt x="207640" y="126205"/>
                </a:lnTo>
                <a:lnTo>
                  <a:pt x="205457" y="131067"/>
                </a:lnTo>
                <a:lnTo>
                  <a:pt x="203321" y="133795"/>
                </a:lnTo>
                <a:close/>
              </a:path>
            </a:pathLst>
          </a:custGeom>
          <a:solidFill>
            <a:srgbClr val="000000"/>
          </a:solid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4194" y="513758"/>
            <a:ext cx="7097558" cy="4348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152559" y="1116511"/>
            <a:ext cx="2383045" cy="4324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4177" y="2133470"/>
            <a:ext cx="7785593" cy="104431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4177" y="3294500"/>
            <a:ext cx="8164764" cy="104549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60486" y="4458186"/>
            <a:ext cx="7697386" cy="681902"/>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968963" y="5132640"/>
            <a:ext cx="208279" cy="399415"/>
          </a:xfrm>
          <a:prstGeom prst="rect">
            <a:avLst/>
          </a:prstGeom>
        </p:spPr>
        <p:txBody>
          <a:bodyPr vert="horz" wrap="square" lIns="0" tIns="0" rIns="0" bIns="0" rtlCol="0">
            <a:spAutoFit/>
          </a:bodyPr>
          <a:lstStyle/>
          <a:p>
            <a:pPr marL="12700">
              <a:lnSpc>
                <a:spcPct val="100000"/>
              </a:lnSpc>
            </a:pPr>
            <a:r>
              <a:rPr sz="2550" spc="20" dirty="0">
                <a:latin typeface="Arial"/>
                <a:cs typeface="Arial"/>
              </a:rPr>
              <a:t>–</a:t>
            </a:r>
            <a:endParaRPr sz="2550">
              <a:latin typeface="Arial"/>
              <a:cs typeface="Arial"/>
            </a:endParaRPr>
          </a:p>
        </p:txBody>
      </p:sp>
      <p:sp>
        <p:nvSpPr>
          <p:cNvPr id="8" name="object 8"/>
          <p:cNvSpPr/>
          <p:nvPr/>
        </p:nvSpPr>
        <p:spPr>
          <a:xfrm>
            <a:off x="1300551" y="5228633"/>
            <a:ext cx="4913575" cy="28723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644319" y="6360835"/>
            <a:ext cx="104139" cy="146050"/>
          </a:xfrm>
          <a:custGeom>
            <a:avLst/>
            <a:gdLst/>
            <a:ahLst/>
            <a:cxnLst/>
            <a:rect l="l" t="t" r="r" b="b"/>
            <a:pathLst>
              <a:path w="104140" h="146050">
                <a:moveTo>
                  <a:pt x="100955" y="111918"/>
                </a:moveTo>
                <a:lnTo>
                  <a:pt x="4266" y="111918"/>
                </a:lnTo>
                <a:lnTo>
                  <a:pt x="3522" y="111819"/>
                </a:lnTo>
                <a:lnTo>
                  <a:pt x="0" y="100806"/>
                </a:lnTo>
                <a:lnTo>
                  <a:pt x="198" y="98524"/>
                </a:lnTo>
                <a:lnTo>
                  <a:pt x="54719" y="3423"/>
                </a:lnTo>
                <a:lnTo>
                  <a:pt x="56356" y="1934"/>
                </a:lnTo>
                <a:lnTo>
                  <a:pt x="57050" y="1439"/>
                </a:lnTo>
                <a:lnTo>
                  <a:pt x="71486" y="0"/>
                </a:lnTo>
                <a:lnTo>
                  <a:pt x="73620" y="99"/>
                </a:lnTo>
                <a:lnTo>
                  <a:pt x="82400" y="2232"/>
                </a:lnTo>
                <a:lnTo>
                  <a:pt x="82995" y="2629"/>
                </a:lnTo>
                <a:lnTo>
                  <a:pt x="83293" y="3175"/>
                </a:lnTo>
                <a:lnTo>
                  <a:pt x="83293" y="16817"/>
                </a:lnTo>
                <a:lnTo>
                  <a:pt x="64541" y="16817"/>
                </a:lnTo>
                <a:lnTo>
                  <a:pt x="17512" y="96143"/>
                </a:lnTo>
                <a:lnTo>
                  <a:pt x="100955" y="96143"/>
                </a:lnTo>
                <a:lnTo>
                  <a:pt x="101946" y="96788"/>
                </a:lnTo>
                <a:lnTo>
                  <a:pt x="102641" y="98077"/>
                </a:lnTo>
                <a:lnTo>
                  <a:pt x="103435" y="99367"/>
                </a:lnTo>
                <a:lnTo>
                  <a:pt x="103831" y="101351"/>
                </a:lnTo>
                <a:lnTo>
                  <a:pt x="103791" y="106709"/>
                </a:lnTo>
                <a:lnTo>
                  <a:pt x="103435" y="108445"/>
                </a:lnTo>
                <a:lnTo>
                  <a:pt x="102641" y="109835"/>
                </a:lnTo>
                <a:lnTo>
                  <a:pt x="101946" y="111224"/>
                </a:lnTo>
                <a:lnTo>
                  <a:pt x="100955" y="111918"/>
                </a:lnTo>
                <a:close/>
              </a:path>
              <a:path w="104140" h="146050">
                <a:moveTo>
                  <a:pt x="83293" y="96143"/>
                </a:moveTo>
                <a:lnTo>
                  <a:pt x="64690" y="96143"/>
                </a:lnTo>
                <a:lnTo>
                  <a:pt x="64690" y="16817"/>
                </a:lnTo>
                <a:lnTo>
                  <a:pt x="83293" y="16817"/>
                </a:lnTo>
                <a:lnTo>
                  <a:pt x="83293" y="96143"/>
                </a:lnTo>
                <a:close/>
              </a:path>
              <a:path w="104140" h="146050">
                <a:moveTo>
                  <a:pt x="75703" y="145851"/>
                </a:moveTo>
                <a:lnTo>
                  <a:pt x="72131" y="145851"/>
                </a:lnTo>
                <a:lnTo>
                  <a:pt x="70643" y="145752"/>
                </a:lnTo>
                <a:lnTo>
                  <a:pt x="69453" y="145554"/>
                </a:lnTo>
                <a:lnTo>
                  <a:pt x="68262" y="145455"/>
                </a:lnTo>
                <a:lnTo>
                  <a:pt x="64690" y="142874"/>
                </a:lnTo>
                <a:lnTo>
                  <a:pt x="64690" y="111918"/>
                </a:lnTo>
                <a:lnTo>
                  <a:pt x="83293" y="111918"/>
                </a:lnTo>
                <a:lnTo>
                  <a:pt x="83293" y="142874"/>
                </a:lnTo>
                <a:lnTo>
                  <a:pt x="78382" y="145554"/>
                </a:lnTo>
                <a:lnTo>
                  <a:pt x="77192" y="145752"/>
                </a:lnTo>
                <a:lnTo>
                  <a:pt x="75703" y="145851"/>
                </a:lnTo>
                <a:close/>
              </a:path>
            </a:pathLst>
          </a:custGeom>
          <a:solidFill>
            <a:srgbClr val="000000"/>
          </a:solidFill>
        </p:spPr>
        <p:txBody>
          <a:bodyPr wrap="square" lIns="0" tIns="0" rIns="0" bIns="0" rtlCol="0"/>
          <a:lstStyle/>
          <a:p>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41219" y="437005"/>
            <a:ext cx="2976124" cy="48235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89794" y="1163596"/>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4" name="object 4"/>
          <p:cNvSpPr/>
          <p:nvPr/>
        </p:nvSpPr>
        <p:spPr>
          <a:xfrm>
            <a:off x="1037801" y="1277946"/>
            <a:ext cx="7223718" cy="30405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34527" y="1660433"/>
            <a:ext cx="6324943" cy="30256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31550" y="2040242"/>
            <a:ext cx="7053838" cy="30376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024705" y="2423174"/>
            <a:ext cx="5565271" cy="301675"/>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689794" y="2758716"/>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9" name="object 9"/>
          <p:cNvSpPr/>
          <p:nvPr/>
        </p:nvSpPr>
        <p:spPr>
          <a:xfrm>
            <a:off x="1014240" y="2873362"/>
            <a:ext cx="7222938" cy="303751"/>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013840" y="3260629"/>
            <a:ext cx="7261409" cy="302418"/>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033634" y="3640438"/>
            <a:ext cx="5857235" cy="303761"/>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1023663" y="4022628"/>
            <a:ext cx="6420351" cy="243039"/>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034527" y="4476407"/>
            <a:ext cx="1325128" cy="229637"/>
          </a:xfrm>
          <a:prstGeom prst="rect">
            <a:avLst/>
          </a:prstGeom>
          <a:blipFill>
            <a:blip r:embed="rId11" cstate="print"/>
            <a:stretch>
              <a:fillRect/>
            </a:stretch>
          </a:blipFill>
        </p:spPr>
        <p:txBody>
          <a:bodyPr wrap="square" lIns="0" tIns="0" rIns="0" bIns="0" rtlCol="0"/>
          <a:lstStyle/>
          <a:p>
            <a:endParaRPr/>
          </a:p>
        </p:txBody>
      </p:sp>
      <p:sp>
        <p:nvSpPr>
          <p:cNvPr id="14" name="object 14"/>
          <p:cNvSpPr txBox="1"/>
          <p:nvPr/>
        </p:nvSpPr>
        <p:spPr>
          <a:xfrm>
            <a:off x="689794" y="4739912"/>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15" name="object 15"/>
          <p:cNvSpPr/>
          <p:nvPr/>
        </p:nvSpPr>
        <p:spPr>
          <a:xfrm>
            <a:off x="1037801" y="4854263"/>
            <a:ext cx="6801270" cy="304046"/>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6650842" y="6359347"/>
            <a:ext cx="206375" cy="149225"/>
          </a:xfrm>
          <a:custGeom>
            <a:avLst/>
            <a:gdLst/>
            <a:ahLst/>
            <a:cxnLst/>
            <a:rect l="l" t="t" r="r" b="b"/>
            <a:pathLst>
              <a:path w="206375" h="149225">
                <a:moveTo>
                  <a:pt x="54297" y="148678"/>
                </a:moveTo>
                <a:lnTo>
                  <a:pt x="39910" y="148678"/>
                </a:lnTo>
                <a:lnTo>
                  <a:pt x="34552" y="147934"/>
                </a:lnTo>
                <a:lnTo>
                  <a:pt x="5233" y="121393"/>
                </a:lnTo>
                <a:lnTo>
                  <a:pt x="0" y="73073"/>
                </a:lnTo>
                <a:lnTo>
                  <a:pt x="322" y="67270"/>
                </a:lnTo>
                <a:lnTo>
                  <a:pt x="1711" y="54669"/>
                </a:lnTo>
                <a:lnTo>
                  <a:pt x="2902" y="48566"/>
                </a:lnTo>
                <a:lnTo>
                  <a:pt x="4589" y="42712"/>
                </a:lnTo>
                <a:lnTo>
                  <a:pt x="6275" y="36759"/>
                </a:lnTo>
                <a:lnTo>
                  <a:pt x="32369" y="5754"/>
                </a:lnTo>
                <a:lnTo>
                  <a:pt x="38521" y="3571"/>
                </a:lnTo>
                <a:lnTo>
                  <a:pt x="44673" y="1289"/>
                </a:lnTo>
                <a:lnTo>
                  <a:pt x="51866" y="148"/>
                </a:lnTo>
                <a:lnTo>
                  <a:pt x="62880" y="148"/>
                </a:lnTo>
                <a:lnTo>
                  <a:pt x="65657" y="346"/>
                </a:lnTo>
                <a:lnTo>
                  <a:pt x="68435" y="743"/>
                </a:lnTo>
                <a:lnTo>
                  <a:pt x="71313" y="1041"/>
                </a:lnTo>
                <a:lnTo>
                  <a:pt x="73942" y="1487"/>
                </a:lnTo>
                <a:lnTo>
                  <a:pt x="76323" y="2083"/>
                </a:lnTo>
                <a:lnTo>
                  <a:pt x="78704" y="2579"/>
                </a:lnTo>
                <a:lnTo>
                  <a:pt x="80689" y="3174"/>
                </a:lnTo>
                <a:lnTo>
                  <a:pt x="82276" y="3869"/>
                </a:lnTo>
                <a:lnTo>
                  <a:pt x="83963" y="4464"/>
                </a:lnTo>
                <a:lnTo>
                  <a:pt x="85055" y="5010"/>
                </a:lnTo>
                <a:lnTo>
                  <a:pt x="85551" y="5506"/>
                </a:lnTo>
                <a:lnTo>
                  <a:pt x="86047" y="5903"/>
                </a:lnTo>
                <a:lnTo>
                  <a:pt x="86394" y="6349"/>
                </a:lnTo>
                <a:lnTo>
                  <a:pt x="86592" y="6845"/>
                </a:lnTo>
                <a:lnTo>
                  <a:pt x="86890" y="7242"/>
                </a:lnTo>
                <a:lnTo>
                  <a:pt x="87088" y="7739"/>
                </a:lnTo>
                <a:lnTo>
                  <a:pt x="87188" y="8334"/>
                </a:lnTo>
                <a:lnTo>
                  <a:pt x="87386" y="8929"/>
                </a:lnTo>
                <a:lnTo>
                  <a:pt x="87535" y="9574"/>
                </a:lnTo>
                <a:lnTo>
                  <a:pt x="87733" y="10963"/>
                </a:lnTo>
                <a:lnTo>
                  <a:pt x="87723" y="15478"/>
                </a:lnTo>
                <a:lnTo>
                  <a:pt x="51965" y="15478"/>
                </a:lnTo>
                <a:lnTo>
                  <a:pt x="45962" y="16916"/>
                </a:lnTo>
                <a:lnTo>
                  <a:pt x="41949" y="19198"/>
                </a:lnTo>
                <a:lnTo>
                  <a:pt x="35941" y="22572"/>
                </a:lnTo>
                <a:lnTo>
                  <a:pt x="31874" y="26342"/>
                </a:lnTo>
                <a:lnTo>
                  <a:pt x="19173" y="67270"/>
                </a:lnTo>
                <a:lnTo>
                  <a:pt x="83373" y="67270"/>
                </a:lnTo>
                <a:lnTo>
                  <a:pt x="88413" y="73073"/>
                </a:lnTo>
                <a:lnTo>
                  <a:pt x="46757" y="73073"/>
                </a:lnTo>
                <a:lnTo>
                  <a:pt x="43978" y="73322"/>
                </a:lnTo>
                <a:lnTo>
                  <a:pt x="38422" y="74314"/>
                </a:lnTo>
                <a:lnTo>
                  <a:pt x="35743" y="75009"/>
                </a:lnTo>
                <a:lnTo>
                  <a:pt x="33163" y="75901"/>
                </a:lnTo>
                <a:lnTo>
                  <a:pt x="30683" y="76696"/>
                </a:lnTo>
                <a:lnTo>
                  <a:pt x="28251" y="77687"/>
                </a:lnTo>
                <a:lnTo>
                  <a:pt x="23489" y="80068"/>
                </a:lnTo>
                <a:lnTo>
                  <a:pt x="21356" y="81309"/>
                </a:lnTo>
                <a:lnTo>
                  <a:pt x="19471" y="82598"/>
                </a:lnTo>
                <a:lnTo>
                  <a:pt x="19556" y="93364"/>
                </a:lnTo>
                <a:lnTo>
                  <a:pt x="38868" y="132357"/>
                </a:lnTo>
                <a:lnTo>
                  <a:pt x="42986" y="133200"/>
                </a:lnTo>
                <a:lnTo>
                  <a:pt x="83563" y="133200"/>
                </a:lnTo>
                <a:lnTo>
                  <a:pt x="79052" y="138260"/>
                </a:lnTo>
                <a:lnTo>
                  <a:pt x="73942" y="141882"/>
                </a:lnTo>
                <a:lnTo>
                  <a:pt x="61539" y="147339"/>
                </a:lnTo>
                <a:lnTo>
                  <a:pt x="54297" y="148678"/>
                </a:lnTo>
                <a:close/>
              </a:path>
              <a:path w="206375" h="149225">
                <a:moveTo>
                  <a:pt x="85352" y="20389"/>
                </a:moveTo>
                <a:lnTo>
                  <a:pt x="83864" y="20389"/>
                </a:lnTo>
                <a:lnTo>
                  <a:pt x="82723" y="20141"/>
                </a:lnTo>
                <a:lnTo>
                  <a:pt x="81235" y="19645"/>
                </a:lnTo>
                <a:lnTo>
                  <a:pt x="79845" y="19149"/>
                </a:lnTo>
                <a:lnTo>
                  <a:pt x="78159" y="18603"/>
                </a:lnTo>
                <a:lnTo>
                  <a:pt x="76175" y="18007"/>
                </a:lnTo>
                <a:lnTo>
                  <a:pt x="74190" y="17313"/>
                </a:lnTo>
                <a:lnTo>
                  <a:pt x="71760" y="16718"/>
                </a:lnTo>
                <a:lnTo>
                  <a:pt x="66005" y="15725"/>
                </a:lnTo>
                <a:lnTo>
                  <a:pt x="62680" y="15478"/>
                </a:lnTo>
                <a:lnTo>
                  <a:pt x="87723" y="15478"/>
                </a:lnTo>
                <a:lnTo>
                  <a:pt x="87624" y="17313"/>
                </a:lnTo>
                <a:lnTo>
                  <a:pt x="87485" y="18007"/>
                </a:lnTo>
                <a:lnTo>
                  <a:pt x="87188" y="18603"/>
                </a:lnTo>
                <a:lnTo>
                  <a:pt x="86989" y="19198"/>
                </a:lnTo>
                <a:lnTo>
                  <a:pt x="86692" y="19645"/>
                </a:lnTo>
                <a:lnTo>
                  <a:pt x="85898" y="20240"/>
                </a:lnTo>
                <a:lnTo>
                  <a:pt x="85352" y="20389"/>
                </a:lnTo>
                <a:close/>
              </a:path>
              <a:path w="206375" h="149225">
                <a:moveTo>
                  <a:pt x="83373" y="67270"/>
                </a:moveTo>
                <a:lnTo>
                  <a:pt x="19173" y="67270"/>
                </a:lnTo>
                <a:lnTo>
                  <a:pt x="21058" y="66178"/>
                </a:lnTo>
                <a:lnTo>
                  <a:pt x="49286" y="57893"/>
                </a:lnTo>
                <a:lnTo>
                  <a:pt x="60795" y="57893"/>
                </a:lnTo>
                <a:lnTo>
                  <a:pt x="67393" y="58985"/>
                </a:lnTo>
                <a:lnTo>
                  <a:pt x="72751" y="61167"/>
                </a:lnTo>
                <a:lnTo>
                  <a:pt x="78109" y="63251"/>
                </a:lnTo>
                <a:lnTo>
                  <a:pt x="82425" y="66178"/>
                </a:lnTo>
                <a:lnTo>
                  <a:pt x="83373" y="67270"/>
                </a:lnTo>
                <a:close/>
              </a:path>
              <a:path w="206375" h="149225">
                <a:moveTo>
                  <a:pt x="83563" y="133200"/>
                </a:moveTo>
                <a:lnTo>
                  <a:pt x="52511" y="133200"/>
                </a:lnTo>
                <a:lnTo>
                  <a:pt x="56628" y="132307"/>
                </a:lnTo>
                <a:lnTo>
                  <a:pt x="63574" y="128735"/>
                </a:lnTo>
                <a:lnTo>
                  <a:pt x="66451" y="126354"/>
                </a:lnTo>
                <a:lnTo>
                  <a:pt x="68733" y="123378"/>
                </a:lnTo>
                <a:lnTo>
                  <a:pt x="71115" y="120302"/>
                </a:lnTo>
                <a:lnTo>
                  <a:pt x="72801" y="116879"/>
                </a:lnTo>
                <a:lnTo>
                  <a:pt x="73793" y="113109"/>
                </a:lnTo>
                <a:lnTo>
                  <a:pt x="74885" y="109338"/>
                </a:lnTo>
                <a:lnTo>
                  <a:pt x="75346" y="106114"/>
                </a:lnTo>
                <a:lnTo>
                  <a:pt x="75431" y="97283"/>
                </a:lnTo>
                <a:lnTo>
                  <a:pt x="75046" y="93909"/>
                </a:lnTo>
                <a:lnTo>
                  <a:pt x="74958" y="93264"/>
                </a:lnTo>
                <a:lnTo>
                  <a:pt x="74091" y="89892"/>
                </a:lnTo>
                <a:lnTo>
                  <a:pt x="73297" y="86320"/>
                </a:lnTo>
                <a:lnTo>
                  <a:pt x="71908" y="83294"/>
                </a:lnTo>
                <a:lnTo>
                  <a:pt x="67939" y="78332"/>
                </a:lnTo>
                <a:lnTo>
                  <a:pt x="65261" y="76447"/>
                </a:lnTo>
                <a:lnTo>
                  <a:pt x="61887" y="75157"/>
                </a:lnTo>
                <a:lnTo>
                  <a:pt x="58513" y="73769"/>
                </a:lnTo>
                <a:lnTo>
                  <a:pt x="54396" y="73073"/>
                </a:lnTo>
                <a:lnTo>
                  <a:pt x="88413" y="73073"/>
                </a:lnTo>
                <a:lnTo>
                  <a:pt x="88974" y="73719"/>
                </a:lnTo>
                <a:lnTo>
                  <a:pt x="91305" y="78183"/>
                </a:lnTo>
                <a:lnTo>
                  <a:pt x="92695" y="83343"/>
                </a:lnTo>
                <a:lnTo>
                  <a:pt x="94182" y="88403"/>
                </a:lnTo>
                <a:lnTo>
                  <a:pt x="94839" y="93264"/>
                </a:lnTo>
                <a:lnTo>
                  <a:pt x="94926" y="106114"/>
                </a:lnTo>
                <a:lnTo>
                  <a:pt x="93935" y="112215"/>
                </a:lnTo>
                <a:lnTo>
                  <a:pt x="91888" y="118367"/>
                </a:lnTo>
                <a:lnTo>
                  <a:pt x="90065" y="124121"/>
                </a:lnTo>
                <a:lnTo>
                  <a:pt x="87088" y="129331"/>
                </a:lnTo>
                <a:lnTo>
                  <a:pt x="83563" y="133200"/>
                </a:lnTo>
                <a:close/>
              </a:path>
              <a:path w="206375" h="149225">
                <a:moveTo>
                  <a:pt x="123328" y="28128"/>
                </a:moveTo>
                <a:lnTo>
                  <a:pt x="122038" y="28128"/>
                </a:lnTo>
                <a:lnTo>
                  <a:pt x="121592" y="28029"/>
                </a:lnTo>
                <a:lnTo>
                  <a:pt x="119535" y="17709"/>
                </a:lnTo>
                <a:lnTo>
                  <a:pt x="119645" y="16767"/>
                </a:lnTo>
                <a:lnTo>
                  <a:pt x="119806" y="15923"/>
                </a:lnTo>
                <a:lnTo>
                  <a:pt x="120005" y="15328"/>
                </a:lnTo>
                <a:lnTo>
                  <a:pt x="120203" y="14634"/>
                </a:lnTo>
                <a:lnTo>
                  <a:pt x="126553" y="8631"/>
                </a:lnTo>
                <a:lnTo>
                  <a:pt x="128735" y="7242"/>
                </a:lnTo>
                <a:lnTo>
                  <a:pt x="154086" y="0"/>
                </a:lnTo>
                <a:lnTo>
                  <a:pt x="165595" y="0"/>
                </a:lnTo>
                <a:lnTo>
                  <a:pt x="171499" y="892"/>
                </a:lnTo>
                <a:lnTo>
                  <a:pt x="176559" y="2678"/>
                </a:lnTo>
                <a:lnTo>
                  <a:pt x="181619" y="4365"/>
                </a:lnTo>
                <a:lnTo>
                  <a:pt x="185836" y="6796"/>
                </a:lnTo>
                <a:lnTo>
                  <a:pt x="189209" y="9970"/>
                </a:lnTo>
                <a:lnTo>
                  <a:pt x="192583" y="13047"/>
                </a:lnTo>
                <a:lnTo>
                  <a:pt x="194539" y="15923"/>
                </a:lnTo>
                <a:lnTo>
                  <a:pt x="150762" y="15923"/>
                </a:lnTo>
                <a:lnTo>
                  <a:pt x="146744" y="16569"/>
                </a:lnTo>
                <a:lnTo>
                  <a:pt x="124618" y="27483"/>
                </a:lnTo>
                <a:lnTo>
                  <a:pt x="123328" y="28128"/>
                </a:lnTo>
                <a:close/>
              </a:path>
              <a:path w="206375" h="149225">
                <a:moveTo>
                  <a:pt x="196958" y="132903"/>
                </a:moveTo>
                <a:lnTo>
                  <a:pt x="159543" y="132903"/>
                </a:lnTo>
                <a:lnTo>
                  <a:pt x="163809" y="132258"/>
                </a:lnTo>
                <a:lnTo>
                  <a:pt x="171251" y="129678"/>
                </a:lnTo>
                <a:lnTo>
                  <a:pt x="174376" y="127892"/>
                </a:lnTo>
                <a:lnTo>
                  <a:pt x="176856" y="125610"/>
                </a:lnTo>
                <a:lnTo>
                  <a:pt x="179436" y="123328"/>
                </a:lnTo>
                <a:lnTo>
                  <a:pt x="181371" y="120599"/>
                </a:lnTo>
                <a:lnTo>
                  <a:pt x="183951" y="114250"/>
                </a:lnTo>
                <a:lnTo>
                  <a:pt x="184595" y="110777"/>
                </a:lnTo>
                <a:lnTo>
                  <a:pt x="184595" y="102939"/>
                </a:lnTo>
                <a:lnTo>
                  <a:pt x="183752" y="99267"/>
                </a:lnTo>
                <a:lnTo>
                  <a:pt x="182066" y="95993"/>
                </a:lnTo>
                <a:lnTo>
                  <a:pt x="180478" y="92719"/>
                </a:lnTo>
                <a:lnTo>
                  <a:pt x="178146" y="89892"/>
                </a:lnTo>
                <a:lnTo>
                  <a:pt x="171995" y="85129"/>
                </a:lnTo>
                <a:lnTo>
                  <a:pt x="168175" y="83343"/>
                </a:lnTo>
                <a:lnTo>
                  <a:pt x="163611" y="82152"/>
                </a:lnTo>
                <a:lnTo>
                  <a:pt x="159146" y="80863"/>
                </a:lnTo>
                <a:lnTo>
                  <a:pt x="154086" y="80217"/>
                </a:lnTo>
                <a:lnTo>
                  <a:pt x="133994" y="80217"/>
                </a:lnTo>
                <a:lnTo>
                  <a:pt x="133399" y="80068"/>
                </a:lnTo>
                <a:lnTo>
                  <a:pt x="130134" y="70842"/>
                </a:lnTo>
                <a:lnTo>
                  <a:pt x="130224" y="69800"/>
                </a:lnTo>
                <a:lnTo>
                  <a:pt x="130620" y="67915"/>
                </a:lnTo>
                <a:lnTo>
                  <a:pt x="130918" y="67171"/>
                </a:lnTo>
                <a:lnTo>
                  <a:pt x="131316" y="66674"/>
                </a:lnTo>
                <a:lnTo>
                  <a:pt x="131712" y="66079"/>
                </a:lnTo>
                <a:lnTo>
                  <a:pt x="132159" y="65682"/>
                </a:lnTo>
                <a:lnTo>
                  <a:pt x="132655" y="65484"/>
                </a:lnTo>
                <a:lnTo>
                  <a:pt x="133250" y="65186"/>
                </a:lnTo>
                <a:lnTo>
                  <a:pt x="133895" y="65037"/>
                </a:lnTo>
                <a:lnTo>
                  <a:pt x="152051" y="65037"/>
                </a:lnTo>
                <a:lnTo>
                  <a:pt x="156467" y="64392"/>
                </a:lnTo>
                <a:lnTo>
                  <a:pt x="178791" y="42018"/>
                </a:lnTo>
                <a:lnTo>
                  <a:pt x="178791" y="34973"/>
                </a:lnTo>
                <a:lnTo>
                  <a:pt x="178296" y="32146"/>
                </a:lnTo>
                <a:lnTo>
                  <a:pt x="177303" y="29467"/>
                </a:lnTo>
                <a:lnTo>
                  <a:pt x="176311" y="26689"/>
                </a:lnTo>
                <a:lnTo>
                  <a:pt x="174823" y="24308"/>
                </a:lnTo>
                <a:lnTo>
                  <a:pt x="172838" y="22323"/>
                </a:lnTo>
                <a:lnTo>
                  <a:pt x="170953" y="20339"/>
                </a:lnTo>
                <a:lnTo>
                  <a:pt x="168473" y="18801"/>
                </a:lnTo>
                <a:lnTo>
                  <a:pt x="165397" y="17709"/>
                </a:lnTo>
                <a:lnTo>
                  <a:pt x="162420" y="16519"/>
                </a:lnTo>
                <a:lnTo>
                  <a:pt x="158997" y="15923"/>
                </a:lnTo>
                <a:lnTo>
                  <a:pt x="194539" y="15923"/>
                </a:lnTo>
                <a:lnTo>
                  <a:pt x="195113" y="16767"/>
                </a:lnTo>
                <a:lnTo>
                  <a:pt x="196800" y="21133"/>
                </a:lnTo>
                <a:lnTo>
                  <a:pt x="198486" y="25399"/>
                </a:lnTo>
                <a:lnTo>
                  <a:pt x="199330" y="30211"/>
                </a:lnTo>
                <a:lnTo>
                  <a:pt x="199330" y="40034"/>
                </a:lnTo>
                <a:lnTo>
                  <a:pt x="172094" y="70692"/>
                </a:lnTo>
                <a:lnTo>
                  <a:pt x="172094" y="70842"/>
                </a:lnTo>
                <a:lnTo>
                  <a:pt x="177155" y="71437"/>
                </a:lnTo>
                <a:lnTo>
                  <a:pt x="181718" y="72727"/>
                </a:lnTo>
                <a:lnTo>
                  <a:pt x="185786" y="74711"/>
                </a:lnTo>
                <a:lnTo>
                  <a:pt x="189953" y="76596"/>
                </a:lnTo>
                <a:lnTo>
                  <a:pt x="193525" y="79026"/>
                </a:lnTo>
                <a:lnTo>
                  <a:pt x="199478" y="84979"/>
                </a:lnTo>
                <a:lnTo>
                  <a:pt x="201810" y="88502"/>
                </a:lnTo>
                <a:lnTo>
                  <a:pt x="203560" y="92719"/>
                </a:lnTo>
                <a:lnTo>
                  <a:pt x="205184" y="96539"/>
                </a:lnTo>
                <a:lnTo>
                  <a:pt x="206027" y="100756"/>
                </a:lnTo>
                <a:lnTo>
                  <a:pt x="206027" y="111868"/>
                </a:lnTo>
                <a:lnTo>
                  <a:pt x="204836" y="117871"/>
                </a:lnTo>
                <a:lnTo>
                  <a:pt x="202412" y="123328"/>
                </a:lnTo>
                <a:lnTo>
                  <a:pt x="200173" y="128488"/>
                </a:lnTo>
                <a:lnTo>
                  <a:pt x="196958" y="132903"/>
                </a:lnTo>
                <a:close/>
              </a:path>
              <a:path w="206375" h="149225">
                <a:moveTo>
                  <a:pt x="163164" y="148678"/>
                </a:moveTo>
                <a:lnTo>
                  <a:pt x="150366" y="148678"/>
                </a:lnTo>
                <a:lnTo>
                  <a:pt x="145851" y="148282"/>
                </a:lnTo>
                <a:lnTo>
                  <a:pt x="115451" y="125610"/>
                </a:lnTo>
                <a:lnTo>
                  <a:pt x="115638" y="124220"/>
                </a:lnTo>
                <a:lnTo>
                  <a:pt x="116135" y="123229"/>
                </a:lnTo>
                <a:lnTo>
                  <a:pt x="116730" y="122137"/>
                </a:lnTo>
                <a:lnTo>
                  <a:pt x="117523" y="121592"/>
                </a:lnTo>
                <a:lnTo>
                  <a:pt x="119111" y="121592"/>
                </a:lnTo>
                <a:lnTo>
                  <a:pt x="120401" y="122187"/>
                </a:lnTo>
                <a:lnTo>
                  <a:pt x="124370" y="124568"/>
                </a:lnTo>
                <a:lnTo>
                  <a:pt x="126900" y="125858"/>
                </a:lnTo>
                <a:lnTo>
                  <a:pt x="133052" y="128636"/>
                </a:lnTo>
                <a:lnTo>
                  <a:pt x="136673" y="129926"/>
                </a:lnTo>
                <a:lnTo>
                  <a:pt x="145008" y="132307"/>
                </a:lnTo>
                <a:lnTo>
                  <a:pt x="149621" y="132903"/>
                </a:lnTo>
                <a:lnTo>
                  <a:pt x="196958" y="132903"/>
                </a:lnTo>
                <a:lnTo>
                  <a:pt x="196849" y="133051"/>
                </a:lnTo>
                <a:lnTo>
                  <a:pt x="188217" y="140691"/>
                </a:lnTo>
                <a:lnTo>
                  <a:pt x="182909" y="143618"/>
                </a:lnTo>
                <a:lnTo>
                  <a:pt x="176559" y="145701"/>
                </a:lnTo>
                <a:lnTo>
                  <a:pt x="170308" y="147686"/>
                </a:lnTo>
                <a:lnTo>
                  <a:pt x="163164" y="148678"/>
                </a:lnTo>
                <a:close/>
              </a:path>
            </a:pathLst>
          </a:custGeom>
          <a:solidFill>
            <a:srgbClr val="000000"/>
          </a:solidFill>
        </p:spPr>
        <p:txBody>
          <a:bodyPr wrap="square" lIns="0" tIns="0" rIns="0" bIns="0" rtlCol="0"/>
          <a:lstStyle/>
          <a:p>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55575" y="719290"/>
            <a:ext cx="5662572" cy="4823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4583" y="2129047"/>
            <a:ext cx="3867435" cy="35331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689794" y="2561965"/>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5" name="object 5"/>
          <p:cNvSpPr/>
          <p:nvPr/>
        </p:nvSpPr>
        <p:spPr>
          <a:xfrm>
            <a:off x="1024853" y="2655478"/>
            <a:ext cx="7019425" cy="32146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37801" y="3079655"/>
            <a:ext cx="1852195" cy="31194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99615" y="3595766"/>
            <a:ext cx="7401077" cy="37757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30906" y="4128107"/>
            <a:ext cx="3667607" cy="33530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85030" y="4679080"/>
            <a:ext cx="7695974" cy="351538"/>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42960" y="5187314"/>
            <a:ext cx="2342057" cy="318639"/>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650842" y="6359496"/>
            <a:ext cx="213360" cy="148590"/>
          </a:xfrm>
          <a:custGeom>
            <a:avLst/>
            <a:gdLst/>
            <a:ahLst/>
            <a:cxnLst/>
            <a:rect l="l" t="t" r="r" b="b"/>
            <a:pathLst>
              <a:path w="213359" h="148590">
                <a:moveTo>
                  <a:pt x="54297" y="148529"/>
                </a:moveTo>
                <a:lnTo>
                  <a:pt x="39910" y="148529"/>
                </a:lnTo>
                <a:lnTo>
                  <a:pt x="34552" y="147785"/>
                </a:lnTo>
                <a:lnTo>
                  <a:pt x="5233" y="121245"/>
                </a:lnTo>
                <a:lnTo>
                  <a:pt x="0" y="72925"/>
                </a:lnTo>
                <a:lnTo>
                  <a:pt x="322" y="67121"/>
                </a:lnTo>
                <a:lnTo>
                  <a:pt x="1711" y="54520"/>
                </a:lnTo>
                <a:lnTo>
                  <a:pt x="2902" y="48418"/>
                </a:lnTo>
                <a:lnTo>
                  <a:pt x="4589" y="42564"/>
                </a:lnTo>
                <a:lnTo>
                  <a:pt x="6275" y="36611"/>
                </a:lnTo>
                <a:lnTo>
                  <a:pt x="32369" y="5605"/>
                </a:lnTo>
                <a:lnTo>
                  <a:pt x="38521" y="3423"/>
                </a:lnTo>
                <a:lnTo>
                  <a:pt x="44673" y="1141"/>
                </a:lnTo>
                <a:lnTo>
                  <a:pt x="51866" y="0"/>
                </a:lnTo>
                <a:lnTo>
                  <a:pt x="62880" y="0"/>
                </a:lnTo>
                <a:lnTo>
                  <a:pt x="65657" y="198"/>
                </a:lnTo>
                <a:lnTo>
                  <a:pt x="68435" y="595"/>
                </a:lnTo>
                <a:lnTo>
                  <a:pt x="71313" y="892"/>
                </a:lnTo>
                <a:lnTo>
                  <a:pt x="73942" y="1339"/>
                </a:lnTo>
                <a:lnTo>
                  <a:pt x="76323" y="1934"/>
                </a:lnTo>
                <a:lnTo>
                  <a:pt x="78704" y="2430"/>
                </a:lnTo>
                <a:lnTo>
                  <a:pt x="80689" y="3026"/>
                </a:lnTo>
                <a:lnTo>
                  <a:pt x="82276" y="3720"/>
                </a:lnTo>
                <a:lnTo>
                  <a:pt x="83963" y="4315"/>
                </a:lnTo>
                <a:lnTo>
                  <a:pt x="85055" y="4861"/>
                </a:lnTo>
                <a:lnTo>
                  <a:pt x="85551" y="5357"/>
                </a:lnTo>
                <a:lnTo>
                  <a:pt x="86047" y="5754"/>
                </a:lnTo>
                <a:lnTo>
                  <a:pt x="86394" y="6200"/>
                </a:lnTo>
                <a:lnTo>
                  <a:pt x="86592" y="6697"/>
                </a:lnTo>
                <a:lnTo>
                  <a:pt x="86890" y="7094"/>
                </a:lnTo>
                <a:lnTo>
                  <a:pt x="87088" y="7590"/>
                </a:lnTo>
                <a:lnTo>
                  <a:pt x="87188" y="8185"/>
                </a:lnTo>
                <a:lnTo>
                  <a:pt x="87386" y="8781"/>
                </a:lnTo>
                <a:lnTo>
                  <a:pt x="87535" y="9425"/>
                </a:lnTo>
                <a:lnTo>
                  <a:pt x="87733" y="10814"/>
                </a:lnTo>
                <a:lnTo>
                  <a:pt x="87723" y="15329"/>
                </a:lnTo>
                <a:lnTo>
                  <a:pt x="51965" y="15329"/>
                </a:lnTo>
                <a:lnTo>
                  <a:pt x="45962" y="16767"/>
                </a:lnTo>
                <a:lnTo>
                  <a:pt x="41949" y="19049"/>
                </a:lnTo>
                <a:lnTo>
                  <a:pt x="35941" y="22423"/>
                </a:lnTo>
                <a:lnTo>
                  <a:pt x="31874" y="26193"/>
                </a:lnTo>
                <a:lnTo>
                  <a:pt x="19173" y="67121"/>
                </a:lnTo>
                <a:lnTo>
                  <a:pt x="83373" y="67121"/>
                </a:lnTo>
                <a:lnTo>
                  <a:pt x="88413" y="72925"/>
                </a:lnTo>
                <a:lnTo>
                  <a:pt x="46757" y="72925"/>
                </a:lnTo>
                <a:lnTo>
                  <a:pt x="43978" y="73173"/>
                </a:lnTo>
                <a:lnTo>
                  <a:pt x="38422" y="74166"/>
                </a:lnTo>
                <a:lnTo>
                  <a:pt x="35743" y="74860"/>
                </a:lnTo>
                <a:lnTo>
                  <a:pt x="33163" y="75753"/>
                </a:lnTo>
                <a:lnTo>
                  <a:pt x="30683" y="76547"/>
                </a:lnTo>
                <a:lnTo>
                  <a:pt x="28251" y="77539"/>
                </a:lnTo>
                <a:lnTo>
                  <a:pt x="23489" y="79920"/>
                </a:lnTo>
                <a:lnTo>
                  <a:pt x="21356" y="81160"/>
                </a:lnTo>
                <a:lnTo>
                  <a:pt x="19471" y="82450"/>
                </a:lnTo>
                <a:lnTo>
                  <a:pt x="19556" y="93216"/>
                </a:lnTo>
                <a:lnTo>
                  <a:pt x="38868" y="132208"/>
                </a:lnTo>
                <a:lnTo>
                  <a:pt x="42986" y="133051"/>
                </a:lnTo>
                <a:lnTo>
                  <a:pt x="83563" y="133051"/>
                </a:lnTo>
                <a:lnTo>
                  <a:pt x="79052" y="138112"/>
                </a:lnTo>
                <a:lnTo>
                  <a:pt x="73942" y="141733"/>
                </a:lnTo>
                <a:lnTo>
                  <a:pt x="61539" y="147190"/>
                </a:lnTo>
                <a:lnTo>
                  <a:pt x="54297" y="148529"/>
                </a:lnTo>
                <a:close/>
              </a:path>
              <a:path w="213359" h="148590">
                <a:moveTo>
                  <a:pt x="85352" y="20240"/>
                </a:moveTo>
                <a:lnTo>
                  <a:pt x="83864" y="20240"/>
                </a:lnTo>
                <a:lnTo>
                  <a:pt x="82723" y="19992"/>
                </a:lnTo>
                <a:lnTo>
                  <a:pt x="81235" y="19496"/>
                </a:lnTo>
                <a:lnTo>
                  <a:pt x="79845" y="19000"/>
                </a:lnTo>
                <a:lnTo>
                  <a:pt x="78159" y="18454"/>
                </a:lnTo>
                <a:lnTo>
                  <a:pt x="76175" y="17859"/>
                </a:lnTo>
                <a:lnTo>
                  <a:pt x="74190" y="17164"/>
                </a:lnTo>
                <a:lnTo>
                  <a:pt x="71760" y="16569"/>
                </a:lnTo>
                <a:lnTo>
                  <a:pt x="66005" y="15577"/>
                </a:lnTo>
                <a:lnTo>
                  <a:pt x="62680" y="15329"/>
                </a:lnTo>
                <a:lnTo>
                  <a:pt x="87723" y="15329"/>
                </a:lnTo>
                <a:lnTo>
                  <a:pt x="87624" y="17164"/>
                </a:lnTo>
                <a:lnTo>
                  <a:pt x="87485" y="17859"/>
                </a:lnTo>
                <a:lnTo>
                  <a:pt x="87188" y="18454"/>
                </a:lnTo>
                <a:lnTo>
                  <a:pt x="86989" y="19049"/>
                </a:lnTo>
                <a:lnTo>
                  <a:pt x="86692" y="19496"/>
                </a:lnTo>
                <a:lnTo>
                  <a:pt x="85898" y="20091"/>
                </a:lnTo>
                <a:lnTo>
                  <a:pt x="85352" y="20240"/>
                </a:lnTo>
                <a:close/>
              </a:path>
              <a:path w="213359" h="148590">
                <a:moveTo>
                  <a:pt x="83373" y="67121"/>
                </a:moveTo>
                <a:lnTo>
                  <a:pt x="19173" y="67121"/>
                </a:lnTo>
                <a:lnTo>
                  <a:pt x="21058" y="66030"/>
                </a:lnTo>
                <a:lnTo>
                  <a:pt x="49286" y="57745"/>
                </a:lnTo>
                <a:lnTo>
                  <a:pt x="60795" y="57745"/>
                </a:lnTo>
                <a:lnTo>
                  <a:pt x="67393" y="58836"/>
                </a:lnTo>
                <a:lnTo>
                  <a:pt x="72751" y="61018"/>
                </a:lnTo>
                <a:lnTo>
                  <a:pt x="78109" y="63102"/>
                </a:lnTo>
                <a:lnTo>
                  <a:pt x="82425" y="66030"/>
                </a:lnTo>
                <a:lnTo>
                  <a:pt x="83373" y="67121"/>
                </a:lnTo>
                <a:close/>
              </a:path>
              <a:path w="213359" h="148590">
                <a:moveTo>
                  <a:pt x="83563" y="133051"/>
                </a:moveTo>
                <a:lnTo>
                  <a:pt x="52511" y="133051"/>
                </a:lnTo>
                <a:lnTo>
                  <a:pt x="56628" y="132159"/>
                </a:lnTo>
                <a:lnTo>
                  <a:pt x="63574" y="128587"/>
                </a:lnTo>
                <a:lnTo>
                  <a:pt x="66451" y="126205"/>
                </a:lnTo>
                <a:lnTo>
                  <a:pt x="68733" y="123229"/>
                </a:lnTo>
                <a:lnTo>
                  <a:pt x="71115" y="120153"/>
                </a:lnTo>
                <a:lnTo>
                  <a:pt x="72801" y="116730"/>
                </a:lnTo>
                <a:lnTo>
                  <a:pt x="73793" y="112960"/>
                </a:lnTo>
                <a:lnTo>
                  <a:pt x="74885" y="109189"/>
                </a:lnTo>
                <a:lnTo>
                  <a:pt x="75346" y="105965"/>
                </a:lnTo>
                <a:lnTo>
                  <a:pt x="75431" y="97134"/>
                </a:lnTo>
                <a:lnTo>
                  <a:pt x="75046" y="93761"/>
                </a:lnTo>
                <a:lnTo>
                  <a:pt x="74958" y="93116"/>
                </a:lnTo>
                <a:lnTo>
                  <a:pt x="74091" y="89743"/>
                </a:lnTo>
                <a:lnTo>
                  <a:pt x="73297" y="86171"/>
                </a:lnTo>
                <a:lnTo>
                  <a:pt x="71908" y="83145"/>
                </a:lnTo>
                <a:lnTo>
                  <a:pt x="67939" y="78183"/>
                </a:lnTo>
                <a:lnTo>
                  <a:pt x="65261" y="76298"/>
                </a:lnTo>
                <a:lnTo>
                  <a:pt x="61887" y="75009"/>
                </a:lnTo>
                <a:lnTo>
                  <a:pt x="58513" y="73620"/>
                </a:lnTo>
                <a:lnTo>
                  <a:pt x="54396" y="72925"/>
                </a:lnTo>
                <a:lnTo>
                  <a:pt x="88413" y="72925"/>
                </a:lnTo>
                <a:lnTo>
                  <a:pt x="88974" y="73570"/>
                </a:lnTo>
                <a:lnTo>
                  <a:pt x="91305" y="78035"/>
                </a:lnTo>
                <a:lnTo>
                  <a:pt x="92695" y="83194"/>
                </a:lnTo>
                <a:lnTo>
                  <a:pt x="94182" y="88254"/>
                </a:lnTo>
                <a:lnTo>
                  <a:pt x="94839" y="93116"/>
                </a:lnTo>
                <a:lnTo>
                  <a:pt x="94926" y="105965"/>
                </a:lnTo>
                <a:lnTo>
                  <a:pt x="93935" y="112067"/>
                </a:lnTo>
                <a:lnTo>
                  <a:pt x="91888" y="118219"/>
                </a:lnTo>
                <a:lnTo>
                  <a:pt x="90065" y="123973"/>
                </a:lnTo>
                <a:lnTo>
                  <a:pt x="87088" y="129182"/>
                </a:lnTo>
                <a:lnTo>
                  <a:pt x="83563" y="133051"/>
                </a:lnTo>
                <a:close/>
              </a:path>
              <a:path w="213359" h="148590">
                <a:moveTo>
                  <a:pt x="210293" y="113257"/>
                </a:moveTo>
                <a:lnTo>
                  <a:pt x="113605" y="113257"/>
                </a:lnTo>
                <a:lnTo>
                  <a:pt x="112861" y="113158"/>
                </a:lnTo>
                <a:lnTo>
                  <a:pt x="109339" y="102145"/>
                </a:lnTo>
                <a:lnTo>
                  <a:pt x="109537" y="99863"/>
                </a:lnTo>
                <a:lnTo>
                  <a:pt x="164058" y="4762"/>
                </a:lnTo>
                <a:lnTo>
                  <a:pt x="165694" y="3273"/>
                </a:lnTo>
                <a:lnTo>
                  <a:pt x="166389" y="2778"/>
                </a:lnTo>
                <a:lnTo>
                  <a:pt x="180825" y="1339"/>
                </a:lnTo>
                <a:lnTo>
                  <a:pt x="182958" y="1438"/>
                </a:lnTo>
                <a:lnTo>
                  <a:pt x="191739" y="3571"/>
                </a:lnTo>
                <a:lnTo>
                  <a:pt x="192335" y="3969"/>
                </a:lnTo>
                <a:lnTo>
                  <a:pt x="192633" y="4514"/>
                </a:lnTo>
                <a:lnTo>
                  <a:pt x="192633" y="18156"/>
                </a:lnTo>
                <a:lnTo>
                  <a:pt x="173880" y="18156"/>
                </a:lnTo>
                <a:lnTo>
                  <a:pt x="126850" y="97482"/>
                </a:lnTo>
                <a:lnTo>
                  <a:pt x="210293" y="97482"/>
                </a:lnTo>
                <a:lnTo>
                  <a:pt x="211285" y="98127"/>
                </a:lnTo>
                <a:lnTo>
                  <a:pt x="211980" y="99416"/>
                </a:lnTo>
                <a:lnTo>
                  <a:pt x="212773" y="100706"/>
                </a:lnTo>
                <a:lnTo>
                  <a:pt x="213170" y="102690"/>
                </a:lnTo>
                <a:lnTo>
                  <a:pt x="213130" y="108048"/>
                </a:lnTo>
                <a:lnTo>
                  <a:pt x="212773" y="109784"/>
                </a:lnTo>
                <a:lnTo>
                  <a:pt x="211980" y="111174"/>
                </a:lnTo>
                <a:lnTo>
                  <a:pt x="211285" y="112563"/>
                </a:lnTo>
                <a:lnTo>
                  <a:pt x="210293" y="113257"/>
                </a:lnTo>
                <a:close/>
              </a:path>
              <a:path w="213359" h="148590">
                <a:moveTo>
                  <a:pt x="192633" y="97482"/>
                </a:moveTo>
                <a:lnTo>
                  <a:pt x="174028" y="97482"/>
                </a:lnTo>
                <a:lnTo>
                  <a:pt x="174028" y="18156"/>
                </a:lnTo>
                <a:lnTo>
                  <a:pt x="192633" y="18156"/>
                </a:lnTo>
                <a:lnTo>
                  <a:pt x="192633" y="97482"/>
                </a:lnTo>
                <a:close/>
              </a:path>
              <a:path w="213359" h="148590">
                <a:moveTo>
                  <a:pt x="185042" y="147190"/>
                </a:moveTo>
                <a:lnTo>
                  <a:pt x="181470" y="147190"/>
                </a:lnTo>
                <a:lnTo>
                  <a:pt x="179982" y="147091"/>
                </a:lnTo>
                <a:lnTo>
                  <a:pt x="178791" y="146893"/>
                </a:lnTo>
                <a:lnTo>
                  <a:pt x="177600" y="146794"/>
                </a:lnTo>
                <a:lnTo>
                  <a:pt x="174028" y="144213"/>
                </a:lnTo>
                <a:lnTo>
                  <a:pt x="174028" y="113257"/>
                </a:lnTo>
                <a:lnTo>
                  <a:pt x="192633" y="113257"/>
                </a:lnTo>
                <a:lnTo>
                  <a:pt x="192633" y="144213"/>
                </a:lnTo>
                <a:lnTo>
                  <a:pt x="187721" y="146893"/>
                </a:lnTo>
                <a:lnTo>
                  <a:pt x="186530" y="147091"/>
                </a:lnTo>
                <a:lnTo>
                  <a:pt x="185042" y="147190"/>
                </a:lnTo>
                <a:close/>
              </a:path>
            </a:pathLst>
          </a:custGeom>
          <a:solidFill>
            <a:srgbClr val="000000"/>
          </a:solidFill>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54035" y="321416"/>
            <a:ext cx="4238661" cy="42415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1669" y="975233"/>
            <a:ext cx="8013879" cy="3036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3258" y="1403560"/>
            <a:ext cx="7691176" cy="3040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83768" y="1832185"/>
            <a:ext cx="7680667" cy="2445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93945" y="2260904"/>
            <a:ext cx="7673357" cy="30396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93945" y="2690919"/>
            <a:ext cx="7664022" cy="3024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93945" y="3119543"/>
            <a:ext cx="7673357" cy="30257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3945" y="3548910"/>
            <a:ext cx="5745024" cy="30182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30551" y="4047914"/>
            <a:ext cx="6570951" cy="302418"/>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0842" y="6359496"/>
            <a:ext cx="207010" cy="148590"/>
          </a:xfrm>
          <a:custGeom>
            <a:avLst/>
            <a:gdLst/>
            <a:ahLst/>
            <a:cxnLst/>
            <a:rect l="l" t="t" r="r" b="b"/>
            <a:pathLst>
              <a:path w="207009" h="148590">
                <a:moveTo>
                  <a:pt x="54297" y="148529"/>
                </a:moveTo>
                <a:lnTo>
                  <a:pt x="39910" y="148529"/>
                </a:lnTo>
                <a:lnTo>
                  <a:pt x="34552" y="147785"/>
                </a:lnTo>
                <a:lnTo>
                  <a:pt x="5233" y="121245"/>
                </a:lnTo>
                <a:lnTo>
                  <a:pt x="0" y="72925"/>
                </a:lnTo>
                <a:lnTo>
                  <a:pt x="322" y="67121"/>
                </a:lnTo>
                <a:lnTo>
                  <a:pt x="1711" y="54520"/>
                </a:lnTo>
                <a:lnTo>
                  <a:pt x="2902" y="48418"/>
                </a:lnTo>
                <a:lnTo>
                  <a:pt x="4589" y="42564"/>
                </a:lnTo>
                <a:lnTo>
                  <a:pt x="6275" y="36611"/>
                </a:lnTo>
                <a:lnTo>
                  <a:pt x="32369" y="5605"/>
                </a:lnTo>
                <a:lnTo>
                  <a:pt x="38521" y="3423"/>
                </a:lnTo>
                <a:lnTo>
                  <a:pt x="44673" y="1141"/>
                </a:lnTo>
                <a:lnTo>
                  <a:pt x="51866" y="0"/>
                </a:lnTo>
                <a:lnTo>
                  <a:pt x="62880" y="0"/>
                </a:lnTo>
                <a:lnTo>
                  <a:pt x="65657" y="198"/>
                </a:lnTo>
                <a:lnTo>
                  <a:pt x="68435" y="595"/>
                </a:lnTo>
                <a:lnTo>
                  <a:pt x="71313" y="892"/>
                </a:lnTo>
                <a:lnTo>
                  <a:pt x="73942" y="1339"/>
                </a:lnTo>
                <a:lnTo>
                  <a:pt x="76323" y="1934"/>
                </a:lnTo>
                <a:lnTo>
                  <a:pt x="78704" y="2430"/>
                </a:lnTo>
                <a:lnTo>
                  <a:pt x="80689" y="3026"/>
                </a:lnTo>
                <a:lnTo>
                  <a:pt x="82276" y="3720"/>
                </a:lnTo>
                <a:lnTo>
                  <a:pt x="83963" y="4315"/>
                </a:lnTo>
                <a:lnTo>
                  <a:pt x="85055" y="4861"/>
                </a:lnTo>
                <a:lnTo>
                  <a:pt x="85551" y="5357"/>
                </a:lnTo>
                <a:lnTo>
                  <a:pt x="86047" y="5754"/>
                </a:lnTo>
                <a:lnTo>
                  <a:pt x="86394" y="6200"/>
                </a:lnTo>
                <a:lnTo>
                  <a:pt x="86592" y="6697"/>
                </a:lnTo>
                <a:lnTo>
                  <a:pt x="86890" y="7094"/>
                </a:lnTo>
                <a:lnTo>
                  <a:pt x="87088" y="7590"/>
                </a:lnTo>
                <a:lnTo>
                  <a:pt x="87188" y="8185"/>
                </a:lnTo>
                <a:lnTo>
                  <a:pt x="87386" y="8781"/>
                </a:lnTo>
                <a:lnTo>
                  <a:pt x="87535" y="9425"/>
                </a:lnTo>
                <a:lnTo>
                  <a:pt x="87733" y="10814"/>
                </a:lnTo>
                <a:lnTo>
                  <a:pt x="87723" y="15329"/>
                </a:lnTo>
                <a:lnTo>
                  <a:pt x="51965" y="15329"/>
                </a:lnTo>
                <a:lnTo>
                  <a:pt x="45962" y="16767"/>
                </a:lnTo>
                <a:lnTo>
                  <a:pt x="41949" y="19049"/>
                </a:lnTo>
                <a:lnTo>
                  <a:pt x="35941" y="22423"/>
                </a:lnTo>
                <a:lnTo>
                  <a:pt x="31874" y="26193"/>
                </a:lnTo>
                <a:lnTo>
                  <a:pt x="19173" y="67121"/>
                </a:lnTo>
                <a:lnTo>
                  <a:pt x="83373" y="67121"/>
                </a:lnTo>
                <a:lnTo>
                  <a:pt x="88413" y="72925"/>
                </a:lnTo>
                <a:lnTo>
                  <a:pt x="46757" y="72925"/>
                </a:lnTo>
                <a:lnTo>
                  <a:pt x="43978" y="73173"/>
                </a:lnTo>
                <a:lnTo>
                  <a:pt x="38422" y="74166"/>
                </a:lnTo>
                <a:lnTo>
                  <a:pt x="35743" y="74860"/>
                </a:lnTo>
                <a:lnTo>
                  <a:pt x="33163" y="75753"/>
                </a:lnTo>
                <a:lnTo>
                  <a:pt x="30683" y="76547"/>
                </a:lnTo>
                <a:lnTo>
                  <a:pt x="28251" y="77539"/>
                </a:lnTo>
                <a:lnTo>
                  <a:pt x="23489" y="79920"/>
                </a:lnTo>
                <a:lnTo>
                  <a:pt x="21356" y="81160"/>
                </a:lnTo>
                <a:lnTo>
                  <a:pt x="19471" y="82450"/>
                </a:lnTo>
                <a:lnTo>
                  <a:pt x="19556" y="93216"/>
                </a:lnTo>
                <a:lnTo>
                  <a:pt x="38868" y="132208"/>
                </a:lnTo>
                <a:lnTo>
                  <a:pt x="42986" y="133051"/>
                </a:lnTo>
                <a:lnTo>
                  <a:pt x="83563" y="133051"/>
                </a:lnTo>
                <a:lnTo>
                  <a:pt x="79052" y="138112"/>
                </a:lnTo>
                <a:lnTo>
                  <a:pt x="73942" y="141733"/>
                </a:lnTo>
                <a:lnTo>
                  <a:pt x="61539" y="147190"/>
                </a:lnTo>
                <a:lnTo>
                  <a:pt x="54297" y="148529"/>
                </a:lnTo>
                <a:close/>
              </a:path>
              <a:path w="207009" h="148590">
                <a:moveTo>
                  <a:pt x="85352" y="20240"/>
                </a:moveTo>
                <a:lnTo>
                  <a:pt x="83864" y="20240"/>
                </a:lnTo>
                <a:lnTo>
                  <a:pt x="82723" y="19992"/>
                </a:lnTo>
                <a:lnTo>
                  <a:pt x="81235" y="19496"/>
                </a:lnTo>
                <a:lnTo>
                  <a:pt x="79845" y="19000"/>
                </a:lnTo>
                <a:lnTo>
                  <a:pt x="78159" y="18454"/>
                </a:lnTo>
                <a:lnTo>
                  <a:pt x="76175" y="17859"/>
                </a:lnTo>
                <a:lnTo>
                  <a:pt x="74190" y="17164"/>
                </a:lnTo>
                <a:lnTo>
                  <a:pt x="71760" y="16569"/>
                </a:lnTo>
                <a:lnTo>
                  <a:pt x="66005" y="15577"/>
                </a:lnTo>
                <a:lnTo>
                  <a:pt x="62680" y="15329"/>
                </a:lnTo>
                <a:lnTo>
                  <a:pt x="87723" y="15329"/>
                </a:lnTo>
                <a:lnTo>
                  <a:pt x="87624" y="17164"/>
                </a:lnTo>
                <a:lnTo>
                  <a:pt x="87485" y="17859"/>
                </a:lnTo>
                <a:lnTo>
                  <a:pt x="87188" y="18454"/>
                </a:lnTo>
                <a:lnTo>
                  <a:pt x="86989" y="19049"/>
                </a:lnTo>
                <a:lnTo>
                  <a:pt x="86692" y="19496"/>
                </a:lnTo>
                <a:lnTo>
                  <a:pt x="85898" y="20091"/>
                </a:lnTo>
                <a:lnTo>
                  <a:pt x="85352" y="20240"/>
                </a:lnTo>
                <a:close/>
              </a:path>
              <a:path w="207009" h="148590">
                <a:moveTo>
                  <a:pt x="83373" y="67121"/>
                </a:moveTo>
                <a:lnTo>
                  <a:pt x="19173" y="67121"/>
                </a:lnTo>
                <a:lnTo>
                  <a:pt x="21058" y="66030"/>
                </a:lnTo>
                <a:lnTo>
                  <a:pt x="49286" y="57745"/>
                </a:lnTo>
                <a:lnTo>
                  <a:pt x="60795" y="57745"/>
                </a:lnTo>
                <a:lnTo>
                  <a:pt x="67393" y="58836"/>
                </a:lnTo>
                <a:lnTo>
                  <a:pt x="72751" y="61018"/>
                </a:lnTo>
                <a:lnTo>
                  <a:pt x="78109" y="63102"/>
                </a:lnTo>
                <a:lnTo>
                  <a:pt x="82425" y="66030"/>
                </a:lnTo>
                <a:lnTo>
                  <a:pt x="83373" y="67121"/>
                </a:lnTo>
                <a:close/>
              </a:path>
              <a:path w="207009" h="148590">
                <a:moveTo>
                  <a:pt x="83563" y="133051"/>
                </a:moveTo>
                <a:lnTo>
                  <a:pt x="52511" y="133051"/>
                </a:lnTo>
                <a:lnTo>
                  <a:pt x="56628" y="132159"/>
                </a:lnTo>
                <a:lnTo>
                  <a:pt x="63574" y="128587"/>
                </a:lnTo>
                <a:lnTo>
                  <a:pt x="66451" y="126205"/>
                </a:lnTo>
                <a:lnTo>
                  <a:pt x="68733" y="123229"/>
                </a:lnTo>
                <a:lnTo>
                  <a:pt x="71115" y="120153"/>
                </a:lnTo>
                <a:lnTo>
                  <a:pt x="72801" y="116730"/>
                </a:lnTo>
                <a:lnTo>
                  <a:pt x="73793" y="112960"/>
                </a:lnTo>
                <a:lnTo>
                  <a:pt x="74885" y="109189"/>
                </a:lnTo>
                <a:lnTo>
                  <a:pt x="75346" y="105965"/>
                </a:lnTo>
                <a:lnTo>
                  <a:pt x="75431" y="97134"/>
                </a:lnTo>
                <a:lnTo>
                  <a:pt x="75046" y="93761"/>
                </a:lnTo>
                <a:lnTo>
                  <a:pt x="74958" y="93116"/>
                </a:lnTo>
                <a:lnTo>
                  <a:pt x="74091" y="89743"/>
                </a:lnTo>
                <a:lnTo>
                  <a:pt x="73297" y="86171"/>
                </a:lnTo>
                <a:lnTo>
                  <a:pt x="71908" y="83145"/>
                </a:lnTo>
                <a:lnTo>
                  <a:pt x="67939" y="78183"/>
                </a:lnTo>
                <a:lnTo>
                  <a:pt x="65261" y="76298"/>
                </a:lnTo>
                <a:lnTo>
                  <a:pt x="61887" y="75009"/>
                </a:lnTo>
                <a:lnTo>
                  <a:pt x="58513" y="73620"/>
                </a:lnTo>
                <a:lnTo>
                  <a:pt x="54396" y="72925"/>
                </a:lnTo>
                <a:lnTo>
                  <a:pt x="88413" y="72925"/>
                </a:lnTo>
                <a:lnTo>
                  <a:pt x="88974" y="73570"/>
                </a:lnTo>
                <a:lnTo>
                  <a:pt x="91305" y="78035"/>
                </a:lnTo>
                <a:lnTo>
                  <a:pt x="92695" y="83194"/>
                </a:lnTo>
                <a:lnTo>
                  <a:pt x="94182" y="88254"/>
                </a:lnTo>
                <a:lnTo>
                  <a:pt x="94839" y="93116"/>
                </a:lnTo>
                <a:lnTo>
                  <a:pt x="94926" y="105965"/>
                </a:lnTo>
                <a:lnTo>
                  <a:pt x="93935" y="112067"/>
                </a:lnTo>
                <a:lnTo>
                  <a:pt x="91888" y="118219"/>
                </a:lnTo>
                <a:lnTo>
                  <a:pt x="90065" y="123973"/>
                </a:lnTo>
                <a:lnTo>
                  <a:pt x="87088" y="129182"/>
                </a:lnTo>
                <a:lnTo>
                  <a:pt x="83563" y="133051"/>
                </a:lnTo>
                <a:close/>
              </a:path>
              <a:path w="207009" h="148590">
                <a:moveTo>
                  <a:pt x="131216" y="75157"/>
                </a:moveTo>
                <a:lnTo>
                  <a:pt x="126255" y="75157"/>
                </a:lnTo>
                <a:lnTo>
                  <a:pt x="124767" y="74661"/>
                </a:lnTo>
                <a:lnTo>
                  <a:pt x="122981" y="72677"/>
                </a:lnTo>
                <a:lnTo>
                  <a:pt x="122534" y="70792"/>
                </a:lnTo>
                <a:lnTo>
                  <a:pt x="122551" y="6697"/>
                </a:lnTo>
                <a:lnTo>
                  <a:pt x="123130" y="4911"/>
                </a:lnTo>
                <a:lnTo>
                  <a:pt x="125511" y="2529"/>
                </a:lnTo>
                <a:lnTo>
                  <a:pt x="127148" y="1934"/>
                </a:lnTo>
                <a:lnTo>
                  <a:pt x="193823" y="1934"/>
                </a:lnTo>
                <a:lnTo>
                  <a:pt x="194369" y="2133"/>
                </a:lnTo>
                <a:lnTo>
                  <a:pt x="194864" y="2529"/>
                </a:lnTo>
                <a:lnTo>
                  <a:pt x="195460" y="2827"/>
                </a:lnTo>
                <a:lnTo>
                  <a:pt x="197544" y="8880"/>
                </a:lnTo>
                <a:lnTo>
                  <a:pt x="197544" y="12948"/>
                </a:lnTo>
                <a:lnTo>
                  <a:pt x="197147" y="15031"/>
                </a:lnTo>
                <a:lnTo>
                  <a:pt x="196353" y="16520"/>
                </a:lnTo>
                <a:lnTo>
                  <a:pt x="195659" y="18007"/>
                </a:lnTo>
                <a:lnTo>
                  <a:pt x="194617" y="18751"/>
                </a:lnTo>
                <a:lnTo>
                  <a:pt x="139352" y="18751"/>
                </a:lnTo>
                <a:lnTo>
                  <a:pt x="139352" y="59232"/>
                </a:lnTo>
                <a:lnTo>
                  <a:pt x="170391" y="59232"/>
                </a:lnTo>
                <a:lnTo>
                  <a:pt x="172193" y="59481"/>
                </a:lnTo>
                <a:lnTo>
                  <a:pt x="184595" y="63450"/>
                </a:lnTo>
                <a:lnTo>
                  <a:pt x="189755" y="66228"/>
                </a:lnTo>
                <a:lnTo>
                  <a:pt x="193823" y="69800"/>
                </a:lnTo>
                <a:lnTo>
                  <a:pt x="197990" y="73371"/>
                </a:lnTo>
                <a:lnTo>
                  <a:pt x="198310" y="73818"/>
                </a:lnTo>
                <a:lnTo>
                  <a:pt x="144759" y="73818"/>
                </a:lnTo>
                <a:lnTo>
                  <a:pt x="140841" y="74066"/>
                </a:lnTo>
                <a:lnTo>
                  <a:pt x="137566" y="74562"/>
                </a:lnTo>
                <a:lnTo>
                  <a:pt x="134292" y="74959"/>
                </a:lnTo>
                <a:lnTo>
                  <a:pt x="131216" y="75157"/>
                </a:lnTo>
                <a:close/>
              </a:path>
              <a:path w="207009" h="148590">
                <a:moveTo>
                  <a:pt x="170391" y="59232"/>
                </a:moveTo>
                <a:lnTo>
                  <a:pt x="139352" y="59232"/>
                </a:lnTo>
                <a:lnTo>
                  <a:pt x="141931" y="58836"/>
                </a:lnTo>
                <a:lnTo>
                  <a:pt x="144561" y="58637"/>
                </a:lnTo>
                <a:lnTo>
                  <a:pt x="147239" y="58637"/>
                </a:lnTo>
                <a:lnTo>
                  <a:pt x="150018" y="58538"/>
                </a:lnTo>
                <a:lnTo>
                  <a:pt x="165000" y="58489"/>
                </a:lnTo>
                <a:lnTo>
                  <a:pt x="170391" y="59232"/>
                </a:lnTo>
                <a:close/>
              </a:path>
              <a:path w="207009" h="148590">
                <a:moveTo>
                  <a:pt x="195014" y="132754"/>
                </a:moveTo>
                <a:lnTo>
                  <a:pt x="156963" y="132754"/>
                </a:lnTo>
                <a:lnTo>
                  <a:pt x="161527" y="132159"/>
                </a:lnTo>
                <a:lnTo>
                  <a:pt x="169861" y="129777"/>
                </a:lnTo>
                <a:lnTo>
                  <a:pt x="186084" y="97134"/>
                </a:lnTo>
                <a:lnTo>
                  <a:pt x="185339" y="93066"/>
                </a:lnTo>
                <a:lnTo>
                  <a:pt x="183852" y="89593"/>
                </a:lnTo>
                <a:lnTo>
                  <a:pt x="182463" y="86022"/>
                </a:lnTo>
                <a:lnTo>
                  <a:pt x="180230" y="83095"/>
                </a:lnTo>
                <a:lnTo>
                  <a:pt x="177155" y="80813"/>
                </a:lnTo>
                <a:lnTo>
                  <a:pt x="174178" y="78432"/>
                </a:lnTo>
                <a:lnTo>
                  <a:pt x="170358" y="76696"/>
                </a:lnTo>
                <a:lnTo>
                  <a:pt x="165694" y="75604"/>
                </a:lnTo>
                <a:lnTo>
                  <a:pt x="161131" y="74413"/>
                </a:lnTo>
                <a:lnTo>
                  <a:pt x="155674" y="73818"/>
                </a:lnTo>
                <a:lnTo>
                  <a:pt x="198310" y="73818"/>
                </a:lnTo>
                <a:lnTo>
                  <a:pt x="201116" y="77738"/>
                </a:lnTo>
                <a:lnTo>
                  <a:pt x="203283" y="83095"/>
                </a:lnTo>
                <a:lnTo>
                  <a:pt x="205382" y="88056"/>
                </a:lnTo>
                <a:lnTo>
                  <a:pt x="206473" y="93761"/>
                </a:lnTo>
                <a:lnTo>
                  <a:pt x="206473" y="107751"/>
                </a:lnTo>
                <a:lnTo>
                  <a:pt x="205134" y="114647"/>
                </a:lnTo>
                <a:lnTo>
                  <a:pt x="202455" y="120699"/>
                </a:lnTo>
                <a:lnTo>
                  <a:pt x="199875" y="126652"/>
                </a:lnTo>
                <a:lnTo>
                  <a:pt x="196205" y="131712"/>
                </a:lnTo>
                <a:lnTo>
                  <a:pt x="195014" y="132754"/>
                </a:lnTo>
                <a:close/>
              </a:path>
              <a:path w="207009" h="148590">
                <a:moveTo>
                  <a:pt x="160486" y="148529"/>
                </a:moveTo>
                <a:lnTo>
                  <a:pt x="147984" y="148529"/>
                </a:lnTo>
                <a:lnTo>
                  <a:pt x="143717" y="148232"/>
                </a:lnTo>
                <a:lnTo>
                  <a:pt x="115291" y="129232"/>
                </a:lnTo>
                <a:lnTo>
                  <a:pt x="115490" y="127048"/>
                </a:lnTo>
                <a:lnTo>
                  <a:pt x="117921" y="123824"/>
                </a:lnTo>
                <a:lnTo>
                  <a:pt x="119210" y="123824"/>
                </a:lnTo>
                <a:lnTo>
                  <a:pt x="120351" y="124271"/>
                </a:lnTo>
                <a:lnTo>
                  <a:pt x="123527" y="126057"/>
                </a:lnTo>
                <a:lnTo>
                  <a:pt x="125610" y="127048"/>
                </a:lnTo>
                <a:lnTo>
                  <a:pt x="146644" y="132754"/>
                </a:lnTo>
                <a:lnTo>
                  <a:pt x="195014" y="132754"/>
                </a:lnTo>
                <a:lnTo>
                  <a:pt x="186680" y="140046"/>
                </a:lnTo>
                <a:lnTo>
                  <a:pt x="180974" y="143222"/>
                </a:lnTo>
                <a:lnTo>
                  <a:pt x="174327" y="145404"/>
                </a:lnTo>
                <a:lnTo>
                  <a:pt x="167778" y="147488"/>
                </a:lnTo>
                <a:lnTo>
                  <a:pt x="160486" y="148529"/>
                </a:lnTo>
                <a:close/>
              </a:path>
            </a:pathLst>
          </a:custGeom>
          <a:solidFill>
            <a:srgbClr val="000000"/>
          </a:solidFill>
        </p:spPr>
        <p:txBody>
          <a:bodyPr wrap="square" lIns="0" tIns="0" rIns="0" bIns="0" rtlCol="0"/>
          <a:lstStyle/>
          <a:p>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5" name="Imagem 4"/>
          <p:cNvPicPr>
            <a:picLocks noChangeAspect="1"/>
          </p:cNvPicPr>
          <p:nvPr/>
        </p:nvPicPr>
        <p:blipFill>
          <a:blip r:embed="rId2"/>
          <a:stretch>
            <a:fillRect/>
          </a:stretch>
        </p:blipFill>
        <p:spPr>
          <a:xfrm>
            <a:off x="758823" y="215771"/>
            <a:ext cx="7967749" cy="5410200"/>
          </a:xfrm>
          <a:prstGeom prst="rect">
            <a:avLst/>
          </a:prstGeom>
        </p:spPr>
      </p:pic>
    </p:spTree>
    <p:extLst>
      <p:ext uri="{BB962C8B-B14F-4D97-AF65-F5344CB8AC3E}">
        <p14:creationId xmlns:p14="http://schemas.microsoft.com/office/powerpoint/2010/main" val="4096802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89120" y="507078"/>
            <a:ext cx="677504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07929"/>
            <a:ext cx="6944526"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5021" y="1828800"/>
            <a:ext cx="7433060"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5021" y="2381711"/>
            <a:ext cx="1746247"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6856" y="2946086"/>
            <a:ext cx="7702180"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16482" y="3438089"/>
            <a:ext cx="7256303"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05021" y="3923863"/>
            <a:ext cx="7262011" cy="3515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4426" y="4409637"/>
            <a:ext cx="4731761" cy="35152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4974907"/>
            <a:ext cx="6910960" cy="35331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0842" y="6359347"/>
            <a:ext cx="210820" cy="149225"/>
          </a:xfrm>
          <a:custGeom>
            <a:avLst/>
            <a:gdLst/>
            <a:ahLst/>
            <a:cxnLst/>
            <a:rect l="l" t="t" r="r" b="b"/>
            <a:pathLst>
              <a:path w="210820" h="149225">
                <a:moveTo>
                  <a:pt x="54297" y="148678"/>
                </a:moveTo>
                <a:lnTo>
                  <a:pt x="39910" y="148678"/>
                </a:lnTo>
                <a:lnTo>
                  <a:pt x="34552" y="147934"/>
                </a:lnTo>
                <a:lnTo>
                  <a:pt x="5233" y="121393"/>
                </a:lnTo>
                <a:lnTo>
                  <a:pt x="0" y="73073"/>
                </a:lnTo>
                <a:lnTo>
                  <a:pt x="322" y="67270"/>
                </a:lnTo>
                <a:lnTo>
                  <a:pt x="1711" y="54669"/>
                </a:lnTo>
                <a:lnTo>
                  <a:pt x="2902" y="48566"/>
                </a:lnTo>
                <a:lnTo>
                  <a:pt x="4589" y="42712"/>
                </a:lnTo>
                <a:lnTo>
                  <a:pt x="6275" y="36759"/>
                </a:lnTo>
                <a:lnTo>
                  <a:pt x="32369" y="5754"/>
                </a:lnTo>
                <a:lnTo>
                  <a:pt x="38521" y="3571"/>
                </a:lnTo>
                <a:lnTo>
                  <a:pt x="44673" y="1289"/>
                </a:lnTo>
                <a:lnTo>
                  <a:pt x="51866" y="148"/>
                </a:lnTo>
                <a:lnTo>
                  <a:pt x="62880" y="148"/>
                </a:lnTo>
                <a:lnTo>
                  <a:pt x="65657" y="346"/>
                </a:lnTo>
                <a:lnTo>
                  <a:pt x="68435" y="743"/>
                </a:lnTo>
                <a:lnTo>
                  <a:pt x="71313" y="1041"/>
                </a:lnTo>
                <a:lnTo>
                  <a:pt x="73942" y="1487"/>
                </a:lnTo>
                <a:lnTo>
                  <a:pt x="76323" y="2083"/>
                </a:lnTo>
                <a:lnTo>
                  <a:pt x="78704" y="2579"/>
                </a:lnTo>
                <a:lnTo>
                  <a:pt x="80689" y="3174"/>
                </a:lnTo>
                <a:lnTo>
                  <a:pt x="82276" y="3869"/>
                </a:lnTo>
                <a:lnTo>
                  <a:pt x="83963" y="4464"/>
                </a:lnTo>
                <a:lnTo>
                  <a:pt x="85055" y="5010"/>
                </a:lnTo>
                <a:lnTo>
                  <a:pt x="85551" y="5506"/>
                </a:lnTo>
                <a:lnTo>
                  <a:pt x="86047" y="5903"/>
                </a:lnTo>
                <a:lnTo>
                  <a:pt x="86394" y="6349"/>
                </a:lnTo>
                <a:lnTo>
                  <a:pt x="86592" y="6845"/>
                </a:lnTo>
                <a:lnTo>
                  <a:pt x="86890" y="7242"/>
                </a:lnTo>
                <a:lnTo>
                  <a:pt x="87088" y="7739"/>
                </a:lnTo>
                <a:lnTo>
                  <a:pt x="87188" y="8334"/>
                </a:lnTo>
                <a:lnTo>
                  <a:pt x="87386" y="8929"/>
                </a:lnTo>
                <a:lnTo>
                  <a:pt x="87535" y="9574"/>
                </a:lnTo>
                <a:lnTo>
                  <a:pt x="87733" y="10963"/>
                </a:lnTo>
                <a:lnTo>
                  <a:pt x="87723" y="15478"/>
                </a:lnTo>
                <a:lnTo>
                  <a:pt x="51965" y="15478"/>
                </a:lnTo>
                <a:lnTo>
                  <a:pt x="45962" y="16916"/>
                </a:lnTo>
                <a:lnTo>
                  <a:pt x="41949" y="19198"/>
                </a:lnTo>
                <a:lnTo>
                  <a:pt x="35941" y="22572"/>
                </a:lnTo>
                <a:lnTo>
                  <a:pt x="31874" y="26342"/>
                </a:lnTo>
                <a:lnTo>
                  <a:pt x="19173" y="67270"/>
                </a:lnTo>
                <a:lnTo>
                  <a:pt x="83373" y="67270"/>
                </a:lnTo>
                <a:lnTo>
                  <a:pt x="88413" y="73073"/>
                </a:lnTo>
                <a:lnTo>
                  <a:pt x="46757" y="73073"/>
                </a:lnTo>
                <a:lnTo>
                  <a:pt x="43978" y="73322"/>
                </a:lnTo>
                <a:lnTo>
                  <a:pt x="38422" y="74314"/>
                </a:lnTo>
                <a:lnTo>
                  <a:pt x="35743" y="75009"/>
                </a:lnTo>
                <a:lnTo>
                  <a:pt x="33163" y="75901"/>
                </a:lnTo>
                <a:lnTo>
                  <a:pt x="30683" y="76696"/>
                </a:lnTo>
                <a:lnTo>
                  <a:pt x="28251" y="77687"/>
                </a:lnTo>
                <a:lnTo>
                  <a:pt x="23489" y="80068"/>
                </a:lnTo>
                <a:lnTo>
                  <a:pt x="21356" y="81309"/>
                </a:lnTo>
                <a:lnTo>
                  <a:pt x="19471" y="82598"/>
                </a:lnTo>
                <a:lnTo>
                  <a:pt x="19556" y="93364"/>
                </a:lnTo>
                <a:lnTo>
                  <a:pt x="38868" y="132357"/>
                </a:lnTo>
                <a:lnTo>
                  <a:pt x="42986" y="133200"/>
                </a:lnTo>
                <a:lnTo>
                  <a:pt x="83563" y="133200"/>
                </a:lnTo>
                <a:lnTo>
                  <a:pt x="79052" y="138260"/>
                </a:lnTo>
                <a:lnTo>
                  <a:pt x="73942" y="141882"/>
                </a:lnTo>
                <a:lnTo>
                  <a:pt x="61539" y="147339"/>
                </a:lnTo>
                <a:lnTo>
                  <a:pt x="54297" y="148678"/>
                </a:lnTo>
                <a:close/>
              </a:path>
              <a:path w="210820" h="149225">
                <a:moveTo>
                  <a:pt x="85352" y="20389"/>
                </a:moveTo>
                <a:lnTo>
                  <a:pt x="83864" y="20389"/>
                </a:lnTo>
                <a:lnTo>
                  <a:pt x="82723" y="20141"/>
                </a:lnTo>
                <a:lnTo>
                  <a:pt x="81235" y="19645"/>
                </a:lnTo>
                <a:lnTo>
                  <a:pt x="79845" y="19149"/>
                </a:lnTo>
                <a:lnTo>
                  <a:pt x="78159" y="18603"/>
                </a:lnTo>
                <a:lnTo>
                  <a:pt x="76175" y="18007"/>
                </a:lnTo>
                <a:lnTo>
                  <a:pt x="74190" y="17313"/>
                </a:lnTo>
                <a:lnTo>
                  <a:pt x="71760" y="16718"/>
                </a:lnTo>
                <a:lnTo>
                  <a:pt x="66005" y="15725"/>
                </a:lnTo>
                <a:lnTo>
                  <a:pt x="62680" y="15478"/>
                </a:lnTo>
                <a:lnTo>
                  <a:pt x="87723" y="15478"/>
                </a:lnTo>
                <a:lnTo>
                  <a:pt x="87624" y="17313"/>
                </a:lnTo>
                <a:lnTo>
                  <a:pt x="87485" y="18007"/>
                </a:lnTo>
                <a:lnTo>
                  <a:pt x="87188" y="18603"/>
                </a:lnTo>
                <a:lnTo>
                  <a:pt x="86989" y="19198"/>
                </a:lnTo>
                <a:lnTo>
                  <a:pt x="86692" y="19645"/>
                </a:lnTo>
                <a:lnTo>
                  <a:pt x="85898" y="20240"/>
                </a:lnTo>
                <a:lnTo>
                  <a:pt x="85352" y="20389"/>
                </a:lnTo>
                <a:close/>
              </a:path>
              <a:path w="210820" h="149225">
                <a:moveTo>
                  <a:pt x="83373" y="67270"/>
                </a:moveTo>
                <a:lnTo>
                  <a:pt x="19173" y="67270"/>
                </a:lnTo>
                <a:lnTo>
                  <a:pt x="21058" y="66178"/>
                </a:lnTo>
                <a:lnTo>
                  <a:pt x="49286" y="57893"/>
                </a:lnTo>
                <a:lnTo>
                  <a:pt x="60795" y="57893"/>
                </a:lnTo>
                <a:lnTo>
                  <a:pt x="67393" y="58985"/>
                </a:lnTo>
                <a:lnTo>
                  <a:pt x="72751" y="61167"/>
                </a:lnTo>
                <a:lnTo>
                  <a:pt x="78109" y="63251"/>
                </a:lnTo>
                <a:lnTo>
                  <a:pt x="82425" y="66178"/>
                </a:lnTo>
                <a:lnTo>
                  <a:pt x="83373" y="67270"/>
                </a:lnTo>
                <a:close/>
              </a:path>
              <a:path w="210820" h="149225">
                <a:moveTo>
                  <a:pt x="83563" y="133200"/>
                </a:moveTo>
                <a:lnTo>
                  <a:pt x="52511" y="133200"/>
                </a:lnTo>
                <a:lnTo>
                  <a:pt x="56628" y="132307"/>
                </a:lnTo>
                <a:lnTo>
                  <a:pt x="63574" y="128735"/>
                </a:lnTo>
                <a:lnTo>
                  <a:pt x="66451" y="126354"/>
                </a:lnTo>
                <a:lnTo>
                  <a:pt x="68733" y="123378"/>
                </a:lnTo>
                <a:lnTo>
                  <a:pt x="71115" y="120302"/>
                </a:lnTo>
                <a:lnTo>
                  <a:pt x="72801" y="116879"/>
                </a:lnTo>
                <a:lnTo>
                  <a:pt x="73793" y="113109"/>
                </a:lnTo>
                <a:lnTo>
                  <a:pt x="74885" y="109338"/>
                </a:lnTo>
                <a:lnTo>
                  <a:pt x="75346" y="106114"/>
                </a:lnTo>
                <a:lnTo>
                  <a:pt x="75431" y="97283"/>
                </a:lnTo>
                <a:lnTo>
                  <a:pt x="75046" y="93909"/>
                </a:lnTo>
                <a:lnTo>
                  <a:pt x="74958" y="93264"/>
                </a:lnTo>
                <a:lnTo>
                  <a:pt x="74091" y="89892"/>
                </a:lnTo>
                <a:lnTo>
                  <a:pt x="73297" y="86320"/>
                </a:lnTo>
                <a:lnTo>
                  <a:pt x="71908" y="83294"/>
                </a:lnTo>
                <a:lnTo>
                  <a:pt x="67939" y="78332"/>
                </a:lnTo>
                <a:lnTo>
                  <a:pt x="65261" y="76447"/>
                </a:lnTo>
                <a:lnTo>
                  <a:pt x="61887" y="75157"/>
                </a:lnTo>
                <a:lnTo>
                  <a:pt x="58513" y="73769"/>
                </a:lnTo>
                <a:lnTo>
                  <a:pt x="54396" y="73073"/>
                </a:lnTo>
                <a:lnTo>
                  <a:pt x="88413" y="73073"/>
                </a:lnTo>
                <a:lnTo>
                  <a:pt x="88974" y="73719"/>
                </a:lnTo>
                <a:lnTo>
                  <a:pt x="91305" y="78183"/>
                </a:lnTo>
                <a:lnTo>
                  <a:pt x="92695" y="83343"/>
                </a:lnTo>
                <a:lnTo>
                  <a:pt x="94182" y="88403"/>
                </a:lnTo>
                <a:lnTo>
                  <a:pt x="94839" y="93264"/>
                </a:lnTo>
                <a:lnTo>
                  <a:pt x="94926" y="106114"/>
                </a:lnTo>
                <a:lnTo>
                  <a:pt x="93935" y="112215"/>
                </a:lnTo>
                <a:lnTo>
                  <a:pt x="91888" y="118367"/>
                </a:lnTo>
                <a:lnTo>
                  <a:pt x="90065" y="124121"/>
                </a:lnTo>
                <a:lnTo>
                  <a:pt x="87088" y="129331"/>
                </a:lnTo>
                <a:lnTo>
                  <a:pt x="83563" y="133200"/>
                </a:lnTo>
                <a:close/>
              </a:path>
              <a:path w="210820" h="149225">
                <a:moveTo>
                  <a:pt x="168572" y="148678"/>
                </a:moveTo>
                <a:lnTo>
                  <a:pt x="153193" y="148678"/>
                </a:lnTo>
                <a:lnTo>
                  <a:pt x="146545" y="147934"/>
                </a:lnTo>
                <a:lnTo>
                  <a:pt x="114200" y="123675"/>
                </a:lnTo>
                <a:lnTo>
                  <a:pt x="113158" y="118566"/>
                </a:lnTo>
                <a:lnTo>
                  <a:pt x="113203" y="108098"/>
                </a:lnTo>
                <a:lnTo>
                  <a:pt x="113902" y="104229"/>
                </a:lnTo>
                <a:lnTo>
                  <a:pt x="115791" y="99416"/>
                </a:lnTo>
                <a:lnTo>
                  <a:pt x="116879" y="96589"/>
                </a:lnTo>
                <a:lnTo>
                  <a:pt x="119012" y="93066"/>
                </a:lnTo>
                <a:lnTo>
                  <a:pt x="124568" y="86716"/>
                </a:lnTo>
                <a:lnTo>
                  <a:pt x="127991" y="83739"/>
                </a:lnTo>
                <a:lnTo>
                  <a:pt x="132059" y="80962"/>
                </a:lnTo>
                <a:lnTo>
                  <a:pt x="136128" y="78084"/>
                </a:lnTo>
                <a:lnTo>
                  <a:pt x="140741" y="75405"/>
                </a:lnTo>
                <a:lnTo>
                  <a:pt x="145900" y="72925"/>
                </a:lnTo>
                <a:lnTo>
                  <a:pt x="141436" y="70642"/>
                </a:lnTo>
                <a:lnTo>
                  <a:pt x="118069" y="31401"/>
                </a:lnTo>
                <a:lnTo>
                  <a:pt x="118963" y="26639"/>
                </a:lnTo>
                <a:lnTo>
                  <a:pt x="148827" y="942"/>
                </a:lnTo>
                <a:lnTo>
                  <a:pt x="155524" y="0"/>
                </a:lnTo>
                <a:lnTo>
                  <a:pt x="170407" y="0"/>
                </a:lnTo>
                <a:lnTo>
                  <a:pt x="176658" y="892"/>
                </a:lnTo>
                <a:lnTo>
                  <a:pt x="181917" y="2678"/>
                </a:lnTo>
                <a:lnTo>
                  <a:pt x="187275" y="4365"/>
                </a:lnTo>
                <a:lnTo>
                  <a:pt x="191690" y="6746"/>
                </a:lnTo>
                <a:lnTo>
                  <a:pt x="195162" y="9822"/>
                </a:lnTo>
                <a:lnTo>
                  <a:pt x="198635" y="12798"/>
                </a:lnTo>
                <a:lnTo>
                  <a:pt x="200217" y="15031"/>
                </a:lnTo>
                <a:lnTo>
                  <a:pt x="153639" y="15031"/>
                </a:lnTo>
                <a:lnTo>
                  <a:pt x="147538" y="16866"/>
                </a:lnTo>
                <a:lnTo>
                  <a:pt x="139302" y="24109"/>
                </a:lnTo>
                <a:lnTo>
                  <a:pt x="137310" y="28971"/>
                </a:lnTo>
                <a:lnTo>
                  <a:pt x="137269" y="38298"/>
                </a:lnTo>
                <a:lnTo>
                  <a:pt x="137764" y="40977"/>
                </a:lnTo>
                <a:lnTo>
                  <a:pt x="163016" y="63698"/>
                </a:lnTo>
                <a:lnTo>
                  <a:pt x="188647" y="63698"/>
                </a:lnTo>
                <a:lnTo>
                  <a:pt x="185836" y="65930"/>
                </a:lnTo>
                <a:lnTo>
                  <a:pt x="181917" y="68460"/>
                </a:lnTo>
                <a:lnTo>
                  <a:pt x="177452" y="70842"/>
                </a:lnTo>
                <a:lnTo>
                  <a:pt x="182710" y="73520"/>
                </a:lnTo>
                <a:lnTo>
                  <a:pt x="187374" y="76249"/>
                </a:lnTo>
                <a:lnTo>
                  <a:pt x="191442" y="79026"/>
                </a:lnTo>
                <a:lnTo>
                  <a:pt x="193294" y="80217"/>
                </a:lnTo>
                <a:lnTo>
                  <a:pt x="160486" y="80217"/>
                </a:lnTo>
                <a:lnTo>
                  <a:pt x="155723" y="82598"/>
                </a:lnTo>
                <a:lnTo>
                  <a:pt x="132506" y="107751"/>
                </a:lnTo>
                <a:lnTo>
                  <a:pt x="132528" y="118317"/>
                </a:lnTo>
                <a:lnTo>
                  <a:pt x="134986" y="123874"/>
                </a:lnTo>
                <a:lnTo>
                  <a:pt x="144908" y="131811"/>
                </a:lnTo>
                <a:lnTo>
                  <a:pt x="152300" y="133795"/>
                </a:lnTo>
                <a:lnTo>
                  <a:pt x="202750" y="133795"/>
                </a:lnTo>
                <a:lnTo>
                  <a:pt x="201661" y="135185"/>
                </a:lnTo>
                <a:lnTo>
                  <a:pt x="197395" y="138557"/>
                </a:lnTo>
                <a:lnTo>
                  <a:pt x="193228" y="141931"/>
                </a:lnTo>
                <a:lnTo>
                  <a:pt x="188019" y="144461"/>
                </a:lnTo>
                <a:lnTo>
                  <a:pt x="175616" y="147835"/>
                </a:lnTo>
                <a:lnTo>
                  <a:pt x="168572" y="148678"/>
                </a:lnTo>
                <a:close/>
              </a:path>
              <a:path w="210820" h="149225">
                <a:moveTo>
                  <a:pt x="188647" y="63698"/>
                </a:moveTo>
                <a:lnTo>
                  <a:pt x="163016" y="63698"/>
                </a:lnTo>
                <a:lnTo>
                  <a:pt x="170557" y="59828"/>
                </a:lnTo>
                <a:lnTo>
                  <a:pt x="176311" y="55562"/>
                </a:lnTo>
                <a:lnTo>
                  <a:pt x="180280" y="50898"/>
                </a:lnTo>
                <a:lnTo>
                  <a:pt x="184348" y="46235"/>
                </a:lnTo>
                <a:lnTo>
                  <a:pt x="186381" y="41076"/>
                </a:lnTo>
                <a:lnTo>
                  <a:pt x="186381" y="32245"/>
                </a:lnTo>
                <a:lnTo>
                  <a:pt x="185836" y="29417"/>
                </a:lnTo>
                <a:lnTo>
                  <a:pt x="184744" y="26937"/>
                </a:lnTo>
                <a:lnTo>
                  <a:pt x="183653" y="24358"/>
                </a:lnTo>
                <a:lnTo>
                  <a:pt x="165645" y="15031"/>
                </a:lnTo>
                <a:lnTo>
                  <a:pt x="200217" y="15031"/>
                </a:lnTo>
                <a:lnTo>
                  <a:pt x="201165" y="16370"/>
                </a:lnTo>
                <a:lnTo>
                  <a:pt x="202753" y="20537"/>
                </a:lnTo>
                <a:lnTo>
                  <a:pt x="204439" y="24605"/>
                </a:lnTo>
                <a:lnTo>
                  <a:pt x="205283" y="28971"/>
                </a:lnTo>
                <a:lnTo>
                  <a:pt x="205283" y="37405"/>
                </a:lnTo>
                <a:lnTo>
                  <a:pt x="204638" y="41076"/>
                </a:lnTo>
                <a:lnTo>
                  <a:pt x="203348" y="44648"/>
                </a:lnTo>
                <a:lnTo>
                  <a:pt x="202158" y="48121"/>
                </a:lnTo>
                <a:lnTo>
                  <a:pt x="200372" y="51444"/>
                </a:lnTo>
                <a:lnTo>
                  <a:pt x="197990" y="54619"/>
                </a:lnTo>
                <a:lnTo>
                  <a:pt x="195609" y="57695"/>
                </a:lnTo>
                <a:lnTo>
                  <a:pt x="192682" y="60572"/>
                </a:lnTo>
                <a:lnTo>
                  <a:pt x="188647" y="63698"/>
                </a:lnTo>
                <a:close/>
              </a:path>
              <a:path w="210820" h="149225">
                <a:moveTo>
                  <a:pt x="202750" y="133795"/>
                </a:moveTo>
                <a:lnTo>
                  <a:pt x="171647" y="133795"/>
                </a:lnTo>
                <a:lnTo>
                  <a:pt x="178840" y="131811"/>
                </a:lnTo>
                <a:lnTo>
                  <a:pt x="183703" y="127842"/>
                </a:lnTo>
                <a:lnTo>
                  <a:pt x="188565" y="123775"/>
                </a:lnTo>
                <a:lnTo>
                  <a:pt x="190885" y="118566"/>
                </a:lnTo>
                <a:lnTo>
                  <a:pt x="190923" y="107751"/>
                </a:lnTo>
                <a:lnTo>
                  <a:pt x="190350" y="105022"/>
                </a:lnTo>
                <a:lnTo>
                  <a:pt x="188997" y="102095"/>
                </a:lnTo>
                <a:lnTo>
                  <a:pt x="187870" y="99466"/>
                </a:lnTo>
                <a:lnTo>
                  <a:pt x="185984" y="96886"/>
                </a:lnTo>
                <a:lnTo>
                  <a:pt x="183405" y="94504"/>
                </a:lnTo>
                <a:lnTo>
                  <a:pt x="180825" y="92024"/>
                </a:lnTo>
                <a:lnTo>
                  <a:pt x="177600" y="89643"/>
                </a:lnTo>
                <a:lnTo>
                  <a:pt x="173731" y="87361"/>
                </a:lnTo>
                <a:lnTo>
                  <a:pt x="169961" y="85079"/>
                </a:lnTo>
                <a:lnTo>
                  <a:pt x="165545" y="82698"/>
                </a:lnTo>
                <a:lnTo>
                  <a:pt x="160486" y="80217"/>
                </a:lnTo>
                <a:lnTo>
                  <a:pt x="193294" y="80217"/>
                </a:lnTo>
                <a:lnTo>
                  <a:pt x="208259" y="97928"/>
                </a:lnTo>
                <a:lnTo>
                  <a:pt x="209747" y="101401"/>
                </a:lnTo>
                <a:lnTo>
                  <a:pt x="210444" y="105022"/>
                </a:lnTo>
                <a:lnTo>
                  <a:pt x="210492" y="115787"/>
                </a:lnTo>
                <a:lnTo>
                  <a:pt x="209351" y="121344"/>
                </a:lnTo>
                <a:lnTo>
                  <a:pt x="207069" y="126205"/>
                </a:lnTo>
                <a:lnTo>
                  <a:pt x="204886" y="131067"/>
                </a:lnTo>
                <a:lnTo>
                  <a:pt x="202750" y="133795"/>
                </a:lnTo>
                <a:close/>
              </a:path>
            </a:pathLst>
          </a:custGeom>
          <a:solidFill>
            <a:srgbClr val="000000"/>
          </a:solidFill>
        </p:spPr>
        <p:txBody>
          <a:bodyPr wrap="square" lIns="0" tIns="0" rIns="0" bIns="0" rtlCol="0"/>
          <a:lstStyle/>
          <a:p>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81" cy="68579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98774" y="465573"/>
            <a:ext cx="1810003" cy="48235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699260" y="5633926"/>
            <a:ext cx="167640" cy="118110"/>
          </a:xfrm>
          <a:custGeom>
            <a:avLst/>
            <a:gdLst/>
            <a:ahLst/>
            <a:cxnLst/>
            <a:rect l="l" t="t" r="r" b="b"/>
            <a:pathLst>
              <a:path w="167640" h="118110">
                <a:moveTo>
                  <a:pt x="6223" y="22323"/>
                </a:moveTo>
                <a:lnTo>
                  <a:pt x="3323" y="13344"/>
                </a:lnTo>
                <a:lnTo>
                  <a:pt x="3445" y="12551"/>
                </a:lnTo>
                <a:lnTo>
                  <a:pt x="23784" y="1190"/>
                </a:lnTo>
                <a:lnTo>
                  <a:pt x="27059" y="396"/>
                </a:lnTo>
                <a:lnTo>
                  <a:pt x="30581" y="0"/>
                </a:lnTo>
                <a:lnTo>
                  <a:pt x="39709" y="0"/>
                </a:lnTo>
                <a:lnTo>
                  <a:pt x="62513" y="12650"/>
                </a:lnTo>
                <a:lnTo>
                  <a:pt x="28001" y="12650"/>
                </a:lnTo>
                <a:lnTo>
                  <a:pt x="24876" y="13146"/>
                </a:lnTo>
                <a:lnTo>
                  <a:pt x="8753" y="20835"/>
                </a:lnTo>
                <a:lnTo>
                  <a:pt x="7264" y="21828"/>
                </a:lnTo>
                <a:lnTo>
                  <a:pt x="6223" y="22323"/>
                </a:lnTo>
                <a:close/>
              </a:path>
              <a:path w="167640" h="118110">
                <a:moveTo>
                  <a:pt x="64608" y="105221"/>
                </a:moveTo>
                <a:lnTo>
                  <a:pt x="34947" y="105221"/>
                </a:lnTo>
                <a:lnTo>
                  <a:pt x="38320" y="104725"/>
                </a:lnTo>
                <a:lnTo>
                  <a:pt x="41197" y="103732"/>
                </a:lnTo>
                <a:lnTo>
                  <a:pt x="54740" y="87708"/>
                </a:lnTo>
                <a:lnTo>
                  <a:pt x="54740" y="81557"/>
                </a:lnTo>
                <a:lnTo>
                  <a:pt x="54096" y="78630"/>
                </a:lnTo>
                <a:lnTo>
                  <a:pt x="51516" y="73470"/>
                </a:lnTo>
                <a:lnTo>
                  <a:pt x="49631" y="71239"/>
                </a:lnTo>
                <a:lnTo>
                  <a:pt x="47151" y="69353"/>
                </a:lnTo>
                <a:lnTo>
                  <a:pt x="44769" y="67468"/>
                </a:lnTo>
                <a:lnTo>
                  <a:pt x="41792" y="66030"/>
                </a:lnTo>
                <a:lnTo>
                  <a:pt x="34649" y="64045"/>
                </a:lnTo>
                <a:lnTo>
                  <a:pt x="30581" y="63549"/>
                </a:lnTo>
                <a:lnTo>
                  <a:pt x="14756" y="63549"/>
                </a:lnTo>
                <a:lnTo>
                  <a:pt x="14309" y="63450"/>
                </a:lnTo>
                <a:lnTo>
                  <a:pt x="11592" y="56107"/>
                </a:lnTo>
                <a:lnTo>
                  <a:pt x="11680" y="55314"/>
                </a:lnTo>
                <a:lnTo>
                  <a:pt x="11878" y="54620"/>
                </a:lnTo>
                <a:lnTo>
                  <a:pt x="12077" y="53825"/>
                </a:lnTo>
                <a:lnTo>
                  <a:pt x="12325" y="53230"/>
                </a:lnTo>
                <a:lnTo>
                  <a:pt x="12622" y="52834"/>
                </a:lnTo>
                <a:lnTo>
                  <a:pt x="12920" y="52337"/>
                </a:lnTo>
                <a:lnTo>
                  <a:pt x="13268" y="51990"/>
                </a:lnTo>
                <a:lnTo>
                  <a:pt x="14061" y="51593"/>
                </a:lnTo>
                <a:lnTo>
                  <a:pt x="14557" y="51493"/>
                </a:lnTo>
                <a:lnTo>
                  <a:pt x="28994" y="51493"/>
                </a:lnTo>
                <a:lnTo>
                  <a:pt x="32466" y="50998"/>
                </a:lnTo>
                <a:lnTo>
                  <a:pt x="48341" y="38992"/>
                </a:lnTo>
                <a:lnTo>
                  <a:pt x="49531" y="36313"/>
                </a:lnTo>
                <a:lnTo>
                  <a:pt x="50127" y="33337"/>
                </a:lnTo>
                <a:lnTo>
                  <a:pt x="50127" y="27781"/>
                </a:lnTo>
                <a:lnTo>
                  <a:pt x="39561" y="13989"/>
                </a:lnTo>
                <a:lnTo>
                  <a:pt x="37179" y="13096"/>
                </a:lnTo>
                <a:lnTo>
                  <a:pt x="34450" y="12650"/>
                </a:lnTo>
                <a:lnTo>
                  <a:pt x="62513" y="12650"/>
                </a:lnTo>
                <a:lnTo>
                  <a:pt x="62976" y="13344"/>
                </a:lnTo>
                <a:lnTo>
                  <a:pt x="64265" y="16817"/>
                </a:lnTo>
                <a:lnTo>
                  <a:pt x="65655" y="20191"/>
                </a:lnTo>
                <a:lnTo>
                  <a:pt x="66350" y="23961"/>
                </a:lnTo>
                <a:lnTo>
                  <a:pt x="66350" y="31700"/>
                </a:lnTo>
                <a:lnTo>
                  <a:pt x="65853" y="35073"/>
                </a:lnTo>
                <a:lnTo>
                  <a:pt x="64861" y="38248"/>
                </a:lnTo>
                <a:lnTo>
                  <a:pt x="63968" y="41324"/>
                </a:lnTo>
                <a:lnTo>
                  <a:pt x="62579" y="44053"/>
                </a:lnTo>
                <a:lnTo>
                  <a:pt x="60694" y="46434"/>
                </a:lnTo>
                <a:lnTo>
                  <a:pt x="58908" y="48815"/>
                </a:lnTo>
                <a:lnTo>
                  <a:pt x="56675" y="50849"/>
                </a:lnTo>
                <a:lnTo>
                  <a:pt x="53997" y="52535"/>
                </a:lnTo>
                <a:lnTo>
                  <a:pt x="51417" y="54222"/>
                </a:lnTo>
                <a:lnTo>
                  <a:pt x="48391" y="55363"/>
                </a:lnTo>
                <a:lnTo>
                  <a:pt x="44918" y="55959"/>
                </a:lnTo>
                <a:lnTo>
                  <a:pt x="44918" y="56107"/>
                </a:lnTo>
                <a:lnTo>
                  <a:pt x="48886" y="56604"/>
                </a:lnTo>
                <a:lnTo>
                  <a:pt x="52458" y="57646"/>
                </a:lnTo>
                <a:lnTo>
                  <a:pt x="55634" y="59232"/>
                </a:lnTo>
                <a:lnTo>
                  <a:pt x="58908" y="60721"/>
                </a:lnTo>
                <a:lnTo>
                  <a:pt x="61736" y="62656"/>
                </a:lnTo>
                <a:lnTo>
                  <a:pt x="66498" y="67418"/>
                </a:lnTo>
                <a:lnTo>
                  <a:pt x="68334" y="70197"/>
                </a:lnTo>
                <a:lnTo>
                  <a:pt x="69668" y="73470"/>
                </a:lnTo>
                <a:lnTo>
                  <a:pt x="71013" y="76447"/>
                </a:lnTo>
                <a:lnTo>
                  <a:pt x="71707" y="79771"/>
                </a:lnTo>
                <a:lnTo>
                  <a:pt x="71707" y="88602"/>
                </a:lnTo>
                <a:lnTo>
                  <a:pt x="70764" y="93364"/>
                </a:lnTo>
                <a:lnTo>
                  <a:pt x="68816" y="97779"/>
                </a:lnTo>
                <a:lnTo>
                  <a:pt x="67093" y="101798"/>
                </a:lnTo>
                <a:lnTo>
                  <a:pt x="64608" y="105221"/>
                </a:lnTo>
                <a:close/>
              </a:path>
              <a:path w="167640" h="118110">
                <a:moveTo>
                  <a:pt x="37775" y="117723"/>
                </a:moveTo>
                <a:lnTo>
                  <a:pt x="27654" y="117723"/>
                </a:lnTo>
                <a:lnTo>
                  <a:pt x="24033" y="117424"/>
                </a:lnTo>
                <a:lnTo>
                  <a:pt x="0" y="99664"/>
                </a:lnTo>
                <a:lnTo>
                  <a:pt x="171" y="98424"/>
                </a:lnTo>
                <a:lnTo>
                  <a:pt x="567" y="97631"/>
                </a:lnTo>
                <a:lnTo>
                  <a:pt x="964" y="96737"/>
                </a:lnTo>
                <a:lnTo>
                  <a:pt x="1560" y="96291"/>
                </a:lnTo>
                <a:lnTo>
                  <a:pt x="2948" y="96291"/>
                </a:lnTo>
                <a:lnTo>
                  <a:pt x="3990" y="96788"/>
                </a:lnTo>
                <a:lnTo>
                  <a:pt x="5478" y="97779"/>
                </a:lnTo>
                <a:lnTo>
                  <a:pt x="7066" y="98673"/>
                </a:lnTo>
                <a:lnTo>
                  <a:pt x="27009" y="105221"/>
                </a:lnTo>
                <a:lnTo>
                  <a:pt x="64608" y="105221"/>
                </a:lnTo>
                <a:lnTo>
                  <a:pt x="64465" y="105419"/>
                </a:lnTo>
                <a:lnTo>
                  <a:pt x="57618" y="111471"/>
                </a:lnTo>
                <a:lnTo>
                  <a:pt x="53401" y="113753"/>
                </a:lnTo>
                <a:lnTo>
                  <a:pt x="43380" y="116928"/>
                </a:lnTo>
                <a:lnTo>
                  <a:pt x="37775" y="117723"/>
                </a:lnTo>
                <a:close/>
              </a:path>
              <a:path w="167640" h="118110">
                <a:moveTo>
                  <a:pt x="165146" y="89892"/>
                </a:moveTo>
                <a:lnTo>
                  <a:pt x="88598" y="89892"/>
                </a:lnTo>
                <a:lnTo>
                  <a:pt x="88003" y="89792"/>
                </a:lnTo>
                <a:lnTo>
                  <a:pt x="85298" y="79870"/>
                </a:lnTo>
                <a:lnTo>
                  <a:pt x="85473" y="78382"/>
                </a:lnTo>
                <a:lnTo>
                  <a:pt x="128881" y="3522"/>
                </a:lnTo>
                <a:lnTo>
                  <a:pt x="129774" y="2827"/>
                </a:lnTo>
                <a:lnTo>
                  <a:pt x="130370" y="2430"/>
                </a:lnTo>
                <a:lnTo>
                  <a:pt x="131114" y="2133"/>
                </a:lnTo>
                <a:lnTo>
                  <a:pt x="132006" y="1934"/>
                </a:lnTo>
                <a:lnTo>
                  <a:pt x="132900" y="1637"/>
                </a:lnTo>
                <a:lnTo>
                  <a:pt x="133991" y="1438"/>
                </a:lnTo>
                <a:lnTo>
                  <a:pt x="136571" y="1240"/>
                </a:lnTo>
                <a:lnTo>
                  <a:pt x="141879" y="1190"/>
                </a:lnTo>
                <a:lnTo>
                  <a:pt x="143566" y="1289"/>
                </a:lnTo>
                <a:lnTo>
                  <a:pt x="144954" y="1488"/>
                </a:lnTo>
                <a:lnTo>
                  <a:pt x="146443" y="1587"/>
                </a:lnTo>
                <a:lnTo>
                  <a:pt x="147634" y="1785"/>
                </a:lnTo>
                <a:lnTo>
                  <a:pt x="148526" y="2083"/>
                </a:lnTo>
                <a:lnTo>
                  <a:pt x="149420" y="2281"/>
                </a:lnTo>
                <a:lnTo>
                  <a:pt x="150065" y="2579"/>
                </a:lnTo>
                <a:lnTo>
                  <a:pt x="150461" y="2976"/>
                </a:lnTo>
                <a:lnTo>
                  <a:pt x="150957" y="3373"/>
                </a:lnTo>
                <a:lnTo>
                  <a:pt x="151206" y="3819"/>
                </a:lnTo>
                <a:lnTo>
                  <a:pt x="151206" y="14584"/>
                </a:lnTo>
                <a:lnTo>
                  <a:pt x="136323" y="14584"/>
                </a:lnTo>
                <a:lnTo>
                  <a:pt x="99115" y="77241"/>
                </a:lnTo>
                <a:lnTo>
                  <a:pt x="165146" y="77241"/>
                </a:lnTo>
                <a:lnTo>
                  <a:pt x="165939" y="77787"/>
                </a:lnTo>
                <a:lnTo>
                  <a:pt x="166534" y="78878"/>
                </a:lnTo>
                <a:lnTo>
                  <a:pt x="167130" y="79870"/>
                </a:lnTo>
                <a:lnTo>
                  <a:pt x="167428" y="81409"/>
                </a:lnTo>
                <a:lnTo>
                  <a:pt x="167381" y="85724"/>
                </a:lnTo>
                <a:lnTo>
                  <a:pt x="167130" y="87064"/>
                </a:lnTo>
                <a:lnTo>
                  <a:pt x="166534" y="88254"/>
                </a:lnTo>
                <a:lnTo>
                  <a:pt x="165939" y="89346"/>
                </a:lnTo>
                <a:lnTo>
                  <a:pt x="165146" y="89892"/>
                </a:lnTo>
                <a:close/>
              </a:path>
              <a:path w="167640" h="118110">
                <a:moveTo>
                  <a:pt x="151206" y="77241"/>
                </a:moveTo>
                <a:lnTo>
                  <a:pt x="136471" y="77241"/>
                </a:lnTo>
                <a:lnTo>
                  <a:pt x="136471" y="14584"/>
                </a:lnTo>
                <a:lnTo>
                  <a:pt x="151206" y="14584"/>
                </a:lnTo>
                <a:lnTo>
                  <a:pt x="151206" y="77241"/>
                </a:lnTo>
                <a:close/>
              </a:path>
              <a:path w="167640" h="118110">
                <a:moveTo>
                  <a:pt x="145153" y="116681"/>
                </a:moveTo>
                <a:lnTo>
                  <a:pt x="142276" y="116681"/>
                </a:lnTo>
                <a:lnTo>
                  <a:pt x="141035" y="116581"/>
                </a:lnTo>
                <a:lnTo>
                  <a:pt x="140043" y="116382"/>
                </a:lnTo>
                <a:lnTo>
                  <a:pt x="139150" y="116283"/>
                </a:lnTo>
                <a:lnTo>
                  <a:pt x="136471" y="114349"/>
                </a:lnTo>
                <a:lnTo>
                  <a:pt x="136471" y="89892"/>
                </a:lnTo>
                <a:lnTo>
                  <a:pt x="151206" y="89892"/>
                </a:lnTo>
                <a:lnTo>
                  <a:pt x="151206" y="114349"/>
                </a:lnTo>
                <a:lnTo>
                  <a:pt x="151056" y="114746"/>
                </a:lnTo>
                <a:lnTo>
                  <a:pt x="150759" y="115043"/>
                </a:lnTo>
                <a:lnTo>
                  <a:pt x="150560" y="115341"/>
                </a:lnTo>
                <a:lnTo>
                  <a:pt x="147187" y="116382"/>
                </a:lnTo>
                <a:lnTo>
                  <a:pt x="146294" y="116581"/>
                </a:lnTo>
                <a:lnTo>
                  <a:pt x="145153" y="116681"/>
                </a:lnTo>
                <a:close/>
              </a:path>
            </a:pathLst>
          </a:custGeom>
          <a:solidFill>
            <a:srgbClr val="000000"/>
          </a:solidFill>
        </p:spPr>
        <p:txBody>
          <a:bodyPr wrap="square" lIns="0" tIns="0" rIns="0" bIns="0" rtlCol="0"/>
          <a:lstStyle/>
          <a:p>
            <a:endParaRPr/>
          </a:p>
        </p:txBody>
      </p:sp>
      <p:sp>
        <p:nvSpPr>
          <p:cNvPr id="5" name="object 5"/>
          <p:cNvSpPr/>
          <p:nvPr/>
        </p:nvSpPr>
        <p:spPr>
          <a:xfrm>
            <a:off x="722882" y="1438813"/>
            <a:ext cx="6579080" cy="26297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62953" y="1801059"/>
            <a:ext cx="6624923" cy="26268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048070" y="2163008"/>
            <a:ext cx="7111292" cy="26267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062953" y="2524662"/>
            <a:ext cx="6893556" cy="26297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53664" y="2893603"/>
            <a:ext cx="1326264" cy="255983"/>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22882" y="3266801"/>
            <a:ext cx="7338402" cy="305694"/>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045094" y="3679119"/>
            <a:ext cx="6702609" cy="260793"/>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02581" y="4100094"/>
            <a:ext cx="7411681" cy="26297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054470" y="4467759"/>
            <a:ext cx="6741895" cy="262975"/>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062953" y="4831641"/>
            <a:ext cx="7015152" cy="260793"/>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33823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81" cy="68579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15262" y="465573"/>
            <a:ext cx="3797571" cy="48235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1186" y="2539994"/>
            <a:ext cx="7777134" cy="1873246"/>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746976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6650842" y="6359347"/>
            <a:ext cx="208279" cy="149225"/>
          </a:xfrm>
          <a:custGeom>
            <a:avLst/>
            <a:gdLst/>
            <a:ahLst/>
            <a:cxnLst/>
            <a:rect l="l" t="t" r="r" b="b"/>
            <a:pathLst>
              <a:path w="208279" h="149225">
                <a:moveTo>
                  <a:pt x="54297" y="148678"/>
                </a:moveTo>
                <a:lnTo>
                  <a:pt x="39910" y="148678"/>
                </a:lnTo>
                <a:lnTo>
                  <a:pt x="34552" y="147934"/>
                </a:lnTo>
                <a:lnTo>
                  <a:pt x="5233" y="121393"/>
                </a:lnTo>
                <a:lnTo>
                  <a:pt x="0" y="73073"/>
                </a:lnTo>
                <a:lnTo>
                  <a:pt x="322" y="67270"/>
                </a:lnTo>
                <a:lnTo>
                  <a:pt x="1711" y="54669"/>
                </a:lnTo>
                <a:lnTo>
                  <a:pt x="2902" y="48566"/>
                </a:lnTo>
                <a:lnTo>
                  <a:pt x="4589" y="42712"/>
                </a:lnTo>
                <a:lnTo>
                  <a:pt x="6275" y="36759"/>
                </a:lnTo>
                <a:lnTo>
                  <a:pt x="32369" y="5754"/>
                </a:lnTo>
                <a:lnTo>
                  <a:pt x="38521" y="3571"/>
                </a:lnTo>
                <a:lnTo>
                  <a:pt x="44673" y="1289"/>
                </a:lnTo>
                <a:lnTo>
                  <a:pt x="51866" y="148"/>
                </a:lnTo>
                <a:lnTo>
                  <a:pt x="62880" y="148"/>
                </a:lnTo>
                <a:lnTo>
                  <a:pt x="65657" y="346"/>
                </a:lnTo>
                <a:lnTo>
                  <a:pt x="68435" y="743"/>
                </a:lnTo>
                <a:lnTo>
                  <a:pt x="71313" y="1041"/>
                </a:lnTo>
                <a:lnTo>
                  <a:pt x="73942" y="1487"/>
                </a:lnTo>
                <a:lnTo>
                  <a:pt x="76323" y="2083"/>
                </a:lnTo>
                <a:lnTo>
                  <a:pt x="78704" y="2579"/>
                </a:lnTo>
                <a:lnTo>
                  <a:pt x="80689" y="3174"/>
                </a:lnTo>
                <a:lnTo>
                  <a:pt x="82276" y="3869"/>
                </a:lnTo>
                <a:lnTo>
                  <a:pt x="83963" y="4464"/>
                </a:lnTo>
                <a:lnTo>
                  <a:pt x="85055" y="5010"/>
                </a:lnTo>
                <a:lnTo>
                  <a:pt x="85551" y="5506"/>
                </a:lnTo>
                <a:lnTo>
                  <a:pt x="86047" y="5903"/>
                </a:lnTo>
                <a:lnTo>
                  <a:pt x="86394" y="6349"/>
                </a:lnTo>
                <a:lnTo>
                  <a:pt x="86592" y="6845"/>
                </a:lnTo>
                <a:lnTo>
                  <a:pt x="86890" y="7242"/>
                </a:lnTo>
                <a:lnTo>
                  <a:pt x="87088" y="7739"/>
                </a:lnTo>
                <a:lnTo>
                  <a:pt x="87188" y="8334"/>
                </a:lnTo>
                <a:lnTo>
                  <a:pt x="87386" y="8929"/>
                </a:lnTo>
                <a:lnTo>
                  <a:pt x="87535" y="9574"/>
                </a:lnTo>
                <a:lnTo>
                  <a:pt x="87733" y="10963"/>
                </a:lnTo>
                <a:lnTo>
                  <a:pt x="87723" y="15478"/>
                </a:lnTo>
                <a:lnTo>
                  <a:pt x="51965" y="15478"/>
                </a:lnTo>
                <a:lnTo>
                  <a:pt x="45962" y="16916"/>
                </a:lnTo>
                <a:lnTo>
                  <a:pt x="41949" y="19198"/>
                </a:lnTo>
                <a:lnTo>
                  <a:pt x="35941" y="22572"/>
                </a:lnTo>
                <a:lnTo>
                  <a:pt x="31874" y="26342"/>
                </a:lnTo>
                <a:lnTo>
                  <a:pt x="19173" y="67270"/>
                </a:lnTo>
                <a:lnTo>
                  <a:pt x="83373" y="67270"/>
                </a:lnTo>
                <a:lnTo>
                  <a:pt x="88413" y="73073"/>
                </a:lnTo>
                <a:lnTo>
                  <a:pt x="46757" y="73073"/>
                </a:lnTo>
                <a:lnTo>
                  <a:pt x="43978" y="73322"/>
                </a:lnTo>
                <a:lnTo>
                  <a:pt x="38422" y="74314"/>
                </a:lnTo>
                <a:lnTo>
                  <a:pt x="35743" y="75009"/>
                </a:lnTo>
                <a:lnTo>
                  <a:pt x="33163" y="75901"/>
                </a:lnTo>
                <a:lnTo>
                  <a:pt x="30683" y="76696"/>
                </a:lnTo>
                <a:lnTo>
                  <a:pt x="28251" y="77687"/>
                </a:lnTo>
                <a:lnTo>
                  <a:pt x="23489" y="80068"/>
                </a:lnTo>
                <a:lnTo>
                  <a:pt x="21356" y="81309"/>
                </a:lnTo>
                <a:lnTo>
                  <a:pt x="19471" y="82598"/>
                </a:lnTo>
                <a:lnTo>
                  <a:pt x="19556" y="93364"/>
                </a:lnTo>
                <a:lnTo>
                  <a:pt x="38868" y="132357"/>
                </a:lnTo>
                <a:lnTo>
                  <a:pt x="42986" y="133200"/>
                </a:lnTo>
                <a:lnTo>
                  <a:pt x="83563" y="133200"/>
                </a:lnTo>
                <a:lnTo>
                  <a:pt x="79052" y="138260"/>
                </a:lnTo>
                <a:lnTo>
                  <a:pt x="73942" y="141882"/>
                </a:lnTo>
                <a:lnTo>
                  <a:pt x="61539" y="147339"/>
                </a:lnTo>
                <a:lnTo>
                  <a:pt x="54297" y="148678"/>
                </a:lnTo>
                <a:close/>
              </a:path>
              <a:path w="208279" h="149225">
                <a:moveTo>
                  <a:pt x="85352" y="20389"/>
                </a:moveTo>
                <a:lnTo>
                  <a:pt x="83864" y="20389"/>
                </a:lnTo>
                <a:lnTo>
                  <a:pt x="82723" y="20141"/>
                </a:lnTo>
                <a:lnTo>
                  <a:pt x="81235" y="19645"/>
                </a:lnTo>
                <a:lnTo>
                  <a:pt x="79845" y="19149"/>
                </a:lnTo>
                <a:lnTo>
                  <a:pt x="78159" y="18603"/>
                </a:lnTo>
                <a:lnTo>
                  <a:pt x="76175" y="18007"/>
                </a:lnTo>
                <a:lnTo>
                  <a:pt x="74190" y="17313"/>
                </a:lnTo>
                <a:lnTo>
                  <a:pt x="71760" y="16718"/>
                </a:lnTo>
                <a:lnTo>
                  <a:pt x="66005" y="15725"/>
                </a:lnTo>
                <a:lnTo>
                  <a:pt x="62680" y="15478"/>
                </a:lnTo>
                <a:lnTo>
                  <a:pt x="87723" y="15478"/>
                </a:lnTo>
                <a:lnTo>
                  <a:pt x="87624" y="17313"/>
                </a:lnTo>
                <a:lnTo>
                  <a:pt x="87485" y="18007"/>
                </a:lnTo>
                <a:lnTo>
                  <a:pt x="87188" y="18603"/>
                </a:lnTo>
                <a:lnTo>
                  <a:pt x="86989" y="19198"/>
                </a:lnTo>
                <a:lnTo>
                  <a:pt x="86692" y="19645"/>
                </a:lnTo>
                <a:lnTo>
                  <a:pt x="85898" y="20240"/>
                </a:lnTo>
                <a:lnTo>
                  <a:pt x="85352" y="20389"/>
                </a:lnTo>
                <a:close/>
              </a:path>
              <a:path w="208279" h="149225">
                <a:moveTo>
                  <a:pt x="83373" y="67270"/>
                </a:moveTo>
                <a:lnTo>
                  <a:pt x="19173" y="67270"/>
                </a:lnTo>
                <a:lnTo>
                  <a:pt x="21058" y="66178"/>
                </a:lnTo>
                <a:lnTo>
                  <a:pt x="49286" y="57893"/>
                </a:lnTo>
                <a:lnTo>
                  <a:pt x="60795" y="57893"/>
                </a:lnTo>
                <a:lnTo>
                  <a:pt x="67393" y="58985"/>
                </a:lnTo>
                <a:lnTo>
                  <a:pt x="72751" y="61167"/>
                </a:lnTo>
                <a:lnTo>
                  <a:pt x="78109" y="63251"/>
                </a:lnTo>
                <a:lnTo>
                  <a:pt x="82425" y="66178"/>
                </a:lnTo>
                <a:lnTo>
                  <a:pt x="83373" y="67270"/>
                </a:lnTo>
                <a:close/>
              </a:path>
              <a:path w="208279" h="149225">
                <a:moveTo>
                  <a:pt x="83563" y="133200"/>
                </a:moveTo>
                <a:lnTo>
                  <a:pt x="52511" y="133200"/>
                </a:lnTo>
                <a:lnTo>
                  <a:pt x="56628" y="132307"/>
                </a:lnTo>
                <a:lnTo>
                  <a:pt x="63574" y="128735"/>
                </a:lnTo>
                <a:lnTo>
                  <a:pt x="66451" y="126354"/>
                </a:lnTo>
                <a:lnTo>
                  <a:pt x="68733" y="123378"/>
                </a:lnTo>
                <a:lnTo>
                  <a:pt x="71115" y="120302"/>
                </a:lnTo>
                <a:lnTo>
                  <a:pt x="72801" y="116879"/>
                </a:lnTo>
                <a:lnTo>
                  <a:pt x="73793" y="113109"/>
                </a:lnTo>
                <a:lnTo>
                  <a:pt x="74885" y="109338"/>
                </a:lnTo>
                <a:lnTo>
                  <a:pt x="75346" y="106114"/>
                </a:lnTo>
                <a:lnTo>
                  <a:pt x="75431" y="97283"/>
                </a:lnTo>
                <a:lnTo>
                  <a:pt x="75046" y="93909"/>
                </a:lnTo>
                <a:lnTo>
                  <a:pt x="74958" y="93264"/>
                </a:lnTo>
                <a:lnTo>
                  <a:pt x="74091" y="89892"/>
                </a:lnTo>
                <a:lnTo>
                  <a:pt x="73297" y="86320"/>
                </a:lnTo>
                <a:lnTo>
                  <a:pt x="71908" y="83294"/>
                </a:lnTo>
                <a:lnTo>
                  <a:pt x="67939" y="78332"/>
                </a:lnTo>
                <a:lnTo>
                  <a:pt x="65261" y="76447"/>
                </a:lnTo>
                <a:lnTo>
                  <a:pt x="61887" y="75157"/>
                </a:lnTo>
                <a:lnTo>
                  <a:pt x="58513" y="73769"/>
                </a:lnTo>
                <a:lnTo>
                  <a:pt x="54396" y="73073"/>
                </a:lnTo>
                <a:lnTo>
                  <a:pt x="88413" y="73073"/>
                </a:lnTo>
                <a:lnTo>
                  <a:pt x="88974" y="73719"/>
                </a:lnTo>
                <a:lnTo>
                  <a:pt x="91305" y="78183"/>
                </a:lnTo>
                <a:lnTo>
                  <a:pt x="92695" y="83343"/>
                </a:lnTo>
                <a:lnTo>
                  <a:pt x="94182" y="88403"/>
                </a:lnTo>
                <a:lnTo>
                  <a:pt x="94839" y="93264"/>
                </a:lnTo>
                <a:lnTo>
                  <a:pt x="94926" y="106114"/>
                </a:lnTo>
                <a:lnTo>
                  <a:pt x="93935" y="112215"/>
                </a:lnTo>
                <a:lnTo>
                  <a:pt x="91888" y="118367"/>
                </a:lnTo>
                <a:lnTo>
                  <a:pt x="90065" y="124121"/>
                </a:lnTo>
                <a:lnTo>
                  <a:pt x="87088" y="129331"/>
                </a:lnTo>
                <a:lnTo>
                  <a:pt x="83563" y="133200"/>
                </a:lnTo>
                <a:close/>
              </a:path>
              <a:path w="208279" h="149225">
                <a:moveTo>
                  <a:pt x="163016" y="90784"/>
                </a:moveTo>
                <a:lnTo>
                  <a:pt x="147835" y="90784"/>
                </a:lnTo>
                <a:lnTo>
                  <a:pt x="141088" y="89692"/>
                </a:lnTo>
                <a:lnTo>
                  <a:pt x="113852" y="59778"/>
                </a:lnTo>
                <a:lnTo>
                  <a:pt x="113158" y="41472"/>
                </a:lnTo>
                <a:lnTo>
                  <a:pt x="114052" y="35371"/>
                </a:lnTo>
                <a:lnTo>
                  <a:pt x="145801" y="1339"/>
                </a:lnTo>
                <a:lnTo>
                  <a:pt x="153093" y="0"/>
                </a:lnTo>
                <a:lnTo>
                  <a:pt x="167580" y="0"/>
                </a:lnTo>
                <a:lnTo>
                  <a:pt x="172938" y="793"/>
                </a:lnTo>
                <a:lnTo>
                  <a:pt x="177600" y="2381"/>
                </a:lnTo>
                <a:lnTo>
                  <a:pt x="182264" y="3869"/>
                </a:lnTo>
                <a:lnTo>
                  <a:pt x="186282" y="6052"/>
                </a:lnTo>
                <a:lnTo>
                  <a:pt x="189656" y="8929"/>
                </a:lnTo>
                <a:lnTo>
                  <a:pt x="193128" y="11807"/>
                </a:lnTo>
                <a:lnTo>
                  <a:pt x="196055" y="15279"/>
                </a:lnTo>
                <a:lnTo>
                  <a:pt x="154879" y="15328"/>
                </a:lnTo>
                <a:lnTo>
                  <a:pt x="150712" y="16221"/>
                </a:lnTo>
                <a:lnTo>
                  <a:pt x="147239" y="18007"/>
                </a:lnTo>
                <a:lnTo>
                  <a:pt x="143867" y="19694"/>
                </a:lnTo>
                <a:lnTo>
                  <a:pt x="141088" y="22026"/>
                </a:lnTo>
                <a:lnTo>
                  <a:pt x="138905" y="25003"/>
                </a:lnTo>
                <a:lnTo>
                  <a:pt x="136723" y="27880"/>
                </a:lnTo>
                <a:lnTo>
                  <a:pt x="135086" y="31203"/>
                </a:lnTo>
                <a:lnTo>
                  <a:pt x="133994" y="34973"/>
                </a:lnTo>
                <a:lnTo>
                  <a:pt x="133001" y="38645"/>
                </a:lnTo>
                <a:lnTo>
                  <a:pt x="132506" y="42465"/>
                </a:lnTo>
                <a:lnTo>
                  <a:pt x="132506" y="50799"/>
                </a:lnTo>
                <a:lnTo>
                  <a:pt x="154036" y="75753"/>
                </a:lnTo>
                <a:lnTo>
                  <a:pt x="208203" y="75753"/>
                </a:lnTo>
                <a:lnTo>
                  <a:pt x="207862" y="81209"/>
                </a:lnTo>
                <a:lnTo>
                  <a:pt x="207765" y="82003"/>
                </a:lnTo>
                <a:lnTo>
                  <a:pt x="189061" y="82003"/>
                </a:lnTo>
                <a:lnTo>
                  <a:pt x="185092" y="84285"/>
                </a:lnTo>
                <a:lnTo>
                  <a:pt x="180329" y="86320"/>
                </a:lnTo>
                <a:lnTo>
                  <a:pt x="169315" y="89892"/>
                </a:lnTo>
                <a:lnTo>
                  <a:pt x="163016" y="90784"/>
                </a:lnTo>
                <a:close/>
              </a:path>
              <a:path w="208279" h="149225">
                <a:moveTo>
                  <a:pt x="208203" y="75753"/>
                </a:moveTo>
                <a:lnTo>
                  <a:pt x="164553" y="75753"/>
                </a:lnTo>
                <a:lnTo>
                  <a:pt x="169911" y="74910"/>
                </a:lnTo>
                <a:lnTo>
                  <a:pt x="180329" y="71536"/>
                </a:lnTo>
                <a:lnTo>
                  <a:pt x="184844" y="69303"/>
                </a:lnTo>
                <a:lnTo>
                  <a:pt x="188614" y="66525"/>
                </a:lnTo>
                <a:lnTo>
                  <a:pt x="188614" y="57000"/>
                </a:lnTo>
                <a:lnTo>
                  <a:pt x="187969" y="49013"/>
                </a:lnTo>
                <a:lnTo>
                  <a:pt x="186662" y="42465"/>
                </a:lnTo>
                <a:lnTo>
                  <a:pt x="185489" y="36015"/>
                </a:lnTo>
                <a:lnTo>
                  <a:pt x="183653" y="30757"/>
                </a:lnTo>
                <a:lnTo>
                  <a:pt x="181172" y="26789"/>
                </a:lnTo>
                <a:lnTo>
                  <a:pt x="178692" y="22720"/>
                </a:lnTo>
                <a:lnTo>
                  <a:pt x="175666" y="19793"/>
                </a:lnTo>
                <a:lnTo>
                  <a:pt x="168522" y="16221"/>
                </a:lnTo>
                <a:lnTo>
                  <a:pt x="164404" y="15328"/>
                </a:lnTo>
                <a:lnTo>
                  <a:pt x="196084" y="15328"/>
                </a:lnTo>
                <a:lnTo>
                  <a:pt x="198704" y="19793"/>
                </a:lnTo>
                <a:lnTo>
                  <a:pt x="200817" y="23316"/>
                </a:lnTo>
                <a:lnTo>
                  <a:pt x="202703" y="27880"/>
                </a:lnTo>
                <a:lnTo>
                  <a:pt x="204092" y="33039"/>
                </a:lnTo>
                <a:lnTo>
                  <a:pt x="205580" y="38198"/>
                </a:lnTo>
                <a:lnTo>
                  <a:pt x="206622" y="43804"/>
                </a:lnTo>
                <a:lnTo>
                  <a:pt x="207217" y="49856"/>
                </a:lnTo>
                <a:lnTo>
                  <a:pt x="207912" y="55809"/>
                </a:lnTo>
                <a:lnTo>
                  <a:pt x="208259" y="62060"/>
                </a:lnTo>
                <a:lnTo>
                  <a:pt x="208203" y="75753"/>
                </a:lnTo>
                <a:close/>
              </a:path>
              <a:path w="208279" h="149225">
                <a:moveTo>
                  <a:pt x="188431" y="133200"/>
                </a:moveTo>
                <a:lnTo>
                  <a:pt x="154929" y="133200"/>
                </a:lnTo>
                <a:lnTo>
                  <a:pt x="161131" y="131811"/>
                </a:lnTo>
                <a:lnTo>
                  <a:pt x="171449" y="126255"/>
                </a:lnTo>
                <a:lnTo>
                  <a:pt x="186233" y="101500"/>
                </a:lnTo>
                <a:lnTo>
                  <a:pt x="187920" y="95348"/>
                </a:lnTo>
                <a:lnTo>
                  <a:pt x="188862" y="88849"/>
                </a:lnTo>
                <a:lnTo>
                  <a:pt x="189061" y="82003"/>
                </a:lnTo>
                <a:lnTo>
                  <a:pt x="207765" y="82003"/>
                </a:lnTo>
                <a:lnTo>
                  <a:pt x="206825" y="89892"/>
                </a:lnTo>
                <a:lnTo>
                  <a:pt x="206374" y="94009"/>
                </a:lnTo>
                <a:lnTo>
                  <a:pt x="205134" y="100160"/>
                </a:lnTo>
                <a:lnTo>
                  <a:pt x="201562" y="112067"/>
                </a:lnTo>
                <a:lnTo>
                  <a:pt x="199132" y="117623"/>
                </a:lnTo>
                <a:lnTo>
                  <a:pt x="196055" y="122782"/>
                </a:lnTo>
                <a:lnTo>
                  <a:pt x="193078" y="127942"/>
                </a:lnTo>
                <a:lnTo>
                  <a:pt x="189308" y="132456"/>
                </a:lnTo>
                <a:lnTo>
                  <a:pt x="188431" y="133200"/>
                </a:lnTo>
                <a:close/>
              </a:path>
              <a:path w="208279" h="149225">
                <a:moveTo>
                  <a:pt x="154830" y="148678"/>
                </a:moveTo>
                <a:lnTo>
                  <a:pt x="143321" y="148678"/>
                </a:lnTo>
                <a:lnTo>
                  <a:pt x="140196" y="148480"/>
                </a:lnTo>
                <a:lnTo>
                  <a:pt x="117177" y="137268"/>
                </a:lnTo>
                <a:lnTo>
                  <a:pt x="117218" y="133200"/>
                </a:lnTo>
                <a:lnTo>
                  <a:pt x="119707" y="127842"/>
                </a:lnTo>
                <a:lnTo>
                  <a:pt x="121195" y="127842"/>
                </a:lnTo>
                <a:lnTo>
                  <a:pt x="122386" y="128140"/>
                </a:lnTo>
                <a:lnTo>
                  <a:pt x="123874" y="128735"/>
                </a:lnTo>
                <a:lnTo>
                  <a:pt x="127198" y="129827"/>
                </a:lnTo>
                <a:lnTo>
                  <a:pt x="143916" y="133200"/>
                </a:lnTo>
                <a:lnTo>
                  <a:pt x="188431" y="133200"/>
                </a:lnTo>
                <a:lnTo>
                  <a:pt x="180181" y="140195"/>
                </a:lnTo>
                <a:lnTo>
                  <a:pt x="174724" y="143221"/>
                </a:lnTo>
                <a:lnTo>
                  <a:pt x="162122" y="147587"/>
                </a:lnTo>
                <a:lnTo>
                  <a:pt x="154830" y="148678"/>
                </a:lnTo>
                <a:close/>
              </a:path>
            </a:pathLst>
          </a:custGeom>
          <a:solidFill>
            <a:srgbClr val="000000"/>
          </a:solidFill>
        </p:spPr>
        <p:txBody>
          <a:bodyPr wrap="square" lIns="0" tIns="0" rIns="0" bIns="0" rtlCol="0"/>
          <a:lstStyle/>
          <a:p>
            <a:endParaRPr/>
          </a:p>
        </p:txBody>
      </p:sp>
      <p:sp>
        <p:nvSpPr>
          <p:cNvPr id="9" name="CaixaDeTexto 8"/>
          <p:cNvSpPr txBox="1"/>
          <p:nvPr/>
        </p:nvSpPr>
        <p:spPr>
          <a:xfrm>
            <a:off x="228600" y="162580"/>
            <a:ext cx="8458200" cy="707886"/>
          </a:xfrm>
          <a:prstGeom prst="rect">
            <a:avLst/>
          </a:prstGeom>
          <a:noFill/>
        </p:spPr>
        <p:txBody>
          <a:bodyPr wrap="square" rtlCol="0">
            <a:spAutoFit/>
          </a:bodyPr>
          <a:lstStyle/>
          <a:p>
            <a:r>
              <a:rPr lang="pt-BR" sz="4000" dirty="0"/>
              <a:t>Operando em bolsas internacionais</a:t>
            </a:r>
          </a:p>
        </p:txBody>
      </p:sp>
      <p:sp>
        <p:nvSpPr>
          <p:cNvPr id="10" name="CaixaDeTexto 9"/>
          <p:cNvSpPr txBox="1"/>
          <p:nvPr/>
        </p:nvSpPr>
        <p:spPr>
          <a:xfrm>
            <a:off x="762000" y="1600200"/>
            <a:ext cx="7010400" cy="3108543"/>
          </a:xfrm>
          <a:prstGeom prst="rect">
            <a:avLst/>
          </a:prstGeom>
          <a:noFill/>
        </p:spPr>
        <p:txBody>
          <a:bodyPr wrap="square" rtlCol="0">
            <a:spAutoFit/>
          </a:bodyPr>
          <a:lstStyle/>
          <a:p>
            <a:r>
              <a:rPr lang="pt-BR" sz="2800" dirty="0"/>
              <a:t>Algumas recomendações: </a:t>
            </a:r>
          </a:p>
          <a:p>
            <a:pPr lvl="1"/>
            <a:r>
              <a:rPr lang="pt-BR" sz="2800" dirty="0"/>
              <a:t>Conhecer o contrato, o produto  e o mercado</a:t>
            </a:r>
          </a:p>
          <a:p>
            <a:pPr lvl="1"/>
            <a:r>
              <a:rPr lang="pt-BR" sz="2800" dirty="0"/>
              <a:t>Transformações</a:t>
            </a:r>
          </a:p>
          <a:p>
            <a:pPr lvl="1"/>
            <a:r>
              <a:rPr lang="pt-BR" sz="2800" dirty="0"/>
              <a:t>Vou trabalhar com soja mas a sistemática é a mesma</a:t>
            </a:r>
          </a:p>
          <a:p>
            <a:endParaRPr lang="pt-BR" sz="2800" dirty="0"/>
          </a:p>
        </p:txBody>
      </p:sp>
    </p:spTree>
    <p:extLst>
      <p:ext uri="{BB962C8B-B14F-4D97-AF65-F5344CB8AC3E}">
        <p14:creationId xmlns:p14="http://schemas.microsoft.com/office/powerpoint/2010/main" val="9950232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80104" y="89450"/>
            <a:ext cx="5824506" cy="4524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42452" y="508817"/>
            <a:ext cx="5864860" cy="0"/>
          </a:xfrm>
          <a:custGeom>
            <a:avLst/>
            <a:gdLst/>
            <a:ahLst/>
            <a:cxnLst/>
            <a:rect l="l" t="t" r="r" b="b"/>
            <a:pathLst>
              <a:path w="5864859">
                <a:moveTo>
                  <a:pt x="0" y="0"/>
                </a:moveTo>
                <a:lnTo>
                  <a:pt x="5864749" y="0"/>
                </a:lnTo>
              </a:path>
            </a:pathLst>
          </a:custGeom>
          <a:ln w="32905">
            <a:solidFill>
              <a:srgbClr val="0000FF"/>
            </a:solidFill>
          </a:ln>
        </p:spPr>
        <p:txBody>
          <a:bodyPr wrap="square" lIns="0" tIns="0" rIns="0" bIns="0" rtlCol="0"/>
          <a:lstStyle/>
          <a:p>
            <a:endParaRPr/>
          </a:p>
        </p:txBody>
      </p:sp>
      <p:sp>
        <p:nvSpPr>
          <p:cNvPr id="4" name="object 4"/>
          <p:cNvSpPr/>
          <p:nvPr/>
        </p:nvSpPr>
        <p:spPr>
          <a:xfrm>
            <a:off x="6649925" y="6359347"/>
            <a:ext cx="213360" cy="149225"/>
          </a:xfrm>
          <a:custGeom>
            <a:avLst/>
            <a:gdLst/>
            <a:ahLst/>
            <a:cxnLst/>
            <a:rect l="l" t="t" r="r" b="b"/>
            <a:pathLst>
              <a:path w="213359" h="149225">
                <a:moveTo>
                  <a:pt x="29864" y="147339"/>
                </a:moveTo>
                <a:lnTo>
                  <a:pt x="25399" y="147339"/>
                </a:lnTo>
                <a:lnTo>
                  <a:pt x="23415" y="147190"/>
                </a:lnTo>
                <a:lnTo>
                  <a:pt x="22025" y="146892"/>
                </a:lnTo>
                <a:lnTo>
                  <a:pt x="20636" y="146694"/>
                </a:lnTo>
                <a:lnTo>
                  <a:pt x="19594" y="146347"/>
                </a:lnTo>
                <a:lnTo>
                  <a:pt x="18900" y="145851"/>
                </a:lnTo>
                <a:lnTo>
                  <a:pt x="18305" y="145355"/>
                </a:lnTo>
                <a:lnTo>
                  <a:pt x="18057" y="144759"/>
                </a:lnTo>
                <a:lnTo>
                  <a:pt x="18255" y="143370"/>
                </a:lnTo>
                <a:lnTo>
                  <a:pt x="18504" y="142527"/>
                </a:lnTo>
                <a:lnTo>
                  <a:pt x="18900" y="141534"/>
                </a:lnTo>
                <a:lnTo>
                  <a:pt x="73669" y="19049"/>
                </a:lnTo>
                <a:lnTo>
                  <a:pt x="2926" y="19049"/>
                </a:lnTo>
                <a:lnTo>
                  <a:pt x="1835" y="18305"/>
                </a:lnTo>
                <a:lnTo>
                  <a:pt x="1041" y="16817"/>
                </a:lnTo>
                <a:lnTo>
                  <a:pt x="346" y="15328"/>
                </a:lnTo>
                <a:lnTo>
                  <a:pt x="0" y="13245"/>
                </a:lnTo>
                <a:lnTo>
                  <a:pt x="27" y="8730"/>
                </a:lnTo>
                <a:lnTo>
                  <a:pt x="2529" y="2678"/>
                </a:lnTo>
                <a:lnTo>
                  <a:pt x="3026" y="2282"/>
                </a:lnTo>
                <a:lnTo>
                  <a:pt x="3621" y="2083"/>
                </a:lnTo>
                <a:lnTo>
                  <a:pt x="89494" y="2083"/>
                </a:lnTo>
                <a:lnTo>
                  <a:pt x="90436" y="2231"/>
                </a:lnTo>
                <a:lnTo>
                  <a:pt x="91231" y="2529"/>
                </a:lnTo>
                <a:lnTo>
                  <a:pt x="92024" y="2727"/>
                </a:lnTo>
                <a:lnTo>
                  <a:pt x="92619" y="3174"/>
                </a:lnTo>
                <a:lnTo>
                  <a:pt x="93017" y="3869"/>
                </a:lnTo>
                <a:lnTo>
                  <a:pt x="93413" y="4464"/>
                </a:lnTo>
                <a:lnTo>
                  <a:pt x="93711" y="5308"/>
                </a:lnTo>
                <a:lnTo>
                  <a:pt x="93909" y="6398"/>
                </a:lnTo>
                <a:lnTo>
                  <a:pt x="94108" y="7391"/>
                </a:lnTo>
                <a:lnTo>
                  <a:pt x="94141" y="7838"/>
                </a:lnTo>
                <a:lnTo>
                  <a:pt x="94126" y="13245"/>
                </a:lnTo>
                <a:lnTo>
                  <a:pt x="93959" y="15080"/>
                </a:lnTo>
                <a:lnTo>
                  <a:pt x="91676" y="23067"/>
                </a:lnTo>
                <a:lnTo>
                  <a:pt x="39340" y="143767"/>
                </a:lnTo>
                <a:lnTo>
                  <a:pt x="32742" y="147041"/>
                </a:lnTo>
                <a:lnTo>
                  <a:pt x="31451" y="147240"/>
                </a:lnTo>
                <a:lnTo>
                  <a:pt x="29864" y="147339"/>
                </a:lnTo>
                <a:close/>
              </a:path>
              <a:path w="213359" h="149225">
                <a:moveTo>
                  <a:pt x="170928" y="148678"/>
                </a:moveTo>
                <a:lnTo>
                  <a:pt x="152274" y="148678"/>
                </a:lnTo>
                <a:lnTo>
                  <a:pt x="144585" y="147091"/>
                </a:lnTo>
                <a:lnTo>
                  <a:pt x="116854" y="115539"/>
                </a:lnTo>
                <a:lnTo>
                  <a:pt x="112913" y="73371"/>
                </a:lnTo>
                <a:lnTo>
                  <a:pt x="113052" y="66628"/>
                </a:lnTo>
                <a:lnTo>
                  <a:pt x="120227" y="27384"/>
                </a:lnTo>
                <a:lnTo>
                  <a:pt x="140121" y="5506"/>
                </a:lnTo>
                <a:lnTo>
                  <a:pt x="146669" y="1835"/>
                </a:lnTo>
                <a:lnTo>
                  <a:pt x="154705" y="0"/>
                </a:lnTo>
                <a:lnTo>
                  <a:pt x="173359" y="0"/>
                </a:lnTo>
                <a:lnTo>
                  <a:pt x="181048" y="1636"/>
                </a:lnTo>
                <a:lnTo>
                  <a:pt x="187299" y="4911"/>
                </a:lnTo>
                <a:lnTo>
                  <a:pt x="193550" y="8085"/>
                </a:lnTo>
                <a:lnTo>
                  <a:pt x="198560" y="12848"/>
                </a:lnTo>
                <a:lnTo>
                  <a:pt x="200298" y="15775"/>
                </a:lnTo>
                <a:lnTo>
                  <a:pt x="156839" y="15775"/>
                </a:lnTo>
                <a:lnTo>
                  <a:pt x="151679" y="17264"/>
                </a:lnTo>
                <a:lnTo>
                  <a:pt x="133650" y="51521"/>
                </a:lnTo>
                <a:lnTo>
                  <a:pt x="132532" y="65297"/>
                </a:lnTo>
                <a:lnTo>
                  <a:pt x="132626" y="80664"/>
                </a:lnTo>
                <a:lnTo>
                  <a:pt x="141906" y="124121"/>
                </a:lnTo>
                <a:lnTo>
                  <a:pt x="157086" y="132903"/>
                </a:lnTo>
                <a:lnTo>
                  <a:pt x="198387" y="132903"/>
                </a:lnTo>
                <a:lnTo>
                  <a:pt x="197369" y="134540"/>
                </a:lnTo>
                <a:lnTo>
                  <a:pt x="192061" y="139649"/>
                </a:lnTo>
                <a:lnTo>
                  <a:pt x="185513" y="143320"/>
                </a:lnTo>
                <a:lnTo>
                  <a:pt x="178964" y="146892"/>
                </a:lnTo>
                <a:lnTo>
                  <a:pt x="170928" y="148678"/>
                </a:lnTo>
                <a:close/>
              </a:path>
              <a:path w="213359" h="149225">
                <a:moveTo>
                  <a:pt x="198387" y="132903"/>
                </a:moveTo>
                <a:lnTo>
                  <a:pt x="166611" y="132903"/>
                </a:lnTo>
                <a:lnTo>
                  <a:pt x="170283" y="132258"/>
                </a:lnTo>
                <a:lnTo>
                  <a:pt x="173458" y="130968"/>
                </a:lnTo>
                <a:lnTo>
                  <a:pt x="192359" y="95746"/>
                </a:lnTo>
                <a:lnTo>
                  <a:pt x="193044" y="66628"/>
                </a:lnTo>
                <a:lnTo>
                  <a:pt x="192855" y="61713"/>
                </a:lnTo>
                <a:lnTo>
                  <a:pt x="186108" y="29467"/>
                </a:lnTo>
                <a:lnTo>
                  <a:pt x="184520" y="26292"/>
                </a:lnTo>
                <a:lnTo>
                  <a:pt x="182586" y="23713"/>
                </a:lnTo>
                <a:lnTo>
                  <a:pt x="180304" y="21728"/>
                </a:lnTo>
                <a:lnTo>
                  <a:pt x="178121" y="19645"/>
                </a:lnTo>
                <a:lnTo>
                  <a:pt x="175591" y="18156"/>
                </a:lnTo>
                <a:lnTo>
                  <a:pt x="172714" y="17264"/>
                </a:lnTo>
                <a:lnTo>
                  <a:pt x="169936" y="16271"/>
                </a:lnTo>
                <a:lnTo>
                  <a:pt x="166761" y="15775"/>
                </a:lnTo>
                <a:lnTo>
                  <a:pt x="200298" y="15775"/>
                </a:lnTo>
                <a:lnTo>
                  <a:pt x="202330" y="19198"/>
                </a:lnTo>
                <a:lnTo>
                  <a:pt x="206101" y="25448"/>
                </a:lnTo>
                <a:lnTo>
                  <a:pt x="212600" y="65297"/>
                </a:lnTo>
                <a:lnTo>
                  <a:pt x="212738" y="73371"/>
                </a:lnTo>
                <a:lnTo>
                  <a:pt x="212721" y="75306"/>
                </a:lnTo>
                <a:lnTo>
                  <a:pt x="208383" y="113605"/>
                </a:lnTo>
                <a:lnTo>
                  <a:pt x="205506" y="121443"/>
                </a:lnTo>
                <a:lnTo>
                  <a:pt x="198387" y="132903"/>
                </a:lnTo>
                <a:close/>
              </a:path>
            </a:pathLst>
          </a:custGeom>
          <a:solidFill>
            <a:srgbClr val="000000"/>
          </a:solidFill>
        </p:spPr>
        <p:txBody>
          <a:bodyPr wrap="square" lIns="0" tIns="0" rIns="0" bIns="0" rtlCol="0"/>
          <a:lstStyle/>
          <a:p>
            <a:endParaRPr/>
          </a:p>
        </p:txBody>
      </p:sp>
      <p:pic>
        <p:nvPicPr>
          <p:cNvPr id="7" name="Imagem 6"/>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41521592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70330" y="775670"/>
            <a:ext cx="6047924" cy="38933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8310" y="2136686"/>
            <a:ext cx="8291351" cy="3533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81260" y="2463115"/>
            <a:ext cx="8300084" cy="0"/>
          </a:xfrm>
          <a:custGeom>
            <a:avLst/>
            <a:gdLst/>
            <a:ahLst/>
            <a:cxnLst/>
            <a:rect l="l" t="t" r="r" b="b"/>
            <a:pathLst>
              <a:path w="8300084">
                <a:moveTo>
                  <a:pt x="0" y="0"/>
                </a:moveTo>
                <a:lnTo>
                  <a:pt x="8299792" y="0"/>
                </a:lnTo>
              </a:path>
            </a:pathLst>
          </a:custGeom>
          <a:ln w="26590">
            <a:solidFill>
              <a:srgbClr val="0000FF"/>
            </a:solidFill>
          </a:ln>
        </p:spPr>
        <p:txBody>
          <a:bodyPr wrap="square" lIns="0" tIns="0" rIns="0" bIns="0" rtlCol="0"/>
          <a:lstStyle/>
          <a:p>
            <a:endParaRPr/>
          </a:p>
        </p:txBody>
      </p:sp>
      <p:sp>
        <p:nvSpPr>
          <p:cNvPr id="5" name="object 5"/>
          <p:cNvSpPr/>
          <p:nvPr/>
        </p:nvSpPr>
        <p:spPr>
          <a:xfrm>
            <a:off x="850799" y="2619037"/>
            <a:ext cx="400050" cy="353060"/>
          </a:xfrm>
          <a:custGeom>
            <a:avLst/>
            <a:gdLst/>
            <a:ahLst/>
            <a:cxnLst/>
            <a:rect l="l" t="t" r="r" b="b"/>
            <a:pathLst>
              <a:path w="400050" h="353060">
                <a:moveTo>
                  <a:pt x="62903" y="352871"/>
                </a:moveTo>
                <a:lnTo>
                  <a:pt x="55065" y="352775"/>
                </a:lnTo>
                <a:lnTo>
                  <a:pt x="53279" y="352575"/>
                </a:lnTo>
                <a:lnTo>
                  <a:pt x="51593" y="352470"/>
                </a:lnTo>
                <a:lnTo>
                  <a:pt x="45690" y="350337"/>
                </a:lnTo>
                <a:lnTo>
                  <a:pt x="44895" y="349842"/>
                </a:lnTo>
                <a:lnTo>
                  <a:pt x="25003" y="307180"/>
                </a:lnTo>
                <a:lnTo>
                  <a:pt x="11162" y="264764"/>
                </a:lnTo>
                <a:lnTo>
                  <a:pt x="2678" y="221158"/>
                </a:lnTo>
                <a:lnTo>
                  <a:pt x="0" y="176360"/>
                </a:lnTo>
                <a:lnTo>
                  <a:pt x="185" y="165152"/>
                </a:lnTo>
                <a:lnTo>
                  <a:pt x="4697" y="120867"/>
                </a:lnTo>
                <a:lnTo>
                  <a:pt x="14807" y="77288"/>
                </a:lnTo>
                <a:lnTo>
                  <a:pt x="29969" y="34928"/>
                </a:lnTo>
                <a:lnTo>
                  <a:pt x="44201" y="3869"/>
                </a:lnTo>
                <a:lnTo>
                  <a:pt x="44300" y="3274"/>
                </a:lnTo>
                <a:lnTo>
                  <a:pt x="56405" y="0"/>
                </a:lnTo>
                <a:lnTo>
                  <a:pt x="62458" y="0"/>
                </a:lnTo>
                <a:lnTo>
                  <a:pt x="64888" y="199"/>
                </a:lnTo>
                <a:lnTo>
                  <a:pt x="66674" y="595"/>
                </a:lnTo>
                <a:lnTo>
                  <a:pt x="68559" y="992"/>
                </a:lnTo>
                <a:lnTo>
                  <a:pt x="70047" y="1538"/>
                </a:lnTo>
                <a:lnTo>
                  <a:pt x="72230" y="2927"/>
                </a:lnTo>
                <a:lnTo>
                  <a:pt x="72826" y="3820"/>
                </a:lnTo>
                <a:lnTo>
                  <a:pt x="72925" y="4911"/>
                </a:lnTo>
                <a:lnTo>
                  <a:pt x="73124" y="5903"/>
                </a:lnTo>
                <a:lnTo>
                  <a:pt x="72925" y="6995"/>
                </a:lnTo>
                <a:lnTo>
                  <a:pt x="72329" y="8185"/>
                </a:lnTo>
                <a:lnTo>
                  <a:pt x="63474" y="28417"/>
                </a:lnTo>
                <a:lnTo>
                  <a:pt x="49336" y="69716"/>
                </a:lnTo>
                <a:lnTo>
                  <a:pt x="40015" y="111946"/>
                </a:lnTo>
                <a:lnTo>
                  <a:pt x="35401" y="154437"/>
                </a:lnTo>
                <a:lnTo>
                  <a:pt x="34825" y="175766"/>
                </a:lnTo>
                <a:lnTo>
                  <a:pt x="35411" y="197225"/>
                </a:lnTo>
                <a:lnTo>
                  <a:pt x="40099" y="239864"/>
                </a:lnTo>
                <a:lnTo>
                  <a:pt x="49503" y="282010"/>
                </a:lnTo>
                <a:lnTo>
                  <a:pt x="63344" y="323384"/>
                </a:lnTo>
                <a:lnTo>
                  <a:pt x="72578" y="345384"/>
                </a:lnTo>
                <a:lnTo>
                  <a:pt x="72974" y="346717"/>
                </a:lnTo>
                <a:lnTo>
                  <a:pt x="73173" y="349003"/>
                </a:lnTo>
                <a:lnTo>
                  <a:pt x="72727" y="349946"/>
                </a:lnTo>
                <a:lnTo>
                  <a:pt x="71734" y="350642"/>
                </a:lnTo>
                <a:lnTo>
                  <a:pt x="70842" y="351432"/>
                </a:lnTo>
                <a:lnTo>
                  <a:pt x="69402" y="351975"/>
                </a:lnTo>
                <a:lnTo>
                  <a:pt x="67418" y="352280"/>
                </a:lnTo>
                <a:lnTo>
                  <a:pt x="65533" y="352670"/>
                </a:lnTo>
                <a:lnTo>
                  <a:pt x="62903" y="352871"/>
                </a:lnTo>
                <a:close/>
              </a:path>
              <a:path w="400050" h="353060">
                <a:moveTo>
                  <a:pt x="135849" y="91877"/>
                </a:moveTo>
                <a:lnTo>
                  <a:pt x="131384" y="81954"/>
                </a:lnTo>
                <a:lnTo>
                  <a:pt x="131384" y="76597"/>
                </a:lnTo>
                <a:lnTo>
                  <a:pt x="196720" y="25598"/>
                </a:lnTo>
                <a:lnTo>
                  <a:pt x="197315" y="25202"/>
                </a:lnTo>
                <a:lnTo>
                  <a:pt x="198010" y="24904"/>
                </a:lnTo>
                <a:lnTo>
                  <a:pt x="198803" y="24705"/>
                </a:lnTo>
                <a:lnTo>
                  <a:pt x="199596" y="24407"/>
                </a:lnTo>
                <a:lnTo>
                  <a:pt x="200589" y="24110"/>
                </a:lnTo>
                <a:lnTo>
                  <a:pt x="202970" y="23515"/>
                </a:lnTo>
                <a:lnTo>
                  <a:pt x="204359" y="23366"/>
                </a:lnTo>
                <a:lnTo>
                  <a:pt x="205947" y="23366"/>
                </a:lnTo>
                <a:lnTo>
                  <a:pt x="207535" y="23266"/>
                </a:lnTo>
                <a:lnTo>
                  <a:pt x="215175" y="23217"/>
                </a:lnTo>
                <a:lnTo>
                  <a:pt x="217853" y="23366"/>
                </a:lnTo>
                <a:lnTo>
                  <a:pt x="219937" y="23663"/>
                </a:lnTo>
                <a:lnTo>
                  <a:pt x="222119" y="23861"/>
                </a:lnTo>
                <a:lnTo>
                  <a:pt x="223806" y="24209"/>
                </a:lnTo>
                <a:lnTo>
                  <a:pt x="226187" y="25202"/>
                </a:lnTo>
                <a:lnTo>
                  <a:pt x="226981" y="25846"/>
                </a:lnTo>
                <a:lnTo>
                  <a:pt x="227378" y="26640"/>
                </a:lnTo>
                <a:lnTo>
                  <a:pt x="227775" y="27334"/>
                </a:lnTo>
                <a:lnTo>
                  <a:pt x="227973" y="28078"/>
                </a:lnTo>
                <a:lnTo>
                  <a:pt x="227973" y="59382"/>
                </a:lnTo>
                <a:lnTo>
                  <a:pt x="193594" y="59382"/>
                </a:lnTo>
                <a:lnTo>
                  <a:pt x="143588" y="89296"/>
                </a:lnTo>
                <a:lnTo>
                  <a:pt x="141008" y="90586"/>
                </a:lnTo>
                <a:lnTo>
                  <a:pt x="138925" y="91380"/>
                </a:lnTo>
                <a:lnTo>
                  <a:pt x="137337" y="91677"/>
                </a:lnTo>
                <a:lnTo>
                  <a:pt x="135849" y="91877"/>
                </a:lnTo>
                <a:close/>
              </a:path>
              <a:path w="400050" h="353060">
                <a:moveTo>
                  <a:pt x="227973" y="256281"/>
                </a:moveTo>
                <a:lnTo>
                  <a:pt x="193594" y="256281"/>
                </a:lnTo>
                <a:lnTo>
                  <a:pt x="193594" y="59382"/>
                </a:lnTo>
                <a:lnTo>
                  <a:pt x="227973" y="59382"/>
                </a:lnTo>
                <a:lnTo>
                  <a:pt x="227973" y="256281"/>
                </a:lnTo>
                <a:close/>
              </a:path>
              <a:path w="400050" h="353060">
                <a:moveTo>
                  <a:pt x="275697" y="283814"/>
                </a:moveTo>
                <a:lnTo>
                  <a:pt x="138677" y="283814"/>
                </a:lnTo>
                <a:lnTo>
                  <a:pt x="137784" y="283616"/>
                </a:lnTo>
                <a:lnTo>
                  <a:pt x="132426" y="272751"/>
                </a:lnTo>
                <a:lnTo>
                  <a:pt x="132426" y="267791"/>
                </a:lnTo>
                <a:lnTo>
                  <a:pt x="132624" y="265707"/>
                </a:lnTo>
                <a:lnTo>
                  <a:pt x="133022" y="264021"/>
                </a:lnTo>
                <a:lnTo>
                  <a:pt x="133418" y="262235"/>
                </a:lnTo>
                <a:lnTo>
                  <a:pt x="138478" y="256281"/>
                </a:lnTo>
                <a:lnTo>
                  <a:pt x="275796" y="256281"/>
                </a:lnTo>
                <a:lnTo>
                  <a:pt x="276789" y="256579"/>
                </a:lnTo>
                <a:lnTo>
                  <a:pt x="277682" y="257174"/>
                </a:lnTo>
                <a:lnTo>
                  <a:pt x="278674" y="257769"/>
                </a:lnTo>
                <a:lnTo>
                  <a:pt x="279468" y="258613"/>
                </a:lnTo>
                <a:lnTo>
                  <a:pt x="280659" y="260795"/>
                </a:lnTo>
                <a:lnTo>
                  <a:pt x="281105" y="262235"/>
                </a:lnTo>
                <a:lnTo>
                  <a:pt x="281403" y="264021"/>
                </a:lnTo>
                <a:lnTo>
                  <a:pt x="281800" y="265707"/>
                </a:lnTo>
                <a:lnTo>
                  <a:pt x="281998" y="267791"/>
                </a:lnTo>
                <a:lnTo>
                  <a:pt x="281998" y="272751"/>
                </a:lnTo>
                <a:lnTo>
                  <a:pt x="276591" y="283616"/>
                </a:lnTo>
                <a:lnTo>
                  <a:pt x="275697" y="283814"/>
                </a:lnTo>
                <a:close/>
              </a:path>
              <a:path w="400050" h="353060">
                <a:moveTo>
                  <a:pt x="336964" y="352871"/>
                </a:moveTo>
                <a:lnTo>
                  <a:pt x="334236" y="352670"/>
                </a:lnTo>
                <a:lnTo>
                  <a:pt x="332252" y="352280"/>
                </a:lnTo>
                <a:lnTo>
                  <a:pt x="330367" y="351975"/>
                </a:lnTo>
                <a:lnTo>
                  <a:pt x="328977" y="351432"/>
                </a:lnTo>
                <a:lnTo>
                  <a:pt x="327290" y="349946"/>
                </a:lnTo>
                <a:lnTo>
                  <a:pt x="326894" y="349003"/>
                </a:lnTo>
                <a:lnTo>
                  <a:pt x="326894" y="347813"/>
                </a:lnTo>
                <a:lnTo>
                  <a:pt x="326993" y="346717"/>
                </a:lnTo>
                <a:lnTo>
                  <a:pt x="327389" y="345384"/>
                </a:lnTo>
                <a:lnTo>
                  <a:pt x="328085" y="343793"/>
                </a:lnTo>
                <a:lnTo>
                  <a:pt x="336744" y="323506"/>
                </a:lnTo>
                <a:lnTo>
                  <a:pt x="350659" y="282205"/>
                </a:lnTo>
                <a:lnTo>
                  <a:pt x="360017" y="239948"/>
                </a:lnTo>
                <a:lnTo>
                  <a:pt x="364705" y="197234"/>
                </a:lnTo>
                <a:lnTo>
                  <a:pt x="365291" y="175766"/>
                </a:lnTo>
                <a:lnTo>
                  <a:pt x="364705" y="154437"/>
                </a:lnTo>
                <a:lnTo>
                  <a:pt x="360017" y="111946"/>
                </a:lnTo>
                <a:lnTo>
                  <a:pt x="350632" y="69716"/>
                </a:lnTo>
                <a:lnTo>
                  <a:pt x="336493" y="28417"/>
                </a:lnTo>
                <a:lnTo>
                  <a:pt x="327638" y="8185"/>
                </a:lnTo>
                <a:lnTo>
                  <a:pt x="327142" y="6995"/>
                </a:lnTo>
                <a:lnTo>
                  <a:pt x="326944" y="5903"/>
                </a:lnTo>
                <a:lnTo>
                  <a:pt x="327043" y="4911"/>
                </a:lnTo>
                <a:lnTo>
                  <a:pt x="327241" y="3820"/>
                </a:lnTo>
                <a:lnTo>
                  <a:pt x="337659" y="0"/>
                </a:lnTo>
                <a:lnTo>
                  <a:pt x="343512" y="0"/>
                </a:lnTo>
                <a:lnTo>
                  <a:pt x="354575" y="2381"/>
                </a:lnTo>
                <a:lnTo>
                  <a:pt x="355171" y="2778"/>
                </a:lnTo>
                <a:lnTo>
                  <a:pt x="374221" y="45392"/>
                </a:lnTo>
                <a:lnTo>
                  <a:pt x="388062" y="88106"/>
                </a:lnTo>
                <a:lnTo>
                  <a:pt x="396880" y="131824"/>
                </a:lnTo>
                <a:lnTo>
                  <a:pt x="399819" y="176360"/>
                </a:lnTo>
                <a:lnTo>
                  <a:pt x="399642" y="187644"/>
                </a:lnTo>
                <a:lnTo>
                  <a:pt x="395466" y="232143"/>
                </a:lnTo>
                <a:lnTo>
                  <a:pt x="385736" y="275508"/>
                </a:lnTo>
                <a:lnTo>
                  <a:pt x="370770" y="317636"/>
                </a:lnTo>
                <a:lnTo>
                  <a:pt x="354278" y="350337"/>
                </a:lnTo>
                <a:lnTo>
                  <a:pt x="353484" y="350937"/>
                </a:lnTo>
                <a:lnTo>
                  <a:pt x="352442" y="351432"/>
                </a:lnTo>
                <a:lnTo>
                  <a:pt x="349863" y="352223"/>
                </a:lnTo>
                <a:lnTo>
                  <a:pt x="348375" y="352470"/>
                </a:lnTo>
                <a:lnTo>
                  <a:pt x="346688" y="352575"/>
                </a:lnTo>
                <a:lnTo>
                  <a:pt x="345001" y="352775"/>
                </a:lnTo>
                <a:lnTo>
                  <a:pt x="336964" y="352871"/>
                </a:lnTo>
                <a:close/>
              </a:path>
            </a:pathLst>
          </a:custGeom>
          <a:solidFill>
            <a:srgbClr val="0000FF"/>
          </a:solidFill>
        </p:spPr>
        <p:txBody>
          <a:bodyPr wrap="square" lIns="0" tIns="0" rIns="0" bIns="0" rtlCol="0"/>
          <a:lstStyle/>
          <a:p>
            <a:endParaRPr/>
          </a:p>
        </p:txBody>
      </p:sp>
      <p:sp>
        <p:nvSpPr>
          <p:cNvPr id="6" name="object 6"/>
          <p:cNvSpPr/>
          <p:nvPr/>
        </p:nvSpPr>
        <p:spPr>
          <a:xfrm>
            <a:off x="824159" y="2948886"/>
            <a:ext cx="452755" cy="0"/>
          </a:xfrm>
          <a:custGeom>
            <a:avLst/>
            <a:gdLst/>
            <a:ahLst/>
            <a:cxnLst/>
            <a:rect l="l" t="t" r="r" b="b"/>
            <a:pathLst>
              <a:path w="452755">
                <a:moveTo>
                  <a:pt x="0" y="0"/>
                </a:moveTo>
                <a:lnTo>
                  <a:pt x="452326" y="0"/>
                </a:lnTo>
              </a:path>
            </a:pathLst>
          </a:custGeom>
          <a:ln w="26590">
            <a:solidFill>
              <a:srgbClr val="0000FF"/>
            </a:solidFill>
          </a:ln>
        </p:spPr>
        <p:txBody>
          <a:bodyPr wrap="square" lIns="0" tIns="0" rIns="0" bIns="0" rtlCol="0"/>
          <a:lstStyle/>
          <a:p>
            <a:endParaRPr/>
          </a:p>
        </p:txBody>
      </p:sp>
      <p:sp>
        <p:nvSpPr>
          <p:cNvPr id="7" name="object 7"/>
          <p:cNvSpPr/>
          <p:nvPr/>
        </p:nvSpPr>
        <p:spPr>
          <a:xfrm>
            <a:off x="488311" y="3189516"/>
            <a:ext cx="8291350" cy="35331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81260" y="3515946"/>
            <a:ext cx="8300084" cy="0"/>
          </a:xfrm>
          <a:custGeom>
            <a:avLst/>
            <a:gdLst/>
            <a:ahLst/>
            <a:cxnLst/>
            <a:rect l="l" t="t" r="r" b="b"/>
            <a:pathLst>
              <a:path w="8300084">
                <a:moveTo>
                  <a:pt x="0" y="0"/>
                </a:moveTo>
                <a:lnTo>
                  <a:pt x="8299792" y="0"/>
                </a:lnTo>
              </a:path>
            </a:pathLst>
          </a:custGeom>
          <a:ln w="26590">
            <a:solidFill>
              <a:srgbClr val="0000FF"/>
            </a:solidFill>
          </a:ln>
        </p:spPr>
        <p:txBody>
          <a:bodyPr wrap="square" lIns="0" tIns="0" rIns="0" bIns="0" rtlCol="0"/>
          <a:lstStyle/>
          <a:p>
            <a:endParaRPr/>
          </a:p>
        </p:txBody>
      </p:sp>
      <p:sp>
        <p:nvSpPr>
          <p:cNvPr id="9" name="object 9"/>
          <p:cNvSpPr/>
          <p:nvPr/>
        </p:nvSpPr>
        <p:spPr>
          <a:xfrm>
            <a:off x="850799" y="3676309"/>
            <a:ext cx="400050" cy="353060"/>
          </a:xfrm>
          <a:custGeom>
            <a:avLst/>
            <a:gdLst/>
            <a:ahLst/>
            <a:cxnLst/>
            <a:rect l="l" t="t" r="r" b="b"/>
            <a:pathLst>
              <a:path w="400050" h="353060">
                <a:moveTo>
                  <a:pt x="62903" y="352871"/>
                </a:moveTo>
                <a:lnTo>
                  <a:pt x="57149" y="352871"/>
                </a:lnTo>
                <a:lnTo>
                  <a:pt x="55065" y="352776"/>
                </a:lnTo>
                <a:lnTo>
                  <a:pt x="53279" y="352576"/>
                </a:lnTo>
                <a:lnTo>
                  <a:pt x="51593" y="352471"/>
                </a:lnTo>
                <a:lnTo>
                  <a:pt x="45690" y="350338"/>
                </a:lnTo>
                <a:lnTo>
                  <a:pt x="44895" y="349843"/>
                </a:lnTo>
                <a:lnTo>
                  <a:pt x="25003" y="307180"/>
                </a:lnTo>
                <a:lnTo>
                  <a:pt x="11162" y="264765"/>
                </a:lnTo>
                <a:lnTo>
                  <a:pt x="2678" y="221160"/>
                </a:lnTo>
                <a:lnTo>
                  <a:pt x="0" y="176364"/>
                </a:lnTo>
                <a:lnTo>
                  <a:pt x="185" y="165155"/>
                </a:lnTo>
                <a:lnTo>
                  <a:pt x="4697" y="120867"/>
                </a:lnTo>
                <a:lnTo>
                  <a:pt x="14807" y="77287"/>
                </a:lnTo>
                <a:lnTo>
                  <a:pt x="29969" y="34930"/>
                </a:lnTo>
                <a:lnTo>
                  <a:pt x="44201" y="3867"/>
                </a:lnTo>
                <a:lnTo>
                  <a:pt x="44300" y="3276"/>
                </a:lnTo>
                <a:lnTo>
                  <a:pt x="56405" y="0"/>
                </a:lnTo>
                <a:lnTo>
                  <a:pt x="62458" y="0"/>
                </a:lnTo>
                <a:lnTo>
                  <a:pt x="64888" y="200"/>
                </a:lnTo>
                <a:lnTo>
                  <a:pt x="66674" y="600"/>
                </a:lnTo>
                <a:lnTo>
                  <a:pt x="68559" y="990"/>
                </a:lnTo>
                <a:lnTo>
                  <a:pt x="70047" y="1543"/>
                </a:lnTo>
                <a:lnTo>
                  <a:pt x="72230" y="2924"/>
                </a:lnTo>
                <a:lnTo>
                  <a:pt x="72826" y="3819"/>
                </a:lnTo>
                <a:lnTo>
                  <a:pt x="72925" y="4914"/>
                </a:lnTo>
                <a:lnTo>
                  <a:pt x="73124" y="5905"/>
                </a:lnTo>
                <a:lnTo>
                  <a:pt x="72925" y="6991"/>
                </a:lnTo>
                <a:lnTo>
                  <a:pt x="72329" y="8181"/>
                </a:lnTo>
                <a:lnTo>
                  <a:pt x="63474" y="28416"/>
                </a:lnTo>
                <a:lnTo>
                  <a:pt x="49336" y="69717"/>
                </a:lnTo>
                <a:lnTo>
                  <a:pt x="40015" y="111947"/>
                </a:lnTo>
                <a:lnTo>
                  <a:pt x="35401" y="154438"/>
                </a:lnTo>
                <a:lnTo>
                  <a:pt x="34825" y="175764"/>
                </a:lnTo>
                <a:lnTo>
                  <a:pt x="35411" y="197226"/>
                </a:lnTo>
                <a:lnTo>
                  <a:pt x="40099" y="239863"/>
                </a:lnTo>
                <a:lnTo>
                  <a:pt x="49503" y="282008"/>
                </a:lnTo>
                <a:lnTo>
                  <a:pt x="63344" y="323385"/>
                </a:lnTo>
                <a:lnTo>
                  <a:pt x="72578" y="345385"/>
                </a:lnTo>
                <a:lnTo>
                  <a:pt x="72974" y="346718"/>
                </a:lnTo>
                <a:lnTo>
                  <a:pt x="73173" y="349004"/>
                </a:lnTo>
                <a:lnTo>
                  <a:pt x="72727" y="349947"/>
                </a:lnTo>
                <a:lnTo>
                  <a:pt x="71734" y="350643"/>
                </a:lnTo>
                <a:lnTo>
                  <a:pt x="70842" y="351433"/>
                </a:lnTo>
                <a:lnTo>
                  <a:pt x="69402" y="351976"/>
                </a:lnTo>
                <a:lnTo>
                  <a:pt x="67418" y="352271"/>
                </a:lnTo>
                <a:lnTo>
                  <a:pt x="65533" y="352671"/>
                </a:lnTo>
                <a:lnTo>
                  <a:pt x="62903" y="352871"/>
                </a:lnTo>
                <a:close/>
              </a:path>
              <a:path w="400050" h="353060">
                <a:moveTo>
                  <a:pt x="131582" y="73228"/>
                </a:moveTo>
                <a:lnTo>
                  <a:pt x="129003" y="73228"/>
                </a:lnTo>
                <a:lnTo>
                  <a:pt x="128160" y="72980"/>
                </a:lnTo>
                <a:lnTo>
                  <a:pt x="124140" y="54225"/>
                </a:lnTo>
                <a:lnTo>
                  <a:pt x="124240" y="52682"/>
                </a:lnTo>
                <a:lnTo>
                  <a:pt x="129598" y="42414"/>
                </a:lnTo>
                <a:lnTo>
                  <a:pt x="131186" y="40928"/>
                </a:lnTo>
                <a:lnTo>
                  <a:pt x="152667" y="29613"/>
                </a:lnTo>
                <a:lnTo>
                  <a:pt x="158620" y="27231"/>
                </a:lnTo>
                <a:lnTo>
                  <a:pt x="165168" y="25250"/>
                </a:lnTo>
                <a:lnTo>
                  <a:pt x="179456" y="22078"/>
                </a:lnTo>
                <a:lnTo>
                  <a:pt x="186946" y="21278"/>
                </a:lnTo>
                <a:lnTo>
                  <a:pt x="194784" y="21278"/>
                </a:lnTo>
                <a:lnTo>
                  <a:pt x="234438" y="29499"/>
                </a:lnTo>
                <a:lnTo>
                  <a:pt x="260228" y="51644"/>
                </a:lnTo>
                <a:lnTo>
                  <a:pt x="180249" y="51644"/>
                </a:lnTo>
                <a:lnTo>
                  <a:pt x="172907" y="52787"/>
                </a:lnTo>
                <a:lnTo>
                  <a:pt x="159910" y="57349"/>
                </a:lnTo>
                <a:lnTo>
                  <a:pt x="154254" y="59826"/>
                </a:lnTo>
                <a:lnTo>
                  <a:pt x="149392" y="62512"/>
                </a:lnTo>
                <a:lnTo>
                  <a:pt x="144531" y="65084"/>
                </a:lnTo>
                <a:lnTo>
                  <a:pt x="140462" y="67522"/>
                </a:lnTo>
                <a:lnTo>
                  <a:pt x="137189" y="69799"/>
                </a:lnTo>
                <a:lnTo>
                  <a:pt x="134013" y="72085"/>
                </a:lnTo>
                <a:lnTo>
                  <a:pt x="131582" y="73228"/>
                </a:lnTo>
                <a:close/>
              </a:path>
              <a:path w="400050" h="353060">
                <a:moveTo>
                  <a:pt x="275003" y="283815"/>
                </a:moveTo>
                <a:lnTo>
                  <a:pt x="128904" y="283815"/>
                </a:lnTo>
                <a:lnTo>
                  <a:pt x="127267" y="283615"/>
                </a:lnTo>
                <a:lnTo>
                  <a:pt x="119329" y="271757"/>
                </a:lnTo>
                <a:lnTo>
                  <a:pt x="119399" y="264470"/>
                </a:lnTo>
                <a:lnTo>
                  <a:pt x="119428" y="263775"/>
                </a:lnTo>
                <a:lnTo>
                  <a:pt x="119825" y="259803"/>
                </a:lnTo>
                <a:lnTo>
                  <a:pt x="120271" y="258069"/>
                </a:lnTo>
                <a:lnTo>
                  <a:pt x="120966" y="256583"/>
                </a:lnTo>
                <a:lnTo>
                  <a:pt x="121687" y="254945"/>
                </a:lnTo>
                <a:lnTo>
                  <a:pt x="122504" y="253450"/>
                </a:lnTo>
                <a:lnTo>
                  <a:pt x="123497" y="251964"/>
                </a:lnTo>
                <a:lnTo>
                  <a:pt x="124488" y="250383"/>
                </a:lnTo>
                <a:lnTo>
                  <a:pt x="125779" y="248744"/>
                </a:lnTo>
                <a:lnTo>
                  <a:pt x="177520" y="193776"/>
                </a:lnTo>
                <a:lnTo>
                  <a:pt x="185790" y="184857"/>
                </a:lnTo>
                <a:lnTo>
                  <a:pt x="210328" y="153692"/>
                </a:lnTo>
                <a:lnTo>
                  <a:pt x="227973" y="118967"/>
                </a:lnTo>
                <a:lnTo>
                  <a:pt x="230950" y="99812"/>
                </a:lnTo>
                <a:lnTo>
                  <a:pt x="230950" y="88306"/>
                </a:lnTo>
                <a:lnTo>
                  <a:pt x="230008" y="82895"/>
                </a:lnTo>
                <a:lnTo>
                  <a:pt x="228122" y="77838"/>
                </a:lnTo>
                <a:lnTo>
                  <a:pt x="226237" y="72675"/>
                </a:lnTo>
                <a:lnTo>
                  <a:pt x="223509" y="68160"/>
                </a:lnTo>
                <a:lnTo>
                  <a:pt x="219937" y="64293"/>
                </a:lnTo>
                <a:lnTo>
                  <a:pt x="216464" y="60426"/>
                </a:lnTo>
                <a:lnTo>
                  <a:pt x="212048" y="57349"/>
                </a:lnTo>
                <a:lnTo>
                  <a:pt x="201433" y="52787"/>
                </a:lnTo>
                <a:lnTo>
                  <a:pt x="195330" y="51644"/>
                </a:lnTo>
                <a:lnTo>
                  <a:pt x="260228" y="51644"/>
                </a:lnTo>
                <a:lnTo>
                  <a:pt x="269496" y="96640"/>
                </a:lnTo>
                <a:lnTo>
                  <a:pt x="268753" y="104879"/>
                </a:lnTo>
                <a:lnTo>
                  <a:pt x="254074" y="147099"/>
                </a:lnTo>
                <a:lnTo>
                  <a:pt x="230252" y="180640"/>
                </a:lnTo>
                <a:lnTo>
                  <a:pt x="161001" y="254640"/>
                </a:lnTo>
                <a:lnTo>
                  <a:pt x="274606" y="254640"/>
                </a:lnTo>
                <a:lnTo>
                  <a:pt x="275648" y="254945"/>
                </a:lnTo>
                <a:lnTo>
                  <a:pt x="277633" y="256136"/>
                </a:lnTo>
                <a:lnTo>
                  <a:pt x="278476" y="257022"/>
                </a:lnTo>
                <a:lnTo>
                  <a:pt x="279170" y="258212"/>
                </a:lnTo>
                <a:lnTo>
                  <a:pt x="279963" y="259403"/>
                </a:lnTo>
                <a:lnTo>
                  <a:pt x="280509" y="260898"/>
                </a:lnTo>
                <a:lnTo>
                  <a:pt x="280807" y="262679"/>
                </a:lnTo>
                <a:lnTo>
                  <a:pt x="281205" y="264470"/>
                </a:lnTo>
                <a:lnTo>
                  <a:pt x="281357" y="266108"/>
                </a:lnTo>
                <a:lnTo>
                  <a:pt x="281375" y="271757"/>
                </a:lnTo>
                <a:lnTo>
                  <a:pt x="281205" y="273595"/>
                </a:lnTo>
                <a:lnTo>
                  <a:pt x="280807" y="275481"/>
                </a:lnTo>
                <a:lnTo>
                  <a:pt x="280509" y="277262"/>
                </a:lnTo>
                <a:lnTo>
                  <a:pt x="280063" y="278805"/>
                </a:lnTo>
                <a:lnTo>
                  <a:pt x="278873" y="281386"/>
                </a:lnTo>
                <a:lnTo>
                  <a:pt x="278078" y="282329"/>
                </a:lnTo>
                <a:lnTo>
                  <a:pt x="276094" y="283520"/>
                </a:lnTo>
                <a:lnTo>
                  <a:pt x="275003" y="283815"/>
                </a:lnTo>
                <a:close/>
              </a:path>
              <a:path w="400050" h="353060">
                <a:moveTo>
                  <a:pt x="342917" y="352871"/>
                </a:moveTo>
                <a:lnTo>
                  <a:pt x="336964" y="352871"/>
                </a:lnTo>
                <a:lnTo>
                  <a:pt x="334236" y="352671"/>
                </a:lnTo>
                <a:lnTo>
                  <a:pt x="332252" y="352271"/>
                </a:lnTo>
                <a:lnTo>
                  <a:pt x="330367" y="351976"/>
                </a:lnTo>
                <a:lnTo>
                  <a:pt x="328977" y="351433"/>
                </a:lnTo>
                <a:lnTo>
                  <a:pt x="327290" y="349947"/>
                </a:lnTo>
                <a:lnTo>
                  <a:pt x="326894" y="349004"/>
                </a:lnTo>
                <a:lnTo>
                  <a:pt x="326894" y="347814"/>
                </a:lnTo>
                <a:lnTo>
                  <a:pt x="326993" y="346718"/>
                </a:lnTo>
                <a:lnTo>
                  <a:pt x="327389" y="345385"/>
                </a:lnTo>
                <a:lnTo>
                  <a:pt x="328085" y="343794"/>
                </a:lnTo>
                <a:lnTo>
                  <a:pt x="336744" y="323506"/>
                </a:lnTo>
                <a:lnTo>
                  <a:pt x="350659" y="282205"/>
                </a:lnTo>
                <a:lnTo>
                  <a:pt x="360017" y="239948"/>
                </a:lnTo>
                <a:lnTo>
                  <a:pt x="364705" y="197235"/>
                </a:lnTo>
                <a:lnTo>
                  <a:pt x="365291" y="175764"/>
                </a:lnTo>
                <a:lnTo>
                  <a:pt x="364705" y="154438"/>
                </a:lnTo>
                <a:lnTo>
                  <a:pt x="360017" y="111947"/>
                </a:lnTo>
                <a:lnTo>
                  <a:pt x="350632" y="69717"/>
                </a:lnTo>
                <a:lnTo>
                  <a:pt x="336493" y="28416"/>
                </a:lnTo>
                <a:lnTo>
                  <a:pt x="327638" y="8181"/>
                </a:lnTo>
                <a:lnTo>
                  <a:pt x="327142" y="6991"/>
                </a:lnTo>
                <a:lnTo>
                  <a:pt x="326944" y="5905"/>
                </a:lnTo>
                <a:lnTo>
                  <a:pt x="327043" y="4914"/>
                </a:lnTo>
                <a:lnTo>
                  <a:pt x="327241" y="3819"/>
                </a:lnTo>
                <a:lnTo>
                  <a:pt x="337659" y="0"/>
                </a:lnTo>
                <a:lnTo>
                  <a:pt x="343512" y="0"/>
                </a:lnTo>
                <a:lnTo>
                  <a:pt x="354575" y="2381"/>
                </a:lnTo>
                <a:lnTo>
                  <a:pt x="355171" y="2781"/>
                </a:lnTo>
                <a:lnTo>
                  <a:pt x="374221" y="45393"/>
                </a:lnTo>
                <a:lnTo>
                  <a:pt x="388062" y="88106"/>
                </a:lnTo>
                <a:lnTo>
                  <a:pt x="396880" y="131824"/>
                </a:lnTo>
                <a:lnTo>
                  <a:pt x="399819" y="176364"/>
                </a:lnTo>
                <a:lnTo>
                  <a:pt x="399642" y="187646"/>
                </a:lnTo>
                <a:lnTo>
                  <a:pt x="395466" y="232147"/>
                </a:lnTo>
                <a:lnTo>
                  <a:pt x="385736" y="275507"/>
                </a:lnTo>
                <a:lnTo>
                  <a:pt x="370770" y="317637"/>
                </a:lnTo>
                <a:lnTo>
                  <a:pt x="354278" y="350338"/>
                </a:lnTo>
                <a:lnTo>
                  <a:pt x="353484" y="350938"/>
                </a:lnTo>
                <a:lnTo>
                  <a:pt x="352442" y="351433"/>
                </a:lnTo>
                <a:lnTo>
                  <a:pt x="349863" y="352224"/>
                </a:lnTo>
                <a:lnTo>
                  <a:pt x="348375" y="352471"/>
                </a:lnTo>
                <a:lnTo>
                  <a:pt x="346688" y="352576"/>
                </a:lnTo>
                <a:lnTo>
                  <a:pt x="345001" y="352776"/>
                </a:lnTo>
                <a:lnTo>
                  <a:pt x="342917" y="352871"/>
                </a:lnTo>
                <a:close/>
              </a:path>
            </a:pathLst>
          </a:custGeom>
          <a:solidFill>
            <a:srgbClr val="0000FF"/>
          </a:solidFill>
        </p:spPr>
        <p:txBody>
          <a:bodyPr wrap="square" lIns="0" tIns="0" rIns="0" bIns="0" rtlCol="0"/>
          <a:lstStyle/>
          <a:p>
            <a:endParaRPr/>
          </a:p>
        </p:txBody>
      </p:sp>
      <p:sp>
        <p:nvSpPr>
          <p:cNvPr id="10" name="object 10"/>
          <p:cNvSpPr/>
          <p:nvPr/>
        </p:nvSpPr>
        <p:spPr>
          <a:xfrm>
            <a:off x="824159" y="4006159"/>
            <a:ext cx="452755" cy="0"/>
          </a:xfrm>
          <a:custGeom>
            <a:avLst/>
            <a:gdLst/>
            <a:ahLst/>
            <a:cxnLst/>
            <a:rect l="l" t="t" r="r" b="b"/>
            <a:pathLst>
              <a:path w="452755">
                <a:moveTo>
                  <a:pt x="0" y="0"/>
                </a:moveTo>
                <a:lnTo>
                  <a:pt x="452326" y="0"/>
                </a:lnTo>
              </a:path>
            </a:pathLst>
          </a:custGeom>
          <a:ln w="26590">
            <a:solidFill>
              <a:srgbClr val="0000FF"/>
            </a:solidFill>
          </a:ln>
        </p:spPr>
        <p:txBody>
          <a:bodyPr wrap="square" lIns="0" tIns="0" rIns="0" bIns="0" rtlCol="0"/>
          <a:lstStyle/>
          <a:p>
            <a:endParaRPr/>
          </a:p>
        </p:txBody>
      </p:sp>
      <p:sp>
        <p:nvSpPr>
          <p:cNvPr id="11" name="object 11"/>
          <p:cNvSpPr/>
          <p:nvPr/>
        </p:nvSpPr>
        <p:spPr>
          <a:xfrm>
            <a:off x="6649925" y="6360538"/>
            <a:ext cx="208279" cy="146685"/>
          </a:xfrm>
          <a:custGeom>
            <a:avLst/>
            <a:gdLst/>
            <a:ahLst/>
            <a:cxnLst/>
            <a:rect l="l" t="t" r="r" b="b"/>
            <a:pathLst>
              <a:path w="208279" h="146684">
                <a:moveTo>
                  <a:pt x="29864" y="146148"/>
                </a:moveTo>
                <a:lnTo>
                  <a:pt x="25399" y="146148"/>
                </a:lnTo>
                <a:lnTo>
                  <a:pt x="23415" y="145999"/>
                </a:lnTo>
                <a:lnTo>
                  <a:pt x="22025" y="145701"/>
                </a:lnTo>
                <a:lnTo>
                  <a:pt x="20636" y="145503"/>
                </a:lnTo>
                <a:lnTo>
                  <a:pt x="19594" y="145156"/>
                </a:lnTo>
                <a:lnTo>
                  <a:pt x="18900" y="144660"/>
                </a:lnTo>
                <a:lnTo>
                  <a:pt x="18305" y="144164"/>
                </a:lnTo>
                <a:lnTo>
                  <a:pt x="18057" y="143569"/>
                </a:lnTo>
                <a:lnTo>
                  <a:pt x="18255" y="142180"/>
                </a:lnTo>
                <a:lnTo>
                  <a:pt x="18504" y="141336"/>
                </a:lnTo>
                <a:lnTo>
                  <a:pt x="18900" y="140343"/>
                </a:lnTo>
                <a:lnTo>
                  <a:pt x="73669" y="17859"/>
                </a:lnTo>
                <a:lnTo>
                  <a:pt x="2926" y="17859"/>
                </a:lnTo>
                <a:lnTo>
                  <a:pt x="1835" y="17114"/>
                </a:lnTo>
                <a:lnTo>
                  <a:pt x="1041" y="15626"/>
                </a:lnTo>
                <a:lnTo>
                  <a:pt x="346" y="14137"/>
                </a:lnTo>
                <a:lnTo>
                  <a:pt x="0" y="12054"/>
                </a:lnTo>
                <a:lnTo>
                  <a:pt x="27" y="7539"/>
                </a:lnTo>
                <a:lnTo>
                  <a:pt x="2529" y="1487"/>
                </a:lnTo>
                <a:lnTo>
                  <a:pt x="3026" y="1091"/>
                </a:lnTo>
                <a:lnTo>
                  <a:pt x="3621" y="892"/>
                </a:lnTo>
                <a:lnTo>
                  <a:pt x="89494" y="892"/>
                </a:lnTo>
                <a:lnTo>
                  <a:pt x="90436" y="1041"/>
                </a:lnTo>
                <a:lnTo>
                  <a:pt x="91231" y="1339"/>
                </a:lnTo>
                <a:lnTo>
                  <a:pt x="92024" y="1537"/>
                </a:lnTo>
                <a:lnTo>
                  <a:pt x="92619" y="1984"/>
                </a:lnTo>
                <a:lnTo>
                  <a:pt x="93017" y="2678"/>
                </a:lnTo>
                <a:lnTo>
                  <a:pt x="93413" y="3273"/>
                </a:lnTo>
                <a:lnTo>
                  <a:pt x="93711" y="4117"/>
                </a:lnTo>
                <a:lnTo>
                  <a:pt x="93909" y="5208"/>
                </a:lnTo>
                <a:lnTo>
                  <a:pt x="94108" y="6200"/>
                </a:lnTo>
                <a:lnTo>
                  <a:pt x="94141" y="6647"/>
                </a:lnTo>
                <a:lnTo>
                  <a:pt x="94126" y="12054"/>
                </a:lnTo>
                <a:lnTo>
                  <a:pt x="93959" y="13890"/>
                </a:lnTo>
                <a:lnTo>
                  <a:pt x="91676" y="21876"/>
                </a:lnTo>
                <a:lnTo>
                  <a:pt x="39340" y="142576"/>
                </a:lnTo>
                <a:lnTo>
                  <a:pt x="32742" y="145851"/>
                </a:lnTo>
                <a:lnTo>
                  <a:pt x="31451" y="146049"/>
                </a:lnTo>
                <a:lnTo>
                  <a:pt x="29864" y="146148"/>
                </a:lnTo>
                <a:close/>
              </a:path>
              <a:path w="208279" h="146684">
                <a:moveTo>
                  <a:pt x="126826" y="38347"/>
                </a:moveTo>
                <a:lnTo>
                  <a:pt x="124394" y="34081"/>
                </a:lnTo>
                <a:lnTo>
                  <a:pt x="124394" y="28574"/>
                </a:lnTo>
                <a:lnTo>
                  <a:pt x="160808" y="1339"/>
                </a:lnTo>
                <a:lnTo>
                  <a:pt x="161105" y="1041"/>
                </a:lnTo>
                <a:lnTo>
                  <a:pt x="161453" y="842"/>
                </a:lnTo>
                <a:lnTo>
                  <a:pt x="161849" y="743"/>
                </a:lnTo>
                <a:lnTo>
                  <a:pt x="162345" y="545"/>
                </a:lnTo>
                <a:lnTo>
                  <a:pt x="162891" y="396"/>
                </a:lnTo>
                <a:lnTo>
                  <a:pt x="163486" y="297"/>
                </a:lnTo>
                <a:lnTo>
                  <a:pt x="164181" y="99"/>
                </a:lnTo>
                <a:lnTo>
                  <a:pt x="164975" y="0"/>
                </a:lnTo>
                <a:lnTo>
                  <a:pt x="171077" y="0"/>
                </a:lnTo>
                <a:lnTo>
                  <a:pt x="172565" y="99"/>
                </a:lnTo>
                <a:lnTo>
                  <a:pt x="173755" y="297"/>
                </a:lnTo>
                <a:lnTo>
                  <a:pt x="174946" y="396"/>
                </a:lnTo>
                <a:lnTo>
                  <a:pt x="175839" y="595"/>
                </a:lnTo>
                <a:lnTo>
                  <a:pt x="176435" y="892"/>
                </a:lnTo>
                <a:lnTo>
                  <a:pt x="177129" y="1091"/>
                </a:lnTo>
                <a:lnTo>
                  <a:pt x="177576" y="1388"/>
                </a:lnTo>
                <a:lnTo>
                  <a:pt x="177774" y="1785"/>
                </a:lnTo>
                <a:lnTo>
                  <a:pt x="178072" y="2182"/>
                </a:lnTo>
                <a:lnTo>
                  <a:pt x="178220" y="2628"/>
                </a:lnTo>
                <a:lnTo>
                  <a:pt x="178220" y="20091"/>
                </a:lnTo>
                <a:lnTo>
                  <a:pt x="159022" y="20091"/>
                </a:lnTo>
                <a:lnTo>
                  <a:pt x="131042" y="36759"/>
                </a:lnTo>
                <a:lnTo>
                  <a:pt x="129653" y="37554"/>
                </a:lnTo>
                <a:lnTo>
                  <a:pt x="128511" y="38050"/>
                </a:lnTo>
                <a:lnTo>
                  <a:pt x="127619" y="38248"/>
                </a:lnTo>
                <a:lnTo>
                  <a:pt x="126826" y="38347"/>
                </a:lnTo>
                <a:close/>
              </a:path>
              <a:path w="208279" h="146684">
                <a:moveTo>
                  <a:pt x="178220" y="129926"/>
                </a:moveTo>
                <a:lnTo>
                  <a:pt x="159022" y="129926"/>
                </a:lnTo>
                <a:lnTo>
                  <a:pt x="159022" y="20091"/>
                </a:lnTo>
                <a:lnTo>
                  <a:pt x="178220" y="20091"/>
                </a:lnTo>
                <a:lnTo>
                  <a:pt x="178220" y="129926"/>
                </a:lnTo>
                <a:close/>
              </a:path>
              <a:path w="208279" h="146684">
                <a:moveTo>
                  <a:pt x="204861" y="145404"/>
                </a:moveTo>
                <a:lnTo>
                  <a:pt x="128313" y="145404"/>
                </a:lnTo>
                <a:lnTo>
                  <a:pt x="127817" y="145305"/>
                </a:lnTo>
                <a:lnTo>
                  <a:pt x="124791" y="139203"/>
                </a:lnTo>
                <a:lnTo>
                  <a:pt x="124791" y="136425"/>
                </a:lnTo>
                <a:lnTo>
                  <a:pt x="128214" y="129926"/>
                </a:lnTo>
                <a:lnTo>
                  <a:pt x="204861" y="129926"/>
                </a:lnTo>
                <a:lnTo>
                  <a:pt x="205407" y="130124"/>
                </a:lnTo>
                <a:lnTo>
                  <a:pt x="205902" y="130521"/>
                </a:lnTo>
                <a:lnTo>
                  <a:pt x="206497" y="130818"/>
                </a:lnTo>
                <a:lnTo>
                  <a:pt x="206944" y="131315"/>
                </a:lnTo>
                <a:lnTo>
                  <a:pt x="207242" y="132009"/>
                </a:lnTo>
                <a:lnTo>
                  <a:pt x="207638" y="132604"/>
                </a:lnTo>
                <a:lnTo>
                  <a:pt x="207887" y="133399"/>
                </a:lnTo>
                <a:lnTo>
                  <a:pt x="207986" y="134390"/>
                </a:lnTo>
                <a:lnTo>
                  <a:pt x="208184" y="135284"/>
                </a:lnTo>
                <a:lnTo>
                  <a:pt x="208283" y="136425"/>
                </a:lnTo>
                <a:lnTo>
                  <a:pt x="208283" y="139203"/>
                </a:lnTo>
                <a:lnTo>
                  <a:pt x="205356" y="145305"/>
                </a:lnTo>
                <a:lnTo>
                  <a:pt x="204861" y="145404"/>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690132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0990" y="518819"/>
            <a:ext cx="6635338" cy="3945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2675" y="1362267"/>
            <a:ext cx="2306901" cy="353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7261" y="1929767"/>
            <a:ext cx="7435101" cy="35287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3789" y="2419535"/>
            <a:ext cx="6937714" cy="3531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77261" y="2988377"/>
            <a:ext cx="7467276" cy="35153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2329" y="3478599"/>
            <a:ext cx="6686436" cy="35138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16440" y="3964373"/>
            <a:ext cx="6201307" cy="35138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45858" y="4530090"/>
            <a:ext cx="7098973" cy="352719"/>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04236" y="5019855"/>
            <a:ext cx="6749920" cy="35331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0271" y="6361431"/>
            <a:ext cx="91440" cy="146685"/>
          </a:xfrm>
          <a:custGeom>
            <a:avLst/>
            <a:gdLst/>
            <a:ahLst/>
            <a:cxnLst/>
            <a:rect l="l" t="t" r="r" b="b"/>
            <a:pathLst>
              <a:path w="91440" h="146684">
                <a:moveTo>
                  <a:pt x="15925" y="73223"/>
                </a:moveTo>
                <a:lnTo>
                  <a:pt x="10964" y="73223"/>
                </a:lnTo>
                <a:lnTo>
                  <a:pt x="9476" y="72727"/>
                </a:lnTo>
                <a:lnTo>
                  <a:pt x="7690" y="70742"/>
                </a:lnTo>
                <a:lnTo>
                  <a:pt x="7243" y="68857"/>
                </a:lnTo>
                <a:lnTo>
                  <a:pt x="7243" y="4812"/>
                </a:lnTo>
                <a:lnTo>
                  <a:pt x="7838" y="2976"/>
                </a:lnTo>
                <a:lnTo>
                  <a:pt x="10220" y="595"/>
                </a:lnTo>
                <a:lnTo>
                  <a:pt x="11857" y="0"/>
                </a:lnTo>
                <a:lnTo>
                  <a:pt x="78532" y="0"/>
                </a:lnTo>
                <a:lnTo>
                  <a:pt x="79078" y="199"/>
                </a:lnTo>
                <a:lnTo>
                  <a:pt x="79574" y="595"/>
                </a:lnTo>
                <a:lnTo>
                  <a:pt x="80169" y="893"/>
                </a:lnTo>
                <a:lnTo>
                  <a:pt x="82252" y="6945"/>
                </a:lnTo>
                <a:lnTo>
                  <a:pt x="82252" y="11013"/>
                </a:lnTo>
                <a:lnTo>
                  <a:pt x="81856" y="13096"/>
                </a:lnTo>
                <a:lnTo>
                  <a:pt x="81062" y="14585"/>
                </a:lnTo>
                <a:lnTo>
                  <a:pt x="80367" y="16073"/>
                </a:lnTo>
                <a:lnTo>
                  <a:pt x="79325" y="16817"/>
                </a:lnTo>
                <a:lnTo>
                  <a:pt x="24060" y="16817"/>
                </a:lnTo>
                <a:lnTo>
                  <a:pt x="24060" y="57298"/>
                </a:lnTo>
                <a:lnTo>
                  <a:pt x="55101" y="57298"/>
                </a:lnTo>
                <a:lnTo>
                  <a:pt x="56903" y="57547"/>
                </a:lnTo>
                <a:lnTo>
                  <a:pt x="69304" y="61516"/>
                </a:lnTo>
                <a:lnTo>
                  <a:pt x="74464" y="64293"/>
                </a:lnTo>
                <a:lnTo>
                  <a:pt x="78532" y="67865"/>
                </a:lnTo>
                <a:lnTo>
                  <a:pt x="82699" y="71437"/>
                </a:lnTo>
                <a:lnTo>
                  <a:pt x="83019" y="71884"/>
                </a:lnTo>
                <a:lnTo>
                  <a:pt x="29469" y="71884"/>
                </a:lnTo>
                <a:lnTo>
                  <a:pt x="25549" y="72131"/>
                </a:lnTo>
                <a:lnTo>
                  <a:pt x="22275" y="72627"/>
                </a:lnTo>
                <a:lnTo>
                  <a:pt x="19001" y="73025"/>
                </a:lnTo>
                <a:lnTo>
                  <a:pt x="15925" y="73223"/>
                </a:lnTo>
                <a:close/>
              </a:path>
              <a:path w="91440" h="146684">
                <a:moveTo>
                  <a:pt x="55101" y="57298"/>
                </a:moveTo>
                <a:lnTo>
                  <a:pt x="24060" y="57298"/>
                </a:lnTo>
                <a:lnTo>
                  <a:pt x="26641" y="56902"/>
                </a:lnTo>
                <a:lnTo>
                  <a:pt x="29270" y="56703"/>
                </a:lnTo>
                <a:lnTo>
                  <a:pt x="31949" y="56703"/>
                </a:lnTo>
                <a:lnTo>
                  <a:pt x="34727" y="56604"/>
                </a:lnTo>
                <a:lnTo>
                  <a:pt x="49709" y="56554"/>
                </a:lnTo>
                <a:lnTo>
                  <a:pt x="55101" y="57298"/>
                </a:lnTo>
                <a:close/>
              </a:path>
              <a:path w="91440" h="146684">
                <a:moveTo>
                  <a:pt x="79722" y="130819"/>
                </a:moveTo>
                <a:lnTo>
                  <a:pt x="41672" y="130819"/>
                </a:lnTo>
                <a:lnTo>
                  <a:pt x="46237" y="130224"/>
                </a:lnTo>
                <a:lnTo>
                  <a:pt x="54571" y="127843"/>
                </a:lnTo>
                <a:lnTo>
                  <a:pt x="70793" y="95200"/>
                </a:lnTo>
                <a:lnTo>
                  <a:pt x="70049" y="91132"/>
                </a:lnTo>
                <a:lnTo>
                  <a:pt x="68560" y="87659"/>
                </a:lnTo>
                <a:lnTo>
                  <a:pt x="67171" y="84087"/>
                </a:lnTo>
                <a:lnTo>
                  <a:pt x="64939" y="81161"/>
                </a:lnTo>
                <a:lnTo>
                  <a:pt x="61863" y="78879"/>
                </a:lnTo>
                <a:lnTo>
                  <a:pt x="58887" y="76497"/>
                </a:lnTo>
                <a:lnTo>
                  <a:pt x="55067" y="74761"/>
                </a:lnTo>
                <a:lnTo>
                  <a:pt x="50404" y="73670"/>
                </a:lnTo>
                <a:lnTo>
                  <a:pt x="45839" y="72479"/>
                </a:lnTo>
                <a:lnTo>
                  <a:pt x="40382" y="71884"/>
                </a:lnTo>
                <a:lnTo>
                  <a:pt x="83019" y="71884"/>
                </a:lnTo>
                <a:lnTo>
                  <a:pt x="85824" y="75803"/>
                </a:lnTo>
                <a:lnTo>
                  <a:pt x="87992" y="81161"/>
                </a:lnTo>
                <a:lnTo>
                  <a:pt x="90090" y="86122"/>
                </a:lnTo>
                <a:lnTo>
                  <a:pt x="91182" y="91826"/>
                </a:lnTo>
                <a:lnTo>
                  <a:pt x="91182" y="105816"/>
                </a:lnTo>
                <a:lnTo>
                  <a:pt x="89843" y="112712"/>
                </a:lnTo>
                <a:lnTo>
                  <a:pt x="87163" y="118765"/>
                </a:lnTo>
                <a:lnTo>
                  <a:pt x="84584" y="124718"/>
                </a:lnTo>
                <a:lnTo>
                  <a:pt x="80913" y="129777"/>
                </a:lnTo>
                <a:lnTo>
                  <a:pt x="79722" y="130819"/>
                </a:lnTo>
                <a:close/>
              </a:path>
              <a:path w="91440" h="146684">
                <a:moveTo>
                  <a:pt x="45194" y="146595"/>
                </a:moveTo>
                <a:lnTo>
                  <a:pt x="32693" y="146595"/>
                </a:lnTo>
                <a:lnTo>
                  <a:pt x="28427" y="146297"/>
                </a:lnTo>
                <a:lnTo>
                  <a:pt x="0" y="127297"/>
                </a:lnTo>
                <a:lnTo>
                  <a:pt x="198" y="125114"/>
                </a:lnTo>
                <a:lnTo>
                  <a:pt x="2630" y="121890"/>
                </a:lnTo>
                <a:lnTo>
                  <a:pt x="3920" y="121890"/>
                </a:lnTo>
                <a:lnTo>
                  <a:pt x="5061" y="122336"/>
                </a:lnTo>
                <a:lnTo>
                  <a:pt x="8236" y="124122"/>
                </a:lnTo>
                <a:lnTo>
                  <a:pt x="10319" y="125114"/>
                </a:lnTo>
                <a:lnTo>
                  <a:pt x="31354" y="130819"/>
                </a:lnTo>
                <a:lnTo>
                  <a:pt x="79722" y="130819"/>
                </a:lnTo>
                <a:lnTo>
                  <a:pt x="71388" y="138112"/>
                </a:lnTo>
                <a:lnTo>
                  <a:pt x="65683" y="141287"/>
                </a:lnTo>
                <a:lnTo>
                  <a:pt x="59035" y="143470"/>
                </a:lnTo>
                <a:lnTo>
                  <a:pt x="52487" y="145554"/>
                </a:lnTo>
                <a:lnTo>
                  <a:pt x="45194"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4577" y="366039"/>
            <a:ext cx="6477005"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6861" y="1264451"/>
            <a:ext cx="7976472" cy="30241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5621" y="1693075"/>
            <a:ext cx="6419894" cy="30241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95621" y="2120213"/>
            <a:ext cx="7038151" cy="30405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06485" y="2548837"/>
            <a:ext cx="7303492" cy="30405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96663" y="2977461"/>
            <a:ext cx="7096202" cy="29110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06485" y="3406085"/>
            <a:ext cx="1313670" cy="30405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43299" y="3905832"/>
            <a:ext cx="7783026" cy="30404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95621" y="4331494"/>
            <a:ext cx="6917155" cy="289521"/>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366861" y="4831241"/>
            <a:ext cx="7628534" cy="30256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695621" y="5253932"/>
            <a:ext cx="5159920" cy="30390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649925" y="6359347"/>
            <a:ext cx="208279" cy="147955"/>
          </a:xfrm>
          <a:custGeom>
            <a:avLst/>
            <a:gdLst/>
            <a:ahLst/>
            <a:cxnLst/>
            <a:rect l="l" t="t" r="r" b="b"/>
            <a:pathLst>
              <a:path w="208279" h="147954">
                <a:moveTo>
                  <a:pt x="29864" y="147339"/>
                </a:moveTo>
                <a:lnTo>
                  <a:pt x="25399" y="147339"/>
                </a:lnTo>
                <a:lnTo>
                  <a:pt x="23415" y="147190"/>
                </a:lnTo>
                <a:lnTo>
                  <a:pt x="22025" y="146892"/>
                </a:lnTo>
                <a:lnTo>
                  <a:pt x="20636" y="146694"/>
                </a:lnTo>
                <a:lnTo>
                  <a:pt x="19594" y="146347"/>
                </a:lnTo>
                <a:lnTo>
                  <a:pt x="18900" y="145851"/>
                </a:lnTo>
                <a:lnTo>
                  <a:pt x="18305" y="145355"/>
                </a:lnTo>
                <a:lnTo>
                  <a:pt x="18057" y="144759"/>
                </a:lnTo>
                <a:lnTo>
                  <a:pt x="18255" y="143370"/>
                </a:lnTo>
                <a:lnTo>
                  <a:pt x="18504" y="142527"/>
                </a:lnTo>
                <a:lnTo>
                  <a:pt x="18900" y="141534"/>
                </a:lnTo>
                <a:lnTo>
                  <a:pt x="73669" y="19049"/>
                </a:lnTo>
                <a:lnTo>
                  <a:pt x="2926" y="19049"/>
                </a:lnTo>
                <a:lnTo>
                  <a:pt x="1835" y="18305"/>
                </a:lnTo>
                <a:lnTo>
                  <a:pt x="1041" y="16817"/>
                </a:lnTo>
                <a:lnTo>
                  <a:pt x="346" y="15328"/>
                </a:lnTo>
                <a:lnTo>
                  <a:pt x="0" y="13245"/>
                </a:lnTo>
                <a:lnTo>
                  <a:pt x="27" y="8730"/>
                </a:lnTo>
                <a:lnTo>
                  <a:pt x="2529" y="2678"/>
                </a:lnTo>
                <a:lnTo>
                  <a:pt x="3026" y="2282"/>
                </a:lnTo>
                <a:lnTo>
                  <a:pt x="3621" y="2083"/>
                </a:lnTo>
                <a:lnTo>
                  <a:pt x="89494" y="2083"/>
                </a:lnTo>
                <a:lnTo>
                  <a:pt x="90436" y="2231"/>
                </a:lnTo>
                <a:lnTo>
                  <a:pt x="91231" y="2529"/>
                </a:lnTo>
                <a:lnTo>
                  <a:pt x="92024" y="2727"/>
                </a:lnTo>
                <a:lnTo>
                  <a:pt x="92619" y="3174"/>
                </a:lnTo>
                <a:lnTo>
                  <a:pt x="93017" y="3869"/>
                </a:lnTo>
                <a:lnTo>
                  <a:pt x="93413" y="4464"/>
                </a:lnTo>
                <a:lnTo>
                  <a:pt x="93711" y="5308"/>
                </a:lnTo>
                <a:lnTo>
                  <a:pt x="93909" y="6398"/>
                </a:lnTo>
                <a:lnTo>
                  <a:pt x="94108" y="7391"/>
                </a:lnTo>
                <a:lnTo>
                  <a:pt x="94141" y="7838"/>
                </a:lnTo>
                <a:lnTo>
                  <a:pt x="94126" y="13245"/>
                </a:lnTo>
                <a:lnTo>
                  <a:pt x="93959" y="15080"/>
                </a:lnTo>
                <a:lnTo>
                  <a:pt x="91676" y="23067"/>
                </a:lnTo>
                <a:lnTo>
                  <a:pt x="39340" y="143767"/>
                </a:lnTo>
                <a:lnTo>
                  <a:pt x="32742" y="147041"/>
                </a:lnTo>
                <a:lnTo>
                  <a:pt x="31451" y="147240"/>
                </a:lnTo>
                <a:lnTo>
                  <a:pt x="29864" y="147339"/>
                </a:lnTo>
                <a:close/>
              </a:path>
              <a:path w="208279" h="147954">
                <a:moveTo>
                  <a:pt x="124344" y="29020"/>
                </a:moveTo>
                <a:lnTo>
                  <a:pt x="122956" y="29020"/>
                </a:lnTo>
                <a:lnTo>
                  <a:pt x="122509" y="28872"/>
                </a:lnTo>
                <a:lnTo>
                  <a:pt x="120401" y="16965"/>
                </a:lnTo>
                <a:lnTo>
                  <a:pt x="120426" y="16767"/>
                </a:lnTo>
                <a:lnTo>
                  <a:pt x="120574" y="16073"/>
                </a:lnTo>
                <a:lnTo>
                  <a:pt x="120972" y="14882"/>
                </a:lnTo>
                <a:lnTo>
                  <a:pt x="121219" y="14337"/>
                </a:lnTo>
                <a:lnTo>
                  <a:pt x="121517" y="13840"/>
                </a:lnTo>
                <a:lnTo>
                  <a:pt x="121814" y="13245"/>
                </a:lnTo>
                <a:lnTo>
                  <a:pt x="122410" y="12551"/>
                </a:lnTo>
                <a:lnTo>
                  <a:pt x="124196" y="10963"/>
                </a:lnTo>
                <a:lnTo>
                  <a:pt x="125734" y="9921"/>
                </a:lnTo>
                <a:lnTo>
                  <a:pt x="127916" y="8631"/>
                </a:lnTo>
                <a:lnTo>
                  <a:pt x="130099" y="7242"/>
                </a:lnTo>
                <a:lnTo>
                  <a:pt x="155251" y="0"/>
                </a:lnTo>
                <a:lnTo>
                  <a:pt x="166661" y="0"/>
                </a:lnTo>
                <a:lnTo>
                  <a:pt x="172813" y="991"/>
                </a:lnTo>
                <a:lnTo>
                  <a:pt x="183330" y="4960"/>
                </a:lnTo>
                <a:lnTo>
                  <a:pt x="187646" y="7689"/>
                </a:lnTo>
                <a:lnTo>
                  <a:pt x="191019" y="11161"/>
                </a:lnTo>
                <a:lnTo>
                  <a:pt x="194492" y="14535"/>
                </a:lnTo>
                <a:lnTo>
                  <a:pt x="196072" y="16965"/>
                </a:lnTo>
                <a:lnTo>
                  <a:pt x="151580" y="16965"/>
                </a:lnTo>
                <a:lnTo>
                  <a:pt x="147512" y="17610"/>
                </a:lnTo>
                <a:lnTo>
                  <a:pt x="127470" y="27234"/>
                </a:lnTo>
                <a:lnTo>
                  <a:pt x="125684" y="28425"/>
                </a:lnTo>
                <a:lnTo>
                  <a:pt x="124344" y="29020"/>
                </a:lnTo>
                <a:close/>
              </a:path>
              <a:path w="208279" h="147954">
                <a:moveTo>
                  <a:pt x="204414" y="146595"/>
                </a:moveTo>
                <a:lnTo>
                  <a:pt x="122906" y="146595"/>
                </a:lnTo>
                <a:lnTo>
                  <a:pt x="122013" y="146496"/>
                </a:lnTo>
                <a:lnTo>
                  <a:pt x="117697" y="135482"/>
                </a:lnTo>
                <a:lnTo>
                  <a:pt x="117896" y="133200"/>
                </a:lnTo>
                <a:lnTo>
                  <a:pt x="119880" y="128884"/>
                </a:lnTo>
                <a:lnTo>
                  <a:pt x="120475" y="127991"/>
                </a:lnTo>
                <a:lnTo>
                  <a:pt x="121219" y="127048"/>
                </a:lnTo>
                <a:lnTo>
                  <a:pt x="122113" y="126056"/>
                </a:lnTo>
                <a:lnTo>
                  <a:pt x="156541" y="89445"/>
                </a:lnTo>
                <a:lnTo>
                  <a:pt x="161700" y="83343"/>
                </a:lnTo>
                <a:lnTo>
                  <a:pt x="169538" y="72528"/>
                </a:lnTo>
                <a:lnTo>
                  <a:pt x="172565" y="67567"/>
                </a:lnTo>
                <a:lnTo>
                  <a:pt x="174649" y="63102"/>
                </a:lnTo>
                <a:lnTo>
                  <a:pt x="176832" y="58637"/>
                </a:lnTo>
                <a:lnTo>
                  <a:pt x="178220" y="54569"/>
                </a:lnTo>
                <a:lnTo>
                  <a:pt x="178816" y="50898"/>
                </a:lnTo>
                <a:lnTo>
                  <a:pt x="179510" y="47227"/>
                </a:lnTo>
                <a:lnTo>
                  <a:pt x="179858" y="43804"/>
                </a:lnTo>
                <a:lnTo>
                  <a:pt x="179858" y="37455"/>
                </a:lnTo>
                <a:lnTo>
                  <a:pt x="179312" y="34428"/>
                </a:lnTo>
                <a:lnTo>
                  <a:pt x="178220" y="31551"/>
                </a:lnTo>
                <a:lnTo>
                  <a:pt x="177228" y="28674"/>
                </a:lnTo>
                <a:lnTo>
                  <a:pt x="175740" y="26193"/>
                </a:lnTo>
                <a:lnTo>
                  <a:pt x="173755" y="24109"/>
                </a:lnTo>
                <a:lnTo>
                  <a:pt x="171771" y="21927"/>
                </a:lnTo>
                <a:lnTo>
                  <a:pt x="169291" y="20191"/>
                </a:lnTo>
                <a:lnTo>
                  <a:pt x="163338" y="17610"/>
                </a:lnTo>
                <a:lnTo>
                  <a:pt x="159914" y="16965"/>
                </a:lnTo>
                <a:lnTo>
                  <a:pt x="196072" y="16965"/>
                </a:lnTo>
                <a:lnTo>
                  <a:pt x="197072" y="18504"/>
                </a:lnTo>
                <a:lnTo>
                  <a:pt x="198758" y="23067"/>
                </a:lnTo>
                <a:lnTo>
                  <a:pt x="200544" y="27532"/>
                </a:lnTo>
                <a:lnTo>
                  <a:pt x="201438" y="32344"/>
                </a:lnTo>
                <a:lnTo>
                  <a:pt x="201438" y="42168"/>
                </a:lnTo>
                <a:lnTo>
                  <a:pt x="200991" y="46780"/>
                </a:lnTo>
                <a:lnTo>
                  <a:pt x="200098" y="51345"/>
                </a:lnTo>
                <a:lnTo>
                  <a:pt x="199304" y="55909"/>
                </a:lnTo>
                <a:lnTo>
                  <a:pt x="197568" y="60870"/>
                </a:lnTo>
                <a:lnTo>
                  <a:pt x="194889" y="66228"/>
                </a:lnTo>
                <a:lnTo>
                  <a:pt x="192310" y="71486"/>
                </a:lnTo>
                <a:lnTo>
                  <a:pt x="140864" y="130223"/>
                </a:lnTo>
                <a:lnTo>
                  <a:pt x="204266" y="130223"/>
                </a:lnTo>
                <a:lnTo>
                  <a:pt x="204811" y="130422"/>
                </a:lnTo>
                <a:lnTo>
                  <a:pt x="205307" y="130818"/>
                </a:lnTo>
                <a:lnTo>
                  <a:pt x="205902" y="131117"/>
                </a:lnTo>
                <a:lnTo>
                  <a:pt x="207986" y="136971"/>
                </a:lnTo>
                <a:lnTo>
                  <a:pt x="207970" y="139848"/>
                </a:lnTo>
                <a:lnTo>
                  <a:pt x="205009" y="146446"/>
                </a:lnTo>
                <a:lnTo>
                  <a:pt x="204414"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5165295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1" y="76201"/>
            <a:ext cx="8305800" cy="533400"/>
          </a:xfrm>
        </p:spPr>
        <p:txBody>
          <a:bodyPr/>
          <a:lstStyle/>
          <a:p>
            <a:r>
              <a:rPr lang="pt-BR" dirty="0"/>
              <a:t>Produtos Agrícolas na CME</a:t>
            </a:r>
          </a:p>
        </p:txBody>
      </p:sp>
      <p:pic>
        <p:nvPicPr>
          <p:cNvPr id="4" name="Imagem 3"/>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1990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49925" y="6361431"/>
            <a:ext cx="210185" cy="145415"/>
          </a:xfrm>
          <a:custGeom>
            <a:avLst/>
            <a:gdLst/>
            <a:ahLst/>
            <a:cxnLst/>
            <a:rect l="l" t="t" r="r" b="b"/>
            <a:pathLst>
              <a:path w="210184" h="145415">
                <a:moveTo>
                  <a:pt x="29864" y="145255"/>
                </a:moveTo>
                <a:lnTo>
                  <a:pt x="25399" y="145255"/>
                </a:lnTo>
                <a:lnTo>
                  <a:pt x="23415" y="145107"/>
                </a:lnTo>
                <a:lnTo>
                  <a:pt x="22025" y="144809"/>
                </a:lnTo>
                <a:lnTo>
                  <a:pt x="20636" y="144611"/>
                </a:lnTo>
                <a:lnTo>
                  <a:pt x="19594" y="144264"/>
                </a:lnTo>
                <a:lnTo>
                  <a:pt x="18900" y="143768"/>
                </a:lnTo>
                <a:lnTo>
                  <a:pt x="18305" y="143271"/>
                </a:lnTo>
                <a:lnTo>
                  <a:pt x="18057" y="142676"/>
                </a:lnTo>
                <a:lnTo>
                  <a:pt x="18255" y="141287"/>
                </a:lnTo>
                <a:lnTo>
                  <a:pt x="18504" y="140443"/>
                </a:lnTo>
                <a:lnTo>
                  <a:pt x="18900" y="139451"/>
                </a:lnTo>
                <a:lnTo>
                  <a:pt x="73669" y="16966"/>
                </a:lnTo>
                <a:lnTo>
                  <a:pt x="2926" y="16966"/>
                </a:lnTo>
                <a:lnTo>
                  <a:pt x="1835" y="16221"/>
                </a:lnTo>
                <a:lnTo>
                  <a:pt x="1041" y="14734"/>
                </a:lnTo>
                <a:lnTo>
                  <a:pt x="346" y="13245"/>
                </a:lnTo>
                <a:lnTo>
                  <a:pt x="0" y="11162"/>
                </a:lnTo>
                <a:lnTo>
                  <a:pt x="27" y="6647"/>
                </a:lnTo>
                <a:lnTo>
                  <a:pt x="2529" y="595"/>
                </a:lnTo>
                <a:lnTo>
                  <a:pt x="3026" y="199"/>
                </a:lnTo>
                <a:lnTo>
                  <a:pt x="3621" y="0"/>
                </a:lnTo>
                <a:lnTo>
                  <a:pt x="89494" y="0"/>
                </a:lnTo>
                <a:lnTo>
                  <a:pt x="90436" y="148"/>
                </a:lnTo>
                <a:lnTo>
                  <a:pt x="91231" y="446"/>
                </a:lnTo>
                <a:lnTo>
                  <a:pt x="92024" y="644"/>
                </a:lnTo>
                <a:lnTo>
                  <a:pt x="92619" y="1091"/>
                </a:lnTo>
                <a:lnTo>
                  <a:pt x="93017" y="1785"/>
                </a:lnTo>
                <a:lnTo>
                  <a:pt x="93413" y="2381"/>
                </a:lnTo>
                <a:lnTo>
                  <a:pt x="93711" y="3225"/>
                </a:lnTo>
                <a:lnTo>
                  <a:pt x="93909" y="4315"/>
                </a:lnTo>
                <a:lnTo>
                  <a:pt x="94108" y="5308"/>
                </a:lnTo>
                <a:lnTo>
                  <a:pt x="94141" y="5754"/>
                </a:lnTo>
                <a:lnTo>
                  <a:pt x="94126" y="11162"/>
                </a:lnTo>
                <a:lnTo>
                  <a:pt x="93959" y="12997"/>
                </a:lnTo>
                <a:lnTo>
                  <a:pt x="91676" y="20984"/>
                </a:lnTo>
                <a:lnTo>
                  <a:pt x="39340" y="141684"/>
                </a:lnTo>
                <a:lnTo>
                  <a:pt x="32742" y="144958"/>
                </a:lnTo>
                <a:lnTo>
                  <a:pt x="31451" y="145156"/>
                </a:lnTo>
                <a:lnTo>
                  <a:pt x="29864" y="145255"/>
                </a:lnTo>
                <a:close/>
              </a:path>
              <a:path w="210184" h="145415">
                <a:moveTo>
                  <a:pt x="145726" y="145255"/>
                </a:moveTo>
                <a:lnTo>
                  <a:pt x="141262" y="145255"/>
                </a:lnTo>
                <a:lnTo>
                  <a:pt x="139277" y="145107"/>
                </a:lnTo>
                <a:lnTo>
                  <a:pt x="137888" y="144809"/>
                </a:lnTo>
                <a:lnTo>
                  <a:pt x="136499" y="144611"/>
                </a:lnTo>
                <a:lnTo>
                  <a:pt x="135457" y="144264"/>
                </a:lnTo>
                <a:lnTo>
                  <a:pt x="134763" y="143768"/>
                </a:lnTo>
                <a:lnTo>
                  <a:pt x="134167" y="143271"/>
                </a:lnTo>
                <a:lnTo>
                  <a:pt x="133919" y="142676"/>
                </a:lnTo>
                <a:lnTo>
                  <a:pt x="134118" y="141287"/>
                </a:lnTo>
                <a:lnTo>
                  <a:pt x="134366" y="140443"/>
                </a:lnTo>
                <a:lnTo>
                  <a:pt x="134763" y="139451"/>
                </a:lnTo>
                <a:lnTo>
                  <a:pt x="189531" y="16966"/>
                </a:lnTo>
                <a:lnTo>
                  <a:pt x="118788" y="16966"/>
                </a:lnTo>
                <a:lnTo>
                  <a:pt x="117697" y="16221"/>
                </a:lnTo>
                <a:lnTo>
                  <a:pt x="116903" y="14734"/>
                </a:lnTo>
                <a:lnTo>
                  <a:pt x="116209" y="13245"/>
                </a:lnTo>
                <a:lnTo>
                  <a:pt x="115861" y="11162"/>
                </a:lnTo>
                <a:lnTo>
                  <a:pt x="115889" y="6647"/>
                </a:lnTo>
                <a:lnTo>
                  <a:pt x="115960" y="5754"/>
                </a:lnTo>
                <a:lnTo>
                  <a:pt x="116160" y="4762"/>
                </a:lnTo>
                <a:lnTo>
                  <a:pt x="116358" y="3670"/>
                </a:lnTo>
                <a:lnTo>
                  <a:pt x="116655" y="2778"/>
                </a:lnTo>
                <a:lnTo>
                  <a:pt x="117449" y="1389"/>
                </a:lnTo>
                <a:lnTo>
                  <a:pt x="117896" y="893"/>
                </a:lnTo>
                <a:lnTo>
                  <a:pt x="118391" y="595"/>
                </a:lnTo>
                <a:lnTo>
                  <a:pt x="118887" y="199"/>
                </a:lnTo>
                <a:lnTo>
                  <a:pt x="119483" y="0"/>
                </a:lnTo>
                <a:lnTo>
                  <a:pt x="205356" y="0"/>
                </a:lnTo>
                <a:lnTo>
                  <a:pt x="206299" y="148"/>
                </a:lnTo>
                <a:lnTo>
                  <a:pt x="207093" y="446"/>
                </a:lnTo>
                <a:lnTo>
                  <a:pt x="207887" y="644"/>
                </a:lnTo>
                <a:lnTo>
                  <a:pt x="208482" y="1091"/>
                </a:lnTo>
                <a:lnTo>
                  <a:pt x="208879" y="1785"/>
                </a:lnTo>
                <a:lnTo>
                  <a:pt x="209276" y="2381"/>
                </a:lnTo>
                <a:lnTo>
                  <a:pt x="209574" y="3225"/>
                </a:lnTo>
                <a:lnTo>
                  <a:pt x="209970" y="5308"/>
                </a:lnTo>
                <a:lnTo>
                  <a:pt x="210003" y="5754"/>
                </a:lnTo>
                <a:lnTo>
                  <a:pt x="209988" y="11162"/>
                </a:lnTo>
                <a:lnTo>
                  <a:pt x="207539" y="20984"/>
                </a:lnTo>
                <a:lnTo>
                  <a:pt x="155201" y="141684"/>
                </a:lnTo>
                <a:lnTo>
                  <a:pt x="148603" y="144958"/>
                </a:lnTo>
                <a:lnTo>
                  <a:pt x="147314" y="145156"/>
                </a:lnTo>
                <a:lnTo>
                  <a:pt x="145726" y="145255"/>
                </a:lnTo>
                <a:close/>
              </a:path>
            </a:pathLst>
          </a:custGeom>
          <a:solidFill>
            <a:srgbClr val="000000"/>
          </a:solidFill>
        </p:spPr>
        <p:txBody>
          <a:bodyPr wrap="square" lIns="0" tIns="0" rIns="0" bIns="0" rtlCol="0"/>
          <a:lstStyle/>
          <a:p>
            <a:endParaRPr/>
          </a:p>
        </p:txBody>
      </p:sp>
      <p:pic>
        <p:nvPicPr>
          <p:cNvPr id="4" name="Imagem 3"/>
          <p:cNvPicPr>
            <a:picLocks noChangeAspect="1"/>
          </p:cNvPicPr>
          <p:nvPr/>
        </p:nvPicPr>
        <p:blipFill>
          <a:blip r:embed="rId2"/>
          <a:stretch>
            <a:fillRect/>
          </a:stretch>
        </p:blipFill>
        <p:spPr>
          <a:xfrm>
            <a:off x="904875" y="75054"/>
            <a:ext cx="7400925" cy="5868545"/>
          </a:xfrm>
          <a:prstGeom prst="rect">
            <a:avLst/>
          </a:prstGeom>
        </p:spPr>
      </p:pic>
    </p:spTree>
    <p:extLst>
      <p:ext uri="{BB962C8B-B14F-4D97-AF65-F5344CB8AC3E}">
        <p14:creationId xmlns:p14="http://schemas.microsoft.com/office/powerpoint/2010/main" val="2328978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228600" y="76200"/>
            <a:ext cx="8586788" cy="5938088"/>
          </a:xfrm>
          <a:prstGeom prst="rect">
            <a:avLst/>
          </a:prstGeom>
        </p:spPr>
      </p:pic>
    </p:spTree>
    <p:extLst>
      <p:ext uri="{BB962C8B-B14F-4D97-AF65-F5344CB8AC3E}">
        <p14:creationId xmlns:p14="http://schemas.microsoft.com/office/powerpoint/2010/main" val="726781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14348"/>
            <a:ext cx="8458182" cy="634363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49925" y="6359347"/>
            <a:ext cx="207010" cy="149225"/>
          </a:xfrm>
          <a:custGeom>
            <a:avLst/>
            <a:gdLst/>
            <a:ahLst/>
            <a:cxnLst/>
            <a:rect l="l" t="t" r="r" b="b"/>
            <a:pathLst>
              <a:path w="207009" h="149225">
                <a:moveTo>
                  <a:pt x="29864" y="147339"/>
                </a:moveTo>
                <a:lnTo>
                  <a:pt x="25399" y="147339"/>
                </a:lnTo>
                <a:lnTo>
                  <a:pt x="23415" y="147190"/>
                </a:lnTo>
                <a:lnTo>
                  <a:pt x="22025" y="146892"/>
                </a:lnTo>
                <a:lnTo>
                  <a:pt x="20636" y="146694"/>
                </a:lnTo>
                <a:lnTo>
                  <a:pt x="19594" y="146347"/>
                </a:lnTo>
                <a:lnTo>
                  <a:pt x="18900" y="145851"/>
                </a:lnTo>
                <a:lnTo>
                  <a:pt x="18305" y="145355"/>
                </a:lnTo>
                <a:lnTo>
                  <a:pt x="18057" y="144759"/>
                </a:lnTo>
                <a:lnTo>
                  <a:pt x="18255" y="143370"/>
                </a:lnTo>
                <a:lnTo>
                  <a:pt x="18504" y="142527"/>
                </a:lnTo>
                <a:lnTo>
                  <a:pt x="18900" y="141534"/>
                </a:lnTo>
                <a:lnTo>
                  <a:pt x="73669" y="19049"/>
                </a:lnTo>
                <a:lnTo>
                  <a:pt x="2926" y="19049"/>
                </a:lnTo>
                <a:lnTo>
                  <a:pt x="1835" y="18305"/>
                </a:lnTo>
                <a:lnTo>
                  <a:pt x="1041" y="16817"/>
                </a:lnTo>
                <a:lnTo>
                  <a:pt x="346" y="15328"/>
                </a:lnTo>
                <a:lnTo>
                  <a:pt x="0" y="13245"/>
                </a:lnTo>
                <a:lnTo>
                  <a:pt x="27" y="8730"/>
                </a:lnTo>
                <a:lnTo>
                  <a:pt x="2529" y="2678"/>
                </a:lnTo>
                <a:lnTo>
                  <a:pt x="3026" y="2282"/>
                </a:lnTo>
                <a:lnTo>
                  <a:pt x="3621" y="2083"/>
                </a:lnTo>
                <a:lnTo>
                  <a:pt x="89494" y="2083"/>
                </a:lnTo>
                <a:lnTo>
                  <a:pt x="90436" y="2231"/>
                </a:lnTo>
                <a:lnTo>
                  <a:pt x="91231" y="2529"/>
                </a:lnTo>
                <a:lnTo>
                  <a:pt x="92024" y="2727"/>
                </a:lnTo>
                <a:lnTo>
                  <a:pt x="92619" y="3174"/>
                </a:lnTo>
                <a:lnTo>
                  <a:pt x="93017" y="3869"/>
                </a:lnTo>
                <a:lnTo>
                  <a:pt x="93413" y="4464"/>
                </a:lnTo>
                <a:lnTo>
                  <a:pt x="93711" y="5308"/>
                </a:lnTo>
                <a:lnTo>
                  <a:pt x="93909" y="6398"/>
                </a:lnTo>
                <a:lnTo>
                  <a:pt x="94108" y="7391"/>
                </a:lnTo>
                <a:lnTo>
                  <a:pt x="94141" y="7838"/>
                </a:lnTo>
                <a:lnTo>
                  <a:pt x="94126" y="13245"/>
                </a:lnTo>
                <a:lnTo>
                  <a:pt x="93959" y="15080"/>
                </a:lnTo>
                <a:lnTo>
                  <a:pt x="91676" y="23067"/>
                </a:lnTo>
                <a:lnTo>
                  <a:pt x="39340" y="143767"/>
                </a:lnTo>
                <a:lnTo>
                  <a:pt x="32742" y="147041"/>
                </a:lnTo>
                <a:lnTo>
                  <a:pt x="31451" y="147240"/>
                </a:lnTo>
                <a:lnTo>
                  <a:pt x="29864" y="147339"/>
                </a:lnTo>
                <a:close/>
              </a:path>
              <a:path w="207009" h="149225">
                <a:moveTo>
                  <a:pt x="124245" y="28128"/>
                </a:moveTo>
                <a:lnTo>
                  <a:pt x="122956" y="28128"/>
                </a:lnTo>
                <a:lnTo>
                  <a:pt x="122509" y="28029"/>
                </a:lnTo>
                <a:lnTo>
                  <a:pt x="120452" y="17709"/>
                </a:lnTo>
                <a:lnTo>
                  <a:pt x="120563" y="16767"/>
                </a:lnTo>
                <a:lnTo>
                  <a:pt x="120723" y="15923"/>
                </a:lnTo>
                <a:lnTo>
                  <a:pt x="120922" y="15328"/>
                </a:lnTo>
                <a:lnTo>
                  <a:pt x="121120" y="14634"/>
                </a:lnTo>
                <a:lnTo>
                  <a:pt x="127470" y="8631"/>
                </a:lnTo>
                <a:lnTo>
                  <a:pt x="129653" y="7242"/>
                </a:lnTo>
                <a:lnTo>
                  <a:pt x="155003" y="0"/>
                </a:lnTo>
                <a:lnTo>
                  <a:pt x="166512" y="0"/>
                </a:lnTo>
                <a:lnTo>
                  <a:pt x="172416" y="892"/>
                </a:lnTo>
                <a:lnTo>
                  <a:pt x="177477" y="2678"/>
                </a:lnTo>
                <a:lnTo>
                  <a:pt x="182536" y="4365"/>
                </a:lnTo>
                <a:lnTo>
                  <a:pt x="186753" y="6796"/>
                </a:lnTo>
                <a:lnTo>
                  <a:pt x="190127" y="9970"/>
                </a:lnTo>
                <a:lnTo>
                  <a:pt x="193500" y="13047"/>
                </a:lnTo>
                <a:lnTo>
                  <a:pt x="195456" y="15923"/>
                </a:lnTo>
                <a:lnTo>
                  <a:pt x="151679" y="15923"/>
                </a:lnTo>
                <a:lnTo>
                  <a:pt x="147661" y="16569"/>
                </a:lnTo>
                <a:lnTo>
                  <a:pt x="125535" y="27483"/>
                </a:lnTo>
                <a:lnTo>
                  <a:pt x="124245" y="28128"/>
                </a:lnTo>
                <a:close/>
              </a:path>
              <a:path w="207009" h="149225">
                <a:moveTo>
                  <a:pt x="197875" y="132903"/>
                </a:moveTo>
                <a:lnTo>
                  <a:pt x="160460" y="132903"/>
                </a:lnTo>
                <a:lnTo>
                  <a:pt x="164726" y="132258"/>
                </a:lnTo>
                <a:lnTo>
                  <a:pt x="172168" y="129678"/>
                </a:lnTo>
                <a:lnTo>
                  <a:pt x="175293" y="127892"/>
                </a:lnTo>
                <a:lnTo>
                  <a:pt x="177774" y="125610"/>
                </a:lnTo>
                <a:lnTo>
                  <a:pt x="180353" y="123328"/>
                </a:lnTo>
                <a:lnTo>
                  <a:pt x="182289" y="120599"/>
                </a:lnTo>
                <a:lnTo>
                  <a:pt x="184868" y="114250"/>
                </a:lnTo>
                <a:lnTo>
                  <a:pt x="185513" y="110777"/>
                </a:lnTo>
                <a:lnTo>
                  <a:pt x="185513" y="102939"/>
                </a:lnTo>
                <a:lnTo>
                  <a:pt x="184670" y="99267"/>
                </a:lnTo>
                <a:lnTo>
                  <a:pt x="182983" y="95993"/>
                </a:lnTo>
                <a:lnTo>
                  <a:pt x="181395" y="92719"/>
                </a:lnTo>
                <a:lnTo>
                  <a:pt x="179063" y="89892"/>
                </a:lnTo>
                <a:lnTo>
                  <a:pt x="172912" y="85129"/>
                </a:lnTo>
                <a:lnTo>
                  <a:pt x="169093" y="83343"/>
                </a:lnTo>
                <a:lnTo>
                  <a:pt x="164528" y="82152"/>
                </a:lnTo>
                <a:lnTo>
                  <a:pt x="160063" y="80863"/>
                </a:lnTo>
                <a:lnTo>
                  <a:pt x="155003" y="80217"/>
                </a:lnTo>
                <a:lnTo>
                  <a:pt x="134911" y="80217"/>
                </a:lnTo>
                <a:lnTo>
                  <a:pt x="134316" y="80068"/>
                </a:lnTo>
                <a:lnTo>
                  <a:pt x="131051" y="70842"/>
                </a:lnTo>
                <a:lnTo>
                  <a:pt x="131141" y="69800"/>
                </a:lnTo>
                <a:lnTo>
                  <a:pt x="131538" y="67915"/>
                </a:lnTo>
                <a:lnTo>
                  <a:pt x="131836" y="67171"/>
                </a:lnTo>
                <a:lnTo>
                  <a:pt x="132233" y="66674"/>
                </a:lnTo>
                <a:lnTo>
                  <a:pt x="132629" y="66079"/>
                </a:lnTo>
                <a:lnTo>
                  <a:pt x="133076" y="65682"/>
                </a:lnTo>
                <a:lnTo>
                  <a:pt x="133572" y="65484"/>
                </a:lnTo>
                <a:lnTo>
                  <a:pt x="134167" y="65186"/>
                </a:lnTo>
                <a:lnTo>
                  <a:pt x="134812" y="65037"/>
                </a:lnTo>
                <a:lnTo>
                  <a:pt x="152969" y="65037"/>
                </a:lnTo>
                <a:lnTo>
                  <a:pt x="157385" y="64392"/>
                </a:lnTo>
                <a:lnTo>
                  <a:pt x="179708" y="42018"/>
                </a:lnTo>
                <a:lnTo>
                  <a:pt x="179708" y="34973"/>
                </a:lnTo>
                <a:lnTo>
                  <a:pt x="179213" y="32146"/>
                </a:lnTo>
                <a:lnTo>
                  <a:pt x="178220" y="29467"/>
                </a:lnTo>
                <a:lnTo>
                  <a:pt x="177228" y="26689"/>
                </a:lnTo>
                <a:lnTo>
                  <a:pt x="175740" y="24308"/>
                </a:lnTo>
                <a:lnTo>
                  <a:pt x="173755" y="22323"/>
                </a:lnTo>
                <a:lnTo>
                  <a:pt x="171870" y="20339"/>
                </a:lnTo>
                <a:lnTo>
                  <a:pt x="169390" y="18801"/>
                </a:lnTo>
                <a:lnTo>
                  <a:pt x="166314" y="17709"/>
                </a:lnTo>
                <a:lnTo>
                  <a:pt x="163338" y="16519"/>
                </a:lnTo>
                <a:lnTo>
                  <a:pt x="159914" y="15923"/>
                </a:lnTo>
                <a:lnTo>
                  <a:pt x="195456" y="15923"/>
                </a:lnTo>
                <a:lnTo>
                  <a:pt x="196030" y="16767"/>
                </a:lnTo>
                <a:lnTo>
                  <a:pt x="197717" y="21133"/>
                </a:lnTo>
                <a:lnTo>
                  <a:pt x="199403" y="25399"/>
                </a:lnTo>
                <a:lnTo>
                  <a:pt x="200247" y="30211"/>
                </a:lnTo>
                <a:lnTo>
                  <a:pt x="200247" y="40034"/>
                </a:lnTo>
                <a:lnTo>
                  <a:pt x="173011" y="70692"/>
                </a:lnTo>
                <a:lnTo>
                  <a:pt x="173011" y="70842"/>
                </a:lnTo>
                <a:lnTo>
                  <a:pt x="178072" y="71437"/>
                </a:lnTo>
                <a:lnTo>
                  <a:pt x="182635" y="72727"/>
                </a:lnTo>
                <a:lnTo>
                  <a:pt x="186703" y="74711"/>
                </a:lnTo>
                <a:lnTo>
                  <a:pt x="190871" y="76596"/>
                </a:lnTo>
                <a:lnTo>
                  <a:pt x="194442" y="79026"/>
                </a:lnTo>
                <a:lnTo>
                  <a:pt x="200396" y="84979"/>
                </a:lnTo>
                <a:lnTo>
                  <a:pt x="202727" y="88502"/>
                </a:lnTo>
                <a:lnTo>
                  <a:pt x="204477" y="92719"/>
                </a:lnTo>
                <a:lnTo>
                  <a:pt x="206101" y="96539"/>
                </a:lnTo>
                <a:lnTo>
                  <a:pt x="206944" y="100756"/>
                </a:lnTo>
                <a:lnTo>
                  <a:pt x="206944" y="111868"/>
                </a:lnTo>
                <a:lnTo>
                  <a:pt x="205753" y="117871"/>
                </a:lnTo>
                <a:lnTo>
                  <a:pt x="203329" y="123328"/>
                </a:lnTo>
                <a:lnTo>
                  <a:pt x="201090" y="128488"/>
                </a:lnTo>
                <a:lnTo>
                  <a:pt x="197875" y="132903"/>
                </a:lnTo>
                <a:close/>
              </a:path>
              <a:path w="207009" h="149225">
                <a:moveTo>
                  <a:pt x="164082" y="148678"/>
                </a:moveTo>
                <a:lnTo>
                  <a:pt x="151283" y="148678"/>
                </a:lnTo>
                <a:lnTo>
                  <a:pt x="146768" y="148282"/>
                </a:lnTo>
                <a:lnTo>
                  <a:pt x="116368" y="125610"/>
                </a:lnTo>
                <a:lnTo>
                  <a:pt x="116556" y="124220"/>
                </a:lnTo>
                <a:lnTo>
                  <a:pt x="117052" y="123229"/>
                </a:lnTo>
                <a:lnTo>
                  <a:pt x="117647" y="122137"/>
                </a:lnTo>
                <a:lnTo>
                  <a:pt x="118441" y="121592"/>
                </a:lnTo>
                <a:lnTo>
                  <a:pt x="120029" y="121592"/>
                </a:lnTo>
                <a:lnTo>
                  <a:pt x="121318" y="122187"/>
                </a:lnTo>
                <a:lnTo>
                  <a:pt x="125287" y="124568"/>
                </a:lnTo>
                <a:lnTo>
                  <a:pt x="127817" y="125858"/>
                </a:lnTo>
                <a:lnTo>
                  <a:pt x="133969" y="128636"/>
                </a:lnTo>
                <a:lnTo>
                  <a:pt x="137591" y="129926"/>
                </a:lnTo>
                <a:lnTo>
                  <a:pt x="145925" y="132307"/>
                </a:lnTo>
                <a:lnTo>
                  <a:pt x="150538" y="132903"/>
                </a:lnTo>
                <a:lnTo>
                  <a:pt x="197875" y="132903"/>
                </a:lnTo>
                <a:lnTo>
                  <a:pt x="197767" y="133051"/>
                </a:lnTo>
                <a:lnTo>
                  <a:pt x="189134" y="140691"/>
                </a:lnTo>
                <a:lnTo>
                  <a:pt x="183826" y="143618"/>
                </a:lnTo>
                <a:lnTo>
                  <a:pt x="177477" y="145701"/>
                </a:lnTo>
                <a:lnTo>
                  <a:pt x="171225" y="147686"/>
                </a:lnTo>
                <a:lnTo>
                  <a:pt x="164082" y="148678"/>
                </a:lnTo>
                <a:close/>
              </a:path>
            </a:pathLst>
          </a:custGeom>
          <a:solidFill>
            <a:srgbClr val="000000"/>
          </a:solidFill>
        </p:spPr>
        <p:txBody>
          <a:bodyPr wrap="square" lIns="0" tIns="0" rIns="0" bIns="0" rtlCol="0"/>
          <a:lstStyle/>
          <a:p>
            <a:endParaRPr/>
          </a:p>
        </p:txBody>
      </p:sp>
      <p:sp>
        <p:nvSpPr>
          <p:cNvPr id="4" name="object 4"/>
          <p:cNvSpPr/>
          <p:nvPr/>
        </p:nvSpPr>
        <p:spPr>
          <a:xfrm>
            <a:off x="2516677" y="74646"/>
            <a:ext cx="2133294" cy="19630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639586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81" cy="685798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42367" y="4689870"/>
            <a:ext cx="612479" cy="184348"/>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649925" y="6360835"/>
            <a:ext cx="214629" cy="146050"/>
          </a:xfrm>
          <a:custGeom>
            <a:avLst/>
            <a:gdLst/>
            <a:ahLst/>
            <a:cxnLst/>
            <a:rect l="l" t="t" r="r" b="b"/>
            <a:pathLst>
              <a:path w="214629" h="146050">
                <a:moveTo>
                  <a:pt x="29864" y="145851"/>
                </a:moveTo>
                <a:lnTo>
                  <a:pt x="25399" y="145851"/>
                </a:lnTo>
                <a:lnTo>
                  <a:pt x="23415" y="145702"/>
                </a:lnTo>
                <a:lnTo>
                  <a:pt x="22025" y="145404"/>
                </a:lnTo>
                <a:lnTo>
                  <a:pt x="20636" y="145206"/>
                </a:lnTo>
                <a:lnTo>
                  <a:pt x="19594" y="144859"/>
                </a:lnTo>
                <a:lnTo>
                  <a:pt x="18900" y="144363"/>
                </a:lnTo>
                <a:lnTo>
                  <a:pt x="18305" y="143867"/>
                </a:lnTo>
                <a:lnTo>
                  <a:pt x="18057" y="143271"/>
                </a:lnTo>
                <a:lnTo>
                  <a:pt x="18255" y="141883"/>
                </a:lnTo>
                <a:lnTo>
                  <a:pt x="18504" y="141039"/>
                </a:lnTo>
                <a:lnTo>
                  <a:pt x="18900" y="140046"/>
                </a:lnTo>
                <a:lnTo>
                  <a:pt x="73669" y="17562"/>
                </a:lnTo>
                <a:lnTo>
                  <a:pt x="2926" y="17562"/>
                </a:lnTo>
                <a:lnTo>
                  <a:pt x="1835" y="16817"/>
                </a:lnTo>
                <a:lnTo>
                  <a:pt x="1041" y="15329"/>
                </a:lnTo>
                <a:lnTo>
                  <a:pt x="346" y="13840"/>
                </a:lnTo>
                <a:lnTo>
                  <a:pt x="0" y="11757"/>
                </a:lnTo>
                <a:lnTo>
                  <a:pt x="27" y="7242"/>
                </a:lnTo>
                <a:lnTo>
                  <a:pt x="2529" y="1190"/>
                </a:lnTo>
                <a:lnTo>
                  <a:pt x="3026" y="794"/>
                </a:lnTo>
                <a:lnTo>
                  <a:pt x="3621" y="595"/>
                </a:lnTo>
                <a:lnTo>
                  <a:pt x="89494" y="595"/>
                </a:lnTo>
                <a:lnTo>
                  <a:pt x="90436" y="743"/>
                </a:lnTo>
                <a:lnTo>
                  <a:pt x="91231" y="1042"/>
                </a:lnTo>
                <a:lnTo>
                  <a:pt x="92024" y="1240"/>
                </a:lnTo>
                <a:lnTo>
                  <a:pt x="92619" y="1686"/>
                </a:lnTo>
                <a:lnTo>
                  <a:pt x="93017" y="2381"/>
                </a:lnTo>
                <a:lnTo>
                  <a:pt x="93413" y="2976"/>
                </a:lnTo>
                <a:lnTo>
                  <a:pt x="93711" y="3820"/>
                </a:lnTo>
                <a:lnTo>
                  <a:pt x="93909" y="4911"/>
                </a:lnTo>
                <a:lnTo>
                  <a:pt x="94108" y="5903"/>
                </a:lnTo>
                <a:lnTo>
                  <a:pt x="94141" y="6350"/>
                </a:lnTo>
                <a:lnTo>
                  <a:pt x="94126" y="11757"/>
                </a:lnTo>
                <a:lnTo>
                  <a:pt x="93959" y="13593"/>
                </a:lnTo>
                <a:lnTo>
                  <a:pt x="91676" y="21579"/>
                </a:lnTo>
                <a:lnTo>
                  <a:pt x="39340" y="142279"/>
                </a:lnTo>
                <a:lnTo>
                  <a:pt x="32742" y="145554"/>
                </a:lnTo>
                <a:lnTo>
                  <a:pt x="31451" y="145752"/>
                </a:lnTo>
                <a:lnTo>
                  <a:pt x="29864" y="145851"/>
                </a:lnTo>
                <a:close/>
              </a:path>
              <a:path w="214629" h="146050">
                <a:moveTo>
                  <a:pt x="211210" y="111918"/>
                </a:moveTo>
                <a:lnTo>
                  <a:pt x="114522" y="111918"/>
                </a:lnTo>
                <a:lnTo>
                  <a:pt x="113778" y="111819"/>
                </a:lnTo>
                <a:lnTo>
                  <a:pt x="110256" y="100806"/>
                </a:lnTo>
                <a:lnTo>
                  <a:pt x="110454" y="98524"/>
                </a:lnTo>
                <a:lnTo>
                  <a:pt x="164975" y="3423"/>
                </a:lnTo>
                <a:lnTo>
                  <a:pt x="166611" y="1934"/>
                </a:lnTo>
                <a:lnTo>
                  <a:pt x="167307" y="1439"/>
                </a:lnTo>
                <a:lnTo>
                  <a:pt x="181743" y="0"/>
                </a:lnTo>
                <a:lnTo>
                  <a:pt x="183875" y="99"/>
                </a:lnTo>
                <a:lnTo>
                  <a:pt x="192657" y="2232"/>
                </a:lnTo>
                <a:lnTo>
                  <a:pt x="193252" y="2629"/>
                </a:lnTo>
                <a:lnTo>
                  <a:pt x="193550" y="3175"/>
                </a:lnTo>
                <a:lnTo>
                  <a:pt x="193550" y="16817"/>
                </a:lnTo>
                <a:lnTo>
                  <a:pt x="174797" y="16817"/>
                </a:lnTo>
                <a:lnTo>
                  <a:pt x="127768" y="96143"/>
                </a:lnTo>
                <a:lnTo>
                  <a:pt x="211210" y="96143"/>
                </a:lnTo>
                <a:lnTo>
                  <a:pt x="212203" y="96788"/>
                </a:lnTo>
                <a:lnTo>
                  <a:pt x="212897" y="98077"/>
                </a:lnTo>
                <a:lnTo>
                  <a:pt x="213691" y="99367"/>
                </a:lnTo>
                <a:lnTo>
                  <a:pt x="214088" y="101351"/>
                </a:lnTo>
                <a:lnTo>
                  <a:pt x="214047" y="106709"/>
                </a:lnTo>
                <a:lnTo>
                  <a:pt x="213691" y="108445"/>
                </a:lnTo>
                <a:lnTo>
                  <a:pt x="212897" y="109835"/>
                </a:lnTo>
                <a:lnTo>
                  <a:pt x="212203" y="111224"/>
                </a:lnTo>
                <a:lnTo>
                  <a:pt x="211210" y="111918"/>
                </a:lnTo>
                <a:close/>
              </a:path>
              <a:path w="214629" h="146050">
                <a:moveTo>
                  <a:pt x="193550" y="96143"/>
                </a:moveTo>
                <a:lnTo>
                  <a:pt x="174946" y="96143"/>
                </a:lnTo>
                <a:lnTo>
                  <a:pt x="174946" y="16817"/>
                </a:lnTo>
                <a:lnTo>
                  <a:pt x="193550" y="16817"/>
                </a:lnTo>
                <a:lnTo>
                  <a:pt x="193550" y="96143"/>
                </a:lnTo>
                <a:close/>
              </a:path>
              <a:path w="214629" h="146050">
                <a:moveTo>
                  <a:pt x="185960" y="145851"/>
                </a:moveTo>
                <a:lnTo>
                  <a:pt x="182388" y="145851"/>
                </a:lnTo>
                <a:lnTo>
                  <a:pt x="180899" y="145752"/>
                </a:lnTo>
                <a:lnTo>
                  <a:pt x="179708" y="145554"/>
                </a:lnTo>
                <a:lnTo>
                  <a:pt x="178518" y="145455"/>
                </a:lnTo>
                <a:lnTo>
                  <a:pt x="174946" y="142874"/>
                </a:lnTo>
                <a:lnTo>
                  <a:pt x="174946" y="111918"/>
                </a:lnTo>
                <a:lnTo>
                  <a:pt x="193550" y="111918"/>
                </a:lnTo>
                <a:lnTo>
                  <a:pt x="193550" y="142874"/>
                </a:lnTo>
                <a:lnTo>
                  <a:pt x="188638" y="145554"/>
                </a:lnTo>
                <a:lnTo>
                  <a:pt x="187447" y="145752"/>
                </a:lnTo>
                <a:lnTo>
                  <a:pt x="185960" y="145851"/>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22431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0"/>
            <a:ext cx="7626350" cy="701674"/>
          </a:xfrm>
        </p:spPr>
        <p:txBody>
          <a:bodyPr/>
          <a:lstStyle/>
          <a:p>
            <a:r>
              <a:rPr lang="pt-BR" i="1" dirty="0">
                <a:solidFill>
                  <a:srgbClr val="756379"/>
                </a:solidFill>
              </a:rPr>
              <a:t>Mercados Futuros</a:t>
            </a:r>
            <a:endParaRPr lang="en-US" i="1" dirty="0">
              <a:solidFill>
                <a:srgbClr val="756379"/>
              </a:solidFill>
            </a:endParaRPr>
          </a:p>
        </p:txBody>
      </p:sp>
      <p:sp>
        <p:nvSpPr>
          <p:cNvPr id="12" name="TextBox 11"/>
          <p:cNvSpPr txBox="1"/>
          <p:nvPr/>
        </p:nvSpPr>
        <p:spPr>
          <a:xfrm>
            <a:off x="990600" y="6504801"/>
            <a:ext cx="1600200" cy="276999"/>
          </a:xfrm>
          <a:prstGeom prst="rect">
            <a:avLst/>
          </a:prstGeom>
          <a:noFill/>
        </p:spPr>
        <p:txBody>
          <a:bodyPr wrap="square" rtlCol="0">
            <a:spAutoFit/>
          </a:bodyPr>
          <a:lstStyle/>
          <a:p>
            <a:pPr algn="l">
              <a:buNone/>
            </a:pPr>
            <a:r>
              <a:rPr lang="pt-BR" sz="1200" b="1" dirty="0">
                <a:solidFill>
                  <a:schemeClr val="bg1"/>
                </a:solidFill>
                <a:latin typeface="Calibri" pitchFamily="34" charset="0"/>
              </a:rPr>
              <a:t>Mercados Futuros</a:t>
            </a:r>
            <a:endParaRPr lang="en-US" sz="1200" b="1" dirty="0">
              <a:solidFill>
                <a:schemeClr val="bg1"/>
              </a:solidFill>
              <a:latin typeface="Calibri" pitchFamily="34" charset="0"/>
            </a:endParaRPr>
          </a:p>
        </p:txBody>
      </p:sp>
      <p:sp>
        <p:nvSpPr>
          <p:cNvPr id="18" name="Content Placeholder 12"/>
          <p:cNvSpPr>
            <a:spLocks noGrp="1"/>
          </p:cNvSpPr>
          <p:nvPr>
            <p:ph sz="half" idx="4294967295"/>
          </p:nvPr>
        </p:nvSpPr>
        <p:spPr>
          <a:xfrm>
            <a:off x="557119" y="685800"/>
            <a:ext cx="8305800" cy="381000"/>
          </a:xfrm>
          <a:prstGeom prst="rect">
            <a:avLst/>
          </a:prstGeom>
        </p:spPr>
        <p:txBody>
          <a:bodyPr/>
          <a:lstStyle/>
          <a:p>
            <a:pPr marL="0" algn="just">
              <a:spcBef>
                <a:spcPts val="0"/>
              </a:spcBef>
              <a:buNone/>
            </a:pPr>
            <a:r>
              <a:rPr lang="pt-BR" sz="2000" b="1" dirty="0">
                <a:solidFill>
                  <a:srgbClr val="C00000"/>
                </a:solidFill>
              </a:rPr>
              <a:t>Como se formam os preços  nos mercados futuros?</a:t>
            </a:r>
          </a:p>
          <a:p>
            <a:pPr marL="0" algn="just">
              <a:spcBef>
                <a:spcPts val="0"/>
              </a:spcBef>
              <a:buNone/>
            </a:pPr>
            <a:endParaRPr lang="pt-BR" sz="2000" b="1" i="1" dirty="0">
              <a:solidFill>
                <a:srgbClr val="C00000"/>
              </a:solidFill>
            </a:endParaRPr>
          </a:p>
          <a:p>
            <a:pPr marL="0" algn="just">
              <a:spcBef>
                <a:spcPts val="0"/>
              </a:spcBef>
              <a:buNone/>
            </a:pPr>
            <a:endParaRPr lang="pt-BR" sz="2000" dirty="0">
              <a:solidFill>
                <a:srgbClr val="535E2B"/>
              </a:solidFill>
            </a:endParaRPr>
          </a:p>
        </p:txBody>
      </p:sp>
      <p:sp>
        <p:nvSpPr>
          <p:cNvPr id="10" name="Content Placeholder 12"/>
          <p:cNvSpPr>
            <a:spLocks noGrp="1"/>
          </p:cNvSpPr>
          <p:nvPr>
            <p:ph sz="half" idx="4294967295"/>
          </p:nvPr>
        </p:nvSpPr>
        <p:spPr>
          <a:xfrm>
            <a:off x="349670" y="990600"/>
            <a:ext cx="8305800" cy="2154436"/>
          </a:xfrm>
          <a:prstGeom prst="rect">
            <a:avLst/>
          </a:prstGeom>
        </p:spPr>
        <p:txBody>
          <a:bodyPr/>
          <a:lstStyle/>
          <a:p>
            <a:pPr marL="365760" algn="just">
              <a:spcBef>
                <a:spcPts val="0"/>
              </a:spcBef>
            </a:pPr>
            <a:r>
              <a:rPr lang="pt-BR" sz="2000" dirty="0">
                <a:solidFill>
                  <a:srgbClr val="535E2B"/>
                </a:solidFill>
              </a:rPr>
              <a:t>Através de propostas firmes de compra (</a:t>
            </a:r>
            <a:r>
              <a:rPr lang="pt-BR" sz="2000" dirty="0" err="1">
                <a:solidFill>
                  <a:srgbClr val="535E2B"/>
                </a:solidFill>
              </a:rPr>
              <a:t>bid</a:t>
            </a:r>
            <a:r>
              <a:rPr lang="pt-BR" sz="2000" dirty="0">
                <a:solidFill>
                  <a:srgbClr val="535E2B"/>
                </a:solidFill>
              </a:rPr>
              <a:t>) e venda (</a:t>
            </a:r>
            <a:r>
              <a:rPr lang="pt-BR" sz="2000" dirty="0" err="1">
                <a:solidFill>
                  <a:srgbClr val="535E2B"/>
                </a:solidFill>
              </a:rPr>
              <a:t>ask</a:t>
            </a:r>
            <a:r>
              <a:rPr lang="pt-BR" sz="2000" dirty="0">
                <a:solidFill>
                  <a:srgbClr val="535E2B"/>
                </a:solidFill>
              </a:rPr>
              <a:t> ou </a:t>
            </a:r>
            <a:r>
              <a:rPr lang="pt-BR" sz="2000" dirty="0" err="1">
                <a:solidFill>
                  <a:srgbClr val="535E2B"/>
                </a:solidFill>
              </a:rPr>
              <a:t>offer</a:t>
            </a:r>
            <a:r>
              <a:rPr lang="pt-BR" sz="2000" dirty="0">
                <a:solidFill>
                  <a:srgbClr val="535E2B"/>
                </a:solidFill>
              </a:rPr>
              <a:t>) constantes em um mercado livre.</a:t>
            </a:r>
          </a:p>
          <a:p>
            <a:pPr marL="365760" algn="just">
              <a:spcBef>
                <a:spcPts val="0"/>
              </a:spcBef>
            </a:pPr>
            <a:r>
              <a:rPr lang="pt-BR" sz="2000" dirty="0">
                <a:solidFill>
                  <a:srgbClr val="535E2B"/>
                </a:solidFill>
              </a:rPr>
              <a:t>Preços refletem as expectativas para a data de entrega (</a:t>
            </a:r>
            <a:r>
              <a:rPr lang="pt-BR" sz="2000" dirty="0" err="1">
                <a:solidFill>
                  <a:srgbClr val="535E2B"/>
                </a:solidFill>
              </a:rPr>
              <a:t>venticimento</a:t>
            </a:r>
            <a:r>
              <a:rPr lang="pt-BR" sz="2000" dirty="0">
                <a:solidFill>
                  <a:srgbClr val="535E2B"/>
                </a:solidFill>
              </a:rPr>
              <a:t> do contrato) e se referem ao produto no ponto de entrega</a:t>
            </a:r>
          </a:p>
          <a:p>
            <a:pPr marL="365760" algn="just">
              <a:spcBef>
                <a:spcPts val="0"/>
              </a:spcBef>
            </a:pPr>
            <a:endParaRPr lang="pt-BR" sz="2000" dirty="0">
              <a:solidFill>
                <a:srgbClr val="535E2B"/>
              </a:solidFill>
            </a:endParaRPr>
          </a:p>
          <a:p>
            <a:pPr marL="0" algn="just">
              <a:lnSpc>
                <a:spcPct val="200000"/>
              </a:lnSpc>
              <a:spcBef>
                <a:spcPts val="0"/>
              </a:spcBef>
              <a:buNone/>
            </a:pPr>
            <a:endParaRPr lang="pt-BR" sz="2000" dirty="0">
              <a:solidFill>
                <a:srgbClr val="535E2B"/>
              </a:solidFill>
            </a:endParaRPr>
          </a:p>
        </p:txBody>
      </p:sp>
      <p:pic>
        <p:nvPicPr>
          <p:cNvPr id="11" name="Imagem 10"/>
          <p:cNvPicPr>
            <a:picLocks noChangeAspect="1"/>
          </p:cNvPicPr>
          <p:nvPr/>
        </p:nvPicPr>
        <p:blipFill>
          <a:blip r:embed="rId2"/>
          <a:stretch>
            <a:fillRect/>
          </a:stretch>
        </p:blipFill>
        <p:spPr>
          <a:xfrm>
            <a:off x="2986087" y="2743200"/>
            <a:ext cx="3171825" cy="2400300"/>
          </a:xfrm>
          <a:prstGeom prst="rect">
            <a:avLst/>
          </a:prstGeom>
        </p:spPr>
      </p:pic>
    </p:spTree>
    <p:extLst>
      <p:ext uri="{BB962C8B-B14F-4D97-AF65-F5344CB8AC3E}">
        <p14:creationId xmlns:p14="http://schemas.microsoft.com/office/powerpoint/2010/main" val="23534167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624"/>
            <a:ext cx="7772400" cy="1143000"/>
          </a:xfrm>
        </p:spPr>
        <p:txBody>
          <a:bodyPr/>
          <a:lstStyle/>
          <a:p>
            <a:r>
              <a:rPr lang="pt-BR" dirty="0"/>
              <a:t>Cotações CME </a:t>
            </a:r>
            <a:r>
              <a:rPr lang="pt-BR" dirty="0" err="1"/>
              <a:t>Direct</a:t>
            </a:r>
            <a:endParaRPr lang="pt-BR" dirty="0"/>
          </a:p>
        </p:txBody>
      </p:sp>
      <p:sp>
        <p:nvSpPr>
          <p:cNvPr id="4" name="Espaço Reservado para Número de Slide 3"/>
          <p:cNvSpPr>
            <a:spLocks noGrp="1"/>
          </p:cNvSpPr>
          <p:nvPr>
            <p:ph type="sldNum" sz="quarter" idx="4294967295"/>
          </p:nvPr>
        </p:nvSpPr>
        <p:spPr>
          <a:xfrm>
            <a:off x="6553200" y="6248400"/>
            <a:ext cx="1905000" cy="457200"/>
          </a:xfrm>
          <a:prstGeom prst="rect">
            <a:avLst/>
          </a:prstGeom>
        </p:spPr>
        <p:txBody>
          <a:bodyPr/>
          <a:lstStyle/>
          <a:p>
            <a:pPr>
              <a:defRPr/>
            </a:pPr>
            <a:fld id="{C680D9ED-D0F8-447D-A02C-910C97BDAFB2}" type="slidenum">
              <a:rPr lang="en-US" smtClean="0"/>
              <a:pPr>
                <a:defRPr/>
              </a:pPr>
              <a:t>87</a:t>
            </a:fld>
            <a:endParaRPr lang="en-US"/>
          </a:p>
        </p:txBody>
      </p:sp>
      <p:sp>
        <p:nvSpPr>
          <p:cNvPr id="3" name="Espaço Reservado para Conteúdo 2"/>
          <p:cNvSpPr>
            <a:spLocks noGrp="1"/>
          </p:cNvSpPr>
          <p:nvPr>
            <p:ph idx="4294967295"/>
          </p:nvPr>
        </p:nvSpPr>
        <p:spPr>
          <a:xfrm>
            <a:off x="685800" y="1981200"/>
            <a:ext cx="7772400" cy="4114800"/>
          </a:xfrm>
          <a:prstGeom prst="rect">
            <a:avLst/>
          </a:prstGeom>
        </p:spPr>
        <p:txBody>
          <a:bodyPr/>
          <a:lstStyle/>
          <a:p>
            <a:endParaRPr lang="pt-BR"/>
          </a:p>
        </p:txBody>
      </p:sp>
      <p:pic>
        <p:nvPicPr>
          <p:cNvPr id="6" name="Imagem 5"/>
          <p:cNvPicPr>
            <a:picLocks noChangeAspect="1"/>
          </p:cNvPicPr>
          <p:nvPr/>
        </p:nvPicPr>
        <p:blipFill>
          <a:blip r:embed="rId2"/>
          <a:stretch>
            <a:fillRect/>
          </a:stretch>
        </p:blipFill>
        <p:spPr>
          <a:xfrm>
            <a:off x="129771" y="457200"/>
            <a:ext cx="8884458" cy="5659338"/>
          </a:xfrm>
          <a:prstGeom prst="rect">
            <a:avLst/>
          </a:prstGeom>
        </p:spPr>
      </p:pic>
      <p:sp>
        <p:nvSpPr>
          <p:cNvPr id="7" name="Rectangle 15"/>
          <p:cNvSpPr/>
          <p:nvPr/>
        </p:nvSpPr>
        <p:spPr bwMode="auto">
          <a:xfrm>
            <a:off x="3810000" y="24105"/>
            <a:ext cx="680731" cy="2033295"/>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227013" marR="0" indent="-227013" algn="ctr" defTabSz="914400" rtl="0" eaLnBrk="0" fontAlgn="base" latinLnBrk="0" hangingPunct="0">
              <a:lnSpc>
                <a:spcPct val="100000"/>
              </a:lnSpc>
              <a:spcBef>
                <a:spcPct val="50000"/>
              </a:spcBef>
              <a:spcAft>
                <a:spcPct val="0"/>
              </a:spcAft>
              <a:buClrTx/>
              <a:buSzTx/>
              <a:buNone/>
              <a:tabLst/>
            </a:pPr>
            <a:endParaRPr kumimoji="0" lang="pt-BR" sz="1800" b="1" i="0" u="none" strike="noStrike" cap="none" normalizeH="0" baseline="0" dirty="0">
              <a:ln>
                <a:noFill/>
              </a:ln>
              <a:solidFill>
                <a:schemeClr val="bg1"/>
              </a:solidFill>
              <a:effectLst/>
              <a:latin typeface="Calibri" pitchFamily="34" charset="0"/>
            </a:endParaRPr>
          </a:p>
          <a:p>
            <a:pPr marL="227013" marR="0" indent="-227013" algn="ctr" defTabSz="914400" rtl="0" eaLnBrk="0" fontAlgn="base" latinLnBrk="0" hangingPunct="0">
              <a:lnSpc>
                <a:spcPct val="100000"/>
              </a:lnSpc>
              <a:spcBef>
                <a:spcPct val="50000"/>
              </a:spcBef>
              <a:spcAft>
                <a:spcPct val="0"/>
              </a:spcAft>
              <a:buClrTx/>
              <a:buSzTx/>
              <a:buNone/>
              <a:tabLst/>
            </a:pPr>
            <a:endParaRPr lang="pt-BR" b="1" dirty="0">
              <a:solidFill>
                <a:schemeClr val="bg1"/>
              </a:solidFill>
              <a:latin typeface="Calibri" pitchFamily="34" charset="0"/>
            </a:endParaRPr>
          </a:p>
          <a:p>
            <a:pPr marL="227013" marR="0" indent="-227013" algn="ctr" defTabSz="914400" rtl="0" eaLnBrk="0" fontAlgn="base" latinLnBrk="0" hangingPunct="0">
              <a:lnSpc>
                <a:spcPct val="100000"/>
              </a:lnSpc>
              <a:spcBef>
                <a:spcPct val="50000"/>
              </a:spcBef>
              <a:spcAft>
                <a:spcPct val="0"/>
              </a:spcAft>
              <a:buClrTx/>
              <a:buSzTx/>
              <a:buNone/>
              <a:tabLst/>
            </a:pPr>
            <a:r>
              <a:rPr kumimoji="0" lang="pt-BR" sz="1800" b="1" i="0" u="none" strike="noStrike" cap="none" normalizeH="0" baseline="0" dirty="0">
                <a:ln>
                  <a:noFill/>
                </a:ln>
                <a:solidFill>
                  <a:schemeClr val="bg1"/>
                </a:solidFill>
                <a:effectLst/>
                <a:latin typeface="Calibri" pitchFamily="34" charset="0"/>
              </a:rPr>
              <a:t>LIVE!</a:t>
            </a:r>
          </a:p>
          <a:p>
            <a:pPr marL="227013" marR="0" indent="-227013" algn="ctr" defTabSz="914400" rtl="0" eaLnBrk="0" fontAlgn="base" latinLnBrk="0" hangingPunct="0">
              <a:lnSpc>
                <a:spcPct val="100000"/>
              </a:lnSpc>
              <a:spcBef>
                <a:spcPct val="50000"/>
              </a:spcBef>
              <a:spcAft>
                <a:spcPct val="0"/>
              </a:spcAft>
              <a:buClrTx/>
              <a:buSzTx/>
              <a:buNone/>
              <a:tabLst/>
            </a:pPr>
            <a:endParaRPr lang="pt-BR" b="1" dirty="0">
              <a:solidFill>
                <a:schemeClr val="bg1"/>
              </a:solidFill>
              <a:latin typeface="Calibri" pitchFamily="34" charset="0"/>
            </a:endParaRPr>
          </a:p>
          <a:p>
            <a:pPr marL="227013" marR="0" indent="-227013" algn="ctr" defTabSz="914400" rtl="0" eaLnBrk="0" fontAlgn="base" latinLnBrk="0" hangingPunct="0">
              <a:lnSpc>
                <a:spcPct val="100000"/>
              </a:lnSpc>
              <a:spcBef>
                <a:spcPct val="50000"/>
              </a:spcBef>
              <a:spcAft>
                <a:spcPct val="0"/>
              </a:spcAft>
              <a:buClrTx/>
              <a:buSzTx/>
              <a:buNone/>
              <a:tabLst/>
            </a:pPr>
            <a:endParaRPr kumimoji="0" lang="en-US" sz="1800" b="1" i="0" u="none" strike="noStrike" cap="none" normalizeH="0" baseline="0" dirty="0">
              <a:ln>
                <a:noFill/>
              </a:ln>
              <a:solidFill>
                <a:schemeClr val="bg1"/>
              </a:solidFill>
              <a:effectLst/>
              <a:latin typeface="Calibri" pitchFamily="34" charset="0"/>
            </a:endParaRPr>
          </a:p>
        </p:txBody>
      </p:sp>
    </p:spTree>
    <p:extLst>
      <p:ext uri="{BB962C8B-B14F-4D97-AF65-F5344CB8AC3E}">
        <p14:creationId xmlns:p14="http://schemas.microsoft.com/office/powerpoint/2010/main" val="621004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6995" y="145446"/>
            <a:ext cx="4260657" cy="4240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49925" y="6359496"/>
            <a:ext cx="212090" cy="148590"/>
          </a:xfrm>
          <a:custGeom>
            <a:avLst/>
            <a:gdLst/>
            <a:ahLst/>
            <a:cxnLst/>
            <a:rect l="l" t="t" r="r" b="b"/>
            <a:pathLst>
              <a:path w="212090" h="148590">
                <a:moveTo>
                  <a:pt x="29864" y="147190"/>
                </a:moveTo>
                <a:lnTo>
                  <a:pt x="25399" y="147190"/>
                </a:lnTo>
                <a:lnTo>
                  <a:pt x="23415" y="147041"/>
                </a:lnTo>
                <a:lnTo>
                  <a:pt x="22025" y="146743"/>
                </a:lnTo>
                <a:lnTo>
                  <a:pt x="20636" y="146545"/>
                </a:lnTo>
                <a:lnTo>
                  <a:pt x="19594" y="146198"/>
                </a:lnTo>
                <a:lnTo>
                  <a:pt x="18900" y="145702"/>
                </a:lnTo>
                <a:lnTo>
                  <a:pt x="18305" y="145206"/>
                </a:lnTo>
                <a:lnTo>
                  <a:pt x="18057" y="144611"/>
                </a:lnTo>
                <a:lnTo>
                  <a:pt x="18255" y="143222"/>
                </a:lnTo>
                <a:lnTo>
                  <a:pt x="18504" y="142378"/>
                </a:lnTo>
                <a:lnTo>
                  <a:pt x="18900" y="141385"/>
                </a:lnTo>
                <a:lnTo>
                  <a:pt x="73669" y="18901"/>
                </a:lnTo>
                <a:lnTo>
                  <a:pt x="2926" y="18901"/>
                </a:lnTo>
                <a:lnTo>
                  <a:pt x="1835" y="18156"/>
                </a:lnTo>
                <a:lnTo>
                  <a:pt x="1041" y="16668"/>
                </a:lnTo>
                <a:lnTo>
                  <a:pt x="346" y="15179"/>
                </a:lnTo>
                <a:lnTo>
                  <a:pt x="0" y="13096"/>
                </a:lnTo>
                <a:lnTo>
                  <a:pt x="27" y="8582"/>
                </a:lnTo>
                <a:lnTo>
                  <a:pt x="2529" y="2529"/>
                </a:lnTo>
                <a:lnTo>
                  <a:pt x="3026" y="2133"/>
                </a:lnTo>
                <a:lnTo>
                  <a:pt x="3621" y="1934"/>
                </a:lnTo>
                <a:lnTo>
                  <a:pt x="89494" y="1934"/>
                </a:lnTo>
                <a:lnTo>
                  <a:pt x="90436" y="2083"/>
                </a:lnTo>
                <a:lnTo>
                  <a:pt x="91231" y="2381"/>
                </a:lnTo>
                <a:lnTo>
                  <a:pt x="92024" y="2579"/>
                </a:lnTo>
                <a:lnTo>
                  <a:pt x="92619" y="3026"/>
                </a:lnTo>
                <a:lnTo>
                  <a:pt x="93017" y="3720"/>
                </a:lnTo>
                <a:lnTo>
                  <a:pt x="93413" y="4315"/>
                </a:lnTo>
                <a:lnTo>
                  <a:pt x="93711" y="5159"/>
                </a:lnTo>
                <a:lnTo>
                  <a:pt x="93909" y="6250"/>
                </a:lnTo>
                <a:lnTo>
                  <a:pt x="94108" y="7242"/>
                </a:lnTo>
                <a:lnTo>
                  <a:pt x="94141" y="7689"/>
                </a:lnTo>
                <a:lnTo>
                  <a:pt x="94126" y="13096"/>
                </a:lnTo>
                <a:lnTo>
                  <a:pt x="93959" y="14932"/>
                </a:lnTo>
                <a:lnTo>
                  <a:pt x="91676" y="22919"/>
                </a:lnTo>
                <a:lnTo>
                  <a:pt x="39340" y="143618"/>
                </a:lnTo>
                <a:lnTo>
                  <a:pt x="32742" y="146893"/>
                </a:lnTo>
                <a:lnTo>
                  <a:pt x="31451" y="147091"/>
                </a:lnTo>
                <a:lnTo>
                  <a:pt x="29864" y="147190"/>
                </a:lnTo>
                <a:close/>
              </a:path>
              <a:path w="212090" h="148590">
                <a:moveTo>
                  <a:pt x="171077" y="148529"/>
                </a:moveTo>
                <a:lnTo>
                  <a:pt x="156690" y="148529"/>
                </a:lnTo>
                <a:lnTo>
                  <a:pt x="151332" y="147785"/>
                </a:lnTo>
                <a:lnTo>
                  <a:pt x="122013" y="121245"/>
                </a:lnTo>
                <a:lnTo>
                  <a:pt x="116780" y="72925"/>
                </a:lnTo>
                <a:lnTo>
                  <a:pt x="117102" y="67121"/>
                </a:lnTo>
                <a:lnTo>
                  <a:pt x="118491" y="54520"/>
                </a:lnTo>
                <a:lnTo>
                  <a:pt x="119682" y="48418"/>
                </a:lnTo>
                <a:lnTo>
                  <a:pt x="121368" y="42564"/>
                </a:lnTo>
                <a:lnTo>
                  <a:pt x="123055" y="36611"/>
                </a:lnTo>
                <a:lnTo>
                  <a:pt x="149149" y="5605"/>
                </a:lnTo>
                <a:lnTo>
                  <a:pt x="155301" y="3423"/>
                </a:lnTo>
                <a:lnTo>
                  <a:pt x="161453" y="1141"/>
                </a:lnTo>
                <a:lnTo>
                  <a:pt x="168646" y="0"/>
                </a:lnTo>
                <a:lnTo>
                  <a:pt x="179659" y="0"/>
                </a:lnTo>
                <a:lnTo>
                  <a:pt x="182437" y="198"/>
                </a:lnTo>
                <a:lnTo>
                  <a:pt x="185216" y="595"/>
                </a:lnTo>
                <a:lnTo>
                  <a:pt x="188092" y="892"/>
                </a:lnTo>
                <a:lnTo>
                  <a:pt x="190722" y="1339"/>
                </a:lnTo>
                <a:lnTo>
                  <a:pt x="193103" y="1934"/>
                </a:lnTo>
                <a:lnTo>
                  <a:pt x="195484" y="2430"/>
                </a:lnTo>
                <a:lnTo>
                  <a:pt x="197469" y="3026"/>
                </a:lnTo>
                <a:lnTo>
                  <a:pt x="199056" y="3720"/>
                </a:lnTo>
                <a:lnTo>
                  <a:pt x="200743" y="4315"/>
                </a:lnTo>
                <a:lnTo>
                  <a:pt x="201835" y="4861"/>
                </a:lnTo>
                <a:lnTo>
                  <a:pt x="202330" y="5357"/>
                </a:lnTo>
                <a:lnTo>
                  <a:pt x="202826" y="5754"/>
                </a:lnTo>
                <a:lnTo>
                  <a:pt x="203174" y="6200"/>
                </a:lnTo>
                <a:lnTo>
                  <a:pt x="203372" y="6697"/>
                </a:lnTo>
                <a:lnTo>
                  <a:pt x="203670" y="7094"/>
                </a:lnTo>
                <a:lnTo>
                  <a:pt x="203868" y="7590"/>
                </a:lnTo>
                <a:lnTo>
                  <a:pt x="203967" y="8185"/>
                </a:lnTo>
                <a:lnTo>
                  <a:pt x="204166" y="8781"/>
                </a:lnTo>
                <a:lnTo>
                  <a:pt x="204315" y="9425"/>
                </a:lnTo>
                <a:lnTo>
                  <a:pt x="204513" y="10814"/>
                </a:lnTo>
                <a:lnTo>
                  <a:pt x="204503" y="15329"/>
                </a:lnTo>
                <a:lnTo>
                  <a:pt x="168745" y="15329"/>
                </a:lnTo>
                <a:lnTo>
                  <a:pt x="162742" y="16767"/>
                </a:lnTo>
                <a:lnTo>
                  <a:pt x="158729" y="19049"/>
                </a:lnTo>
                <a:lnTo>
                  <a:pt x="152721" y="22423"/>
                </a:lnTo>
                <a:lnTo>
                  <a:pt x="148653" y="26193"/>
                </a:lnTo>
                <a:lnTo>
                  <a:pt x="135953" y="67121"/>
                </a:lnTo>
                <a:lnTo>
                  <a:pt x="200153" y="67121"/>
                </a:lnTo>
                <a:lnTo>
                  <a:pt x="205193" y="72925"/>
                </a:lnTo>
                <a:lnTo>
                  <a:pt x="163536" y="72925"/>
                </a:lnTo>
                <a:lnTo>
                  <a:pt x="160758" y="73173"/>
                </a:lnTo>
                <a:lnTo>
                  <a:pt x="155201" y="74166"/>
                </a:lnTo>
                <a:lnTo>
                  <a:pt x="152523" y="74860"/>
                </a:lnTo>
                <a:lnTo>
                  <a:pt x="149943" y="75753"/>
                </a:lnTo>
                <a:lnTo>
                  <a:pt x="147462" y="76547"/>
                </a:lnTo>
                <a:lnTo>
                  <a:pt x="145032" y="77539"/>
                </a:lnTo>
                <a:lnTo>
                  <a:pt x="140269" y="79920"/>
                </a:lnTo>
                <a:lnTo>
                  <a:pt x="138136" y="81160"/>
                </a:lnTo>
                <a:lnTo>
                  <a:pt x="136251" y="82450"/>
                </a:lnTo>
                <a:lnTo>
                  <a:pt x="136335" y="93216"/>
                </a:lnTo>
                <a:lnTo>
                  <a:pt x="155648" y="132208"/>
                </a:lnTo>
                <a:lnTo>
                  <a:pt x="159766" y="133051"/>
                </a:lnTo>
                <a:lnTo>
                  <a:pt x="200343" y="133051"/>
                </a:lnTo>
                <a:lnTo>
                  <a:pt x="195831" y="138112"/>
                </a:lnTo>
                <a:lnTo>
                  <a:pt x="190722" y="141733"/>
                </a:lnTo>
                <a:lnTo>
                  <a:pt x="178320" y="147190"/>
                </a:lnTo>
                <a:lnTo>
                  <a:pt x="171077" y="148529"/>
                </a:lnTo>
                <a:close/>
              </a:path>
              <a:path w="212090" h="148590">
                <a:moveTo>
                  <a:pt x="202132" y="20240"/>
                </a:moveTo>
                <a:lnTo>
                  <a:pt x="200644" y="20240"/>
                </a:lnTo>
                <a:lnTo>
                  <a:pt x="199503" y="19992"/>
                </a:lnTo>
                <a:lnTo>
                  <a:pt x="198014" y="19496"/>
                </a:lnTo>
                <a:lnTo>
                  <a:pt x="196626" y="19000"/>
                </a:lnTo>
                <a:lnTo>
                  <a:pt x="194939" y="18454"/>
                </a:lnTo>
                <a:lnTo>
                  <a:pt x="192955" y="17859"/>
                </a:lnTo>
                <a:lnTo>
                  <a:pt x="190970" y="17164"/>
                </a:lnTo>
                <a:lnTo>
                  <a:pt x="188539" y="16569"/>
                </a:lnTo>
                <a:lnTo>
                  <a:pt x="182785" y="15577"/>
                </a:lnTo>
                <a:lnTo>
                  <a:pt x="179461" y="15329"/>
                </a:lnTo>
                <a:lnTo>
                  <a:pt x="204503" y="15329"/>
                </a:lnTo>
                <a:lnTo>
                  <a:pt x="204404" y="17164"/>
                </a:lnTo>
                <a:lnTo>
                  <a:pt x="204266" y="17859"/>
                </a:lnTo>
                <a:lnTo>
                  <a:pt x="203967" y="18454"/>
                </a:lnTo>
                <a:lnTo>
                  <a:pt x="203769" y="19049"/>
                </a:lnTo>
                <a:lnTo>
                  <a:pt x="203471" y="19496"/>
                </a:lnTo>
                <a:lnTo>
                  <a:pt x="202678" y="20091"/>
                </a:lnTo>
                <a:lnTo>
                  <a:pt x="202132" y="20240"/>
                </a:lnTo>
                <a:close/>
              </a:path>
              <a:path w="212090" h="148590">
                <a:moveTo>
                  <a:pt x="200153" y="67121"/>
                </a:moveTo>
                <a:lnTo>
                  <a:pt x="135953" y="67121"/>
                </a:lnTo>
                <a:lnTo>
                  <a:pt x="137838" y="66030"/>
                </a:lnTo>
                <a:lnTo>
                  <a:pt x="166066" y="57745"/>
                </a:lnTo>
                <a:lnTo>
                  <a:pt x="177576" y="57745"/>
                </a:lnTo>
                <a:lnTo>
                  <a:pt x="184174" y="58836"/>
                </a:lnTo>
                <a:lnTo>
                  <a:pt x="189531" y="61018"/>
                </a:lnTo>
                <a:lnTo>
                  <a:pt x="194889" y="63102"/>
                </a:lnTo>
                <a:lnTo>
                  <a:pt x="199205" y="66030"/>
                </a:lnTo>
                <a:lnTo>
                  <a:pt x="200153" y="67121"/>
                </a:lnTo>
                <a:close/>
              </a:path>
              <a:path w="212090" h="148590">
                <a:moveTo>
                  <a:pt x="200343" y="133051"/>
                </a:moveTo>
                <a:lnTo>
                  <a:pt x="169291" y="133051"/>
                </a:lnTo>
                <a:lnTo>
                  <a:pt x="173408" y="132159"/>
                </a:lnTo>
                <a:lnTo>
                  <a:pt x="180353" y="128587"/>
                </a:lnTo>
                <a:lnTo>
                  <a:pt x="183231" y="126205"/>
                </a:lnTo>
                <a:lnTo>
                  <a:pt x="187894" y="120153"/>
                </a:lnTo>
                <a:lnTo>
                  <a:pt x="189581" y="116730"/>
                </a:lnTo>
                <a:lnTo>
                  <a:pt x="190573" y="112960"/>
                </a:lnTo>
                <a:lnTo>
                  <a:pt x="191664" y="109189"/>
                </a:lnTo>
                <a:lnTo>
                  <a:pt x="192125" y="105965"/>
                </a:lnTo>
                <a:lnTo>
                  <a:pt x="192210" y="97134"/>
                </a:lnTo>
                <a:lnTo>
                  <a:pt x="191826" y="93761"/>
                </a:lnTo>
                <a:lnTo>
                  <a:pt x="191738" y="93116"/>
                </a:lnTo>
                <a:lnTo>
                  <a:pt x="190871" y="89743"/>
                </a:lnTo>
                <a:lnTo>
                  <a:pt x="190077" y="86171"/>
                </a:lnTo>
                <a:lnTo>
                  <a:pt x="188687" y="83145"/>
                </a:lnTo>
                <a:lnTo>
                  <a:pt x="184719" y="78183"/>
                </a:lnTo>
                <a:lnTo>
                  <a:pt x="182040" y="76298"/>
                </a:lnTo>
                <a:lnTo>
                  <a:pt x="178667" y="75009"/>
                </a:lnTo>
                <a:lnTo>
                  <a:pt x="175293" y="73620"/>
                </a:lnTo>
                <a:lnTo>
                  <a:pt x="171176" y="72925"/>
                </a:lnTo>
                <a:lnTo>
                  <a:pt x="205193" y="72925"/>
                </a:lnTo>
                <a:lnTo>
                  <a:pt x="205753" y="73570"/>
                </a:lnTo>
                <a:lnTo>
                  <a:pt x="208085" y="78035"/>
                </a:lnTo>
                <a:lnTo>
                  <a:pt x="209474" y="83194"/>
                </a:lnTo>
                <a:lnTo>
                  <a:pt x="210963" y="88254"/>
                </a:lnTo>
                <a:lnTo>
                  <a:pt x="211619" y="93116"/>
                </a:lnTo>
                <a:lnTo>
                  <a:pt x="211706" y="105965"/>
                </a:lnTo>
                <a:lnTo>
                  <a:pt x="210714" y="112067"/>
                </a:lnTo>
                <a:lnTo>
                  <a:pt x="208667" y="118219"/>
                </a:lnTo>
                <a:lnTo>
                  <a:pt x="206845" y="123973"/>
                </a:lnTo>
                <a:lnTo>
                  <a:pt x="203868" y="129182"/>
                </a:lnTo>
                <a:lnTo>
                  <a:pt x="200343" y="133051"/>
                </a:lnTo>
                <a:close/>
              </a:path>
            </a:pathLst>
          </a:custGeom>
          <a:solidFill>
            <a:srgbClr val="000000"/>
          </a:solidFill>
        </p:spPr>
        <p:txBody>
          <a:bodyPr wrap="square" lIns="0" tIns="0" rIns="0" bIns="0" rtlCol="0"/>
          <a:lstStyle/>
          <a:p>
            <a:endParaRPr/>
          </a:p>
        </p:txBody>
      </p:sp>
      <p:pic>
        <p:nvPicPr>
          <p:cNvPr id="5" name="Imagem 4"/>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1979840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156642" y="281824"/>
            <a:ext cx="3315487" cy="195857"/>
          </a:xfrm>
          <a:prstGeom prst="rect">
            <a:avLst/>
          </a:prstGeom>
          <a:blipFill>
            <a:blip r:embed="rId2" cstate="print"/>
            <a:stretch>
              <a:fillRect/>
            </a:stretch>
          </a:blipFill>
        </p:spPr>
        <p:txBody>
          <a:bodyPr wrap="square" lIns="0" tIns="0" rIns="0" bIns="0" rtlCol="0"/>
          <a:lstStyle/>
          <a:p>
            <a:endParaRPr/>
          </a:p>
        </p:txBody>
      </p:sp>
      <p:pic>
        <p:nvPicPr>
          <p:cNvPr id="4" name="Imagem 3"/>
          <p:cNvPicPr>
            <a:picLocks noChangeAspect="1"/>
          </p:cNvPicPr>
          <p:nvPr/>
        </p:nvPicPr>
        <p:blipFill>
          <a:blip r:embed="rId3"/>
          <a:stretch>
            <a:fillRect/>
          </a:stretch>
        </p:blipFill>
        <p:spPr>
          <a:xfrm>
            <a:off x="76200" y="762000"/>
            <a:ext cx="8940800" cy="5029200"/>
          </a:xfrm>
          <a:prstGeom prst="rect">
            <a:avLst/>
          </a:prstGeom>
        </p:spPr>
      </p:pic>
    </p:spTree>
    <p:extLst>
      <p:ext uri="{BB962C8B-B14F-4D97-AF65-F5344CB8AC3E}">
        <p14:creationId xmlns:p14="http://schemas.microsoft.com/office/powerpoint/2010/main" val="3184372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a 15"/>
          <p:cNvGraphicFramePr/>
          <p:nvPr>
            <p:extLst/>
          </p:nvPr>
        </p:nvGraphicFramePr>
        <p:xfrm>
          <a:off x="109105" y="981942"/>
          <a:ext cx="8884227" cy="4948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aixaDeTexto 1"/>
          <p:cNvSpPr txBox="1"/>
          <p:nvPr/>
        </p:nvSpPr>
        <p:spPr>
          <a:xfrm>
            <a:off x="3124200" y="224135"/>
            <a:ext cx="3581400" cy="461665"/>
          </a:xfrm>
          <a:prstGeom prst="rect">
            <a:avLst/>
          </a:prstGeom>
          <a:noFill/>
        </p:spPr>
        <p:txBody>
          <a:bodyPr wrap="square" rtlCol="0">
            <a:spAutoFit/>
          </a:bodyPr>
          <a:lstStyle/>
          <a:p>
            <a:r>
              <a:rPr lang="pt-BR" sz="2400" dirty="0"/>
              <a:t>Tipos de mercados</a:t>
            </a:r>
          </a:p>
        </p:txBody>
      </p:sp>
    </p:spTree>
    <p:extLst>
      <p:ext uri="{BB962C8B-B14F-4D97-AF65-F5344CB8AC3E}">
        <p14:creationId xmlns:p14="http://schemas.microsoft.com/office/powerpoint/2010/main" val="16992710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358476" y="1764850"/>
            <a:ext cx="2503583" cy="223990"/>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6648139" y="6359347"/>
            <a:ext cx="214629" cy="149225"/>
          </a:xfrm>
          <a:custGeom>
            <a:avLst/>
            <a:gdLst/>
            <a:ahLst/>
            <a:cxnLst/>
            <a:rect l="l" t="t" r="r" b="b"/>
            <a:pathLst>
              <a:path w="214629"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14629"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14629"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14629" h="149225">
                <a:moveTo>
                  <a:pt x="172715" y="148678"/>
                </a:moveTo>
                <a:lnTo>
                  <a:pt x="154061" y="148678"/>
                </a:lnTo>
                <a:lnTo>
                  <a:pt x="146371" y="147091"/>
                </a:lnTo>
                <a:lnTo>
                  <a:pt x="118640" y="115539"/>
                </a:lnTo>
                <a:lnTo>
                  <a:pt x="114699" y="73371"/>
                </a:lnTo>
                <a:lnTo>
                  <a:pt x="114839" y="66628"/>
                </a:lnTo>
                <a:lnTo>
                  <a:pt x="122013" y="27384"/>
                </a:lnTo>
                <a:lnTo>
                  <a:pt x="141907" y="5506"/>
                </a:lnTo>
                <a:lnTo>
                  <a:pt x="148455" y="1835"/>
                </a:lnTo>
                <a:lnTo>
                  <a:pt x="156492" y="0"/>
                </a:lnTo>
                <a:lnTo>
                  <a:pt x="175145" y="0"/>
                </a:lnTo>
                <a:lnTo>
                  <a:pt x="182835" y="1636"/>
                </a:lnTo>
                <a:lnTo>
                  <a:pt x="189085" y="4911"/>
                </a:lnTo>
                <a:lnTo>
                  <a:pt x="195336" y="8085"/>
                </a:lnTo>
                <a:lnTo>
                  <a:pt x="200347" y="12848"/>
                </a:lnTo>
                <a:lnTo>
                  <a:pt x="202084" y="15775"/>
                </a:lnTo>
                <a:lnTo>
                  <a:pt x="158625" y="15775"/>
                </a:lnTo>
                <a:lnTo>
                  <a:pt x="153466" y="17264"/>
                </a:lnTo>
                <a:lnTo>
                  <a:pt x="135436" y="51521"/>
                </a:lnTo>
                <a:lnTo>
                  <a:pt x="134318" y="65297"/>
                </a:lnTo>
                <a:lnTo>
                  <a:pt x="134412" y="80664"/>
                </a:lnTo>
                <a:lnTo>
                  <a:pt x="143693" y="124121"/>
                </a:lnTo>
                <a:lnTo>
                  <a:pt x="158873" y="132903"/>
                </a:lnTo>
                <a:lnTo>
                  <a:pt x="200173" y="132903"/>
                </a:lnTo>
                <a:lnTo>
                  <a:pt x="199156" y="134540"/>
                </a:lnTo>
                <a:lnTo>
                  <a:pt x="193848" y="139649"/>
                </a:lnTo>
                <a:lnTo>
                  <a:pt x="187299" y="143320"/>
                </a:lnTo>
                <a:lnTo>
                  <a:pt x="180751" y="146892"/>
                </a:lnTo>
                <a:lnTo>
                  <a:pt x="172715" y="148678"/>
                </a:lnTo>
                <a:close/>
              </a:path>
              <a:path w="214629" h="149225">
                <a:moveTo>
                  <a:pt x="200173" y="132903"/>
                </a:moveTo>
                <a:lnTo>
                  <a:pt x="168398" y="132903"/>
                </a:lnTo>
                <a:lnTo>
                  <a:pt x="172070" y="132258"/>
                </a:lnTo>
                <a:lnTo>
                  <a:pt x="175244" y="130968"/>
                </a:lnTo>
                <a:lnTo>
                  <a:pt x="194146" y="95746"/>
                </a:lnTo>
                <a:lnTo>
                  <a:pt x="194831" y="66628"/>
                </a:lnTo>
                <a:lnTo>
                  <a:pt x="194641" y="61713"/>
                </a:lnTo>
                <a:lnTo>
                  <a:pt x="187895" y="29467"/>
                </a:lnTo>
                <a:lnTo>
                  <a:pt x="186307" y="26292"/>
                </a:lnTo>
                <a:lnTo>
                  <a:pt x="184372" y="23713"/>
                </a:lnTo>
                <a:lnTo>
                  <a:pt x="182090" y="21728"/>
                </a:lnTo>
                <a:lnTo>
                  <a:pt x="179908" y="19645"/>
                </a:lnTo>
                <a:lnTo>
                  <a:pt x="177377" y="18156"/>
                </a:lnTo>
                <a:lnTo>
                  <a:pt x="174500" y="17264"/>
                </a:lnTo>
                <a:lnTo>
                  <a:pt x="171722" y="16271"/>
                </a:lnTo>
                <a:lnTo>
                  <a:pt x="168547" y="15775"/>
                </a:lnTo>
                <a:lnTo>
                  <a:pt x="202084" y="15775"/>
                </a:lnTo>
                <a:lnTo>
                  <a:pt x="204117" y="19198"/>
                </a:lnTo>
                <a:lnTo>
                  <a:pt x="207887" y="25448"/>
                </a:lnTo>
                <a:lnTo>
                  <a:pt x="214386" y="65297"/>
                </a:lnTo>
                <a:lnTo>
                  <a:pt x="214525" y="73371"/>
                </a:lnTo>
                <a:lnTo>
                  <a:pt x="214507" y="75306"/>
                </a:lnTo>
                <a:lnTo>
                  <a:pt x="210170" y="113605"/>
                </a:lnTo>
                <a:lnTo>
                  <a:pt x="207292" y="121443"/>
                </a:lnTo>
                <a:lnTo>
                  <a:pt x="200173" y="132903"/>
                </a:lnTo>
                <a:close/>
              </a:path>
            </a:pathLst>
          </a:custGeom>
          <a:solidFill>
            <a:srgbClr val="000000"/>
          </a:solidFill>
        </p:spPr>
        <p:txBody>
          <a:bodyPr wrap="square" lIns="0" tIns="0" rIns="0" bIns="0" rtlCol="0"/>
          <a:lstStyle/>
          <a:p>
            <a:endParaRPr/>
          </a:p>
        </p:txBody>
      </p:sp>
      <p:sp>
        <p:nvSpPr>
          <p:cNvPr id="15" name="CaixaDeTexto 14"/>
          <p:cNvSpPr txBox="1"/>
          <p:nvPr/>
        </p:nvSpPr>
        <p:spPr>
          <a:xfrm>
            <a:off x="323528" y="2708920"/>
            <a:ext cx="7659856" cy="3416320"/>
          </a:xfrm>
          <a:prstGeom prst="rect">
            <a:avLst/>
          </a:prstGeom>
          <a:noFill/>
        </p:spPr>
        <p:txBody>
          <a:bodyPr wrap="square" rtlCol="0">
            <a:spAutoFit/>
          </a:bodyPr>
          <a:lstStyle/>
          <a:p>
            <a:r>
              <a:rPr lang="pt-BR" sz="2400" dirty="0">
                <a:solidFill>
                  <a:srgbClr val="000000"/>
                </a:solidFill>
              </a:rPr>
              <a:t>909´6 = 909+6/8 = 909,75 ¢/</a:t>
            </a:r>
            <a:r>
              <a:rPr lang="pt-BR" sz="2400" dirty="0" err="1">
                <a:solidFill>
                  <a:srgbClr val="000000"/>
                </a:solidFill>
              </a:rPr>
              <a:t>bu</a:t>
            </a:r>
            <a:endParaRPr lang="pt-BR" sz="2400" dirty="0">
              <a:solidFill>
                <a:srgbClr val="000000"/>
              </a:solidFill>
            </a:endParaRPr>
          </a:p>
          <a:p>
            <a:endParaRPr lang="pt-BR" sz="2400" dirty="0">
              <a:solidFill>
                <a:srgbClr val="000000"/>
              </a:solidFill>
            </a:endParaRPr>
          </a:p>
          <a:p>
            <a:r>
              <a:rPr lang="pt-BR" sz="2400" dirty="0">
                <a:solidFill>
                  <a:srgbClr val="000000"/>
                </a:solidFill>
              </a:rPr>
              <a:t>1 </a:t>
            </a:r>
            <a:r>
              <a:rPr lang="pt-BR" sz="2400" dirty="0" err="1">
                <a:solidFill>
                  <a:srgbClr val="000000"/>
                </a:solidFill>
              </a:rPr>
              <a:t>bu</a:t>
            </a:r>
            <a:r>
              <a:rPr lang="pt-BR" sz="2400" dirty="0">
                <a:solidFill>
                  <a:srgbClr val="000000"/>
                </a:solidFill>
              </a:rPr>
              <a:t> = 27,216 kg</a:t>
            </a:r>
          </a:p>
          <a:p>
            <a:r>
              <a:rPr lang="pt-BR" sz="2400" dirty="0">
                <a:solidFill>
                  <a:srgbClr val="000000"/>
                </a:solidFill>
              </a:rPr>
              <a:t>1 saca = 60 kg</a:t>
            </a:r>
          </a:p>
          <a:p>
            <a:endParaRPr lang="pt-BR" sz="2400" b="1" dirty="0">
              <a:solidFill>
                <a:srgbClr val="000000"/>
              </a:solidFill>
            </a:endParaRPr>
          </a:p>
          <a:p>
            <a:r>
              <a:rPr lang="pt-BR" sz="2400" b="1" dirty="0">
                <a:solidFill>
                  <a:srgbClr val="000000"/>
                </a:solidFill>
              </a:rPr>
              <a:t>Estaremos usando fator de conversão 0,02204585 (CME)</a:t>
            </a:r>
            <a:r>
              <a:rPr lang="pt-BR" sz="2400" dirty="0"/>
              <a:t> </a:t>
            </a:r>
          </a:p>
          <a:p>
            <a:endParaRPr lang="pt-BR" sz="2400" dirty="0"/>
          </a:p>
          <a:p>
            <a:r>
              <a:rPr lang="pt-BR" sz="2000" dirty="0">
                <a:solidFill>
                  <a:srgbClr val="000000"/>
                </a:solidFill>
              </a:rPr>
              <a:t>909,75 ¢/</a:t>
            </a:r>
            <a:r>
              <a:rPr lang="pt-BR" sz="2000" dirty="0" err="1">
                <a:solidFill>
                  <a:srgbClr val="000000"/>
                </a:solidFill>
              </a:rPr>
              <a:t>bu</a:t>
            </a:r>
            <a:r>
              <a:rPr lang="pt-BR" sz="2000" dirty="0">
                <a:solidFill>
                  <a:srgbClr val="000000"/>
                </a:solidFill>
              </a:rPr>
              <a:t> x 0,02204585 = 20,06  US$/</a:t>
            </a:r>
            <a:r>
              <a:rPr lang="pt-BR" sz="2000" dirty="0" err="1">
                <a:solidFill>
                  <a:srgbClr val="000000"/>
                </a:solidFill>
              </a:rPr>
              <a:t>sc</a:t>
            </a:r>
            <a:endParaRPr lang="pt-BR" sz="2000" dirty="0">
              <a:solidFill>
                <a:srgbClr val="000000"/>
              </a:solidFill>
            </a:endParaRPr>
          </a:p>
          <a:p>
            <a:endParaRPr lang="pt-BR" sz="2400" b="1" dirty="0">
              <a:solidFill>
                <a:srgbClr val="000000"/>
              </a:solidFill>
            </a:endParaRPr>
          </a:p>
        </p:txBody>
      </p:sp>
      <p:sp>
        <p:nvSpPr>
          <p:cNvPr id="18" name="CaixaDeTexto 17"/>
          <p:cNvSpPr txBox="1"/>
          <p:nvPr/>
        </p:nvSpPr>
        <p:spPr>
          <a:xfrm>
            <a:off x="571358" y="188640"/>
            <a:ext cx="7248010" cy="584775"/>
          </a:xfrm>
          <a:prstGeom prst="rect">
            <a:avLst/>
          </a:prstGeom>
          <a:noFill/>
        </p:spPr>
        <p:txBody>
          <a:bodyPr wrap="none" rtlCol="0">
            <a:spAutoFit/>
          </a:bodyPr>
          <a:lstStyle/>
          <a:p>
            <a:r>
              <a:rPr lang="pt-BR" sz="3200" b="1" dirty="0"/>
              <a:t>Sequencia para transformação em US$/</a:t>
            </a:r>
            <a:r>
              <a:rPr lang="pt-BR" sz="3200" b="1" dirty="0" err="1"/>
              <a:t>sc</a:t>
            </a:r>
            <a:endParaRPr lang="pt-BR" sz="3200" b="1" dirty="0"/>
          </a:p>
        </p:txBody>
      </p:sp>
      <p:sp>
        <p:nvSpPr>
          <p:cNvPr id="19" name="CaixaDeTexto 18"/>
          <p:cNvSpPr txBox="1"/>
          <p:nvPr/>
        </p:nvSpPr>
        <p:spPr>
          <a:xfrm>
            <a:off x="323528" y="2060848"/>
            <a:ext cx="1519968" cy="369332"/>
          </a:xfrm>
          <a:prstGeom prst="rect">
            <a:avLst/>
          </a:prstGeom>
          <a:noFill/>
        </p:spPr>
        <p:txBody>
          <a:bodyPr wrap="none" rtlCol="0">
            <a:spAutoFit/>
          </a:bodyPr>
          <a:lstStyle/>
          <a:p>
            <a:r>
              <a:rPr lang="pt-BR" sz="1800" dirty="0">
                <a:solidFill>
                  <a:srgbClr val="000000"/>
                </a:solidFill>
              </a:rPr>
              <a:t>1 saca = 60 kg</a:t>
            </a:r>
          </a:p>
        </p:txBody>
      </p:sp>
    </p:spTree>
    <p:extLst>
      <p:ext uri="{BB962C8B-B14F-4D97-AF65-F5344CB8AC3E}">
        <p14:creationId xmlns:p14="http://schemas.microsoft.com/office/powerpoint/2010/main" val="16270670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Tipos de Margens</a:t>
            </a:r>
          </a:p>
        </p:txBody>
      </p:sp>
      <p:sp>
        <p:nvSpPr>
          <p:cNvPr id="3" name="Espaço Reservado para Texto 2"/>
          <p:cNvSpPr>
            <a:spLocks noGrp="1"/>
          </p:cNvSpPr>
          <p:nvPr>
            <p:ph type="body" idx="1"/>
          </p:nvPr>
        </p:nvSpPr>
        <p:spPr>
          <a:xfrm>
            <a:off x="457200" y="1577340"/>
            <a:ext cx="8229600" cy="2769989"/>
          </a:xfrm>
        </p:spPr>
        <p:txBody>
          <a:bodyPr/>
          <a:lstStyle/>
          <a:p>
            <a:r>
              <a:rPr lang="pt-BR" dirty="0"/>
              <a:t>Inicial: </a:t>
            </a:r>
          </a:p>
          <a:p>
            <a:r>
              <a:rPr lang="pt-BR" dirty="0"/>
              <a:t>	-valor requerido por contrato para se iniciar uma posição nos mercados 	futuros</a:t>
            </a:r>
          </a:p>
          <a:p>
            <a:r>
              <a:rPr lang="pt-BR" dirty="0"/>
              <a:t>	-requerido para ambos, vendedores e compradores</a:t>
            </a:r>
          </a:p>
          <a:p>
            <a:endParaRPr lang="pt-BR" dirty="0"/>
          </a:p>
          <a:p>
            <a:r>
              <a:rPr lang="pt-BR" dirty="0"/>
              <a:t>Manutenção </a:t>
            </a:r>
          </a:p>
          <a:p>
            <a:r>
              <a:rPr lang="pt-BR" dirty="0"/>
              <a:t>	-mesmo nível de margem do </a:t>
            </a:r>
            <a:r>
              <a:rPr lang="pt-BR" dirty="0" err="1"/>
              <a:t>hedger</a:t>
            </a:r>
            <a:endParaRPr lang="pt-BR" dirty="0"/>
          </a:p>
          <a:p>
            <a:r>
              <a:rPr lang="pt-BR" dirty="0"/>
              <a:t>	-valor mínimo que precisa ser mantido durante toda a operação</a:t>
            </a:r>
          </a:p>
          <a:p>
            <a:pPr lvl="1"/>
            <a:r>
              <a:rPr lang="pt-BR" dirty="0"/>
              <a:t>	-se balanço cair abaixo da margem de manutenção, usuário recebe uma 	chamada de margem adicional</a:t>
            </a:r>
          </a:p>
        </p:txBody>
      </p:sp>
    </p:spTree>
    <p:extLst>
      <p:ext uri="{BB962C8B-B14F-4D97-AF65-F5344CB8AC3E}">
        <p14:creationId xmlns:p14="http://schemas.microsoft.com/office/powerpoint/2010/main" val="15761094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14291" y="505739"/>
            <a:ext cx="4283917"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1323" y="1247086"/>
            <a:ext cx="3672770" cy="2626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323" y="1669995"/>
            <a:ext cx="8526643"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0282" y="2072285"/>
            <a:ext cx="7837699" cy="22160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7871" y="2424707"/>
            <a:ext cx="7536559" cy="2216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516016" y="1994048"/>
            <a:ext cx="167005" cy="10198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8" name="object 8"/>
          <p:cNvSpPr/>
          <p:nvPr/>
        </p:nvSpPr>
        <p:spPr>
          <a:xfrm>
            <a:off x="850253" y="2777132"/>
            <a:ext cx="5823891" cy="22160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1323" y="3156931"/>
            <a:ext cx="5356415" cy="2616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0160" y="3585555"/>
            <a:ext cx="8047117"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42316" y="3953819"/>
            <a:ext cx="2639862" cy="261041"/>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6648139" y="6359347"/>
            <a:ext cx="210185" cy="149225"/>
          </a:xfrm>
          <a:custGeom>
            <a:avLst/>
            <a:gdLst/>
            <a:ahLst/>
            <a:cxnLst/>
            <a:rect l="l" t="t" r="r" b="b"/>
            <a:pathLst>
              <a:path w="210184"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10184"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10184"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10184" h="149225">
                <a:moveTo>
                  <a:pt x="126131" y="29020"/>
                </a:moveTo>
                <a:lnTo>
                  <a:pt x="124742" y="29020"/>
                </a:lnTo>
                <a:lnTo>
                  <a:pt x="124295" y="28872"/>
                </a:lnTo>
                <a:lnTo>
                  <a:pt x="122187" y="16965"/>
                </a:lnTo>
                <a:lnTo>
                  <a:pt x="122212" y="16767"/>
                </a:lnTo>
                <a:lnTo>
                  <a:pt x="122361" y="16073"/>
                </a:lnTo>
                <a:lnTo>
                  <a:pt x="122758" y="14882"/>
                </a:lnTo>
                <a:lnTo>
                  <a:pt x="123006" y="14337"/>
                </a:lnTo>
                <a:lnTo>
                  <a:pt x="123304" y="13840"/>
                </a:lnTo>
                <a:lnTo>
                  <a:pt x="123601" y="13245"/>
                </a:lnTo>
                <a:lnTo>
                  <a:pt x="124196" y="12551"/>
                </a:lnTo>
                <a:lnTo>
                  <a:pt x="125982" y="10963"/>
                </a:lnTo>
                <a:lnTo>
                  <a:pt x="127520" y="9921"/>
                </a:lnTo>
                <a:lnTo>
                  <a:pt x="129703" y="8631"/>
                </a:lnTo>
                <a:lnTo>
                  <a:pt x="131886" y="7242"/>
                </a:lnTo>
                <a:lnTo>
                  <a:pt x="157037" y="0"/>
                </a:lnTo>
                <a:lnTo>
                  <a:pt x="168447" y="0"/>
                </a:lnTo>
                <a:lnTo>
                  <a:pt x="174600" y="991"/>
                </a:lnTo>
                <a:lnTo>
                  <a:pt x="185116" y="4960"/>
                </a:lnTo>
                <a:lnTo>
                  <a:pt x="189433" y="7689"/>
                </a:lnTo>
                <a:lnTo>
                  <a:pt x="192806" y="11161"/>
                </a:lnTo>
                <a:lnTo>
                  <a:pt x="196278" y="14535"/>
                </a:lnTo>
                <a:lnTo>
                  <a:pt x="197859" y="16965"/>
                </a:lnTo>
                <a:lnTo>
                  <a:pt x="153366" y="16965"/>
                </a:lnTo>
                <a:lnTo>
                  <a:pt x="149298" y="17610"/>
                </a:lnTo>
                <a:lnTo>
                  <a:pt x="129257" y="27234"/>
                </a:lnTo>
                <a:lnTo>
                  <a:pt x="127471" y="28425"/>
                </a:lnTo>
                <a:lnTo>
                  <a:pt x="126131" y="29020"/>
                </a:lnTo>
                <a:close/>
              </a:path>
              <a:path w="210184" h="149225">
                <a:moveTo>
                  <a:pt x="206201" y="146595"/>
                </a:moveTo>
                <a:lnTo>
                  <a:pt x="124692" y="146595"/>
                </a:lnTo>
                <a:lnTo>
                  <a:pt x="123799" y="146496"/>
                </a:lnTo>
                <a:lnTo>
                  <a:pt x="119483" y="135482"/>
                </a:lnTo>
                <a:lnTo>
                  <a:pt x="119682" y="133200"/>
                </a:lnTo>
                <a:lnTo>
                  <a:pt x="121666" y="128884"/>
                </a:lnTo>
                <a:lnTo>
                  <a:pt x="122262" y="127991"/>
                </a:lnTo>
                <a:lnTo>
                  <a:pt x="123006" y="127048"/>
                </a:lnTo>
                <a:lnTo>
                  <a:pt x="123899" y="126056"/>
                </a:lnTo>
                <a:lnTo>
                  <a:pt x="158327" y="89445"/>
                </a:lnTo>
                <a:lnTo>
                  <a:pt x="163487" y="83343"/>
                </a:lnTo>
                <a:lnTo>
                  <a:pt x="171325" y="72528"/>
                </a:lnTo>
                <a:lnTo>
                  <a:pt x="174351" y="67567"/>
                </a:lnTo>
                <a:lnTo>
                  <a:pt x="176435" y="63102"/>
                </a:lnTo>
                <a:lnTo>
                  <a:pt x="178618" y="58637"/>
                </a:lnTo>
                <a:lnTo>
                  <a:pt x="180007" y="54569"/>
                </a:lnTo>
                <a:lnTo>
                  <a:pt x="180602" y="50898"/>
                </a:lnTo>
                <a:lnTo>
                  <a:pt x="181297" y="47227"/>
                </a:lnTo>
                <a:lnTo>
                  <a:pt x="181644" y="43804"/>
                </a:lnTo>
                <a:lnTo>
                  <a:pt x="181644" y="37455"/>
                </a:lnTo>
                <a:lnTo>
                  <a:pt x="181098" y="34428"/>
                </a:lnTo>
                <a:lnTo>
                  <a:pt x="180007" y="31551"/>
                </a:lnTo>
                <a:lnTo>
                  <a:pt x="179014" y="28674"/>
                </a:lnTo>
                <a:lnTo>
                  <a:pt x="177527" y="26193"/>
                </a:lnTo>
                <a:lnTo>
                  <a:pt x="175542" y="24109"/>
                </a:lnTo>
                <a:lnTo>
                  <a:pt x="173558" y="21927"/>
                </a:lnTo>
                <a:lnTo>
                  <a:pt x="171077" y="20191"/>
                </a:lnTo>
                <a:lnTo>
                  <a:pt x="165124" y="17610"/>
                </a:lnTo>
                <a:lnTo>
                  <a:pt x="161701" y="16965"/>
                </a:lnTo>
                <a:lnTo>
                  <a:pt x="197859" y="16965"/>
                </a:lnTo>
                <a:lnTo>
                  <a:pt x="198859" y="18504"/>
                </a:lnTo>
                <a:lnTo>
                  <a:pt x="200545" y="23067"/>
                </a:lnTo>
                <a:lnTo>
                  <a:pt x="202331" y="27532"/>
                </a:lnTo>
                <a:lnTo>
                  <a:pt x="203224" y="32344"/>
                </a:lnTo>
                <a:lnTo>
                  <a:pt x="203224" y="42168"/>
                </a:lnTo>
                <a:lnTo>
                  <a:pt x="202777" y="46780"/>
                </a:lnTo>
                <a:lnTo>
                  <a:pt x="201885" y="51345"/>
                </a:lnTo>
                <a:lnTo>
                  <a:pt x="201090" y="55909"/>
                </a:lnTo>
                <a:lnTo>
                  <a:pt x="199354" y="60870"/>
                </a:lnTo>
                <a:lnTo>
                  <a:pt x="196676" y="66228"/>
                </a:lnTo>
                <a:lnTo>
                  <a:pt x="194096" y="71486"/>
                </a:lnTo>
                <a:lnTo>
                  <a:pt x="142651" y="130223"/>
                </a:lnTo>
                <a:lnTo>
                  <a:pt x="206052" y="130223"/>
                </a:lnTo>
                <a:lnTo>
                  <a:pt x="206598" y="130422"/>
                </a:lnTo>
                <a:lnTo>
                  <a:pt x="207093" y="130818"/>
                </a:lnTo>
                <a:lnTo>
                  <a:pt x="207688" y="131117"/>
                </a:lnTo>
                <a:lnTo>
                  <a:pt x="209772" y="136971"/>
                </a:lnTo>
                <a:lnTo>
                  <a:pt x="209757" y="139848"/>
                </a:lnTo>
                <a:lnTo>
                  <a:pt x="206796" y="146446"/>
                </a:lnTo>
                <a:lnTo>
                  <a:pt x="206201" y="146595"/>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0257355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9295" y="506483"/>
            <a:ext cx="5452089"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1323" y="1247086"/>
            <a:ext cx="3672770" cy="2626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323" y="1669995"/>
            <a:ext cx="8526643"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0282" y="2072285"/>
            <a:ext cx="7837699" cy="22160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7871" y="2424707"/>
            <a:ext cx="7536559" cy="2216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516016" y="1994048"/>
            <a:ext cx="167005" cy="10198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8" name="object 8"/>
          <p:cNvSpPr/>
          <p:nvPr/>
        </p:nvSpPr>
        <p:spPr>
          <a:xfrm>
            <a:off x="850253" y="2777132"/>
            <a:ext cx="5823891" cy="22160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1323" y="3156931"/>
            <a:ext cx="5356415" cy="2616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0160" y="3585555"/>
            <a:ext cx="8047117"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42316" y="3953819"/>
            <a:ext cx="2639862" cy="261041"/>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6648139" y="6359347"/>
            <a:ext cx="208915" cy="149225"/>
          </a:xfrm>
          <a:custGeom>
            <a:avLst/>
            <a:gdLst/>
            <a:ahLst/>
            <a:cxnLst/>
            <a:rect l="l" t="t" r="r" b="b"/>
            <a:pathLst>
              <a:path w="208915"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08915"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08915"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08915" h="149225">
                <a:moveTo>
                  <a:pt x="126032" y="28128"/>
                </a:moveTo>
                <a:lnTo>
                  <a:pt x="124742" y="28128"/>
                </a:lnTo>
                <a:lnTo>
                  <a:pt x="124295" y="28029"/>
                </a:lnTo>
                <a:lnTo>
                  <a:pt x="122238" y="17709"/>
                </a:lnTo>
                <a:lnTo>
                  <a:pt x="122349" y="16767"/>
                </a:lnTo>
                <a:lnTo>
                  <a:pt x="122509" y="15923"/>
                </a:lnTo>
                <a:lnTo>
                  <a:pt x="122708" y="15328"/>
                </a:lnTo>
                <a:lnTo>
                  <a:pt x="122907" y="14634"/>
                </a:lnTo>
                <a:lnTo>
                  <a:pt x="129257" y="8631"/>
                </a:lnTo>
                <a:lnTo>
                  <a:pt x="131439" y="7242"/>
                </a:lnTo>
                <a:lnTo>
                  <a:pt x="156790" y="0"/>
                </a:lnTo>
                <a:lnTo>
                  <a:pt x="168299" y="0"/>
                </a:lnTo>
                <a:lnTo>
                  <a:pt x="174202" y="892"/>
                </a:lnTo>
                <a:lnTo>
                  <a:pt x="179263" y="2678"/>
                </a:lnTo>
                <a:lnTo>
                  <a:pt x="184323" y="4365"/>
                </a:lnTo>
                <a:lnTo>
                  <a:pt x="188539" y="6796"/>
                </a:lnTo>
                <a:lnTo>
                  <a:pt x="191913" y="9970"/>
                </a:lnTo>
                <a:lnTo>
                  <a:pt x="195287" y="13047"/>
                </a:lnTo>
                <a:lnTo>
                  <a:pt x="197243" y="15923"/>
                </a:lnTo>
                <a:lnTo>
                  <a:pt x="153466" y="15923"/>
                </a:lnTo>
                <a:lnTo>
                  <a:pt x="149448" y="16569"/>
                </a:lnTo>
                <a:lnTo>
                  <a:pt x="127321" y="27483"/>
                </a:lnTo>
                <a:lnTo>
                  <a:pt x="126032" y="28128"/>
                </a:lnTo>
                <a:close/>
              </a:path>
              <a:path w="208915" h="149225">
                <a:moveTo>
                  <a:pt x="199661" y="132903"/>
                </a:moveTo>
                <a:lnTo>
                  <a:pt x="162247" y="132903"/>
                </a:lnTo>
                <a:lnTo>
                  <a:pt x="166513" y="132258"/>
                </a:lnTo>
                <a:lnTo>
                  <a:pt x="173955" y="129678"/>
                </a:lnTo>
                <a:lnTo>
                  <a:pt x="177080" y="127892"/>
                </a:lnTo>
                <a:lnTo>
                  <a:pt x="179560" y="125610"/>
                </a:lnTo>
                <a:lnTo>
                  <a:pt x="182140" y="123328"/>
                </a:lnTo>
                <a:lnTo>
                  <a:pt x="184075" y="120599"/>
                </a:lnTo>
                <a:lnTo>
                  <a:pt x="186654" y="114250"/>
                </a:lnTo>
                <a:lnTo>
                  <a:pt x="187299" y="110777"/>
                </a:lnTo>
                <a:lnTo>
                  <a:pt x="187299" y="102939"/>
                </a:lnTo>
                <a:lnTo>
                  <a:pt x="186456" y="99267"/>
                </a:lnTo>
                <a:lnTo>
                  <a:pt x="184769" y="95993"/>
                </a:lnTo>
                <a:lnTo>
                  <a:pt x="183182" y="92719"/>
                </a:lnTo>
                <a:lnTo>
                  <a:pt x="180850" y="89892"/>
                </a:lnTo>
                <a:lnTo>
                  <a:pt x="174699" y="85129"/>
                </a:lnTo>
                <a:lnTo>
                  <a:pt x="170879" y="83343"/>
                </a:lnTo>
                <a:lnTo>
                  <a:pt x="166315" y="82152"/>
                </a:lnTo>
                <a:lnTo>
                  <a:pt x="161849" y="80863"/>
                </a:lnTo>
                <a:lnTo>
                  <a:pt x="156790" y="80217"/>
                </a:lnTo>
                <a:lnTo>
                  <a:pt x="136698" y="80217"/>
                </a:lnTo>
                <a:lnTo>
                  <a:pt x="136102" y="80068"/>
                </a:lnTo>
                <a:lnTo>
                  <a:pt x="132837" y="70842"/>
                </a:lnTo>
                <a:lnTo>
                  <a:pt x="132928" y="69800"/>
                </a:lnTo>
                <a:lnTo>
                  <a:pt x="133324" y="67915"/>
                </a:lnTo>
                <a:lnTo>
                  <a:pt x="133622" y="67171"/>
                </a:lnTo>
                <a:lnTo>
                  <a:pt x="134019" y="66674"/>
                </a:lnTo>
                <a:lnTo>
                  <a:pt x="134416" y="66079"/>
                </a:lnTo>
                <a:lnTo>
                  <a:pt x="134862" y="65682"/>
                </a:lnTo>
                <a:lnTo>
                  <a:pt x="135359" y="65484"/>
                </a:lnTo>
                <a:lnTo>
                  <a:pt x="135954" y="65186"/>
                </a:lnTo>
                <a:lnTo>
                  <a:pt x="136599" y="65037"/>
                </a:lnTo>
                <a:lnTo>
                  <a:pt x="154755" y="65037"/>
                </a:lnTo>
                <a:lnTo>
                  <a:pt x="159171" y="64392"/>
                </a:lnTo>
                <a:lnTo>
                  <a:pt x="181495" y="42018"/>
                </a:lnTo>
                <a:lnTo>
                  <a:pt x="181495" y="34973"/>
                </a:lnTo>
                <a:lnTo>
                  <a:pt x="180999" y="32146"/>
                </a:lnTo>
                <a:lnTo>
                  <a:pt x="180007" y="29467"/>
                </a:lnTo>
                <a:lnTo>
                  <a:pt x="179014" y="26689"/>
                </a:lnTo>
                <a:lnTo>
                  <a:pt x="177527" y="24308"/>
                </a:lnTo>
                <a:lnTo>
                  <a:pt x="175542" y="22323"/>
                </a:lnTo>
                <a:lnTo>
                  <a:pt x="173657" y="20339"/>
                </a:lnTo>
                <a:lnTo>
                  <a:pt x="171176" y="18801"/>
                </a:lnTo>
                <a:lnTo>
                  <a:pt x="168101" y="17709"/>
                </a:lnTo>
                <a:lnTo>
                  <a:pt x="165124" y="16519"/>
                </a:lnTo>
                <a:lnTo>
                  <a:pt x="161701" y="15923"/>
                </a:lnTo>
                <a:lnTo>
                  <a:pt x="197243" y="15923"/>
                </a:lnTo>
                <a:lnTo>
                  <a:pt x="197817" y="16767"/>
                </a:lnTo>
                <a:lnTo>
                  <a:pt x="199504" y="21133"/>
                </a:lnTo>
                <a:lnTo>
                  <a:pt x="201189" y="25399"/>
                </a:lnTo>
                <a:lnTo>
                  <a:pt x="202033" y="30211"/>
                </a:lnTo>
                <a:lnTo>
                  <a:pt x="202033" y="40034"/>
                </a:lnTo>
                <a:lnTo>
                  <a:pt x="174798" y="70692"/>
                </a:lnTo>
                <a:lnTo>
                  <a:pt x="174798" y="70842"/>
                </a:lnTo>
                <a:lnTo>
                  <a:pt x="179858" y="71437"/>
                </a:lnTo>
                <a:lnTo>
                  <a:pt x="184422" y="72727"/>
                </a:lnTo>
                <a:lnTo>
                  <a:pt x="188490" y="74711"/>
                </a:lnTo>
                <a:lnTo>
                  <a:pt x="192657" y="76596"/>
                </a:lnTo>
                <a:lnTo>
                  <a:pt x="196229" y="79026"/>
                </a:lnTo>
                <a:lnTo>
                  <a:pt x="202182" y="84979"/>
                </a:lnTo>
                <a:lnTo>
                  <a:pt x="204514" y="88502"/>
                </a:lnTo>
                <a:lnTo>
                  <a:pt x="206264" y="92719"/>
                </a:lnTo>
                <a:lnTo>
                  <a:pt x="207887" y="96539"/>
                </a:lnTo>
                <a:lnTo>
                  <a:pt x="208730" y="100756"/>
                </a:lnTo>
                <a:lnTo>
                  <a:pt x="208730" y="111868"/>
                </a:lnTo>
                <a:lnTo>
                  <a:pt x="207540" y="117871"/>
                </a:lnTo>
                <a:lnTo>
                  <a:pt x="205116" y="123328"/>
                </a:lnTo>
                <a:lnTo>
                  <a:pt x="202876" y="128488"/>
                </a:lnTo>
                <a:lnTo>
                  <a:pt x="199661" y="132903"/>
                </a:lnTo>
                <a:close/>
              </a:path>
              <a:path w="208915" h="149225">
                <a:moveTo>
                  <a:pt x="165868" y="148678"/>
                </a:moveTo>
                <a:lnTo>
                  <a:pt x="153069" y="148678"/>
                </a:lnTo>
                <a:lnTo>
                  <a:pt x="148554" y="148282"/>
                </a:lnTo>
                <a:lnTo>
                  <a:pt x="118155" y="125610"/>
                </a:lnTo>
                <a:lnTo>
                  <a:pt x="118342" y="124220"/>
                </a:lnTo>
                <a:lnTo>
                  <a:pt x="118838" y="123229"/>
                </a:lnTo>
                <a:lnTo>
                  <a:pt x="119434" y="122137"/>
                </a:lnTo>
                <a:lnTo>
                  <a:pt x="120227" y="121592"/>
                </a:lnTo>
                <a:lnTo>
                  <a:pt x="121815" y="121592"/>
                </a:lnTo>
                <a:lnTo>
                  <a:pt x="123105" y="122187"/>
                </a:lnTo>
                <a:lnTo>
                  <a:pt x="127074" y="124568"/>
                </a:lnTo>
                <a:lnTo>
                  <a:pt x="129604" y="125858"/>
                </a:lnTo>
                <a:lnTo>
                  <a:pt x="135756" y="128636"/>
                </a:lnTo>
                <a:lnTo>
                  <a:pt x="139377" y="129926"/>
                </a:lnTo>
                <a:lnTo>
                  <a:pt x="147711" y="132307"/>
                </a:lnTo>
                <a:lnTo>
                  <a:pt x="152324" y="132903"/>
                </a:lnTo>
                <a:lnTo>
                  <a:pt x="199661" y="132903"/>
                </a:lnTo>
                <a:lnTo>
                  <a:pt x="199553" y="133051"/>
                </a:lnTo>
                <a:lnTo>
                  <a:pt x="190921" y="140691"/>
                </a:lnTo>
                <a:lnTo>
                  <a:pt x="185612" y="143618"/>
                </a:lnTo>
                <a:lnTo>
                  <a:pt x="179263" y="145701"/>
                </a:lnTo>
                <a:lnTo>
                  <a:pt x="173012" y="147686"/>
                </a:lnTo>
                <a:lnTo>
                  <a:pt x="165868"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6282532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70180" y="513478"/>
            <a:ext cx="1082040" cy="365760"/>
          </a:xfrm>
          <a:custGeom>
            <a:avLst/>
            <a:gdLst/>
            <a:ahLst/>
            <a:cxnLst/>
            <a:rect l="l" t="t" r="r" b="b"/>
            <a:pathLst>
              <a:path w="1082039" h="365759">
                <a:moveTo>
                  <a:pt x="110280" y="360311"/>
                </a:moveTo>
                <a:lnTo>
                  <a:pt x="13401" y="360311"/>
                </a:lnTo>
                <a:lnTo>
                  <a:pt x="9429" y="358923"/>
                </a:lnTo>
                <a:lnTo>
                  <a:pt x="5657" y="356144"/>
                </a:lnTo>
                <a:lnTo>
                  <a:pt x="1885" y="353267"/>
                </a:lnTo>
                <a:lnTo>
                  <a:pt x="0" y="348257"/>
                </a:lnTo>
                <a:lnTo>
                  <a:pt x="0" y="17264"/>
                </a:lnTo>
                <a:lnTo>
                  <a:pt x="1885" y="12302"/>
                </a:lnTo>
                <a:lnTo>
                  <a:pt x="5657" y="9524"/>
                </a:lnTo>
                <a:lnTo>
                  <a:pt x="9429" y="6647"/>
                </a:lnTo>
                <a:lnTo>
                  <a:pt x="13401" y="5208"/>
                </a:lnTo>
                <a:lnTo>
                  <a:pt x="98231" y="5208"/>
                </a:lnTo>
                <a:lnTo>
                  <a:pt x="139475" y="8641"/>
                </a:lnTo>
                <a:lnTo>
                  <a:pt x="177051" y="23421"/>
                </a:lnTo>
                <a:lnTo>
                  <a:pt x="197345" y="43606"/>
                </a:lnTo>
                <a:lnTo>
                  <a:pt x="46739" y="43606"/>
                </a:lnTo>
                <a:lnTo>
                  <a:pt x="46739" y="158649"/>
                </a:lnTo>
                <a:lnTo>
                  <a:pt x="183976" y="158649"/>
                </a:lnTo>
                <a:lnTo>
                  <a:pt x="178898" y="162965"/>
                </a:lnTo>
                <a:lnTo>
                  <a:pt x="172097" y="167132"/>
                </a:lnTo>
                <a:lnTo>
                  <a:pt x="164458" y="170407"/>
                </a:lnTo>
                <a:lnTo>
                  <a:pt x="171562" y="172100"/>
                </a:lnTo>
                <a:lnTo>
                  <a:pt x="208677" y="193587"/>
                </a:lnTo>
                <a:lnTo>
                  <a:pt x="211005" y="196154"/>
                </a:lnTo>
                <a:lnTo>
                  <a:pt x="46739" y="196154"/>
                </a:lnTo>
                <a:lnTo>
                  <a:pt x="46739" y="321318"/>
                </a:lnTo>
                <a:lnTo>
                  <a:pt x="212893" y="321318"/>
                </a:lnTo>
                <a:lnTo>
                  <a:pt x="209368" y="325374"/>
                </a:lnTo>
                <a:lnTo>
                  <a:pt x="174878" y="348852"/>
                </a:lnTo>
                <a:lnTo>
                  <a:pt x="137830" y="358721"/>
                </a:lnTo>
                <a:lnTo>
                  <a:pt x="120042" y="360135"/>
                </a:lnTo>
                <a:lnTo>
                  <a:pt x="110280" y="360311"/>
                </a:lnTo>
                <a:close/>
              </a:path>
              <a:path w="1082039" h="365759">
                <a:moveTo>
                  <a:pt x="183976" y="158649"/>
                </a:moveTo>
                <a:lnTo>
                  <a:pt x="100459" y="158649"/>
                </a:lnTo>
                <a:lnTo>
                  <a:pt x="109175" y="158352"/>
                </a:lnTo>
                <a:lnTo>
                  <a:pt x="117017" y="157459"/>
                </a:lnTo>
                <a:lnTo>
                  <a:pt x="148684" y="140939"/>
                </a:lnTo>
                <a:lnTo>
                  <a:pt x="153647" y="135581"/>
                </a:lnTo>
                <a:lnTo>
                  <a:pt x="157266" y="129281"/>
                </a:lnTo>
                <a:lnTo>
                  <a:pt x="161829" y="114796"/>
                </a:lnTo>
                <a:lnTo>
                  <a:pt x="162972" y="107304"/>
                </a:lnTo>
                <a:lnTo>
                  <a:pt x="162972" y="91033"/>
                </a:lnTo>
                <a:lnTo>
                  <a:pt x="161781" y="83294"/>
                </a:lnTo>
                <a:lnTo>
                  <a:pt x="157019" y="69402"/>
                </a:lnTo>
                <a:lnTo>
                  <a:pt x="153247" y="63499"/>
                </a:lnTo>
                <a:lnTo>
                  <a:pt x="148084" y="58637"/>
                </a:lnTo>
                <a:lnTo>
                  <a:pt x="143027" y="53776"/>
                </a:lnTo>
                <a:lnTo>
                  <a:pt x="105178" y="43848"/>
                </a:lnTo>
                <a:lnTo>
                  <a:pt x="95554" y="43606"/>
                </a:lnTo>
                <a:lnTo>
                  <a:pt x="197345" y="43606"/>
                </a:lnTo>
                <a:lnTo>
                  <a:pt x="211198" y="84664"/>
                </a:lnTo>
                <a:lnTo>
                  <a:pt x="211635" y="94951"/>
                </a:lnTo>
                <a:lnTo>
                  <a:pt x="211635" y="103385"/>
                </a:lnTo>
                <a:lnTo>
                  <a:pt x="210597" y="111471"/>
                </a:lnTo>
                <a:lnTo>
                  <a:pt x="208511" y="119210"/>
                </a:lnTo>
                <a:lnTo>
                  <a:pt x="206530" y="126850"/>
                </a:lnTo>
                <a:lnTo>
                  <a:pt x="203548" y="133945"/>
                </a:lnTo>
                <a:lnTo>
                  <a:pt x="199586" y="140493"/>
                </a:lnTo>
                <a:lnTo>
                  <a:pt x="195709" y="146942"/>
                </a:lnTo>
                <a:lnTo>
                  <a:pt x="190804" y="152746"/>
                </a:lnTo>
                <a:lnTo>
                  <a:pt x="184851" y="157906"/>
                </a:lnTo>
                <a:lnTo>
                  <a:pt x="183976" y="158649"/>
                </a:lnTo>
                <a:close/>
              </a:path>
              <a:path w="1082039" h="365759">
                <a:moveTo>
                  <a:pt x="212893" y="321318"/>
                </a:moveTo>
                <a:lnTo>
                  <a:pt x="115347" y="321318"/>
                </a:lnTo>
                <a:lnTo>
                  <a:pt x="123132" y="321086"/>
                </a:lnTo>
                <a:lnTo>
                  <a:pt x="130414" y="320388"/>
                </a:lnTo>
                <a:lnTo>
                  <a:pt x="164753" y="306138"/>
                </a:lnTo>
                <a:lnTo>
                  <a:pt x="170906" y="301077"/>
                </a:lnTo>
                <a:lnTo>
                  <a:pt x="184403" y="261192"/>
                </a:lnTo>
                <a:lnTo>
                  <a:pt x="184087" y="253472"/>
                </a:lnTo>
                <a:lnTo>
                  <a:pt x="164458" y="212971"/>
                </a:lnTo>
                <a:lnTo>
                  <a:pt x="123531" y="197233"/>
                </a:lnTo>
                <a:lnTo>
                  <a:pt x="103136" y="196154"/>
                </a:lnTo>
                <a:lnTo>
                  <a:pt x="211005" y="196154"/>
                </a:lnTo>
                <a:lnTo>
                  <a:pt x="231010" y="233036"/>
                </a:lnTo>
                <a:lnTo>
                  <a:pt x="234104" y="258513"/>
                </a:lnTo>
                <a:lnTo>
                  <a:pt x="233835" y="266690"/>
                </a:lnTo>
                <a:lnTo>
                  <a:pt x="221532" y="308938"/>
                </a:lnTo>
                <a:lnTo>
                  <a:pt x="213822" y="320249"/>
                </a:lnTo>
                <a:lnTo>
                  <a:pt x="212893" y="321318"/>
                </a:lnTo>
                <a:close/>
              </a:path>
              <a:path w="1082039" h="365759">
                <a:moveTo>
                  <a:pt x="293731" y="361949"/>
                </a:moveTo>
                <a:lnTo>
                  <a:pt x="283215" y="361949"/>
                </a:lnTo>
                <a:lnTo>
                  <a:pt x="278853" y="361700"/>
                </a:lnTo>
                <a:lnTo>
                  <a:pt x="275481" y="361204"/>
                </a:lnTo>
                <a:lnTo>
                  <a:pt x="272109" y="360808"/>
                </a:lnTo>
                <a:lnTo>
                  <a:pt x="266499" y="350539"/>
                </a:lnTo>
                <a:lnTo>
                  <a:pt x="267290" y="347314"/>
                </a:lnTo>
                <a:lnTo>
                  <a:pt x="268785" y="343345"/>
                </a:lnTo>
                <a:lnTo>
                  <a:pt x="387847" y="13394"/>
                </a:lnTo>
                <a:lnTo>
                  <a:pt x="412898" y="3571"/>
                </a:lnTo>
                <a:lnTo>
                  <a:pt x="424204" y="3571"/>
                </a:lnTo>
                <a:lnTo>
                  <a:pt x="464761" y="52387"/>
                </a:lnTo>
                <a:lnTo>
                  <a:pt x="416717" y="52387"/>
                </a:lnTo>
                <a:lnTo>
                  <a:pt x="355548" y="229492"/>
                </a:lnTo>
                <a:lnTo>
                  <a:pt x="528669" y="229492"/>
                </a:lnTo>
                <a:lnTo>
                  <a:pt x="542202" y="266996"/>
                </a:lnTo>
                <a:lnTo>
                  <a:pt x="343642" y="266996"/>
                </a:lnTo>
                <a:lnTo>
                  <a:pt x="314619" y="352424"/>
                </a:lnTo>
                <a:lnTo>
                  <a:pt x="314124" y="354011"/>
                </a:lnTo>
                <a:lnTo>
                  <a:pt x="313381" y="355400"/>
                </a:lnTo>
                <a:lnTo>
                  <a:pt x="312390" y="356591"/>
                </a:lnTo>
                <a:lnTo>
                  <a:pt x="311495" y="357782"/>
                </a:lnTo>
                <a:lnTo>
                  <a:pt x="301075" y="361353"/>
                </a:lnTo>
                <a:lnTo>
                  <a:pt x="297903" y="361750"/>
                </a:lnTo>
                <a:lnTo>
                  <a:pt x="293731" y="361949"/>
                </a:lnTo>
                <a:close/>
              </a:path>
              <a:path w="1082039" h="365759">
                <a:moveTo>
                  <a:pt x="528669" y="229492"/>
                </a:moveTo>
                <a:lnTo>
                  <a:pt x="478925" y="229492"/>
                </a:lnTo>
                <a:lnTo>
                  <a:pt x="417013" y="52387"/>
                </a:lnTo>
                <a:lnTo>
                  <a:pt x="464761" y="52387"/>
                </a:lnTo>
                <a:lnTo>
                  <a:pt x="528669" y="229492"/>
                </a:lnTo>
                <a:close/>
              </a:path>
              <a:path w="1082039" h="365759">
                <a:moveTo>
                  <a:pt x="554925" y="361949"/>
                </a:moveTo>
                <a:lnTo>
                  <a:pt x="543514" y="361949"/>
                </a:lnTo>
                <a:lnTo>
                  <a:pt x="538999" y="361799"/>
                </a:lnTo>
                <a:lnTo>
                  <a:pt x="535627" y="361502"/>
                </a:lnTo>
                <a:lnTo>
                  <a:pt x="532255" y="361304"/>
                </a:lnTo>
                <a:lnTo>
                  <a:pt x="491279" y="266996"/>
                </a:lnTo>
                <a:lnTo>
                  <a:pt x="542202" y="266996"/>
                </a:lnTo>
                <a:lnTo>
                  <a:pt x="569860" y="343643"/>
                </a:lnTo>
                <a:lnTo>
                  <a:pt x="571251" y="347612"/>
                </a:lnTo>
                <a:lnTo>
                  <a:pt x="571994" y="350836"/>
                </a:lnTo>
                <a:lnTo>
                  <a:pt x="572194" y="355797"/>
                </a:lnTo>
                <a:lnTo>
                  <a:pt x="571498" y="357683"/>
                </a:lnTo>
                <a:lnTo>
                  <a:pt x="570012" y="358972"/>
                </a:lnTo>
                <a:lnTo>
                  <a:pt x="568622" y="360262"/>
                </a:lnTo>
                <a:lnTo>
                  <a:pt x="566241" y="361055"/>
                </a:lnTo>
                <a:lnTo>
                  <a:pt x="562869" y="361353"/>
                </a:lnTo>
                <a:lnTo>
                  <a:pt x="559487" y="361750"/>
                </a:lnTo>
                <a:lnTo>
                  <a:pt x="554925" y="361949"/>
                </a:lnTo>
                <a:close/>
              </a:path>
              <a:path w="1082039" h="365759">
                <a:moveTo>
                  <a:pt x="795965" y="325188"/>
                </a:moveTo>
                <a:lnTo>
                  <a:pt x="699362" y="325188"/>
                </a:lnTo>
                <a:lnTo>
                  <a:pt x="706864" y="324937"/>
                </a:lnTo>
                <a:lnTo>
                  <a:pt x="714054" y="324184"/>
                </a:lnTo>
                <a:lnTo>
                  <a:pt x="749368" y="309412"/>
                </a:lnTo>
                <a:lnTo>
                  <a:pt x="755511" y="304352"/>
                </a:lnTo>
                <a:lnTo>
                  <a:pt x="768561" y="265954"/>
                </a:lnTo>
                <a:lnTo>
                  <a:pt x="768123" y="258652"/>
                </a:lnTo>
                <a:lnTo>
                  <a:pt x="748788" y="225641"/>
                </a:lnTo>
                <a:lnTo>
                  <a:pt x="710573" y="203122"/>
                </a:lnTo>
                <a:lnTo>
                  <a:pt x="688341" y="192731"/>
                </a:lnTo>
                <a:lnTo>
                  <a:pt x="680873" y="189141"/>
                </a:lnTo>
                <a:lnTo>
                  <a:pt x="645480" y="168026"/>
                </a:lnTo>
                <a:lnTo>
                  <a:pt x="619025" y="137721"/>
                </a:lnTo>
                <a:lnTo>
                  <a:pt x="608274" y="93017"/>
                </a:lnTo>
                <a:lnTo>
                  <a:pt x="608776" y="82227"/>
                </a:lnTo>
                <a:lnTo>
                  <a:pt x="620787" y="45075"/>
                </a:lnTo>
                <a:lnTo>
                  <a:pt x="654600" y="13803"/>
                </a:lnTo>
                <a:lnTo>
                  <a:pt x="693888" y="1562"/>
                </a:lnTo>
                <a:lnTo>
                  <a:pt x="716173" y="0"/>
                </a:lnTo>
                <a:lnTo>
                  <a:pt x="724012" y="0"/>
                </a:lnTo>
                <a:lnTo>
                  <a:pt x="769361" y="9871"/>
                </a:lnTo>
                <a:lnTo>
                  <a:pt x="781067" y="15328"/>
                </a:lnTo>
                <a:lnTo>
                  <a:pt x="786620" y="18106"/>
                </a:lnTo>
                <a:lnTo>
                  <a:pt x="790240" y="20389"/>
                </a:lnTo>
                <a:lnTo>
                  <a:pt x="791925" y="22175"/>
                </a:lnTo>
                <a:lnTo>
                  <a:pt x="793716" y="23861"/>
                </a:lnTo>
                <a:lnTo>
                  <a:pt x="794859" y="25201"/>
                </a:lnTo>
                <a:lnTo>
                  <a:pt x="795354" y="26193"/>
                </a:lnTo>
                <a:lnTo>
                  <a:pt x="795945" y="27185"/>
                </a:lnTo>
                <a:lnTo>
                  <a:pt x="796393" y="28475"/>
                </a:lnTo>
                <a:lnTo>
                  <a:pt x="796688" y="30062"/>
                </a:lnTo>
                <a:lnTo>
                  <a:pt x="797088" y="31650"/>
                </a:lnTo>
                <a:lnTo>
                  <a:pt x="797383" y="33535"/>
                </a:lnTo>
                <a:lnTo>
                  <a:pt x="797740" y="37429"/>
                </a:lnTo>
                <a:lnTo>
                  <a:pt x="797797" y="39290"/>
                </a:lnTo>
                <a:lnTo>
                  <a:pt x="714392" y="39290"/>
                </a:lnTo>
                <a:lnTo>
                  <a:pt x="707254" y="39541"/>
                </a:lnTo>
                <a:lnTo>
                  <a:pt x="665824" y="58241"/>
                </a:lnTo>
                <a:lnTo>
                  <a:pt x="659919" y="69501"/>
                </a:lnTo>
                <a:lnTo>
                  <a:pt x="657538" y="75454"/>
                </a:lnTo>
                <a:lnTo>
                  <a:pt x="656347" y="81854"/>
                </a:lnTo>
                <a:lnTo>
                  <a:pt x="656347" y="88701"/>
                </a:lnTo>
                <a:lnTo>
                  <a:pt x="671155" y="124270"/>
                </a:lnTo>
                <a:lnTo>
                  <a:pt x="707248" y="148232"/>
                </a:lnTo>
                <a:lnTo>
                  <a:pt x="744407" y="165654"/>
                </a:lnTo>
                <a:lnTo>
                  <a:pt x="751857" y="169402"/>
                </a:lnTo>
                <a:lnTo>
                  <a:pt x="786600" y="191662"/>
                </a:lnTo>
                <a:lnTo>
                  <a:pt x="810975" y="224134"/>
                </a:lnTo>
                <a:lnTo>
                  <a:pt x="817976" y="260746"/>
                </a:lnTo>
                <a:lnTo>
                  <a:pt x="817399" y="272838"/>
                </a:lnTo>
                <a:lnTo>
                  <a:pt x="803685" y="314482"/>
                </a:lnTo>
                <a:lnTo>
                  <a:pt x="797731" y="323142"/>
                </a:lnTo>
                <a:lnTo>
                  <a:pt x="795965" y="325188"/>
                </a:lnTo>
                <a:close/>
              </a:path>
              <a:path w="1082039" h="365759">
                <a:moveTo>
                  <a:pt x="791735" y="64442"/>
                </a:moveTo>
                <a:lnTo>
                  <a:pt x="788458" y="64442"/>
                </a:lnTo>
                <a:lnTo>
                  <a:pt x="785277" y="63202"/>
                </a:lnTo>
                <a:lnTo>
                  <a:pt x="780915" y="60721"/>
                </a:lnTo>
                <a:lnTo>
                  <a:pt x="776647" y="58141"/>
                </a:lnTo>
                <a:lnTo>
                  <a:pt x="771390" y="55264"/>
                </a:lnTo>
                <a:lnTo>
                  <a:pt x="765141" y="52089"/>
                </a:lnTo>
                <a:lnTo>
                  <a:pt x="758988" y="48815"/>
                </a:lnTo>
                <a:lnTo>
                  <a:pt x="751644" y="45888"/>
                </a:lnTo>
                <a:lnTo>
                  <a:pt x="714392" y="39290"/>
                </a:lnTo>
                <a:lnTo>
                  <a:pt x="797797" y="39290"/>
                </a:lnTo>
                <a:lnTo>
                  <a:pt x="797736" y="50402"/>
                </a:lnTo>
                <a:lnTo>
                  <a:pt x="797136" y="55562"/>
                </a:lnTo>
                <a:lnTo>
                  <a:pt x="796688" y="57745"/>
                </a:lnTo>
                <a:lnTo>
                  <a:pt x="796097" y="59531"/>
                </a:lnTo>
                <a:lnTo>
                  <a:pt x="795602" y="61218"/>
                </a:lnTo>
                <a:lnTo>
                  <a:pt x="794859" y="62458"/>
                </a:lnTo>
                <a:lnTo>
                  <a:pt x="792868" y="64045"/>
                </a:lnTo>
                <a:lnTo>
                  <a:pt x="791735" y="64442"/>
                </a:lnTo>
                <a:close/>
              </a:path>
              <a:path w="1082039" h="365759">
                <a:moveTo>
                  <a:pt x="697123" y="365521"/>
                </a:moveTo>
                <a:lnTo>
                  <a:pt x="656689" y="360823"/>
                </a:lnTo>
                <a:lnTo>
                  <a:pt x="611551" y="342948"/>
                </a:lnTo>
                <a:lnTo>
                  <a:pt x="599583" y="310157"/>
                </a:lnTo>
                <a:lnTo>
                  <a:pt x="599645" y="308817"/>
                </a:lnTo>
                <a:lnTo>
                  <a:pt x="604407" y="296315"/>
                </a:lnTo>
                <a:lnTo>
                  <a:pt x="605493" y="295621"/>
                </a:lnTo>
                <a:lnTo>
                  <a:pt x="606788" y="295274"/>
                </a:lnTo>
                <a:lnTo>
                  <a:pt x="610856" y="295274"/>
                </a:lnTo>
                <a:lnTo>
                  <a:pt x="614475" y="296861"/>
                </a:lnTo>
                <a:lnTo>
                  <a:pt x="619142" y="300036"/>
                </a:lnTo>
                <a:lnTo>
                  <a:pt x="623800" y="303112"/>
                </a:lnTo>
                <a:lnTo>
                  <a:pt x="663491" y="320426"/>
                </a:lnTo>
                <a:lnTo>
                  <a:pt x="699362" y="325188"/>
                </a:lnTo>
                <a:lnTo>
                  <a:pt x="795965" y="325188"/>
                </a:lnTo>
                <a:lnTo>
                  <a:pt x="790884" y="331076"/>
                </a:lnTo>
                <a:lnTo>
                  <a:pt x="755464" y="354833"/>
                </a:lnTo>
                <a:lnTo>
                  <a:pt x="709702" y="365093"/>
                </a:lnTo>
                <a:lnTo>
                  <a:pt x="697123" y="365521"/>
                </a:lnTo>
                <a:close/>
              </a:path>
              <a:path w="1082039" h="365759">
                <a:moveTo>
                  <a:pt x="1073341" y="360311"/>
                </a:moveTo>
                <a:lnTo>
                  <a:pt x="897281" y="360311"/>
                </a:lnTo>
                <a:lnTo>
                  <a:pt x="893309" y="358923"/>
                </a:lnTo>
                <a:lnTo>
                  <a:pt x="889537" y="356144"/>
                </a:lnTo>
                <a:lnTo>
                  <a:pt x="885766" y="353267"/>
                </a:lnTo>
                <a:lnTo>
                  <a:pt x="883880" y="348257"/>
                </a:lnTo>
                <a:lnTo>
                  <a:pt x="883880" y="17264"/>
                </a:lnTo>
                <a:lnTo>
                  <a:pt x="885766" y="12302"/>
                </a:lnTo>
                <a:lnTo>
                  <a:pt x="889537" y="9524"/>
                </a:lnTo>
                <a:lnTo>
                  <a:pt x="893309" y="6647"/>
                </a:lnTo>
                <a:lnTo>
                  <a:pt x="897281" y="5208"/>
                </a:lnTo>
                <a:lnTo>
                  <a:pt x="1071407" y="5208"/>
                </a:lnTo>
                <a:lnTo>
                  <a:pt x="1072741" y="5605"/>
                </a:lnTo>
                <a:lnTo>
                  <a:pt x="1073932" y="6398"/>
                </a:lnTo>
                <a:lnTo>
                  <a:pt x="1075122" y="7094"/>
                </a:lnTo>
                <a:lnTo>
                  <a:pt x="1076065" y="8284"/>
                </a:lnTo>
                <a:lnTo>
                  <a:pt x="1076761" y="9970"/>
                </a:lnTo>
                <a:lnTo>
                  <a:pt x="1077561" y="11558"/>
                </a:lnTo>
                <a:lnTo>
                  <a:pt x="1078151" y="13593"/>
                </a:lnTo>
                <a:lnTo>
                  <a:pt x="1078551" y="16073"/>
                </a:lnTo>
                <a:lnTo>
                  <a:pt x="1079047" y="18553"/>
                </a:lnTo>
                <a:lnTo>
                  <a:pt x="1079294" y="21629"/>
                </a:lnTo>
                <a:lnTo>
                  <a:pt x="1079294" y="28574"/>
                </a:lnTo>
                <a:lnTo>
                  <a:pt x="1079047" y="31452"/>
                </a:lnTo>
                <a:lnTo>
                  <a:pt x="1078551" y="33932"/>
                </a:lnTo>
                <a:lnTo>
                  <a:pt x="1078151" y="36413"/>
                </a:lnTo>
                <a:lnTo>
                  <a:pt x="1077561" y="38446"/>
                </a:lnTo>
                <a:lnTo>
                  <a:pt x="1076761" y="40034"/>
                </a:lnTo>
                <a:lnTo>
                  <a:pt x="1076065" y="41522"/>
                </a:lnTo>
                <a:lnTo>
                  <a:pt x="1075122" y="42663"/>
                </a:lnTo>
                <a:lnTo>
                  <a:pt x="1073932" y="43457"/>
                </a:lnTo>
                <a:lnTo>
                  <a:pt x="1072741" y="44152"/>
                </a:lnTo>
                <a:lnTo>
                  <a:pt x="1071407" y="44498"/>
                </a:lnTo>
                <a:lnTo>
                  <a:pt x="931057" y="44498"/>
                </a:lnTo>
                <a:lnTo>
                  <a:pt x="931057" y="155822"/>
                </a:lnTo>
                <a:lnTo>
                  <a:pt x="1051615" y="155822"/>
                </a:lnTo>
                <a:lnTo>
                  <a:pt x="1052948" y="156268"/>
                </a:lnTo>
                <a:lnTo>
                  <a:pt x="1054139" y="157162"/>
                </a:lnTo>
                <a:lnTo>
                  <a:pt x="1055329" y="157955"/>
                </a:lnTo>
                <a:lnTo>
                  <a:pt x="1056329" y="159096"/>
                </a:lnTo>
                <a:lnTo>
                  <a:pt x="1057120" y="160584"/>
                </a:lnTo>
                <a:lnTo>
                  <a:pt x="1058015" y="161974"/>
                </a:lnTo>
                <a:lnTo>
                  <a:pt x="1058606" y="163958"/>
                </a:lnTo>
                <a:lnTo>
                  <a:pt x="1058901" y="166537"/>
                </a:lnTo>
                <a:lnTo>
                  <a:pt x="1059301" y="169117"/>
                </a:lnTo>
                <a:lnTo>
                  <a:pt x="1059501" y="172144"/>
                </a:lnTo>
                <a:lnTo>
                  <a:pt x="1059501" y="178890"/>
                </a:lnTo>
                <a:lnTo>
                  <a:pt x="1059301" y="181718"/>
                </a:lnTo>
                <a:lnTo>
                  <a:pt x="1058901" y="184099"/>
                </a:lnTo>
                <a:lnTo>
                  <a:pt x="1058606" y="186481"/>
                </a:lnTo>
                <a:lnTo>
                  <a:pt x="1058015" y="188415"/>
                </a:lnTo>
                <a:lnTo>
                  <a:pt x="1057120" y="189904"/>
                </a:lnTo>
                <a:lnTo>
                  <a:pt x="1056329" y="191392"/>
                </a:lnTo>
                <a:lnTo>
                  <a:pt x="1055329" y="192483"/>
                </a:lnTo>
                <a:lnTo>
                  <a:pt x="1054139" y="193178"/>
                </a:lnTo>
                <a:lnTo>
                  <a:pt x="1052948" y="193773"/>
                </a:lnTo>
                <a:lnTo>
                  <a:pt x="1051615" y="194071"/>
                </a:lnTo>
                <a:lnTo>
                  <a:pt x="931057" y="194071"/>
                </a:lnTo>
                <a:lnTo>
                  <a:pt x="931057" y="321021"/>
                </a:lnTo>
                <a:lnTo>
                  <a:pt x="1073341" y="321021"/>
                </a:lnTo>
                <a:lnTo>
                  <a:pt x="1074684" y="321418"/>
                </a:lnTo>
                <a:lnTo>
                  <a:pt x="1075875" y="322212"/>
                </a:lnTo>
                <a:lnTo>
                  <a:pt x="1077065" y="322906"/>
                </a:lnTo>
                <a:lnTo>
                  <a:pt x="1078104" y="324047"/>
                </a:lnTo>
                <a:lnTo>
                  <a:pt x="1078999" y="325635"/>
                </a:lnTo>
                <a:lnTo>
                  <a:pt x="1079885" y="327123"/>
                </a:lnTo>
                <a:lnTo>
                  <a:pt x="1080532" y="329108"/>
                </a:lnTo>
                <a:lnTo>
                  <a:pt x="1081333" y="334068"/>
                </a:lnTo>
                <a:lnTo>
                  <a:pt x="1081523" y="337144"/>
                </a:lnTo>
                <a:lnTo>
                  <a:pt x="1081523" y="344089"/>
                </a:lnTo>
                <a:lnTo>
                  <a:pt x="1074684" y="359964"/>
                </a:lnTo>
                <a:lnTo>
                  <a:pt x="1073341" y="360311"/>
                </a:lnTo>
                <a:close/>
              </a:path>
            </a:pathLst>
          </a:custGeom>
          <a:solidFill>
            <a:srgbClr val="1F497C"/>
          </a:solidFill>
        </p:spPr>
        <p:txBody>
          <a:bodyPr wrap="square" lIns="0" tIns="0" rIns="0" bIns="0" rtlCol="0"/>
          <a:lstStyle/>
          <a:p>
            <a:endParaRPr/>
          </a:p>
        </p:txBody>
      </p:sp>
      <p:sp>
        <p:nvSpPr>
          <p:cNvPr id="3" name="object 3"/>
          <p:cNvSpPr/>
          <p:nvPr/>
        </p:nvSpPr>
        <p:spPr>
          <a:xfrm>
            <a:off x="371152" y="2295167"/>
            <a:ext cx="109220" cy="109220"/>
          </a:xfrm>
          <a:custGeom>
            <a:avLst/>
            <a:gdLst/>
            <a:ahLst/>
            <a:cxnLst/>
            <a:rect l="l" t="t" r="r" b="b"/>
            <a:pathLst>
              <a:path w="109220" h="109219">
                <a:moveTo>
                  <a:pt x="62011" y="109090"/>
                </a:moveTo>
                <a:lnTo>
                  <a:pt x="46930" y="109090"/>
                </a:lnTo>
                <a:lnTo>
                  <a:pt x="39786" y="107751"/>
                </a:lnTo>
                <a:lnTo>
                  <a:pt x="6945" y="82698"/>
                </a:lnTo>
                <a:lnTo>
                  <a:pt x="0" y="62210"/>
                </a:lnTo>
                <a:lnTo>
                  <a:pt x="9" y="46980"/>
                </a:lnTo>
                <a:lnTo>
                  <a:pt x="20736" y="10963"/>
                </a:lnTo>
                <a:lnTo>
                  <a:pt x="33337" y="4315"/>
                </a:lnTo>
                <a:lnTo>
                  <a:pt x="40083" y="1439"/>
                </a:lnTo>
                <a:lnTo>
                  <a:pt x="47178" y="0"/>
                </a:lnTo>
                <a:lnTo>
                  <a:pt x="62060" y="0"/>
                </a:lnTo>
                <a:lnTo>
                  <a:pt x="69105" y="1439"/>
                </a:lnTo>
                <a:lnTo>
                  <a:pt x="75753" y="4315"/>
                </a:lnTo>
                <a:lnTo>
                  <a:pt x="82499" y="7094"/>
                </a:lnTo>
                <a:lnTo>
                  <a:pt x="88353" y="10963"/>
                </a:lnTo>
                <a:lnTo>
                  <a:pt x="93315" y="15924"/>
                </a:lnTo>
                <a:lnTo>
                  <a:pt x="98275" y="20786"/>
                </a:lnTo>
                <a:lnTo>
                  <a:pt x="102144" y="26541"/>
                </a:lnTo>
                <a:lnTo>
                  <a:pt x="107701" y="39836"/>
                </a:lnTo>
                <a:lnTo>
                  <a:pt x="109090" y="46980"/>
                </a:lnTo>
                <a:lnTo>
                  <a:pt x="109061" y="62210"/>
                </a:lnTo>
                <a:lnTo>
                  <a:pt x="88205" y="98176"/>
                </a:lnTo>
                <a:lnTo>
                  <a:pt x="69105" y="107701"/>
                </a:lnTo>
                <a:lnTo>
                  <a:pt x="62011" y="109090"/>
                </a:lnTo>
                <a:close/>
              </a:path>
            </a:pathLst>
          </a:custGeom>
          <a:solidFill>
            <a:srgbClr val="000000"/>
          </a:solidFill>
        </p:spPr>
        <p:txBody>
          <a:bodyPr wrap="square" lIns="0" tIns="0" rIns="0" bIns="0" rtlCol="0"/>
          <a:lstStyle/>
          <a:p>
            <a:endParaRPr/>
          </a:p>
        </p:txBody>
      </p:sp>
      <p:sp>
        <p:nvSpPr>
          <p:cNvPr id="4" name="object 4"/>
          <p:cNvSpPr/>
          <p:nvPr/>
        </p:nvSpPr>
        <p:spPr>
          <a:xfrm>
            <a:off x="709760" y="2216139"/>
            <a:ext cx="6621953" cy="30703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1152" y="2752367"/>
            <a:ext cx="109220" cy="109220"/>
          </a:xfrm>
          <a:custGeom>
            <a:avLst/>
            <a:gdLst/>
            <a:ahLst/>
            <a:cxnLst/>
            <a:rect l="l" t="t" r="r" b="b"/>
            <a:pathLst>
              <a:path w="109220" h="109219">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6" name="object 6"/>
          <p:cNvSpPr/>
          <p:nvPr/>
        </p:nvSpPr>
        <p:spPr>
          <a:xfrm>
            <a:off x="709760" y="2676614"/>
            <a:ext cx="1869921" cy="24422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71152" y="3209566"/>
            <a:ext cx="109220" cy="109220"/>
          </a:xfrm>
          <a:custGeom>
            <a:avLst/>
            <a:gdLst/>
            <a:ahLst/>
            <a:cxnLst/>
            <a:rect l="l" t="t" r="r" b="b"/>
            <a:pathLst>
              <a:path w="109220" h="109220">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8" name="object 8"/>
          <p:cNvSpPr/>
          <p:nvPr/>
        </p:nvSpPr>
        <p:spPr>
          <a:xfrm>
            <a:off x="709760" y="3133518"/>
            <a:ext cx="7149742" cy="30390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96309" y="3519890"/>
            <a:ext cx="7912171" cy="30376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96663" y="3902080"/>
            <a:ext cx="7331383" cy="302418"/>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71152" y="4428763"/>
            <a:ext cx="109220" cy="109220"/>
          </a:xfrm>
          <a:custGeom>
            <a:avLst/>
            <a:gdLst/>
            <a:ahLst/>
            <a:cxnLst/>
            <a:rect l="l" t="t" r="r" b="b"/>
            <a:pathLst>
              <a:path w="109220" h="109220">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12" name="object 12"/>
          <p:cNvSpPr/>
          <p:nvPr/>
        </p:nvSpPr>
        <p:spPr>
          <a:xfrm>
            <a:off x="709760" y="4352716"/>
            <a:ext cx="5484451" cy="244515"/>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6648139" y="6359347"/>
            <a:ext cx="209550" cy="149225"/>
          </a:xfrm>
          <a:custGeom>
            <a:avLst/>
            <a:gdLst/>
            <a:ahLst/>
            <a:cxnLst/>
            <a:rect l="l" t="t" r="r" b="b"/>
            <a:pathLst>
              <a:path w="209550"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09550"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09550"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09550" h="149225">
                <a:moveTo>
                  <a:pt x="133919" y="75306"/>
                </a:moveTo>
                <a:lnTo>
                  <a:pt x="128959" y="75306"/>
                </a:lnTo>
                <a:lnTo>
                  <a:pt x="127471" y="74810"/>
                </a:lnTo>
                <a:lnTo>
                  <a:pt x="125685" y="72826"/>
                </a:lnTo>
                <a:lnTo>
                  <a:pt x="125238" y="70941"/>
                </a:lnTo>
                <a:lnTo>
                  <a:pt x="125254" y="6845"/>
                </a:lnTo>
                <a:lnTo>
                  <a:pt x="125834" y="5059"/>
                </a:lnTo>
                <a:lnTo>
                  <a:pt x="128215" y="2678"/>
                </a:lnTo>
                <a:lnTo>
                  <a:pt x="129852" y="2083"/>
                </a:lnTo>
                <a:lnTo>
                  <a:pt x="196527" y="2083"/>
                </a:lnTo>
                <a:lnTo>
                  <a:pt x="197073" y="2282"/>
                </a:lnTo>
                <a:lnTo>
                  <a:pt x="197568" y="2678"/>
                </a:lnTo>
                <a:lnTo>
                  <a:pt x="198163" y="2976"/>
                </a:lnTo>
                <a:lnTo>
                  <a:pt x="200247" y="9028"/>
                </a:lnTo>
                <a:lnTo>
                  <a:pt x="200247" y="13096"/>
                </a:lnTo>
                <a:lnTo>
                  <a:pt x="199850" y="15179"/>
                </a:lnTo>
                <a:lnTo>
                  <a:pt x="199057" y="16668"/>
                </a:lnTo>
                <a:lnTo>
                  <a:pt x="198362" y="18156"/>
                </a:lnTo>
                <a:lnTo>
                  <a:pt x="197320" y="18900"/>
                </a:lnTo>
                <a:lnTo>
                  <a:pt x="142056" y="18900"/>
                </a:lnTo>
                <a:lnTo>
                  <a:pt x="142056" y="59381"/>
                </a:lnTo>
                <a:lnTo>
                  <a:pt x="173095" y="59381"/>
                </a:lnTo>
                <a:lnTo>
                  <a:pt x="174897" y="59630"/>
                </a:lnTo>
                <a:lnTo>
                  <a:pt x="187299" y="63599"/>
                </a:lnTo>
                <a:lnTo>
                  <a:pt x="192459" y="66376"/>
                </a:lnTo>
                <a:lnTo>
                  <a:pt x="196527" y="69948"/>
                </a:lnTo>
                <a:lnTo>
                  <a:pt x="200694" y="73520"/>
                </a:lnTo>
                <a:lnTo>
                  <a:pt x="201014" y="73967"/>
                </a:lnTo>
                <a:lnTo>
                  <a:pt x="147463" y="73967"/>
                </a:lnTo>
                <a:lnTo>
                  <a:pt x="143544" y="74214"/>
                </a:lnTo>
                <a:lnTo>
                  <a:pt x="140270" y="74711"/>
                </a:lnTo>
                <a:lnTo>
                  <a:pt x="136996" y="75108"/>
                </a:lnTo>
                <a:lnTo>
                  <a:pt x="133919" y="75306"/>
                </a:lnTo>
                <a:close/>
              </a:path>
              <a:path w="209550" h="149225">
                <a:moveTo>
                  <a:pt x="173095" y="59381"/>
                </a:moveTo>
                <a:lnTo>
                  <a:pt x="142056" y="59381"/>
                </a:lnTo>
                <a:lnTo>
                  <a:pt x="144635" y="58985"/>
                </a:lnTo>
                <a:lnTo>
                  <a:pt x="147265" y="58786"/>
                </a:lnTo>
                <a:lnTo>
                  <a:pt x="149943" y="58786"/>
                </a:lnTo>
                <a:lnTo>
                  <a:pt x="152722" y="58687"/>
                </a:lnTo>
                <a:lnTo>
                  <a:pt x="167703" y="58637"/>
                </a:lnTo>
                <a:lnTo>
                  <a:pt x="173095" y="59381"/>
                </a:lnTo>
                <a:close/>
              </a:path>
              <a:path w="209550" h="149225">
                <a:moveTo>
                  <a:pt x="197717" y="132903"/>
                </a:moveTo>
                <a:lnTo>
                  <a:pt x="159667" y="132903"/>
                </a:lnTo>
                <a:lnTo>
                  <a:pt x="164231" y="132307"/>
                </a:lnTo>
                <a:lnTo>
                  <a:pt x="172565" y="129926"/>
                </a:lnTo>
                <a:lnTo>
                  <a:pt x="188788" y="97283"/>
                </a:lnTo>
                <a:lnTo>
                  <a:pt x="188043" y="93215"/>
                </a:lnTo>
                <a:lnTo>
                  <a:pt x="186555" y="89742"/>
                </a:lnTo>
                <a:lnTo>
                  <a:pt x="185167" y="86170"/>
                </a:lnTo>
                <a:lnTo>
                  <a:pt x="182934" y="83244"/>
                </a:lnTo>
                <a:lnTo>
                  <a:pt x="179858" y="80962"/>
                </a:lnTo>
                <a:lnTo>
                  <a:pt x="176882" y="78581"/>
                </a:lnTo>
                <a:lnTo>
                  <a:pt x="173061" y="76844"/>
                </a:lnTo>
                <a:lnTo>
                  <a:pt x="168398" y="75753"/>
                </a:lnTo>
                <a:lnTo>
                  <a:pt x="163834" y="74562"/>
                </a:lnTo>
                <a:lnTo>
                  <a:pt x="158378" y="73967"/>
                </a:lnTo>
                <a:lnTo>
                  <a:pt x="201014" y="73967"/>
                </a:lnTo>
                <a:lnTo>
                  <a:pt x="203819" y="77886"/>
                </a:lnTo>
                <a:lnTo>
                  <a:pt x="205987" y="83244"/>
                </a:lnTo>
                <a:lnTo>
                  <a:pt x="208086" y="88205"/>
                </a:lnTo>
                <a:lnTo>
                  <a:pt x="209177" y="93909"/>
                </a:lnTo>
                <a:lnTo>
                  <a:pt x="209177" y="107899"/>
                </a:lnTo>
                <a:lnTo>
                  <a:pt x="207838" y="114796"/>
                </a:lnTo>
                <a:lnTo>
                  <a:pt x="205159" y="120848"/>
                </a:lnTo>
                <a:lnTo>
                  <a:pt x="202579" y="126801"/>
                </a:lnTo>
                <a:lnTo>
                  <a:pt x="198908" y="131860"/>
                </a:lnTo>
                <a:lnTo>
                  <a:pt x="197717" y="132903"/>
                </a:lnTo>
                <a:close/>
              </a:path>
              <a:path w="209550" h="149225">
                <a:moveTo>
                  <a:pt x="163190" y="148678"/>
                </a:moveTo>
                <a:lnTo>
                  <a:pt x="150688" y="148678"/>
                </a:lnTo>
                <a:lnTo>
                  <a:pt x="146421" y="148381"/>
                </a:lnTo>
                <a:lnTo>
                  <a:pt x="117995" y="129380"/>
                </a:lnTo>
                <a:lnTo>
                  <a:pt x="118194" y="127197"/>
                </a:lnTo>
                <a:lnTo>
                  <a:pt x="120624" y="123973"/>
                </a:lnTo>
                <a:lnTo>
                  <a:pt x="121914" y="123973"/>
                </a:lnTo>
                <a:lnTo>
                  <a:pt x="123055" y="124420"/>
                </a:lnTo>
                <a:lnTo>
                  <a:pt x="126231" y="126205"/>
                </a:lnTo>
                <a:lnTo>
                  <a:pt x="128314" y="127197"/>
                </a:lnTo>
                <a:lnTo>
                  <a:pt x="149348" y="132903"/>
                </a:lnTo>
                <a:lnTo>
                  <a:pt x="197717" y="132903"/>
                </a:lnTo>
                <a:lnTo>
                  <a:pt x="189383" y="140195"/>
                </a:lnTo>
                <a:lnTo>
                  <a:pt x="183678" y="143370"/>
                </a:lnTo>
                <a:lnTo>
                  <a:pt x="177030" y="145553"/>
                </a:lnTo>
                <a:lnTo>
                  <a:pt x="170482" y="147637"/>
                </a:lnTo>
                <a:lnTo>
                  <a:pt x="163190"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9186283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Observações sobre a Base</a:t>
            </a:r>
          </a:p>
        </p:txBody>
      </p:sp>
      <p:sp>
        <p:nvSpPr>
          <p:cNvPr id="3" name="Espaço Reservado para Texto 2"/>
          <p:cNvSpPr>
            <a:spLocks noGrp="1"/>
          </p:cNvSpPr>
          <p:nvPr>
            <p:ph type="body" idx="1"/>
          </p:nvPr>
        </p:nvSpPr>
        <p:spPr>
          <a:xfrm>
            <a:off x="457200" y="1577340"/>
            <a:ext cx="8229600" cy="2908489"/>
          </a:xfrm>
        </p:spPr>
        <p:txBody>
          <a:bodyPr/>
          <a:lstStyle/>
          <a:p>
            <a:pPr>
              <a:lnSpc>
                <a:spcPct val="150000"/>
              </a:lnSpc>
            </a:pPr>
            <a:r>
              <a:rPr lang="pt-BR" dirty="0"/>
              <a:t>Preço físico relativamente ao preço futuro</a:t>
            </a:r>
          </a:p>
          <a:p>
            <a:pPr>
              <a:lnSpc>
                <a:spcPct val="150000"/>
              </a:lnSpc>
            </a:pPr>
            <a:r>
              <a:rPr lang="pt-BR" dirty="0"/>
              <a:t>Relativamente menos volátil (variável) do que preço futuro  (deve ser, risco de base)</a:t>
            </a:r>
          </a:p>
          <a:p>
            <a:pPr>
              <a:lnSpc>
                <a:spcPct val="150000"/>
              </a:lnSpc>
            </a:pPr>
            <a:r>
              <a:rPr lang="pt-BR" dirty="0"/>
              <a:t>Mudanças sazonais e históricas</a:t>
            </a:r>
          </a:p>
          <a:p>
            <a:pPr>
              <a:lnSpc>
                <a:spcPct val="150000"/>
              </a:lnSpc>
            </a:pPr>
            <a:r>
              <a:rPr lang="pt-BR" dirty="0"/>
              <a:t>Ferramenta para compras e vendas</a:t>
            </a:r>
          </a:p>
          <a:p>
            <a:pPr>
              <a:lnSpc>
                <a:spcPct val="150000"/>
              </a:lnSpc>
            </a:pPr>
            <a:r>
              <a:rPr lang="pt-BR" dirty="0"/>
              <a:t>Compradores querem que a base se enfraqueça no transcorrer da operação</a:t>
            </a:r>
          </a:p>
          <a:p>
            <a:pPr>
              <a:lnSpc>
                <a:spcPct val="150000"/>
              </a:lnSpc>
            </a:pPr>
            <a:r>
              <a:rPr lang="pt-BR" dirty="0"/>
              <a:t>Vendedores querem que a base se fortaleça no transcorrer da operação</a:t>
            </a:r>
          </a:p>
          <a:p>
            <a:pPr>
              <a:lnSpc>
                <a:spcPct val="150000"/>
              </a:lnSpc>
            </a:pPr>
            <a:r>
              <a:rPr lang="pt-BR" dirty="0"/>
              <a:t>Base pode ter valor positivo ou negativo</a:t>
            </a:r>
          </a:p>
        </p:txBody>
      </p:sp>
    </p:spTree>
    <p:extLst>
      <p:ext uri="{BB962C8B-B14F-4D97-AF65-F5344CB8AC3E}">
        <p14:creationId xmlns:p14="http://schemas.microsoft.com/office/powerpoint/2010/main" val="11035854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Movimentos da base</a:t>
            </a:r>
          </a:p>
        </p:txBody>
      </p:sp>
      <p:sp>
        <p:nvSpPr>
          <p:cNvPr id="3" name="Espaço Reservado para Texto 2"/>
          <p:cNvSpPr>
            <a:spLocks noGrp="1"/>
          </p:cNvSpPr>
          <p:nvPr>
            <p:ph type="body" idx="1"/>
          </p:nvPr>
        </p:nvSpPr>
        <p:spPr>
          <a:xfrm>
            <a:off x="228600" y="914400"/>
            <a:ext cx="8288767" cy="5451233"/>
          </a:xfrm>
        </p:spPr>
        <p:txBody>
          <a:bodyPr/>
          <a:lstStyle/>
          <a:p>
            <a:r>
              <a:rPr lang="pt-BR" dirty="0"/>
              <a:t>Fortalecimento: ganhos relativos do preço físico em relação aos preços futuros</a:t>
            </a:r>
          </a:p>
          <a:p>
            <a:pPr>
              <a:lnSpc>
                <a:spcPct val="150000"/>
              </a:lnSpc>
            </a:pPr>
            <a:r>
              <a:rPr lang="pt-BR" dirty="0"/>
              <a:t>	preços físicos sobem mais do que preços futuros</a:t>
            </a:r>
          </a:p>
          <a:p>
            <a:pPr>
              <a:lnSpc>
                <a:spcPct val="150000"/>
              </a:lnSpc>
            </a:pPr>
            <a:r>
              <a:rPr lang="pt-BR" dirty="0"/>
              <a:t>	preços futuros caem mais do que os preços físicos</a:t>
            </a:r>
          </a:p>
          <a:p>
            <a:pPr>
              <a:lnSpc>
                <a:spcPct val="150000"/>
              </a:lnSpc>
            </a:pPr>
            <a:r>
              <a:rPr lang="pt-BR" dirty="0"/>
              <a:t>	base pode se fortalecer quando preços estão caindo ou subindo</a:t>
            </a:r>
          </a:p>
          <a:p>
            <a:pPr>
              <a:lnSpc>
                <a:spcPct val="150000"/>
              </a:lnSpc>
            </a:pPr>
            <a:r>
              <a:rPr lang="pt-BR" dirty="0"/>
              <a:t>	impacto positivo nos  resultados dos </a:t>
            </a:r>
            <a:r>
              <a:rPr lang="pt-BR" dirty="0" err="1"/>
              <a:t>hedgers</a:t>
            </a:r>
            <a:r>
              <a:rPr lang="pt-BR" dirty="0"/>
              <a:t> de venda</a:t>
            </a:r>
          </a:p>
          <a:p>
            <a:pPr>
              <a:lnSpc>
                <a:spcPct val="150000"/>
              </a:lnSpc>
            </a:pPr>
            <a:r>
              <a:rPr lang="pt-BR" dirty="0"/>
              <a:t>	Impacto negativo nos resultados dos </a:t>
            </a:r>
            <a:r>
              <a:rPr lang="pt-BR" dirty="0" err="1"/>
              <a:t>hedgers</a:t>
            </a:r>
            <a:r>
              <a:rPr lang="pt-BR" dirty="0"/>
              <a:t> de compra</a:t>
            </a:r>
          </a:p>
          <a:p>
            <a:pPr>
              <a:lnSpc>
                <a:spcPct val="150000"/>
              </a:lnSpc>
            </a:pPr>
            <a:endParaRPr lang="pt-BR" dirty="0"/>
          </a:p>
          <a:p>
            <a:r>
              <a:rPr lang="pt-BR" dirty="0"/>
              <a:t>Enfraquecimento: declínio de preços  físicos relativamente aos preços futuros</a:t>
            </a:r>
          </a:p>
          <a:p>
            <a:pPr>
              <a:lnSpc>
                <a:spcPct val="150000"/>
              </a:lnSpc>
            </a:pPr>
            <a:r>
              <a:rPr lang="pt-BR" dirty="0"/>
              <a:t>	preços futuros sobem mais do que os preços físicos</a:t>
            </a:r>
          </a:p>
          <a:p>
            <a:pPr>
              <a:lnSpc>
                <a:spcPct val="150000"/>
              </a:lnSpc>
            </a:pPr>
            <a:r>
              <a:rPr lang="pt-BR" dirty="0"/>
              <a:t>	preço físico cai mais do que preços futuros</a:t>
            </a:r>
          </a:p>
          <a:p>
            <a:pPr>
              <a:lnSpc>
                <a:spcPct val="150000"/>
              </a:lnSpc>
            </a:pPr>
            <a:r>
              <a:rPr lang="pt-BR" dirty="0"/>
              <a:t>	base pode se enfraquecer quando preços estão caindo ou subindo</a:t>
            </a:r>
          </a:p>
          <a:p>
            <a:pPr>
              <a:lnSpc>
                <a:spcPct val="150000"/>
              </a:lnSpc>
            </a:pPr>
            <a:r>
              <a:rPr lang="pt-BR" dirty="0"/>
              <a:t>	impacto positivo no resultado dos </a:t>
            </a:r>
            <a:r>
              <a:rPr lang="pt-BR" dirty="0" err="1"/>
              <a:t>hedgers</a:t>
            </a:r>
            <a:r>
              <a:rPr lang="pt-BR" dirty="0"/>
              <a:t> de compra</a:t>
            </a:r>
          </a:p>
          <a:p>
            <a:pPr>
              <a:lnSpc>
                <a:spcPct val="150000"/>
              </a:lnSpc>
            </a:pPr>
            <a:r>
              <a:rPr lang="pt-BR" dirty="0"/>
              <a:t>	impacto negativo no resultado dos </a:t>
            </a:r>
            <a:r>
              <a:rPr lang="pt-BR" dirty="0" err="1"/>
              <a:t>hedgers</a:t>
            </a:r>
            <a:r>
              <a:rPr lang="pt-BR" dirty="0"/>
              <a:t> de venda</a:t>
            </a:r>
          </a:p>
          <a:p>
            <a:endParaRPr lang="pt-BR" dirty="0"/>
          </a:p>
        </p:txBody>
      </p:sp>
    </p:spTree>
    <p:extLst>
      <p:ext uri="{BB962C8B-B14F-4D97-AF65-F5344CB8AC3E}">
        <p14:creationId xmlns:p14="http://schemas.microsoft.com/office/powerpoint/2010/main" val="35415577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Movimento da base</a:t>
            </a:r>
          </a:p>
        </p:txBody>
      </p:sp>
      <p:sp>
        <p:nvSpPr>
          <p:cNvPr id="3" name="Espaço Reservado para Texto 2"/>
          <p:cNvSpPr>
            <a:spLocks noGrp="1"/>
          </p:cNvSpPr>
          <p:nvPr>
            <p:ph type="body" idx="1"/>
          </p:nvPr>
        </p:nvSpPr>
        <p:spPr>
          <a:xfrm>
            <a:off x="3505200" y="1143000"/>
            <a:ext cx="990600" cy="3693319"/>
          </a:xfrm>
        </p:spPr>
        <p:txBody>
          <a:bodyPr/>
          <a:lstStyle/>
          <a:p>
            <a:r>
              <a:rPr lang="pt-BR" sz="2000" dirty="0"/>
              <a:t>+0,30</a:t>
            </a:r>
          </a:p>
          <a:p>
            <a:endParaRPr lang="pt-BR" sz="2000" dirty="0"/>
          </a:p>
          <a:p>
            <a:r>
              <a:rPr lang="pt-BR" sz="2000" dirty="0"/>
              <a:t>+0,20</a:t>
            </a:r>
          </a:p>
          <a:p>
            <a:r>
              <a:rPr lang="pt-BR" sz="2000" dirty="0"/>
              <a:t>+0,10</a:t>
            </a:r>
          </a:p>
          <a:p>
            <a:endParaRPr lang="pt-BR" sz="2000" dirty="0"/>
          </a:p>
          <a:p>
            <a:r>
              <a:rPr lang="pt-BR" sz="2000" dirty="0"/>
              <a:t>0</a:t>
            </a:r>
          </a:p>
          <a:p>
            <a:endParaRPr lang="pt-BR" sz="2000" dirty="0"/>
          </a:p>
          <a:p>
            <a:r>
              <a:rPr lang="pt-BR" sz="2000" dirty="0"/>
              <a:t>-0,10</a:t>
            </a:r>
          </a:p>
          <a:p>
            <a:endParaRPr lang="pt-BR" sz="2000" dirty="0"/>
          </a:p>
          <a:p>
            <a:r>
              <a:rPr lang="pt-BR" sz="2000" dirty="0"/>
              <a:t>-0,20</a:t>
            </a:r>
          </a:p>
          <a:p>
            <a:endParaRPr lang="pt-BR" sz="2000" dirty="0"/>
          </a:p>
          <a:p>
            <a:r>
              <a:rPr lang="pt-BR" sz="2000" dirty="0"/>
              <a:t>-0,30</a:t>
            </a:r>
          </a:p>
        </p:txBody>
      </p:sp>
      <p:sp>
        <p:nvSpPr>
          <p:cNvPr id="8" name="Seta para cima 7"/>
          <p:cNvSpPr/>
          <p:nvPr/>
        </p:nvSpPr>
        <p:spPr>
          <a:xfrm>
            <a:off x="2334768" y="1219199"/>
            <a:ext cx="637032" cy="36171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304800" y="2133600"/>
            <a:ext cx="1828800" cy="2031325"/>
          </a:xfrm>
          <a:prstGeom prst="rect">
            <a:avLst/>
          </a:prstGeom>
          <a:noFill/>
        </p:spPr>
        <p:txBody>
          <a:bodyPr wrap="square" rtlCol="0">
            <a:spAutoFit/>
          </a:bodyPr>
          <a:lstStyle/>
          <a:p>
            <a:r>
              <a:rPr lang="pt-BR" dirty="0"/>
              <a:t>Fortalecimento</a:t>
            </a:r>
          </a:p>
          <a:p>
            <a:r>
              <a:rPr lang="pt-BR" dirty="0"/>
              <a:t>Da base</a:t>
            </a:r>
          </a:p>
          <a:p>
            <a:r>
              <a:rPr lang="pt-BR" dirty="0"/>
              <a:t>Mais positiva ou </a:t>
            </a:r>
          </a:p>
          <a:p>
            <a:r>
              <a:rPr lang="pt-BR" dirty="0"/>
              <a:t>Menos negativa</a:t>
            </a:r>
          </a:p>
          <a:p>
            <a:r>
              <a:rPr lang="pt-BR" dirty="0"/>
              <a:t>Beneficia </a:t>
            </a:r>
            <a:r>
              <a:rPr lang="pt-BR" dirty="0" err="1"/>
              <a:t>hedgers</a:t>
            </a:r>
            <a:r>
              <a:rPr lang="pt-BR" dirty="0"/>
              <a:t> de venda</a:t>
            </a:r>
          </a:p>
        </p:txBody>
      </p:sp>
      <p:sp>
        <p:nvSpPr>
          <p:cNvPr id="12" name="CaixaDeTexto 11"/>
          <p:cNvSpPr txBox="1"/>
          <p:nvPr/>
        </p:nvSpPr>
        <p:spPr>
          <a:xfrm>
            <a:off x="5181600" y="2209800"/>
            <a:ext cx="184731" cy="369332"/>
          </a:xfrm>
          <a:prstGeom prst="rect">
            <a:avLst/>
          </a:prstGeom>
          <a:noFill/>
        </p:spPr>
        <p:txBody>
          <a:bodyPr wrap="none" rtlCol="0">
            <a:spAutoFit/>
          </a:bodyPr>
          <a:lstStyle/>
          <a:p>
            <a:endParaRPr lang="pt-BR" dirty="0"/>
          </a:p>
        </p:txBody>
      </p:sp>
      <p:sp>
        <p:nvSpPr>
          <p:cNvPr id="13" name="Seta para baixo 12"/>
          <p:cNvSpPr/>
          <p:nvPr/>
        </p:nvSpPr>
        <p:spPr>
          <a:xfrm>
            <a:off x="4724400" y="1219199"/>
            <a:ext cx="533400" cy="350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6019800" y="1931075"/>
            <a:ext cx="2253668" cy="2308324"/>
          </a:xfrm>
          <a:prstGeom prst="rect">
            <a:avLst/>
          </a:prstGeom>
          <a:noFill/>
        </p:spPr>
        <p:txBody>
          <a:bodyPr wrap="square" rtlCol="0">
            <a:spAutoFit/>
          </a:bodyPr>
          <a:lstStyle/>
          <a:p>
            <a:r>
              <a:rPr lang="pt-BR" dirty="0"/>
              <a:t>Enfraquecimento</a:t>
            </a:r>
          </a:p>
          <a:p>
            <a:r>
              <a:rPr lang="pt-BR" dirty="0"/>
              <a:t>Da base</a:t>
            </a:r>
          </a:p>
          <a:p>
            <a:r>
              <a:rPr lang="pt-BR" dirty="0"/>
              <a:t>Menos positiva ou </a:t>
            </a:r>
          </a:p>
          <a:p>
            <a:r>
              <a:rPr lang="pt-BR" dirty="0"/>
              <a:t>mais negativa</a:t>
            </a:r>
          </a:p>
          <a:p>
            <a:r>
              <a:rPr lang="pt-BR" dirty="0"/>
              <a:t>Beneficia</a:t>
            </a:r>
          </a:p>
          <a:p>
            <a:r>
              <a:rPr lang="pt-BR" dirty="0"/>
              <a:t> </a:t>
            </a:r>
            <a:r>
              <a:rPr lang="pt-BR" dirty="0" err="1"/>
              <a:t>hedgers</a:t>
            </a:r>
            <a:r>
              <a:rPr lang="pt-BR" dirty="0"/>
              <a:t> de</a:t>
            </a:r>
          </a:p>
          <a:p>
            <a:r>
              <a:rPr lang="pt-BR" dirty="0"/>
              <a:t>compra</a:t>
            </a:r>
          </a:p>
          <a:p>
            <a:endParaRPr lang="pt-BR" dirty="0"/>
          </a:p>
        </p:txBody>
      </p:sp>
    </p:spTree>
    <p:extLst>
      <p:ext uri="{BB962C8B-B14F-4D97-AF65-F5344CB8AC3E}">
        <p14:creationId xmlns:p14="http://schemas.microsoft.com/office/powerpoint/2010/main" val="36609412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8823" y="215771"/>
            <a:ext cx="7626353" cy="552267"/>
          </a:xfrm>
          <a:prstGeom prst="rect">
            <a:avLst/>
          </a:prstGeom>
        </p:spPr>
        <p:txBody>
          <a:bodyPr vert="horz" wrap="square" lIns="0" tIns="59246" rIns="0" bIns="0" rtlCol="0">
            <a:spAutoFit/>
          </a:bodyPr>
          <a:lstStyle/>
          <a:p>
            <a:pPr marL="2750185">
              <a:lnSpc>
                <a:spcPct val="100000"/>
              </a:lnSpc>
            </a:pPr>
            <a:r>
              <a:rPr sz="3200" b="1" spc="-5" dirty="0">
                <a:latin typeface="Arial"/>
                <a:cs typeface="Arial"/>
              </a:rPr>
              <a:t>Como calcular</a:t>
            </a:r>
            <a:r>
              <a:rPr sz="3200" b="1" spc="-40" dirty="0">
                <a:latin typeface="Arial"/>
                <a:cs typeface="Arial"/>
              </a:rPr>
              <a:t> </a:t>
            </a:r>
            <a:r>
              <a:rPr sz="3200" b="1" spc="-5" dirty="0">
                <a:latin typeface="Arial"/>
                <a:cs typeface="Arial"/>
              </a:rPr>
              <a:t>base</a:t>
            </a:r>
            <a:endParaRPr sz="3200" dirty="0">
              <a:latin typeface="Arial"/>
              <a:cs typeface="Arial"/>
            </a:endParaRPr>
          </a:p>
        </p:txBody>
      </p:sp>
      <p:sp>
        <p:nvSpPr>
          <p:cNvPr id="3" name="object 3"/>
          <p:cNvSpPr txBox="1"/>
          <p:nvPr/>
        </p:nvSpPr>
        <p:spPr>
          <a:xfrm>
            <a:off x="252412" y="1471675"/>
            <a:ext cx="8662988" cy="1031373"/>
          </a:xfrm>
          <a:prstGeom prst="rect">
            <a:avLst/>
          </a:prstGeom>
        </p:spPr>
        <p:txBody>
          <a:bodyPr vert="horz" wrap="square" lIns="0" tIns="0" rIns="0" bIns="0" rtlCol="0">
            <a:spAutoFit/>
          </a:bodyPr>
          <a:lstStyle/>
          <a:p>
            <a:pPr marL="469265" marR="5080" indent="-457200">
              <a:lnSpc>
                <a:spcPct val="147100"/>
              </a:lnSpc>
            </a:pPr>
            <a:r>
              <a:rPr sz="2400" spc="-5" dirty="0">
                <a:cs typeface="Arial"/>
              </a:rPr>
              <a:t>Base = preço fisico – preço futuro  preço fisico no local de negociaçao  preço futuro = 1º.vencimento  geralmente tira-se a média</a:t>
            </a:r>
            <a:endParaRPr sz="2400" dirty="0">
              <a:cs typeface="Arial"/>
            </a:endParaRPr>
          </a:p>
        </p:txBody>
      </p:sp>
      <p:sp>
        <p:nvSpPr>
          <p:cNvPr id="4" name="object 4"/>
          <p:cNvSpPr txBox="1"/>
          <p:nvPr/>
        </p:nvSpPr>
        <p:spPr>
          <a:xfrm>
            <a:off x="252412" y="2743200"/>
            <a:ext cx="8434388" cy="1477328"/>
          </a:xfrm>
          <a:prstGeom prst="rect">
            <a:avLst/>
          </a:prstGeom>
        </p:spPr>
        <p:txBody>
          <a:bodyPr vert="horz" wrap="square" lIns="0" tIns="0" rIns="0" bIns="0" rtlCol="0">
            <a:spAutoFit/>
          </a:bodyPr>
          <a:lstStyle/>
          <a:p>
            <a:pPr marL="12700"/>
            <a:r>
              <a:rPr sz="2400" spc="-5" dirty="0">
                <a:cs typeface="Arial"/>
              </a:rPr>
              <a:t>Risco de</a:t>
            </a:r>
            <a:r>
              <a:rPr sz="2400" spc="265" dirty="0">
                <a:cs typeface="Arial"/>
              </a:rPr>
              <a:t> </a:t>
            </a:r>
            <a:r>
              <a:rPr sz="2400" spc="-5" dirty="0">
                <a:cs typeface="Arial"/>
              </a:rPr>
              <a:t>base</a:t>
            </a:r>
            <a:r>
              <a:rPr lang="pt-BR" sz="2400" spc="-5" dirty="0">
                <a:cs typeface="Arial"/>
              </a:rPr>
              <a:t> está na volatilidade da base, a </a:t>
            </a:r>
            <a:r>
              <a:rPr lang="pt-BR" sz="2400" spc="195" dirty="0">
                <a:cs typeface="Arial"/>
              </a:rPr>
              <a:t> </a:t>
            </a:r>
            <a:r>
              <a:rPr lang="pt-BR" sz="2400" dirty="0">
                <a:cs typeface="Arial"/>
              </a:rPr>
              <a:t>mesma </a:t>
            </a:r>
            <a:r>
              <a:rPr lang="pt-BR" sz="2400" spc="-5" dirty="0">
                <a:cs typeface="Arial"/>
              </a:rPr>
              <a:t>não	é	constante e varia de acordo	com	oferta	e  demanda local, condições de transporte, impostos,</a:t>
            </a:r>
            <a:r>
              <a:rPr lang="pt-BR" sz="2400" spc="100" dirty="0">
                <a:cs typeface="Arial"/>
              </a:rPr>
              <a:t> </a:t>
            </a:r>
            <a:r>
              <a:rPr lang="pt-BR" sz="2400" spc="-5" dirty="0">
                <a:cs typeface="Arial"/>
              </a:rPr>
              <a:t>etc.</a:t>
            </a:r>
            <a:endParaRPr lang="pt-BR" sz="2400" dirty="0">
              <a:cs typeface="Arial"/>
            </a:endParaRPr>
          </a:p>
          <a:p>
            <a:pPr marL="12700">
              <a:lnSpc>
                <a:spcPct val="100000"/>
              </a:lnSpc>
            </a:pPr>
            <a:endParaRPr sz="2400" dirty="0">
              <a:cs typeface="Arial"/>
            </a:endParaRPr>
          </a:p>
        </p:txBody>
      </p:sp>
      <p:sp>
        <p:nvSpPr>
          <p:cNvPr id="7" name="object 7"/>
          <p:cNvSpPr/>
          <p:nvPr/>
        </p:nvSpPr>
        <p:spPr>
          <a:xfrm>
            <a:off x="6648139" y="6359347"/>
            <a:ext cx="212090" cy="149225"/>
          </a:xfrm>
          <a:custGeom>
            <a:avLst/>
            <a:gdLst/>
            <a:ahLst/>
            <a:cxnLst/>
            <a:rect l="l" t="t" r="r" b="b"/>
            <a:pathLst>
              <a:path w="212090"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12090"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12090"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12090" h="149225">
                <a:moveTo>
                  <a:pt x="147512" y="147339"/>
                </a:moveTo>
                <a:lnTo>
                  <a:pt x="143048" y="147339"/>
                </a:lnTo>
                <a:lnTo>
                  <a:pt x="141063" y="147190"/>
                </a:lnTo>
                <a:lnTo>
                  <a:pt x="139674" y="146892"/>
                </a:lnTo>
                <a:lnTo>
                  <a:pt x="138286" y="146694"/>
                </a:lnTo>
                <a:lnTo>
                  <a:pt x="137244" y="146347"/>
                </a:lnTo>
                <a:lnTo>
                  <a:pt x="136549" y="145851"/>
                </a:lnTo>
                <a:lnTo>
                  <a:pt x="135954" y="145355"/>
                </a:lnTo>
                <a:lnTo>
                  <a:pt x="135705" y="144759"/>
                </a:lnTo>
                <a:lnTo>
                  <a:pt x="135904" y="143370"/>
                </a:lnTo>
                <a:lnTo>
                  <a:pt x="136152" y="142527"/>
                </a:lnTo>
                <a:lnTo>
                  <a:pt x="136549" y="141534"/>
                </a:lnTo>
                <a:lnTo>
                  <a:pt x="191318" y="19049"/>
                </a:lnTo>
                <a:lnTo>
                  <a:pt x="120575" y="19049"/>
                </a:lnTo>
                <a:lnTo>
                  <a:pt x="119483" y="18305"/>
                </a:lnTo>
                <a:lnTo>
                  <a:pt x="118690" y="16817"/>
                </a:lnTo>
                <a:lnTo>
                  <a:pt x="117995" y="15328"/>
                </a:lnTo>
                <a:lnTo>
                  <a:pt x="117648" y="13245"/>
                </a:lnTo>
                <a:lnTo>
                  <a:pt x="117676" y="8730"/>
                </a:lnTo>
                <a:lnTo>
                  <a:pt x="117747" y="7838"/>
                </a:lnTo>
                <a:lnTo>
                  <a:pt x="117946" y="6845"/>
                </a:lnTo>
                <a:lnTo>
                  <a:pt x="118144" y="5754"/>
                </a:lnTo>
                <a:lnTo>
                  <a:pt x="118441" y="4861"/>
                </a:lnTo>
                <a:lnTo>
                  <a:pt x="119236" y="3472"/>
                </a:lnTo>
                <a:lnTo>
                  <a:pt x="119682" y="2976"/>
                </a:lnTo>
                <a:lnTo>
                  <a:pt x="120178" y="2678"/>
                </a:lnTo>
                <a:lnTo>
                  <a:pt x="120674" y="2282"/>
                </a:lnTo>
                <a:lnTo>
                  <a:pt x="121269" y="2083"/>
                </a:lnTo>
                <a:lnTo>
                  <a:pt x="207143" y="2083"/>
                </a:lnTo>
                <a:lnTo>
                  <a:pt x="208086" y="2231"/>
                </a:lnTo>
                <a:lnTo>
                  <a:pt x="208879" y="2529"/>
                </a:lnTo>
                <a:lnTo>
                  <a:pt x="209673" y="2727"/>
                </a:lnTo>
                <a:lnTo>
                  <a:pt x="210269" y="3174"/>
                </a:lnTo>
                <a:lnTo>
                  <a:pt x="210665" y="3869"/>
                </a:lnTo>
                <a:lnTo>
                  <a:pt x="211062" y="4464"/>
                </a:lnTo>
                <a:lnTo>
                  <a:pt x="211360" y="5308"/>
                </a:lnTo>
                <a:lnTo>
                  <a:pt x="211756" y="7391"/>
                </a:lnTo>
                <a:lnTo>
                  <a:pt x="211790" y="7838"/>
                </a:lnTo>
                <a:lnTo>
                  <a:pt x="211774" y="13245"/>
                </a:lnTo>
                <a:lnTo>
                  <a:pt x="209326" y="23067"/>
                </a:lnTo>
                <a:lnTo>
                  <a:pt x="156988" y="143767"/>
                </a:lnTo>
                <a:lnTo>
                  <a:pt x="150390" y="147041"/>
                </a:lnTo>
                <a:lnTo>
                  <a:pt x="149100" y="147240"/>
                </a:lnTo>
                <a:lnTo>
                  <a:pt x="147512" y="147339"/>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6230090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7772400" y="1295400"/>
            <a:ext cx="990600" cy="954107"/>
          </a:xfrm>
          <a:prstGeom prst="rect">
            <a:avLst/>
          </a:prstGeom>
          <a:noFill/>
        </p:spPr>
        <p:txBody>
          <a:bodyPr wrap="square" rtlCol="0">
            <a:spAutoFit/>
          </a:bodyPr>
          <a:lstStyle/>
          <a:p>
            <a:pPr algn="just"/>
            <a:r>
              <a:rPr lang="pt-BR" sz="1400" dirty="0"/>
              <a:t>Conversão utilizando PTAX 800 do BCB</a:t>
            </a:r>
          </a:p>
        </p:txBody>
      </p:sp>
      <p:sp>
        <p:nvSpPr>
          <p:cNvPr id="11" name="CaixaDeTexto 10"/>
          <p:cNvSpPr txBox="1"/>
          <p:nvPr/>
        </p:nvSpPr>
        <p:spPr>
          <a:xfrm>
            <a:off x="274093" y="228600"/>
            <a:ext cx="8305800" cy="477054"/>
          </a:xfrm>
          <a:prstGeom prst="rect">
            <a:avLst/>
          </a:prstGeom>
          <a:noFill/>
        </p:spPr>
        <p:txBody>
          <a:bodyPr wrap="square" rtlCol="0">
            <a:spAutoFit/>
          </a:bodyPr>
          <a:lstStyle/>
          <a:p>
            <a:r>
              <a:rPr lang="pt-BR" sz="2500" b="1" dirty="0"/>
              <a:t>Exemplo de cálculo de base em Alto Araguaia(MT) – Soja SFI</a:t>
            </a:r>
          </a:p>
        </p:txBody>
      </p:sp>
      <p:graphicFrame>
        <p:nvGraphicFramePr>
          <p:cNvPr id="2" name="Tabela 1"/>
          <p:cNvGraphicFramePr>
            <a:graphicFrameLocks noGrp="1"/>
          </p:cNvGraphicFramePr>
          <p:nvPr>
            <p:extLst/>
          </p:nvPr>
        </p:nvGraphicFramePr>
        <p:xfrm>
          <a:off x="239974" y="692006"/>
          <a:ext cx="3581400" cy="5299709"/>
        </p:xfrm>
        <a:graphic>
          <a:graphicData uri="http://schemas.openxmlformats.org/drawingml/2006/table">
            <a:tbl>
              <a:tblPr>
                <a:tableStyleId>{5940675A-B579-460E-94D1-54222C63F5DA}</a:tableStyleId>
              </a:tblPr>
              <a:tblGrid>
                <a:gridCol w="990600">
                  <a:extLst>
                    <a:ext uri="{9D8B030D-6E8A-4147-A177-3AD203B41FA5}">
                      <a16:colId xmlns:a16="http://schemas.microsoft.com/office/drawing/2014/main" val="20000"/>
                    </a:ext>
                  </a:extLst>
                </a:gridCol>
                <a:gridCol w="831778">
                  <a:extLst>
                    <a:ext uri="{9D8B030D-6E8A-4147-A177-3AD203B41FA5}">
                      <a16:colId xmlns:a16="http://schemas.microsoft.com/office/drawing/2014/main" val="20001"/>
                    </a:ext>
                  </a:extLst>
                </a:gridCol>
                <a:gridCol w="920822">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619124">
                <a:tc>
                  <a:txBody>
                    <a:bodyPr/>
                    <a:lstStyle/>
                    <a:p>
                      <a:pPr algn="ctr" fontAlgn="ctr"/>
                      <a:r>
                        <a:rPr lang="pt-BR" sz="1200" b="1" u="none" strike="noStrike" dirty="0">
                          <a:effectLst/>
                        </a:rPr>
                        <a:t>Data</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Preço Ajuste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Cotação Alto Araguaia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BASE</a:t>
                      </a:r>
                      <a:endParaRPr lang="pt-BR" sz="1200" b="1" i="0" u="none" strike="noStrike" dirty="0">
                        <a:solidFill>
                          <a:srgbClr val="000000"/>
                        </a:solidFill>
                        <a:effectLst/>
                        <a:latin typeface="Calibri" panose="020F0502020204030204" pitchFamily="34" charset="0"/>
                      </a:endParaRPr>
                    </a:p>
                  </a:txBody>
                  <a:tcPr marL="9429" marR="9429" marT="9429" marB="0" anchor="ctr"/>
                </a:tc>
                <a:extLst>
                  <a:ext uri="{0D108BD9-81ED-4DB2-BD59-A6C34878D82A}">
                    <a16:rowId xmlns:a16="http://schemas.microsoft.com/office/drawing/2014/main" val="10000"/>
                  </a:ext>
                </a:extLst>
              </a:tr>
              <a:tr h="206375">
                <a:tc>
                  <a:txBody>
                    <a:bodyPr/>
                    <a:lstStyle/>
                    <a:p>
                      <a:pPr algn="r" fontAlgn="b"/>
                      <a:r>
                        <a:rPr lang="pt-BR" sz="1400" u="none" strike="noStrike">
                          <a:effectLst/>
                        </a:rPr>
                        <a:t>01/06/2015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20,41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17,87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0001"/>
                  </a:ext>
                </a:extLst>
              </a:tr>
              <a:tr h="206375">
                <a:tc>
                  <a:txBody>
                    <a:bodyPr/>
                    <a:lstStyle/>
                    <a:p>
                      <a:pPr algn="r" fontAlgn="b"/>
                      <a:r>
                        <a:rPr lang="pt-BR" sz="1400" u="none" strike="noStrike">
                          <a:effectLst/>
                        </a:rPr>
                        <a:t>02/06/2015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20,74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-2,61</a:t>
                      </a:r>
                    </a:p>
                  </a:txBody>
                  <a:tcPr marL="9525" marR="9525" marT="9525" marB="0" anchor="b"/>
                </a:tc>
                <a:extLst>
                  <a:ext uri="{0D108BD9-81ED-4DB2-BD59-A6C34878D82A}">
                    <a16:rowId xmlns:a16="http://schemas.microsoft.com/office/drawing/2014/main" val="10002"/>
                  </a:ext>
                </a:extLst>
              </a:tr>
              <a:tr h="206375">
                <a:tc>
                  <a:txBody>
                    <a:bodyPr/>
                    <a:lstStyle/>
                    <a:p>
                      <a:pPr algn="r" fontAlgn="b"/>
                      <a:r>
                        <a:rPr lang="pt-BR" sz="1400" u="none" strike="noStrike">
                          <a:effectLst/>
                        </a:rPr>
                        <a:t>03/06/2015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18,28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-2,34</a:t>
                      </a:r>
                    </a:p>
                  </a:txBody>
                  <a:tcPr marL="9525" marR="9525" marT="9525" marB="0" anchor="b"/>
                </a:tc>
                <a:extLst>
                  <a:ext uri="{0D108BD9-81ED-4DB2-BD59-A6C34878D82A}">
                    <a16:rowId xmlns:a16="http://schemas.microsoft.com/office/drawing/2014/main" val="10003"/>
                  </a:ext>
                </a:extLst>
              </a:tr>
              <a:tr h="206375">
                <a:tc>
                  <a:txBody>
                    <a:bodyPr/>
                    <a:lstStyle/>
                    <a:p>
                      <a:pPr algn="r" fontAlgn="b"/>
                      <a:r>
                        <a:rPr lang="pt-BR" sz="1400" u="none" strike="noStrike">
                          <a:effectLst/>
                        </a:rPr>
                        <a:t>05/06/2015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17,99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-2,68</a:t>
                      </a:r>
                    </a:p>
                  </a:txBody>
                  <a:tcPr marL="9525" marR="9525" marT="9525" marB="0" anchor="b"/>
                </a:tc>
                <a:extLst>
                  <a:ext uri="{0D108BD9-81ED-4DB2-BD59-A6C34878D82A}">
                    <a16:rowId xmlns:a16="http://schemas.microsoft.com/office/drawing/2014/main" val="10004"/>
                  </a:ext>
                </a:extLst>
              </a:tr>
              <a:tr h="206375">
                <a:tc>
                  <a:txBody>
                    <a:bodyPr/>
                    <a:lstStyle/>
                    <a:p>
                      <a:pPr algn="r" fontAlgn="b"/>
                      <a:r>
                        <a:rPr lang="pt-BR" sz="1400" u="none" strike="noStrike">
                          <a:effectLst/>
                        </a:rPr>
                        <a:t>08/06/2015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20,82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-2,70</a:t>
                      </a:r>
                    </a:p>
                  </a:txBody>
                  <a:tcPr marL="9525" marR="9525" marT="9525" marB="0" anchor="b"/>
                </a:tc>
                <a:extLst>
                  <a:ext uri="{0D108BD9-81ED-4DB2-BD59-A6C34878D82A}">
                    <a16:rowId xmlns:a16="http://schemas.microsoft.com/office/drawing/2014/main" val="10005"/>
                  </a:ext>
                </a:extLst>
              </a:tr>
              <a:tr h="206375">
                <a:tc>
                  <a:txBody>
                    <a:bodyPr/>
                    <a:lstStyle/>
                    <a:p>
                      <a:pPr algn="r" fontAlgn="b"/>
                      <a:r>
                        <a:rPr lang="pt-BR" sz="1400" u="none" strike="noStrike">
                          <a:effectLst/>
                        </a:rPr>
                        <a:t>09/06/2015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20,98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-2,91</a:t>
                      </a:r>
                    </a:p>
                  </a:txBody>
                  <a:tcPr marL="9525" marR="9525" marT="9525" marB="0" anchor="b"/>
                </a:tc>
                <a:extLst>
                  <a:ext uri="{0D108BD9-81ED-4DB2-BD59-A6C34878D82A}">
                    <a16:rowId xmlns:a16="http://schemas.microsoft.com/office/drawing/2014/main" val="10006"/>
                  </a:ext>
                </a:extLst>
              </a:tr>
              <a:tr h="206375">
                <a:tc>
                  <a:txBody>
                    <a:bodyPr/>
                    <a:lstStyle/>
                    <a:p>
                      <a:pPr algn="r" fontAlgn="b"/>
                      <a:r>
                        <a:rPr lang="pt-BR" sz="1400" u="none" strike="noStrike">
                          <a:effectLst/>
                        </a:rPr>
                        <a:t>10/06/2015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20,93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18,32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-2,61</a:t>
                      </a:r>
                    </a:p>
                  </a:txBody>
                  <a:tcPr marL="9525" marR="9525" marT="9525" marB="0" anchor="b"/>
                </a:tc>
                <a:extLst>
                  <a:ext uri="{0D108BD9-81ED-4DB2-BD59-A6C34878D82A}">
                    <a16:rowId xmlns:a16="http://schemas.microsoft.com/office/drawing/2014/main" val="10007"/>
                  </a:ext>
                </a:extLst>
              </a:tr>
              <a:tr h="206375">
                <a:tc>
                  <a:txBody>
                    <a:bodyPr/>
                    <a:lstStyle/>
                    <a:p>
                      <a:pPr algn="r" fontAlgn="b"/>
                      <a:r>
                        <a:rPr lang="pt-BR" sz="1400" u="none" strike="noStrike">
                          <a:effectLst/>
                        </a:rPr>
                        <a:t>11/06/2015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20,72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-3,05</a:t>
                      </a:r>
                    </a:p>
                  </a:txBody>
                  <a:tcPr marL="9525" marR="9525" marT="9525" marB="0" anchor="b"/>
                </a:tc>
                <a:extLst>
                  <a:ext uri="{0D108BD9-81ED-4DB2-BD59-A6C34878D82A}">
                    <a16:rowId xmlns:a16="http://schemas.microsoft.com/office/drawing/2014/main" val="10008"/>
                  </a:ext>
                </a:extLst>
              </a:tr>
              <a:tr h="206375">
                <a:tc>
                  <a:txBody>
                    <a:bodyPr/>
                    <a:lstStyle/>
                    <a:p>
                      <a:pPr algn="r" fontAlgn="b"/>
                      <a:r>
                        <a:rPr lang="pt-BR" sz="1400" u="none" strike="noStrike">
                          <a:effectLst/>
                        </a:rPr>
                        <a:t>12/06/2015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20,72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-2,66</a:t>
                      </a:r>
                    </a:p>
                  </a:txBody>
                  <a:tcPr marL="9525" marR="9525" marT="9525" marB="0" anchor="b"/>
                </a:tc>
                <a:extLst>
                  <a:ext uri="{0D108BD9-81ED-4DB2-BD59-A6C34878D82A}">
                    <a16:rowId xmlns:a16="http://schemas.microsoft.com/office/drawing/2014/main" val="10009"/>
                  </a:ext>
                </a:extLst>
              </a:tr>
              <a:tr h="206375">
                <a:tc>
                  <a:txBody>
                    <a:bodyPr/>
                    <a:lstStyle/>
                    <a:p>
                      <a:pPr algn="r" fontAlgn="b"/>
                      <a:r>
                        <a:rPr lang="pt-BR" sz="1400" u="none" strike="noStrike">
                          <a:effectLst/>
                        </a:rPr>
                        <a:t>15/06/2015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17,91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-2,76</a:t>
                      </a:r>
                    </a:p>
                  </a:txBody>
                  <a:tcPr marL="9525" marR="9525" marT="9525" marB="0" anchor="b"/>
                </a:tc>
                <a:extLst>
                  <a:ext uri="{0D108BD9-81ED-4DB2-BD59-A6C34878D82A}">
                    <a16:rowId xmlns:a16="http://schemas.microsoft.com/office/drawing/2014/main" val="10010"/>
                  </a:ext>
                </a:extLst>
              </a:tr>
              <a:tr h="206375">
                <a:tc>
                  <a:txBody>
                    <a:bodyPr/>
                    <a:lstStyle/>
                    <a:p>
                      <a:pPr algn="r" fontAlgn="b"/>
                      <a:r>
                        <a:rPr lang="pt-BR" sz="1400" u="none" strike="noStrike">
                          <a:effectLst/>
                        </a:rPr>
                        <a:t>16/06/2015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21,11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-2,93</a:t>
                      </a:r>
                    </a:p>
                  </a:txBody>
                  <a:tcPr marL="9525" marR="9525" marT="9525" marB="0" anchor="b"/>
                </a:tc>
                <a:extLst>
                  <a:ext uri="{0D108BD9-81ED-4DB2-BD59-A6C34878D82A}">
                    <a16:rowId xmlns:a16="http://schemas.microsoft.com/office/drawing/2014/main" val="10011"/>
                  </a:ext>
                </a:extLst>
              </a:tr>
              <a:tr h="206375">
                <a:tc>
                  <a:txBody>
                    <a:bodyPr/>
                    <a:lstStyle/>
                    <a:p>
                      <a:pPr algn="r" fontAlgn="b"/>
                      <a:r>
                        <a:rPr lang="pt-BR" sz="1400" u="none" strike="noStrike">
                          <a:effectLst/>
                        </a:rPr>
                        <a:t>17/06/2015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21,36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18,39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-2,97</a:t>
                      </a:r>
                    </a:p>
                  </a:txBody>
                  <a:tcPr marL="9525" marR="9525" marT="9525" marB="0" anchor="b"/>
                </a:tc>
                <a:extLst>
                  <a:ext uri="{0D108BD9-81ED-4DB2-BD59-A6C34878D82A}">
                    <a16:rowId xmlns:a16="http://schemas.microsoft.com/office/drawing/2014/main" val="10012"/>
                  </a:ext>
                </a:extLst>
              </a:tr>
              <a:tr h="206375">
                <a:tc>
                  <a:txBody>
                    <a:bodyPr/>
                    <a:lstStyle/>
                    <a:p>
                      <a:pPr algn="r" fontAlgn="b"/>
                      <a:r>
                        <a:rPr lang="pt-BR" sz="1400" u="none" strike="noStrike">
                          <a:effectLst/>
                        </a:rPr>
                        <a:t>18/06/2015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21,56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18,87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-2,69</a:t>
                      </a:r>
                    </a:p>
                  </a:txBody>
                  <a:tcPr marL="9525" marR="9525" marT="9525" marB="0" anchor="b"/>
                </a:tc>
                <a:extLst>
                  <a:ext uri="{0D108BD9-81ED-4DB2-BD59-A6C34878D82A}">
                    <a16:rowId xmlns:a16="http://schemas.microsoft.com/office/drawing/2014/main" val="10013"/>
                  </a:ext>
                </a:extLst>
              </a:tr>
              <a:tr h="206375">
                <a:tc>
                  <a:txBody>
                    <a:bodyPr/>
                    <a:lstStyle/>
                    <a:p>
                      <a:pPr algn="r" fontAlgn="b"/>
                      <a:r>
                        <a:rPr lang="pt-BR" sz="1400" u="none" strike="noStrike">
                          <a:effectLst/>
                        </a:rPr>
                        <a:t>19/06/2015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21,42</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18,84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-2,58</a:t>
                      </a:r>
                    </a:p>
                  </a:txBody>
                  <a:tcPr marL="9525" marR="9525" marT="9525" marB="0" anchor="b"/>
                </a:tc>
                <a:extLst>
                  <a:ext uri="{0D108BD9-81ED-4DB2-BD59-A6C34878D82A}">
                    <a16:rowId xmlns:a16="http://schemas.microsoft.com/office/drawing/2014/main" val="10014"/>
                  </a:ext>
                </a:extLst>
              </a:tr>
              <a:tr h="206375">
                <a:tc>
                  <a:txBody>
                    <a:bodyPr/>
                    <a:lstStyle/>
                    <a:p>
                      <a:pPr algn="r" fontAlgn="b"/>
                      <a:r>
                        <a:rPr lang="pt-BR" sz="1400" u="none" strike="noStrike">
                          <a:effectLst/>
                        </a:rPr>
                        <a:t>22/06/2015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21,81</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19,02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-2,79</a:t>
                      </a:r>
                    </a:p>
                  </a:txBody>
                  <a:tcPr marL="9525" marR="9525" marT="9525" marB="0" anchor="b"/>
                </a:tc>
                <a:extLst>
                  <a:ext uri="{0D108BD9-81ED-4DB2-BD59-A6C34878D82A}">
                    <a16:rowId xmlns:a16="http://schemas.microsoft.com/office/drawing/2014/main" val="10015"/>
                  </a:ext>
                </a:extLst>
              </a:tr>
              <a:tr h="206375">
                <a:tc>
                  <a:txBody>
                    <a:bodyPr/>
                    <a:lstStyle/>
                    <a:p>
                      <a:pPr algn="r" fontAlgn="b"/>
                      <a:r>
                        <a:rPr lang="pt-BR" sz="1400" u="none" strike="noStrike">
                          <a:effectLst/>
                        </a:rPr>
                        <a:t>23/06/2015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21,77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-2,67</a:t>
                      </a:r>
                    </a:p>
                  </a:txBody>
                  <a:tcPr marL="9525" marR="9525" marT="9525" marB="0" anchor="b"/>
                </a:tc>
                <a:extLst>
                  <a:ext uri="{0D108BD9-81ED-4DB2-BD59-A6C34878D82A}">
                    <a16:rowId xmlns:a16="http://schemas.microsoft.com/office/drawing/2014/main" val="10016"/>
                  </a:ext>
                </a:extLst>
              </a:tr>
              <a:tr h="206375">
                <a:tc>
                  <a:txBody>
                    <a:bodyPr/>
                    <a:lstStyle/>
                    <a:p>
                      <a:pPr algn="r" fontAlgn="b"/>
                      <a:r>
                        <a:rPr lang="pt-BR" sz="1400" u="none" strike="noStrike">
                          <a:effectLst/>
                        </a:rPr>
                        <a:t>24/06/2015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21,64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-2,62</a:t>
                      </a:r>
                    </a:p>
                  </a:txBody>
                  <a:tcPr marL="9525" marR="9525" marT="9525" marB="0" anchor="b"/>
                </a:tc>
                <a:extLst>
                  <a:ext uri="{0D108BD9-81ED-4DB2-BD59-A6C34878D82A}">
                    <a16:rowId xmlns:a16="http://schemas.microsoft.com/office/drawing/2014/main" val="10017"/>
                  </a:ext>
                </a:extLst>
              </a:tr>
              <a:tr h="206375">
                <a:tc>
                  <a:txBody>
                    <a:bodyPr/>
                    <a:lstStyle/>
                    <a:p>
                      <a:pPr algn="r" fontAlgn="b"/>
                      <a:r>
                        <a:rPr lang="pt-BR" sz="1400" u="none" strike="noStrike">
                          <a:effectLst/>
                        </a:rPr>
                        <a:t>25/06/2015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19,02</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-3,03</a:t>
                      </a:r>
                    </a:p>
                  </a:txBody>
                  <a:tcPr marL="9525" marR="9525" marT="9525" marB="0" anchor="b"/>
                </a:tc>
                <a:extLst>
                  <a:ext uri="{0D108BD9-81ED-4DB2-BD59-A6C34878D82A}">
                    <a16:rowId xmlns:a16="http://schemas.microsoft.com/office/drawing/2014/main" val="10018"/>
                  </a:ext>
                </a:extLst>
              </a:tr>
              <a:tr h="206375">
                <a:tc>
                  <a:txBody>
                    <a:bodyPr/>
                    <a:lstStyle/>
                    <a:p>
                      <a:pPr algn="r" fontAlgn="b"/>
                      <a:r>
                        <a:rPr lang="pt-BR" sz="1400" u="none" strike="noStrike">
                          <a:effectLst/>
                        </a:rPr>
                        <a:t>26/06/2015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-3,06</a:t>
                      </a:r>
                    </a:p>
                  </a:txBody>
                  <a:tcPr marL="9525" marR="9525" marT="9525" marB="0" anchor="b"/>
                </a:tc>
                <a:extLst>
                  <a:ext uri="{0D108BD9-81ED-4DB2-BD59-A6C34878D82A}">
                    <a16:rowId xmlns:a16="http://schemas.microsoft.com/office/drawing/2014/main" val="10019"/>
                  </a:ext>
                </a:extLst>
              </a:tr>
              <a:tr h="206375">
                <a:tc>
                  <a:txBody>
                    <a:bodyPr/>
                    <a:lstStyle/>
                    <a:p>
                      <a:pPr algn="r" fontAlgn="b"/>
                      <a:r>
                        <a:rPr lang="pt-BR" sz="1400" u="none" strike="noStrike">
                          <a:effectLst/>
                        </a:rPr>
                        <a:t>29/06/2015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22,10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18,64</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-3,46</a:t>
                      </a:r>
                    </a:p>
                  </a:txBody>
                  <a:tcPr marL="9525" marR="9525" marT="9525" marB="0" anchor="b"/>
                </a:tc>
                <a:extLst>
                  <a:ext uri="{0D108BD9-81ED-4DB2-BD59-A6C34878D82A}">
                    <a16:rowId xmlns:a16="http://schemas.microsoft.com/office/drawing/2014/main" val="10020"/>
                  </a:ext>
                </a:extLst>
              </a:tr>
              <a:tr h="206375">
                <a:tc>
                  <a:txBody>
                    <a:bodyPr/>
                    <a:lstStyle/>
                    <a:p>
                      <a:pPr algn="r" fontAlgn="b"/>
                      <a:r>
                        <a:rPr lang="pt-BR" sz="1400" u="none" strike="noStrike">
                          <a:effectLst/>
                        </a:rPr>
                        <a:t>30/06/2015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23,29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19,18</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-4,11</a:t>
                      </a:r>
                    </a:p>
                  </a:txBody>
                  <a:tcPr marL="9525" marR="9525" marT="9525" marB="0" anchor="b"/>
                </a:tc>
                <a:extLst>
                  <a:ext uri="{0D108BD9-81ED-4DB2-BD59-A6C34878D82A}">
                    <a16:rowId xmlns:a16="http://schemas.microsoft.com/office/drawing/2014/main" val="10021"/>
                  </a:ext>
                </a:extLst>
              </a:tr>
            </a:tbl>
          </a:graphicData>
        </a:graphic>
      </p:graphicFrame>
      <p:graphicFrame>
        <p:nvGraphicFramePr>
          <p:cNvPr id="3" name="Tabela 2"/>
          <p:cNvGraphicFramePr>
            <a:graphicFrameLocks noGrp="1"/>
          </p:cNvGraphicFramePr>
          <p:nvPr>
            <p:extLst/>
          </p:nvPr>
        </p:nvGraphicFramePr>
        <p:xfrm>
          <a:off x="7696200" y="2514600"/>
          <a:ext cx="1219200" cy="571500"/>
        </p:xfrm>
        <a:graphic>
          <a:graphicData uri="http://schemas.openxmlformats.org/drawingml/2006/table">
            <a:tbl>
              <a:tblPr>
                <a:tableStyleId>{5940675A-B579-460E-94D1-54222C63F5DA}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190500">
                <a:tc>
                  <a:txBody>
                    <a:bodyPr/>
                    <a:lstStyle/>
                    <a:p>
                      <a:pPr algn="l" fontAlgn="b"/>
                      <a:r>
                        <a:rPr lang="pt-BR" sz="1100" u="none" strike="noStrike" dirty="0" err="1">
                          <a:effectLst/>
                        </a:rPr>
                        <a:t>Correl</a:t>
                      </a:r>
                      <a:endParaRPr lang="pt-B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0,86034</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pt-BR" sz="1100" u="none" strike="noStrike">
                          <a:effectLst/>
                        </a:rPr>
                        <a:t>Desvio</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0,483413</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pt-BR" sz="1100" u="none" strike="noStrike">
                          <a:effectLst/>
                        </a:rPr>
                        <a:t>Média</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dirty="0">
                          <a:effectLst/>
                        </a:rPr>
                        <a:t>-3,15926</a:t>
                      </a:r>
                      <a:endParaRPr lang="pt-B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graphicFrame>
        <p:nvGraphicFramePr>
          <p:cNvPr id="4" name="Tabela 3"/>
          <p:cNvGraphicFramePr>
            <a:graphicFrameLocks noGrp="1"/>
          </p:cNvGraphicFramePr>
          <p:nvPr>
            <p:extLst/>
          </p:nvPr>
        </p:nvGraphicFramePr>
        <p:xfrm>
          <a:off x="4029501" y="705654"/>
          <a:ext cx="3514299" cy="5270331"/>
        </p:xfrm>
        <a:graphic>
          <a:graphicData uri="http://schemas.openxmlformats.org/drawingml/2006/table">
            <a:tbl>
              <a:tblPr>
                <a:tableStyleId>{5940675A-B579-460E-94D1-54222C63F5DA}</a:tableStyleId>
              </a:tblPr>
              <a:tblGrid>
                <a:gridCol w="938642">
                  <a:extLst>
                    <a:ext uri="{9D8B030D-6E8A-4147-A177-3AD203B41FA5}">
                      <a16:colId xmlns:a16="http://schemas.microsoft.com/office/drawing/2014/main" val="20000"/>
                    </a:ext>
                  </a:extLst>
                </a:gridCol>
                <a:gridCol w="849591">
                  <a:extLst>
                    <a:ext uri="{9D8B030D-6E8A-4147-A177-3AD203B41FA5}">
                      <a16:colId xmlns:a16="http://schemas.microsoft.com/office/drawing/2014/main" val="20001"/>
                    </a:ext>
                  </a:extLst>
                </a:gridCol>
                <a:gridCol w="927362">
                  <a:extLst>
                    <a:ext uri="{9D8B030D-6E8A-4147-A177-3AD203B41FA5}">
                      <a16:colId xmlns:a16="http://schemas.microsoft.com/office/drawing/2014/main" val="20002"/>
                    </a:ext>
                  </a:extLst>
                </a:gridCol>
                <a:gridCol w="798704">
                  <a:extLst>
                    <a:ext uri="{9D8B030D-6E8A-4147-A177-3AD203B41FA5}">
                      <a16:colId xmlns:a16="http://schemas.microsoft.com/office/drawing/2014/main" val="20003"/>
                    </a:ext>
                  </a:extLst>
                </a:gridCol>
              </a:tblGrid>
              <a:tr h="589746">
                <a:tc>
                  <a:txBody>
                    <a:bodyPr/>
                    <a:lstStyle/>
                    <a:p>
                      <a:pPr algn="ctr" fontAlgn="ctr"/>
                      <a:r>
                        <a:rPr lang="pt-BR" sz="1200" b="1" u="none" strike="noStrike" dirty="0">
                          <a:effectLst/>
                        </a:rPr>
                        <a:t>Data</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Preço Ajuste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Cotação Alto Araguaia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BASE</a:t>
                      </a:r>
                      <a:endParaRPr lang="pt-BR" sz="1200" b="1" i="0" u="none" strike="noStrike" dirty="0">
                        <a:solidFill>
                          <a:srgbClr val="000000"/>
                        </a:solidFill>
                        <a:effectLst/>
                        <a:latin typeface="Calibri" panose="020F0502020204030204" pitchFamily="34" charset="0"/>
                      </a:endParaRPr>
                    </a:p>
                  </a:txBody>
                  <a:tcPr marL="9429" marR="9429" marT="9429" marB="0" anchor="ctr"/>
                </a:tc>
                <a:extLst>
                  <a:ext uri="{0D108BD9-81ED-4DB2-BD59-A6C34878D82A}">
                    <a16:rowId xmlns:a16="http://schemas.microsoft.com/office/drawing/2014/main" val="10000"/>
                  </a:ext>
                </a:extLst>
              </a:tr>
              <a:tr h="206375">
                <a:tc>
                  <a:txBody>
                    <a:bodyPr/>
                    <a:lstStyle/>
                    <a:p>
                      <a:pPr algn="r" fontAlgn="b"/>
                      <a:r>
                        <a:rPr lang="pt-BR" sz="1400" u="none" strike="noStrike" dirty="0">
                          <a:effectLst/>
                        </a:rPr>
                        <a:t>01/07/2015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23,02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18,92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-4,10</a:t>
                      </a:r>
                    </a:p>
                  </a:txBody>
                  <a:tcPr marL="9525" marR="9525" marT="9525" marB="0" anchor="b"/>
                </a:tc>
                <a:extLst>
                  <a:ext uri="{0D108BD9-81ED-4DB2-BD59-A6C34878D82A}">
                    <a16:rowId xmlns:a16="http://schemas.microsoft.com/office/drawing/2014/main" val="10001"/>
                  </a:ext>
                </a:extLst>
              </a:tr>
              <a:tr h="206375">
                <a:tc>
                  <a:txBody>
                    <a:bodyPr/>
                    <a:lstStyle/>
                    <a:p>
                      <a:pPr algn="r" fontAlgn="b"/>
                      <a:r>
                        <a:rPr lang="pt-BR" sz="1400" u="none" strike="noStrike" dirty="0">
                          <a:effectLst/>
                        </a:rPr>
                        <a:t>02/07/2015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23,04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-3,96</a:t>
                      </a:r>
                    </a:p>
                  </a:txBody>
                  <a:tcPr marL="9525" marR="9525" marT="9525" marB="0" anchor="b"/>
                </a:tc>
                <a:extLst>
                  <a:ext uri="{0D108BD9-81ED-4DB2-BD59-A6C34878D82A}">
                    <a16:rowId xmlns:a16="http://schemas.microsoft.com/office/drawing/2014/main" val="10002"/>
                  </a:ext>
                </a:extLst>
              </a:tr>
              <a:tr h="206375">
                <a:tc>
                  <a:txBody>
                    <a:bodyPr/>
                    <a:lstStyle/>
                    <a:p>
                      <a:pPr algn="r" fontAlgn="b"/>
                      <a:r>
                        <a:rPr lang="pt-BR" sz="1400" u="none" strike="noStrike" dirty="0">
                          <a:effectLst/>
                        </a:rPr>
                        <a:t>06/07/2015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22,79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18,80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-3,99</a:t>
                      </a:r>
                    </a:p>
                  </a:txBody>
                  <a:tcPr marL="9525" marR="9525" marT="9525" marB="0" anchor="b"/>
                </a:tc>
                <a:extLst>
                  <a:ext uri="{0D108BD9-81ED-4DB2-BD59-A6C34878D82A}">
                    <a16:rowId xmlns:a16="http://schemas.microsoft.com/office/drawing/2014/main" val="10003"/>
                  </a:ext>
                </a:extLst>
              </a:tr>
              <a:tr h="206375">
                <a:tc>
                  <a:txBody>
                    <a:bodyPr/>
                    <a:lstStyle/>
                    <a:p>
                      <a:pPr algn="r" fontAlgn="b"/>
                      <a:r>
                        <a:rPr lang="pt-BR" sz="1400" u="none" strike="noStrike">
                          <a:effectLst/>
                        </a:rPr>
                        <a:t>07/07/2015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-3,38</a:t>
                      </a:r>
                    </a:p>
                  </a:txBody>
                  <a:tcPr marL="9525" marR="9525" marT="9525" marB="0" anchor="b"/>
                </a:tc>
                <a:extLst>
                  <a:ext uri="{0D108BD9-81ED-4DB2-BD59-A6C34878D82A}">
                    <a16:rowId xmlns:a16="http://schemas.microsoft.com/office/drawing/2014/main" val="10004"/>
                  </a:ext>
                </a:extLst>
              </a:tr>
              <a:tr h="206375">
                <a:tc>
                  <a:txBody>
                    <a:bodyPr/>
                    <a:lstStyle/>
                    <a:p>
                      <a:pPr algn="r" fontAlgn="b"/>
                      <a:r>
                        <a:rPr lang="pt-BR" sz="1400" u="none" strike="noStrike">
                          <a:effectLst/>
                        </a:rPr>
                        <a:t>08/07/2015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22,18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18,66</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-3,52</a:t>
                      </a:r>
                    </a:p>
                  </a:txBody>
                  <a:tcPr marL="9525" marR="9525" marT="9525" marB="0" anchor="b"/>
                </a:tc>
                <a:extLst>
                  <a:ext uri="{0D108BD9-81ED-4DB2-BD59-A6C34878D82A}">
                    <a16:rowId xmlns:a16="http://schemas.microsoft.com/office/drawing/2014/main" val="10005"/>
                  </a:ext>
                </a:extLst>
              </a:tr>
              <a:tr h="206375">
                <a:tc>
                  <a:txBody>
                    <a:bodyPr/>
                    <a:lstStyle/>
                    <a:p>
                      <a:pPr algn="r" fontAlgn="b"/>
                      <a:r>
                        <a:rPr lang="pt-BR" sz="1400" u="none" strike="noStrike">
                          <a:effectLst/>
                        </a:rPr>
                        <a:t>09/07/2015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22,88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-4,15</a:t>
                      </a:r>
                    </a:p>
                  </a:txBody>
                  <a:tcPr marL="9525" marR="9525" marT="9525" marB="0" anchor="b"/>
                </a:tc>
                <a:extLst>
                  <a:ext uri="{0D108BD9-81ED-4DB2-BD59-A6C34878D82A}">
                    <a16:rowId xmlns:a16="http://schemas.microsoft.com/office/drawing/2014/main" val="10006"/>
                  </a:ext>
                </a:extLst>
              </a:tr>
              <a:tr h="206375">
                <a:tc>
                  <a:txBody>
                    <a:bodyPr/>
                    <a:lstStyle/>
                    <a:p>
                      <a:pPr algn="r" fontAlgn="b"/>
                      <a:r>
                        <a:rPr lang="pt-BR" sz="1400" u="none" strike="noStrike">
                          <a:effectLst/>
                        </a:rPr>
                        <a:t>10/07/2015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23,00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-3,88</a:t>
                      </a:r>
                    </a:p>
                  </a:txBody>
                  <a:tcPr marL="9525" marR="9525" marT="9525" marB="0" anchor="b"/>
                </a:tc>
                <a:extLst>
                  <a:ext uri="{0D108BD9-81ED-4DB2-BD59-A6C34878D82A}">
                    <a16:rowId xmlns:a16="http://schemas.microsoft.com/office/drawing/2014/main" val="10007"/>
                  </a:ext>
                </a:extLst>
              </a:tr>
              <a:tr h="206375">
                <a:tc>
                  <a:txBody>
                    <a:bodyPr/>
                    <a:lstStyle/>
                    <a:p>
                      <a:pPr algn="r" fontAlgn="b"/>
                      <a:r>
                        <a:rPr lang="pt-BR" sz="1400" u="none" strike="noStrike">
                          <a:effectLst/>
                        </a:rPr>
                        <a:t>13/07/2015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23,04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-3,89</a:t>
                      </a:r>
                    </a:p>
                  </a:txBody>
                  <a:tcPr marL="9525" marR="9525" marT="9525" marB="0" anchor="b"/>
                </a:tc>
                <a:extLst>
                  <a:ext uri="{0D108BD9-81ED-4DB2-BD59-A6C34878D82A}">
                    <a16:rowId xmlns:a16="http://schemas.microsoft.com/office/drawing/2014/main" val="10008"/>
                  </a:ext>
                </a:extLst>
              </a:tr>
              <a:tr h="206375">
                <a:tc>
                  <a:txBody>
                    <a:bodyPr/>
                    <a:lstStyle/>
                    <a:p>
                      <a:pPr algn="r" fontAlgn="b"/>
                      <a:r>
                        <a:rPr lang="pt-BR" sz="1400" u="none" strike="noStrike">
                          <a:effectLst/>
                        </a:rPr>
                        <a:t>14/07/2015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22,91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19,53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10009"/>
                  </a:ext>
                </a:extLst>
              </a:tr>
              <a:tr h="206375">
                <a:tc>
                  <a:txBody>
                    <a:bodyPr/>
                    <a:lstStyle/>
                    <a:p>
                      <a:pPr algn="r" fontAlgn="b"/>
                      <a:r>
                        <a:rPr lang="pt-BR" sz="1400" u="none" strike="noStrike">
                          <a:effectLst/>
                        </a:rPr>
                        <a:t>15/07/2015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22,60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19,35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-3,25</a:t>
                      </a:r>
                    </a:p>
                  </a:txBody>
                  <a:tcPr marL="9525" marR="9525" marT="9525" marB="0" anchor="b"/>
                </a:tc>
                <a:extLst>
                  <a:ext uri="{0D108BD9-81ED-4DB2-BD59-A6C34878D82A}">
                    <a16:rowId xmlns:a16="http://schemas.microsoft.com/office/drawing/2014/main" val="10010"/>
                  </a:ext>
                </a:extLst>
              </a:tr>
              <a:tr h="206375">
                <a:tc>
                  <a:txBody>
                    <a:bodyPr/>
                    <a:lstStyle/>
                    <a:p>
                      <a:pPr algn="r" fontAlgn="b"/>
                      <a:r>
                        <a:rPr lang="pt-BR" sz="1400" u="none" strike="noStrike">
                          <a:effectLst/>
                        </a:rPr>
                        <a:t>16/07/2015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22,46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-3,34</a:t>
                      </a:r>
                    </a:p>
                  </a:txBody>
                  <a:tcPr marL="9525" marR="9525" marT="9525" marB="0" anchor="b"/>
                </a:tc>
                <a:extLst>
                  <a:ext uri="{0D108BD9-81ED-4DB2-BD59-A6C34878D82A}">
                    <a16:rowId xmlns:a16="http://schemas.microsoft.com/office/drawing/2014/main" val="10011"/>
                  </a:ext>
                </a:extLst>
              </a:tr>
              <a:tr h="206375">
                <a:tc>
                  <a:txBody>
                    <a:bodyPr/>
                    <a:lstStyle/>
                    <a:p>
                      <a:pPr algn="r" fontAlgn="b"/>
                      <a:r>
                        <a:rPr lang="pt-BR" sz="1400" u="none" strike="noStrike">
                          <a:effectLst/>
                        </a:rPr>
                        <a:t>17/07/2015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22,37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19,01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10012"/>
                  </a:ext>
                </a:extLst>
              </a:tr>
              <a:tr h="206375">
                <a:tc>
                  <a:txBody>
                    <a:bodyPr/>
                    <a:lstStyle/>
                    <a:p>
                      <a:pPr algn="r" fontAlgn="b"/>
                      <a:r>
                        <a:rPr lang="pt-BR" sz="1400" u="none" strike="noStrike">
                          <a:effectLst/>
                        </a:rPr>
                        <a:t>20/07/2015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22,22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18,97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-3,24</a:t>
                      </a:r>
                    </a:p>
                  </a:txBody>
                  <a:tcPr marL="9525" marR="9525" marT="9525" marB="0" anchor="b"/>
                </a:tc>
                <a:extLst>
                  <a:ext uri="{0D108BD9-81ED-4DB2-BD59-A6C34878D82A}">
                    <a16:rowId xmlns:a16="http://schemas.microsoft.com/office/drawing/2014/main" val="10013"/>
                  </a:ext>
                </a:extLst>
              </a:tr>
              <a:tr h="206375">
                <a:tc>
                  <a:txBody>
                    <a:bodyPr/>
                    <a:lstStyle/>
                    <a:p>
                      <a:pPr algn="r" fontAlgn="b"/>
                      <a:r>
                        <a:rPr lang="pt-BR" sz="1400" u="none" strike="noStrike">
                          <a:effectLst/>
                        </a:rPr>
                        <a:t>21/07/2015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22,46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-3,28</a:t>
                      </a:r>
                    </a:p>
                  </a:txBody>
                  <a:tcPr marL="9525" marR="9525" marT="9525" marB="0" anchor="b"/>
                </a:tc>
                <a:extLst>
                  <a:ext uri="{0D108BD9-81ED-4DB2-BD59-A6C34878D82A}">
                    <a16:rowId xmlns:a16="http://schemas.microsoft.com/office/drawing/2014/main" val="10014"/>
                  </a:ext>
                </a:extLst>
              </a:tr>
              <a:tr h="206375">
                <a:tc>
                  <a:txBody>
                    <a:bodyPr/>
                    <a:lstStyle/>
                    <a:p>
                      <a:pPr algn="r" fontAlgn="b"/>
                      <a:r>
                        <a:rPr lang="pt-BR" sz="1400" u="none" strike="noStrike">
                          <a:effectLst/>
                        </a:rPr>
                        <a:t>22/07/2015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22,50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19,24</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-3,26</a:t>
                      </a:r>
                    </a:p>
                  </a:txBody>
                  <a:tcPr marL="9525" marR="9525" marT="9525" marB="0" anchor="b"/>
                </a:tc>
                <a:extLst>
                  <a:ext uri="{0D108BD9-81ED-4DB2-BD59-A6C34878D82A}">
                    <a16:rowId xmlns:a16="http://schemas.microsoft.com/office/drawing/2014/main" val="10015"/>
                  </a:ext>
                </a:extLst>
              </a:tr>
              <a:tr h="206375">
                <a:tc>
                  <a:txBody>
                    <a:bodyPr/>
                    <a:lstStyle/>
                    <a:p>
                      <a:pPr algn="r" fontAlgn="b"/>
                      <a:r>
                        <a:rPr lang="pt-BR" sz="1400" u="none" strike="noStrike">
                          <a:effectLst/>
                        </a:rPr>
                        <a:t>23/07/2015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22,27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18,87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-3,39</a:t>
                      </a:r>
                    </a:p>
                  </a:txBody>
                  <a:tcPr marL="9525" marR="9525" marT="9525" marB="0" anchor="b"/>
                </a:tc>
                <a:extLst>
                  <a:ext uri="{0D108BD9-81ED-4DB2-BD59-A6C34878D82A}">
                    <a16:rowId xmlns:a16="http://schemas.microsoft.com/office/drawing/2014/main" val="10016"/>
                  </a:ext>
                </a:extLst>
              </a:tr>
              <a:tr h="206375">
                <a:tc>
                  <a:txBody>
                    <a:bodyPr/>
                    <a:lstStyle/>
                    <a:p>
                      <a:pPr algn="r" fontAlgn="b"/>
                      <a:r>
                        <a:rPr lang="pt-BR" sz="1400" u="none" strike="noStrike">
                          <a:effectLst/>
                        </a:rPr>
                        <a:t>24/07/2015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18,79</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-3,06</a:t>
                      </a:r>
                    </a:p>
                  </a:txBody>
                  <a:tcPr marL="9525" marR="9525" marT="9525" marB="0" anchor="b"/>
                </a:tc>
                <a:extLst>
                  <a:ext uri="{0D108BD9-81ED-4DB2-BD59-A6C34878D82A}">
                    <a16:rowId xmlns:a16="http://schemas.microsoft.com/office/drawing/2014/main" val="10017"/>
                  </a:ext>
                </a:extLst>
              </a:tr>
              <a:tr h="206375">
                <a:tc>
                  <a:txBody>
                    <a:bodyPr/>
                    <a:lstStyle/>
                    <a:p>
                      <a:pPr algn="r" fontAlgn="b"/>
                      <a:r>
                        <a:rPr lang="pt-BR" sz="1400" u="none" strike="noStrike">
                          <a:effectLst/>
                        </a:rPr>
                        <a:t>27/07/2015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21,19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-3,16</a:t>
                      </a:r>
                    </a:p>
                  </a:txBody>
                  <a:tcPr marL="9525" marR="9525" marT="9525" marB="0" anchor="b"/>
                </a:tc>
                <a:extLst>
                  <a:ext uri="{0D108BD9-81ED-4DB2-BD59-A6C34878D82A}">
                    <a16:rowId xmlns:a16="http://schemas.microsoft.com/office/drawing/2014/main" val="10018"/>
                  </a:ext>
                </a:extLst>
              </a:tr>
              <a:tr h="206375">
                <a:tc>
                  <a:txBody>
                    <a:bodyPr/>
                    <a:lstStyle/>
                    <a:p>
                      <a:pPr algn="r" fontAlgn="b"/>
                      <a:r>
                        <a:rPr lang="pt-BR" sz="1400" u="none" strike="noStrike">
                          <a:effectLst/>
                        </a:rPr>
                        <a:t>28/07/2015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21,49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18,48</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-3,01</a:t>
                      </a:r>
                    </a:p>
                  </a:txBody>
                  <a:tcPr marL="9525" marR="9525" marT="9525" marB="0" anchor="b"/>
                </a:tc>
                <a:extLst>
                  <a:ext uri="{0D108BD9-81ED-4DB2-BD59-A6C34878D82A}">
                    <a16:rowId xmlns:a16="http://schemas.microsoft.com/office/drawing/2014/main" val="10019"/>
                  </a:ext>
                </a:extLst>
              </a:tr>
              <a:tr h="206375">
                <a:tc>
                  <a:txBody>
                    <a:bodyPr/>
                    <a:lstStyle/>
                    <a:p>
                      <a:pPr algn="r" fontAlgn="b"/>
                      <a:r>
                        <a:rPr lang="pt-BR" sz="1400" u="none" strike="noStrike">
                          <a:effectLst/>
                        </a:rPr>
                        <a:t>29/07/2015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18,55</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-3,12</a:t>
                      </a:r>
                    </a:p>
                  </a:txBody>
                  <a:tcPr marL="9525" marR="9525" marT="9525" marB="0" anchor="b"/>
                </a:tc>
                <a:extLst>
                  <a:ext uri="{0D108BD9-81ED-4DB2-BD59-A6C34878D82A}">
                    <a16:rowId xmlns:a16="http://schemas.microsoft.com/office/drawing/2014/main" val="10020"/>
                  </a:ext>
                </a:extLst>
              </a:tr>
              <a:tr h="206375">
                <a:tc>
                  <a:txBody>
                    <a:bodyPr/>
                    <a:lstStyle/>
                    <a:p>
                      <a:pPr algn="r" fontAlgn="b"/>
                      <a:r>
                        <a:rPr lang="pt-BR" sz="1400" u="none" strike="noStrike">
                          <a:effectLst/>
                        </a:rPr>
                        <a:t>30/07/2015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18,65</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-3,18</a:t>
                      </a:r>
                    </a:p>
                  </a:txBody>
                  <a:tcPr marL="9525" marR="9525" marT="9525" marB="0" anchor="b"/>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646550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1199</TotalTime>
  <Words>2722</Words>
  <Application>Microsoft Office PowerPoint</Application>
  <PresentationFormat>Apresentação na tela (4:3)</PresentationFormat>
  <Paragraphs>962</Paragraphs>
  <Slides>175</Slides>
  <Notes>0</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175</vt:i4>
      </vt:variant>
    </vt:vector>
  </HeadingPairs>
  <TitlesOfParts>
    <vt:vector size="185" baseType="lpstr">
      <vt:lpstr>ＭＳ Ｐゴシック</vt:lpstr>
      <vt:lpstr>Arial</vt:lpstr>
      <vt:lpstr>Arial Narrow</vt:lpstr>
      <vt:lpstr>Calibri</vt:lpstr>
      <vt:lpstr>굴림</vt:lpstr>
      <vt:lpstr>MS PMincho</vt:lpstr>
      <vt:lpstr>Times New Roman</vt:lpstr>
      <vt:lpstr>Verdana</vt:lpstr>
      <vt:lpstr>Wingdings</vt:lpstr>
      <vt:lpstr>Office Theme</vt:lpstr>
      <vt:lpstr>Apresentação do PowerPoint</vt:lpstr>
      <vt:lpstr>Apresentação do PowerPoint</vt:lpstr>
      <vt:lpstr>Apresentação do PowerPoint</vt:lpstr>
      <vt:lpstr>Bibliografia</vt:lpstr>
      <vt:lpstr>Bibliografia</vt:lpstr>
      <vt:lpstr>Bibliografia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Especulação</vt:lpstr>
      <vt:lpstr>Apresentação do PowerPoint</vt:lpstr>
      <vt:lpstr>Convergência de preços</vt:lpstr>
      <vt:lpstr>Apresentação do PowerPoint</vt:lpstr>
      <vt:lpstr>Apresentação do PowerPoint</vt:lpstr>
      <vt:lpstr>Bulls x Bears</vt:lpstr>
      <vt:lpstr>Apresentação do PowerPoint</vt:lpstr>
      <vt:lpstr>Apresentação do PowerPoint</vt:lpstr>
      <vt:lpstr>Apresentação do PowerPoint</vt:lpstr>
      <vt:lpstr>Apresentação do PowerPoint</vt:lpstr>
      <vt:lpstr>Operações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PARTICIPANTES DO PREGÃO</vt:lpstr>
      <vt:lpstr>Apresentação do PowerPoint</vt:lpstr>
      <vt:lpstr>Apresentação do PowerPoint</vt:lpstr>
      <vt:lpstr>Apresentação do PowerPoint</vt:lpstr>
      <vt:lpstr>Bolsa de Mercadorias &amp; Futuros (BM&amp;FBOVESPA)</vt:lpstr>
      <vt:lpstr>Apresentação do PowerPoint</vt:lpstr>
      <vt:lpstr>BMF Bovespa Commodities</vt:lpstr>
      <vt:lpstr>BMF Bovespa Commodities</vt:lpstr>
      <vt:lpstr>Apresentação do PowerPoint</vt:lpstr>
      <vt:lpstr>Apresentação do PowerPoint</vt:lpstr>
      <vt:lpstr>Resumo das operações</vt:lpstr>
      <vt:lpstr>Boletim Diário 01/03/2017</vt:lpstr>
      <vt:lpstr>Calendário de vencimentos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Hedge, planejamento e resultado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Produtos Agrícolas na CME</vt:lpstr>
      <vt:lpstr>Apresentação do PowerPoint</vt:lpstr>
      <vt:lpstr>Apresentação do PowerPoint</vt:lpstr>
      <vt:lpstr>Apresentação do PowerPoint</vt:lpstr>
      <vt:lpstr>Apresentação do PowerPoint</vt:lpstr>
      <vt:lpstr>Mercados Futuros</vt:lpstr>
      <vt:lpstr>Cotações CME Direct</vt:lpstr>
      <vt:lpstr>Apresentação do PowerPoint</vt:lpstr>
      <vt:lpstr>Apresentação do PowerPoint</vt:lpstr>
      <vt:lpstr>Apresentação do PowerPoint</vt:lpstr>
      <vt:lpstr>Tipos de Margens</vt:lpstr>
      <vt:lpstr>Apresentação do PowerPoint</vt:lpstr>
      <vt:lpstr>Apresentação do PowerPoint</vt:lpstr>
      <vt:lpstr>Apresentação do PowerPoint</vt:lpstr>
      <vt:lpstr>Observações sobre a Base</vt:lpstr>
      <vt:lpstr>Movimentos da base</vt:lpstr>
      <vt:lpstr>Movimento da base</vt:lpstr>
      <vt:lpstr>Como calcular base</vt:lpstr>
      <vt:lpstr>Apresentação do PowerPoint</vt:lpstr>
      <vt:lpstr>Apresentação do PowerPoint</vt:lpstr>
      <vt:lpstr>Monitorando a base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Resumo de hedging</vt:lpstr>
      <vt:lpstr>Resumo de hedging</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Prêmio  </vt:lpstr>
      <vt:lpstr>Prêmio  </vt:lpstr>
      <vt:lpstr>Prêmio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Especulação</vt:lpstr>
      <vt:lpstr>Apresentação do PowerPoint</vt:lpstr>
      <vt:lpstr>Spreading</vt:lpstr>
      <vt:lpstr>Tipos de spreads</vt:lpstr>
      <vt:lpstr>Tipos de spread</vt:lpstr>
      <vt:lpstr>Apresentação do PowerPoint</vt:lpstr>
      <vt:lpstr>Apresentação do PowerPoint</vt:lpstr>
      <vt:lpstr>Negociando spreads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Cross hedge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Pedro Marques</cp:lastModifiedBy>
  <cp:revision>125</cp:revision>
  <dcterms:created xsi:type="dcterms:W3CDTF">2015-10-28T19:44:36Z</dcterms:created>
  <dcterms:modified xsi:type="dcterms:W3CDTF">2017-03-08T00:42:10Z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2015-10-15T00:00:00Z</vt:filetime>
  </property>
  <property fmtid="{D5CDD505-2E9C-101B-9397-08002B2CF9AE}" pid="3" name="Creator">
    <vt:lpwstr>PDFium</vt:lpwstr>
  </property>
  <property fmtid="{D5CDD505-2E9C-101B-9397-08002B2CF9AE}" pid="4" name="LastSaved">
    <vt:filetime>2015-10-28T00:00:00Z</vt:filetime>
  </property>
</Properties>
</file>