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6" r:id="rId2"/>
    <p:sldId id="277" r:id="rId3"/>
    <p:sldId id="278" r:id="rId4"/>
    <p:sldId id="290" r:id="rId5"/>
    <p:sldId id="291" r:id="rId6"/>
    <p:sldId id="292" r:id="rId7"/>
    <p:sldId id="293" r:id="rId8"/>
    <p:sldId id="294" r:id="rId9"/>
    <p:sldId id="295" r:id="rId10"/>
  </p:sldIdLst>
  <p:sldSz cx="9144000" cy="6858000" type="screen4x3"/>
  <p:notesSz cx="9942513" cy="67611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8428F-C274-49B1-ABED-3DC0DCC31637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564E3-4C5A-47D9-AFCE-5820D94C5C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9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B4100-D816-4917-A243-A6B9A6C155D8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AB68E-D083-47B7-9B3D-BF79FF4F55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60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14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95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2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75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73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86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9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85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49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6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32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68ADF-0BAF-46AC-BF92-04D6FCF900C3}" type="datetimeFigureOut">
              <a:rPr lang="de-DE" smtClean="0"/>
              <a:t>24.05.2016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221D0-5023-4D76-BECC-61085BD0BD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49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6632"/>
            <a:ext cx="4320480" cy="674136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b="1" dirty="0" smtClean="0"/>
              <a:t>  </a:t>
            </a:r>
            <a:r>
              <a:rPr lang="de-DE" sz="4900" b="1" dirty="0" smtClean="0"/>
              <a:t>Die </a:t>
            </a:r>
            <a:r>
              <a:rPr lang="de-DE" sz="4900" b="1" dirty="0"/>
              <a:t>Bürgschaft</a:t>
            </a:r>
          </a:p>
          <a:p>
            <a:pPr marL="0" indent="0">
              <a:buNone/>
            </a:pPr>
            <a:r>
              <a:rPr lang="de-DE" sz="4900" dirty="0"/>
              <a:t> </a:t>
            </a:r>
            <a:r>
              <a:rPr lang="de-DE" sz="4900" dirty="0" smtClean="0"/>
              <a:t>    </a:t>
            </a:r>
            <a:r>
              <a:rPr lang="de-DE" sz="4900" dirty="0"/>
              <a:t>Zu Dionys, dem Tyrannen, schlich</a:t>
            </a:r>
          </a:p>
          <a:p>
            <a:pPr marL="0" indent="0">
              <a:buNone/>
            </a:pPr>
            <a:r>
              <a:rPr lang="de-DE" sz="4900" dirty="0"/>
              <a:t>    </a:t>
            </a:r>
            <a:r>
              <a:rPr lang="de-DE" sz="4900" dirty="0" err="1"/>
              <a:t>Möros</a:t>
            </a:r>
            <a:r>
              <a:rPr lang="de-DE" sz="4900" dirty="0"/>
              <a:t>, den Dolch im Gewande;</a:t>
            </a:r>
          </a:p>
          <a:p>
            <a:pPr marL="0" indent="0">
              <a:buNone/>
            </a:pPr>
            <a:r>
              <a:rPr lang="de-DE" sz="4900" dirty="0"/>
              <a:t>    Ihn schlugen die Häscher in Bande.</a:t>
            </a:r>
          </a:p>
          <a:p>
            <a:pPr marL="0" indent="0">
              <a:buNone/>
            </a:pPr>
            <a:r>
              <a:rPr lang="de-DE" sz="4900" dirty="0"/>
              <a:t>    »Was wolltest du mit dem Dolche, sprich!«</a:t>
            </a:r>
          </a:p>
          <a:p>
            <a:pPr marL="0" indent="0">
              <a:buNone/>
            </a:pPr>
            <a:r>
              <a:rPr lang="de-DE" sz="4900" dirty="0"/>
              <a:t>    Entgegnet ihm finster der Wüterich.</a:t>
            </a:r>
          </a:p>
          <a:p>
            <a:pPr marL="0" indent="0">
              <a:buNone/>
            </a:pPr>
            <a:r>
              <a:rPr lang="de-DE" sz="4900" dirty="0"/>
              <a:t>    »Die Stadt vom Tyrannen befreien!«</a:t>
            </a:r>
          </a:p>
          <a:p>
            <a:pPr marL="0" indent="0">
              <a:buNone/>
            </a:pPr>
            <a:r>
              <a:rPr lang="de-DE" sz="4900" dirty="0"/>
              <a:t>    »Das sollst du am Kreuze bereuen.«</a:t>
            </a:r>
          </a:p>
          <a:p>
            <a:pPr marL="0" indent="0">
              <a:buNone/>
            </a:pPr>
            <a:r>
              <a:rPr lang="de-DE" sz="4900" dirty="0"/>
              <a:t>    »Ich bin«, spricht jener, »zu sterben bereit</a:t>
            </a:r>
          </a:p>
          <a:p>
            <a:pPr marL="0" indent="0">
              <a:buNone/>
            </a:pPr>
            <a:r>
              <a:rPr lang="de-DE" sz="4900" dirty="0"/>
              <a:t>    Und bitte nicht um mein Leben,</a:t>
            </a:r>
          </a:p>
          <a:p>
            <a:pPr marL="0" indent="0">
              <a:buNone/>
            </a:pPr>
            <a:r>
              <a:rPr lang="de-DE" sz="4900" dirty="0"/>
              <a:t>    Doch willst du Gnade mir geben,</a:t>
            </a:r>
          </a:p>
          <a:p>
            <a:pPr marL="0" indent="0">
              <a:buNone/>
            </a:pPr>
            <a:r>
              <a:rPr lang="de-DE" sz="4900" dirty="0"/>
              <a:t>    Ich flehe dich um drei Tage Zeit,</a:t>
            </a:r>
          </a:p>
          <a:p>
            <a:pPr marL="0" indent="0">
              <a:buNone/>
            </a:pPr>
            <a:r>
              <a:rPr lang="de-DE" sz="4900" dirty="0"/>
              <a:t>    Bis ich die Schwester dem Gatten gefreit,</a:t>
            </a:r>
          </a:p>
          <a:p>
            <a:pPr marL="0" indent="0">
              <a:buNone/>
            </a:pPr>
            <a:r>
              <a:rPr lang="de-DE" sz="4900" dirty="0"/>
              <a:t>    Ich lasse den Freund dir als Bürgen,</a:t>
            </a:r>
          </a:p>
          <a:p>
            <a:pPr marL="0" indent="0">
              <a:buNone/>
            </a:pPr>
            <a:r>
              <a:rPr lang="de-DE" sz="4900" dirty="0"/>
              <a:t>    Ihn magst du, entrinn ich, erwürgen.«</a:t>
            </a:r>
          </a:p>
          <a:p>
            <a:pPr marL="0" indent="0">
              <a:buNone/>
            </a:pPr>
            <a:r>
              <a:rPr lang="de-DE" sz="4900" dirty="0"/>
              <a:t> </a:t>
            </a:r>
          </a:p>
          <a:p>
            <a:pPr marL="0" indent="0">
              <a:buNone/>
            </a:pPr>
            <a:r>
              <a:rPr lang="de-DE" sz="4900" dirty="0"/>
              <a:t>    Da lächelt der König mit arger List</a:t>
            </a:r>
          </a:p>
          <a:p>
            <a:pPr marL="0" indent="0">
              <a:buNone/>
            </a:pPr>
            <a:r>
              <a:rPr lang="de-DE" sz="4900" dirty="0"/>
              <a:t>    Und spricht nach kurzem Bedenken:</a:t>
            </a:r>
          </a:p>
          <a:p>
            <a:pPr marL="0" indent="0">
              <a:buNone/>
            </a:pPr>
            <a:r>
              <a:rPr lang="de-DE" sz="4900" dirty="0"/>
              <a:t>    »Drei Tage will ich dir schenken.</a:t>
            </a:r>
          </a:p>
          <a:p>
            <a:pPr marL="0" indent="0">
              <a:buNone/>
            </a:pPr>
            <a:r>
              <a:rPr lang="de-DE" sz="4900" dirty="0"/>
              <a:t>    Doch wisse! Wenn sie verstrichen, die Frist,</a:t>
            </a:r>
          </a:p>
          <a:p>
            <a:pPr marL="0" indent="0">
              <a:buNone/>
            </a:pPr>
            <a:r>
              <a:rPr lang="de-DE" sz="4900" dirty="0"/>
              <a:t>    Eh du zurück mir gegeben bist,</a:t>
            </a:r>
          </a:p>
          <a:p>
            <a:pPr marL="0" indent="0">
              <a:buNone/>
            </a:pPr>
            <a:r>
              <a:rPr lang="de-DE" sz="4900" dirty="0"/>
              <a:t>    So </a:t>
            </a:r>
            <a:r>
              <a:rPr lang="de-DE" sz="4900" dirty="0" err="1"/>
              <a:t>muß</a:t>
            </a:r>
            <a:r>
              <a:rPr lang="de-DE" sz="4900" dirty="0"/>
              <a:t> er statt deiner erblassen,</a:t>
            </a:r>
          </a:p>
          <a:p>
            <a:pPr marL="0" indent="0">
              <a:buNone/>
            </a:pPr>
            <a:r>
              <a:rPr lang="de-DE" sz="4900" dirty="0"/>
              <a:t>    Doch dir ist die Strafe erlassen.«</a:t>
            </a:r>
          </a:p>
          <a:p>
            <a:pPr marL="0" indent="0">
              <a:buNone/>
            </a:pPr>
            <a:r>
              <a:rPr lang="de-DE" dirty="0"/>
              <a:t> 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4427984" y="116632"/>
            <a:ext cx="4716016" cy="6741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Und er kommt zum Freunde: »Der König </a:t>
            </a:r>
            <a:r>
              <a:rPr lang="de-DE" sz="1600" dirty="0" err="1" smtClean="0"/>
              <a:t>gebeut</a:t>
            </a:r>
            <a:r>
              <a:rPr lang="de-DE" sz="1600" dirty="0" smtClean="0"/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</a:t>
            </a:r>
            <a:r>
              <a:rPr lang="de-DE" sz="1600" dirty="0" err="1" smtClean="0"/>
              <a:t>Daß</a:t>
            </a:r>
            <a:r>
              <a:rPr lang="de-DE" sz="1600" dirty="0" smtClean="0"/>
              <a:t> ich am Kreuz mit dem Leben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Bezahle das frevelnde Streben,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Doch will er mir gönnen drei Tage Zeit,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Bis ich die Schwester dem Gatten gefreit,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So bleib du dem König zum Pfande,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Bis ich komme, zu lösen die Bande.«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schweigend umarmt ihn der treue Freund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liefert sich aus dem Tyrannen,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Der andere ziehet von dannen.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ehe das dritte Morgenrot scheint,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Hat er schnell mit dem Gatten die Schwester vereint,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Eilt heim mit sorgender Seele,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Damit er die Frist nicht verfehle.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Da gießt unendlicher Regen herab,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Von den Bergen stürzen die Quellen,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die Bäche, die Ströme schwellen.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er kommt ans Ufer mit wanderndem Stab,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Da reißet die Brücke der Strudel hinab,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Und donnernd sprengen die Wogen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 Des Gewölbes krachenden Bogen.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1600" dirty="0" smtClean="0"/>
              <a:t>   </a:t>
            </a:r>
            <a:endParaRPr lang="de-DE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47"/>
    </mc:Choice>
    <mc:Fallback xmlns="">
      <p:transition spd="slow" advTm="20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752" x="5327650" y="5251450"/>
          <p14:tracePt t="195092" x="5346700" y="5251450"/>
          <p14:tracePt t="195100" x="5391150" y="5251450"/>
          <p14:tracePt t="195107" x="5441950" y="5251450"/>
          <p14:tracePt t="195122" x="5543550" y="5251450"/>
          <p14:tracePt t="195139" x="5695950" y="5245100"/>
          <p14:tracePt t="195139" x="5759450" y="5245100"/>
          <p14:tracePt t="195156" x="5886450" y="5264150"/>
          <p14:tracePt t="195172" x="5975350" y="5264150"/>
          <p14:tracePt t="195189" x="6032500" y="5264150"/>
          <p14:tracePt t="195206" x="6064250" y="5264150"/>
          <p14:tracePt t="195222" x="6076950" y="5264150"/>
          <p14:tracePt t="195380" x="6083300" y="5264150"/>
          <p14:tracePt t="195389" x="6089650" y="5264150"/>
          <p14:tracePt t="195390" x="6121400" y="5257800"/>
          <p14:tracePt t="195405" x="6159500" y="5257800"/>
          <p14:tracePt t="195422" x="6184900" y="5257800"/>
          <p14:tracePt t="195439" x="6216650" y="5257800"/>
          <p14:tracePt t="195455" x="6229350" y="5257800"/>
          <p14:tracePt t="195472" x="6235700" y="5257800"/>
          <p14:tracePt t="195660" x="6229350" y="5257800"/>
          <p14:tracePt t="195668" x="6229350" y="5264150"/>
          <p14:tracePt t="195676" x="6191250" y="5289550"/>
          <p14:tracePt t="195689" x="6146800" y="5321300"/>
          <p14:tracePt t="195705" x="6096000" y="5346700"/>
          <p14:tracePt t="195722" x="6032500" y="5378450"/>
          <p14:tracePt t="195739" x="5949950" y="5403850"/>
          <p14:tracePt t="195756" x="5924550" y="5416550"/>
          <p14:tracePt t="195773" x="5899150" y="5422900"/>
          <p14:tracePt t="195788" x="5867400" y="5429250"/>
          <p14:tracePt t="195806" x="5842000" y="5448300"/>
          <p14:tracePt t="195821" x="5816600" y="5461000"/>
          <p14:tracePt t="195840" x="5784850" y="5480050"/>
          <p14:tracePt t="195855" x="5759450" y="5486400"/>
          <p14:tracePt t="195872" x="5727700" y="5505450"/>
          <p14:tracePt t="195889" x="5695950" y="5524500"/>
          <p14:tracePt t="195905" x="5683250" y="5530850"/>
          <p14:tracePt t="195922" x="5670550" y="5543550"/>
          <p14:tracePt t="195938" x="5657850" y="5549900"/>
          <p14:tracePt t="195955" x="5651500" y="5556250"/>
          <p14:tracePt t="195972" x="5645150" y="5568950"/>
          <p14:tracePt t="195988" x="5638800" y="5575300"/>
          <p14:tracePt t="196005" x="5632450" y="5588000"/>
          <p14:tracePt t="196021" x="5613400" y="5607050"/>
          <p14:tracePt t="196040" x="5600700" y="5645150"/>
          <p14:tracePt t="196055" x="5588000" y="5670550"/>
          <p14:tracePt t="196072" x="5575300" y="5715000"/>
          <p14:tracePt t="196088" x="5568950" y="5740400"/>
          <p14:tracePt t="196106" x="5562600" y="5765800"/>
          <p14:tracePt t="196121" x="5556250" y="5778500"/>
          <p14:tracePt t="196138" x="5556250" y="5791200"/>
          <p14:tracePt t="196155" x="5556250" y="5842000"/>
          <p14:tracePt t="196172" x="5556250" y="5867400"/>
          <p14:tracePt t="196189" x="5562600" y="5899150"/>
          <p14:tracePt t="196205" x="5568950" y="5911850"/>
          <p14:tracePt t="196222" x="5575300" y="5930900"/>
          <p14:tracePt t="196238" x="5581650" y="5949950"/>
          <p14:tracePt t="196255" x="5588000" y="5956300"/>
          <p14:tracePt t="196272" x="5594350" y="5962650"/>
          <p14:tracePt t="196288" x="5600700" y="5975350"/>
          <p14:tracePt t="196306" x="5613400" y="5988050"/>
          <p14:tracePt t="196339" x="5626100" y="6013450"/>
          <p14:tracePt t="196340" x="5632450" y="6013450"/>
          <p14:tracePt t="196355" x="5645150" y="6032500"/>
          <p14:tracePt t="196374" x="5651500" y="6045200"/>
          <p14:tracePt t="196412" x="5651500" y="6051550"/>
          <p14:tracePt t="196412" x="5651500" y="6057900"/>
          <p14:tracePt t="196422" x="5651500" y="6064250"/>
          <p14:tracePt t="196438" x="5651500" y="6076950"/>
          <p14:tracePt t="196456" x="5651500" y="6083300"/>
          <p14:tracePt t="196472" x="5651500" y="6096000"/>
          <p14:tracePt t="196488" x="5651500" y="6102350"/>
          <p14:tracePt t="196506" x="5651500" y="6121400"/>
          <p14:tracePt t="196522" x="5651500" y="6146800"/>
          <p14:tracePt t="196538" x="5651500" y="6165850"/>
          <p14:tracePt t="196555" x="5645150" y="6178550"/>
          <p14:tracePt t="196572" x="5638800" y="6191250"/>
          <p14:tracePt t="196588" x="5632450" y="6203950"/>
          <p14:tracePt t="196605" x="5626100" y="6223000"/>
          <p14:tracePt t="196621" x="5626100" y="6229350"/>
          <p14:tracePt t="196639" x="5619750" y="6242050"/>
          <p14:tracePt t="196655" x="5613400" y="6248400"/>
          <p14:tracePt t="196672" x="5613400" y="6261100"/>
          <p14:tracePt t="196689" x="5607050" y="6273800"/>
          <p14:tracePt t="196705" x="5600700" y="6280150"/>
          <p14:tracePt t="19702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-108520" y="116632"/>
            <a:ext cx="4320480" cy="67413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sz="3400" dirty="0" smtClean="0"/>
              <a:t>Und </a:t>
            </a:r>
            <a:r>
              <a:rPr lang="de-DE" sz="3400" dirty="0"/>
              <a:t>trostlos irrt er an Ufers Rand,</a:t>
            </a:r>
          </a:p>
          <a:p>
            <a:pPr marL="0" indent="0">
              <a:buNone/>
            </a:pPr>
            <a:r>
              <a:rPr lang="de-DE" sz="3400" dirty="0"/>
              <a:t>    Wie weit er auch spähet und blicket</a:t>
            </a:r>
          </a:p>
          <a:p>
            <a:pPr marL="0" indent="0">
              <a:buNone/>
            </a:pPr>
            <a:r>
              <a:rPr lang="de-DE" sz="3400" dirty="0"/>
              <a:t>    Und die Stimme, die rufende, schicket,</a:t>
            </a:r>
          </a:p>
          <a:p>
            <a:pPr marL="0" indent="0">
              <a:buNone/>
            </a:pPr>
            <a:r>
              <a:rPr lang="de-DE" sz="3400" dirty="0"/>
              <a:t>    Da </a:t>
            </a:r>
            <a:r>
              <a:rPr lang="de-DE" sz="3400" dirty="0" err="1"/>
              <a:t>stößet</a:t>
            </a:r>
            <a:r>
              <a:rPr lang="de-DE" sz="3400" dirty="0"/>
              <a:t> kein </a:t>
            </a:r>
            <a:r>
              <a:rPr lang="de-DE" sz="3400" dirty="0" err="1"/>
              <a:t>Nachen</a:t>
            </a:r>
            <a:r>
              <a:rPr lang="de-DE" sz="3400" dirty="0"/>
              <a:t> vom sichern Strand,</a:t>
            </a:r>
          </a:p>
          <a:p>
            <a:pPr marL="0" indent="0">
              <a:buNone/>
            </a:pPr>
            <a:r>
              <a:rPr lang="de-DE" sz="3400" dirty="0"/>
              <a:t>    Der ihn setze an das gewünschte Land,</a:t>
            </a:r>
          </a:p>
          <a:p>
            <a:pPr marL="0" indent="0">
              <a:buNone/>
            </a:pPr>
            <a:r>
              <a:rPr lang="de-DE" sz="3400" dirty="0"/>
              <a:t>    Kein Schiffer lenket die Fähre,</a:t>
            </a:r>
          </a:p>
          <a:p>
            <a:pPr marL="0" indent="0">
              <a:buNone/>
            </a:pPr>
            <a:r>
              <a:rPr lang="de-DE" sz="3400" dirty="0"/>
              <a:t>    Und der wilde Strom wird zum Meere.</a:t>
            </a:r>
          </a:p>
          <a:p>
            <a:pPr marL="0" indent="0">
              <a:buNone/>
            </a:pPr>
            <a:r>
              <a:rPr lang="de-DE" sz="3400" dirty="0"/>
              <a:t> </a:t>
            </a:r>
          </a:p>
          <a:p>
            <a:pPr marL="0" indent="0">
              <a:buNone/>
            </a:pPr>
            <a:r>
              <a:rPr lang="de-DE" sz="3400" dirty="0"/>
              <a:t>    Da sinkt er ans Ufer und weint und fleht,</a:t>
            </a:r>
          </a:p>
          <a:p>
            <a:pPr marL="0" indent="0">
              <a:buNone/>
            </a:pPr>
            <a:r>
              <a:rPr lang="de-DE" sz="3400" dirty="0"/>
              <a:t>    Die Hände zum Zeus erhoben:</a:t>
            </a:r>
          </a:p>
          <a:p>
            <a:pPr marL="0" indent="0">
              <a:buNone/>
            </a:pPr>
            <a:r>
              <a:rPr lang="de-DE" sz="3400" dirty="0"/>
              <a:t>    »O hemme des Stromes Toben!</a:t>
            </a:r>
          </a:p>
          <a:p>
            <a:pPr marL="0" indent="0">
              <a:buNone/>
            </a:pPr>
            <a:r>
              <a:rPr lang="de-DE" sz="3400" dirty="0"/>
              <a:t>    Es eilen die Stunden, im Mittag steht</a:t>
            </a:r>
          </a:p>
          <a:p>
            <a:pPr marL="0" indent="0">
              <a:buNone/>
            </a:pPr>
            <a:r>
              <a:rPr lang="de-DE" sz="3400" dirty="0"/>
              <a:t>    Die Sonne, und wenn sie niedergeht</a:t>
            </a:r>
          </a:p>
          <a:p>
            <a:pPr marL="0" indent="0">
              <a:buNone/>
            </a:pPr>
            <a:r>
              <a:rPr lang="de-DE" sz="3400" dirty="0"/>
              <a:t>    Und ich kann die Stadt nicht erreichen,</a:t>
            </a:r>
          </a:p>
          <a:p>
            <a:pPr marL="0" indent="0">
              <a:buNone/>
            </a:pPr>
            <a:r>
              <a:rPr lang="de-DE" sz="3400" dirty="0"/>
              <a:t>    So </a:t>
            </a:r>
            <a:r>
              <a:rPr lang="de-DE" sz="3400" dirty="0" err="1"/>
              <a:t>muß</a:t>
            </a:r>
            <a:r>
              <a:rPr lang="de-DE" sz="3400" dirty="0"/>
              <a:t> der Freund mir erbleichen.«</a:t>
            </a:r>
          </a:p>
          <a:p>
            <a:pPr marL="0" indent="0">
              <a:buNone/>
            </a:pPr>
            <a:r>
              <a:rPr lang="de-DE" sz="3400" dirty="0"/>
              <a:t> </a:t>
            </a:r>
          </a:p>
          <a:p>
            <a:pPr marL="0" indent="0">
              <a:buNone/>
            </a:pPr>
            <a:r>
              <a:rPr lang="de-DE" sz="3400" dirty="0"/>
              <a:t>    Doch wachsend erneut sich des Stromes Wut,</a:t>
            </a:r>
          </a:p>
          <a:p>
            <a:pPr marL="0" indent="0">
              <a:buNone/>
            </a:pPr>
            <a:r>
              <a:rPr lang="de-DE" sz="3400" dirty="0"/>
              <a:t>    Und Welle auf Welle zerrinnet,</a:t>
            </a:r>
          </a:p>
          <a:p>
            <a:pPr marL="0" indent="0">
              <a:buNone/>
            </a:pPr>
            <a:r>
              <a:rPr lang="de-DE" sz="3400" dirty="0"/>
              <a:t>    Und Stunde an Stunde entrinnet.</a:t>
            </a:r>
          </a:p>
          <a:p>
            <a:pPr marL="0" indent="0">
              <a:buNone/>
            </a:pPr>
            <a:r>
              <a:rPr lang="de-DE" sz="3400" dirty="0"/>
              <a:t>    Da treibt ihn die Angst, da </a:t>
            </a:r>
            <a:r>
              <a:rPr lang="de-DE" sz="3400" dirty="0" err="1"/>
              <a:t>faßt</a:t>
            </a:r>
            <a:r>
              <a:rPr lang="de-DE" sz="3400" dirty="0"/>
              <a:t> er sich Mut</a:t>
            </a:r>
          </a:p>
          <a:p>
            <a:pPr marL="0" indent="0">
              <a:buNone/>
            </a:pPr>
            <a:r>
              <a:rPr lang="de-DE" sz="3400" dirty="0"/>
              <a:t>    Und wirft sich hinein in die brausende Flut</a:t>
            </a:r>
          </a:p>
          <a:p>
            <a:pPr marL="0" indent="0">
              <a:buNone/>
            </a:pPr>
            <a:r>
              <a:rPr lang="de-DE" sz="3400" dirty="0"/>
              <a:t>    Und teilt mit gewaltigen Armen</a:t>
            </a:r>
          </a:p>
          <a:p>
            <a:pPr marL="0" indent="0">
              <a:buNone/>
            </a:pPr>
            <a:r>
              <a:rPr lang="de-DE" sz="3400" dirty="0"/>
              <a:t>    Den Strom, und ein Gott hat Erbarmen.</a:t>
            </a:r>
          </a:p>
          <a:p>
            <a:pPr marL="0" indent="0">
              <a:buNone/>
            </a:pPr>
            <a:r>
              <a:rPr lang="de-DE" sz="3400" dirty="0"/>
              <a:t> </a:t>
            </a:r>
          </a:p>
          <a:p>
            <a:pPr marL="0" indent="0">
              <a:buNone/>
            </a:pPr>
            <a:r>
              <a:rPr lang="de-DE" sz="3400" dirty="0"/>
              <a:t>   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391005" y="116632"/>
            <a:ext cx="5112568" cy="6741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  <a:r>
              <a:rPr lang="de-DE" sz="3400" dirty="0" smtClean="0"/>
              <a:t>Und gewinnt das Ufer und eilet fort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danket dem rettenden Gotte,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Da stürzet die raubende Rotte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Hervor aus des Waldes nächtlichem Ort,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Den Pfad ihm sperrend, und schnaubet Mord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hemmet des Wanderers Eile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Mit drohend geschwungener Keule.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»Was wollt ihr?« ruft er, für Schrecken bleich,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»Ich habe nichts als mein Leben,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Das </a:t>
            </a:r>
            <a:r>
              <a:rPr lang="de-DE" sz="3400" dirty="0" err="1" smtClean="0"/>
              <a:t>muß</a:t>
            </a:r>
            <a:r>
              <a:rPr lang="de-DE" sz="3400" dirty="0" smtClean="0"/>
              <a:t> ich dem Könige geben!«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entreißt die Keule dem nächsten gleich: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»Um des Freundes willen erbarmet euch!«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drei mit gewaltigen Streichen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Erlegt er, die andern entweichen.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die Sonne versendet glühenden Brand,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von der unendlichen Mühe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Ermattet sinken die </a:t>
            </a:r>
            <a:r>
              <a:rPr lang="de-DE" sz="3400" dirty="0" err="1" smtClean="0"/>
              <a:t>Kniee</a:t>
            </a:r>
            <a:r>
              <a:rPr lang="de-DE" sz="3400" dirty="0" smtClean="0"/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»O hast du mich gnädig aus </a:t>
            </a:r>
            <a:r>
              <a:rPr lang="de-DE" sz="3400" dirty="0" err="1" smtClean="0"/>
              <a:t>Räubershand</a:t>
            </a:r>
            <a:r>
              <a:rPr lang="de-DE" sz="3400" dirty="0" smtClean="0"/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Aus dem Strom mich gerettet ans heilige Land,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soll hier verschmachtend verderben,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Und der Freund mir, der liebende, sterben!«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3400" dirty="0" smtClean="0"/>
              <a:t>    </a:t>
            </a:r>
            <a:endParaRPr lang="de-DE" sz="3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3"/>
    </mc:Choice>
    <mc:Fallback xmlns="">
      <p:transition spd="slow" advTm="1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4427984" cy="695739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dirty="0" smtClean="0"/>
              <a:t>    Und </a:t>
            </a:r>
            <a:r>
              <a:rPr lang="de-DE" dirty="0"/>
              <a:t>horch! da sprudelt es silberhell,</a:t>
            </a:r>
          </a:p>
          <a:p>
            <a:pPr marL="0" indent="0">
              <a:buNone/>
            </a:pPr>
            <a:r>
              <a:rPr lang="de-DE" dirty="0"/>
              <a:t>    Ganz nahe, wie rieselndes Rauschen,</a:t>
            </a:r>
          </a:p>
          <a:p>
            <a:pPr marL="0" indent="0">
              <a:buNone/>
            </a:pPr>
            <a:r>
              <a:rPr lang="de-DE" dirty="0"/>
              <a:t>    Und stille hält er, zu lauschen,</a:t>
            </a:r>
          </a:p>
          <a:p>
            <a:pPr marL="0" indent="0">
              <a:buNone/>
            </a:pPr>
            <a:r>
              <a:rPr lang="de-DE" dirty="0"/>
              <a:t>    Und sieh, aus dem Felsen, geschwätzig, schnell,</a:t>
            </a:r>
          </a:p>
          <a:p>
            <a:pPr marL="0" indent="0">
              <a:buNone/>
            </a:pPr>
            <a:r>
              <a:rPr lang="de-DE" dirty="0"/>
              <a:t>    Springt murmelnd hervor ein lebendiger Quell,</a:t>
            </a:r>
          </a:p>
          <a:p>
            <a:pPr marL="0" indent="0">
              <a:buNone/>
            </a:pPr>
            <a:r>
              <a:rPr lang="de-DE" dirty="0"/>
              <a:t>    Und freudig bückt er sich nieder</a:t>
            </a:r>
          </a:p>
          <a:p>
            <a:pPr marL="0" indent="0">
              <a:buNone/>
            </a:pPr>
            <a:r>
              <a:rPr lang="de-DE" dirty="0"/>
              <a:t>    Und erfrischet die brennenden Glieder.</a:t>
            </a:r>
          </a:p>
          <a:p>
            <a:pPr marL="0" indent="0">
              <a:buNone/>
            </a:pPr>
            <a:r>
              <a:rPr lang="de-DE" dirty="0"/>
              <a:t>    Und die Sonne blickt durch der Zweige Grün</a:t>
            </a:r>
          </a:p>
          <a:p>
            <a:pPr marL="0" indent="0">
              <a:buNone/>
            </a:pPr>
            <a:r>
              <a:rPr lang="de-DE" dirty="0"/>
              <a:t>    Und malt auf den glänzenden Matten</a:t>
            </a:r>
          </a:p>
          <a:p>
            <a:pPr marL="0" indent="0">
              <a:buNone/>
            </a:pPr>
            <a:r>
              <a:rPr lang="de-DE" dirty="0"/>
              <a:t>    Der Bäume gigantische Schatten;</a:t>
            </a:r>
          </a:p>
          <a:p>
            <a:pPr marL="0" indent="0">
              <a:buNone/>
            </a:pPr>
            <a:r>
              <a:rPr lang="de-DE" dirty="0"/>
              <a:t>    Und zwei Wanderer sieht er die Straße </a:t>
            </a:r>
            <a:r>
              <a:rPr lang="de-DE" dirty="0" err="1"/>
              <a:t>ziehn</a:t>
            </a:r>
            <a:r>
              <a:rPr lang="de-DE" dirty="0"/>
              <a:t>,</a:t>
            </a:r>
          </a:p>
          <a:p>
            <a:pPr marL="0" indent="0">
              <a:buNone/>
            </a:pPr>
            <a:r>
              <a:rPr lang="de-DE" dirty="0"/>
              <a:t>    Will eilenden Laufes </a:t>
            </a:r>
            <a:r>
              <a:rPr lang="de-DE" dirty="0" err="1"/>
              <a:t>vorüberfliehn</a:t>
            </a:r>
            <a:r>
              <a:rPr lang="de-DE" dirty="0"/>
              <a:t>,</a:t>
            </a:r>
          </a:p>
          <a:p>
            <a:pPr marL="0" indent="0">
              <a:buNone/>
            </a:pPr>
            <a:r>
              <a:rPr lang="de-DE" dirty="0"/>
              <a:t>    Da hört er die Worte sie sagen:</a:t>
            </a:r>
          </a:p>
          <a:p>
            <a:pPr marL="0" indent="0">
              <a:buNone/>
            </a:pP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dirty="0"/>
              <a:t>»Jetzt wird er ans Kreuz geschlagen.«</a:t>
            </a:r>
          </a:p>
          <a:p>
            <a:pPr marL="0" indent="0">
              <a:buNone/>
            </a:pPr>
            <a:r>
              <a:rPr lang="de-DE" dirty="0"/>
              <a:t> </a:t>
            </a:r>
            <a:r>
              <a:rPr lang="de-DE" dirty="0" smtClean="0"/>
              <a:t>    </a:t>
            </a:r>
            <a:r>
              <a:rPr lang="de-DE" dirty="0"/>
              <a:t>Und die Angst beflügelt den eilenden Fuß,</a:t>
            </a:r>
          </a:p>
          <a:p>
            <a:pPr marL="0" indent="0">
              <a:buNone/>
            </a:pPr>
            <a:r>
              <a:rPr lang="de-DE" dirty="0"/>
              <a:t>    Ihn jagen der Sorge Qualen,</a:t>
            </a:r>
          </a:p>
          <a:p>
            <a:pPr marL="0" indent="0">
              <a:buNone/>
            </a:pPr>
            <a:r>
              <a:rPr lang="de-DE" dirty="0"/>
              <a:t>    Da schimmern in Abendrots Strahlen</a:t>
            </a:r>
          </a:p>
          <a:p>
            <a:pPr marL="0" indent="0">
              <a:buNone/>
            </a:pPr>
            <a:r>
              <a:rPr lang="de-DE" dirty="0"/>
              <a:t>    Von ferne die Zinnen von Syrakus,</a:t>
            </a:r>
          </a:p>
          <a:p>
            <a:pPr marL="0" indent="0">
              <a:buNone/>
            </a:pPr>
            <a:r>
              <a:rPr lang="de-DE" dirty="0"/>
              <a:t>    Und entgegen kommt ihm </a:t>
            </a:r>
            <a:r>
              <a:rPr lang="de-DE" dirty="0" err="1"/>
              <a:t>Philostratus</a:t>
            </a:r>
            <a:r>
              <a:rPr lang="de-DE" dirty="0"/>
              <a:t>,</a:t>
            </a:r>
          </a:p>
          <a:p>
            <a:pPr marL="0" indent="0">
              <a:buNone/>
            </a:pPr>
            <a:r>
              <a:rPr lang="de-DE" dirty="0"/>
              <a:t>    Des Hauses redlicher Hüter,</a:t>
            </a:r>
          </a:p>
          <a:p>
            <a:pPr marL="0" indent="0">
              <a:buNone/>
            </a:pPr>
            <a:r>
              <a:rPr lang="de-DE" dirty="0"/>
              <a:t>    Der erkennet entsetzt den Gebieter:</a:t>
            </a:r>
          </a:p>
          <a:p>
            <a:pPr marL="0" indent="0">
              <a:buNone/>
            </a:pPr>
            <a:r>
              <a:rPr lang="de-DE" dirty="0"/>
              <a:t> </a:t>
            </a:r>
            <a:endParaRPr lang="de-DE" sz="400" dirty="0"/>
          </a:p>
          <a:p>
            <a:pPr marL="0" indent="0">
              <a:buNone/>
            </a:pPr>
            <a:r>
              <a:rPr lang="de-DE" dirty="0"/>
              <a:t>  »Zurück! du rettest den Freund nicht mehr,</a:t>
            </a:r>
          </a:p>
          <a:p>
            <a:pPr marL="0" indent="0">
              <a:buNone/>
            </a:pPr>
            <a:r>
              <a:rPr lang="de-DE" dirty="0"/>
              <a:t>    So rette das eigene Leben!</a:t>
            </a:r>
          </a:p>
          <a:p>
            <a:pPr marL="0" indent="0">
              <a:buNone/>
            </a:pPr>
            <a:r>
              <a:rPr lang="de-DE" dirty="0"/>
              <a:t>    Den Tod erleidet er eben.</a:t>
            </a:r>
          </a:p>
          <a:p>
            <a:pPr marL="0" indent="0">
              <a:buNone/>
            </a:pPr>
            <a:r>
              <a:rPr lang="de-DE" dirty="0"/>
              <a:t>    Von Stunde zu Stunde gewartet' er</a:t>
            </a:r>
          </a:p>
          <a:p>
            <a:pPr marL="0" indent="0">
              <a:buNone/>
            </a:pPr>
            <a:r>
              <a:rPr lang="de-DE" dirty="0" smtClean="0"/>
              <a:t>    </a:t>
            </a:r>
            <a:r>
              <a:rPr lang="de-DE" dirty="0"/>
              <a:t>Mit hoffender Seele der Wiederkehr,</a:t>
            </a:r>
          </a:p>
          <a:p>
            <a:pPr marL="0" indent="0">
              <a:buNone/>
            </a:pPr>
            <a:r>
              <a:rPr lang="de-DE" dirty="0"/>
              <a:t>    Ihm konnte den mutigen Glauben</a:t>
            </a:r>
          </a:p>
          <a:p>
            <a:pPr marL="0" indent="0">
              <a:buNone/>
            </a:pPr>
            <a:r>
              <a:rPr lang="de-DE" dirty="0"/>
              <a:t>    Der Hohn des Tyrannen nicht rauben.«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572000" y="0"/>
            <a:ext cx="4572000" cy="7389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  <a:r>
              <a:rPr lang="de-DE" sz="5600" dirty="0" smtClean="0"/>
              <a:t>    »Und ist es zu spät, und kann ich ihm nicht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Ein Retter willkommen erscheinen,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So soll mich der Tod ihm vereinen.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Des rühme der </a:t>
            </a:r>
            <a:r>
              <a:rPr lang="de-DE" sz="5600" dirty="0" err="1" smtClean="0"/>
              <a:t>blutge</a:t>
            </a:r>
            <a:r>
              <a:rPr lang="de-DE" sz="5600" dirty="0" smtClean="0"/>
              <a:t> Tyrann sich nicht,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</a:t>
            </a:r>
            <a:r>
              <a:rPr lang="de-DE" sz="5600" dirty="0" err="1" smtClean="0"/>
              <a:t>Daß</a:t>
            </a:r>
            <a:r>
              <a:rPr lang="de-DE" sz="5600" dirty="0" smtClean="0"/>
              <a:t> der Freund dem Freunde gebrochen die Pflicht,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Er schlachte der Opfer zweie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glaube an Liebe und Treue.«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die Sonne geht unter, da steht er am Tor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sieht das Kreuz schon erhöhet,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Das die Menge gaffend umstehet,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An dem Seile schon zieht man den Freund empor,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Da zertrennt er gewaltig den dichten Chor: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»Mich, Henker!« ruft er, »erwürget!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Da bin ich, für den er </a:t>
            </a:r>
            <a:r>
              <a:rPr lang="de-DE" sz="5600" dirty="0" err="1" smtClean="0"/>
              <a:t>gebürget</a:t>
            </a:r>
            <a:r>
              <a:rPr lang="de-DE" sz="5600" dirty="0" smtClean="0"/>
              <a:t>!«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Erstaunen ergreifet das Volk umher,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In den Armen liegen sich beide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weinen für Schmerzen und Freude.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Da sieht man kein Auge tränenleer,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zum Könige bringt man die Wundermär,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Der fühlt ein menschliches Rühren,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</a:t>
            </a:r>
            <a:r>
              <a:rPr lang="de-DE" sz="5600" dirty="0" err="1" smtClean="0"/>
              <a:t>Läßt</a:t>
            </a:r>
            <a:r>
              <a:rPr lang="de-DE" sz="5600" dirty="0" smtClean="0"/>
              <a:t> schnell vor den Thron sie führen.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blicket sie lange verwundert an.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Drauf spricht er: »Es ist euch gelungen,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Ihr habt das Herz mir bezwungen,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Und die Treue, sie ist doch kein leerer Wahn,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So nehmet auch mich zum Genossen an,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Ich sei, gewährt mir die Bitte,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In eurem Bunde der Dritte.«</a:t>
            </a:r>
          </a:p>
          <a:p>
            <a:pPr marL="0" indent="0">
              <a:buFont typeface="Arial" pitchFamily="34" charset="0"/>
              <a:buNone/>
            </a:pPr>
            <a:r>
              <a:rPr lang="de-DE" sz="5600" dirty="0" smtClean="0"/>
              <a:t>          1798 Schiller-SW Bd. 1, S. 352-356.</a:t>
            </a:r>
            <a:endParaRPr lang="de-DE" sz="5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88"/>
    </mc:Choice>
    <mc:Fallback xmlns="">
      <p:transition spd="slow" advTm="34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57" x="6096000" y="3879850"/>
          <p14:tracePt t="75060" x="6096000" y="3873500"/>
          <p14:tracePt t="75069" x="6096000" y="3854450"/>
          <p14:tracePt t="75077" x="6096000" y="3816350"/>
          <p14:tracePt t="75093" x="6096000" y="3778250"/>
          <p14:tracePt t="75110" x="6096000" y="3752850"/>
          <p14:tracePt t="75127" x="6102350" y="3727450"/>
          <p14:tracePt t="75143" x="6115050" y="3702050"/>
          <p14:tracePt t="75160" x="6134100" y="3663950"/>
          <p14:tracePt t="75177" x="6153150" y="3632200"/>
          <p14:tracePt t="75194" x="6178550" y="3587750"/>
          <p14:tracePt t="75210" x="6203950" y="3556000"/>
          <p14:tracePt t="75227" x="6216650" y="3524250"/>
          <p14:tracePt t="75243" x="6229350" y="3479800"/>
          <p14:tracePt t="75243" x="6235700" y="3479800"/>
          <p14:tracePt t="75260" x="6242050" y="3454400"/>
          <p14:tracePt t="75276" x="6248400" y="3429000"/>
          <p14:tracePt t="75293" x="6254750" y="3403600"/>
          <p14:tracePt t="75310" x="6254750" y="3378200"/>
          <p14:tracePt t="75327" x="6254750" y="3346450"/>
          <p14:tracePt t="75343" x="6261100" y="3295650"/>
          <p14:tracePt t="75360" x="6261100" y="3232150"/>
          <p14:tracePt t="75377" x="6248400" y="3149600"/>
          <p14:tracePt t="75393" x="6235700" y="3048000"/>
          <p14:tracePt t="75410" x="6216650" y="2914650"/>
          <p14:tracePt t="75427" x="6184900" y="2781300"/>
          <p14:tracePt t="75444" x="6153150" y="2647950"/>
          <p14:tracePt t="75460" x="6102350" y="2444750"/>
          <p14:tracePt t="75477" x="6070600" y="2343150"/>
          <p14:tracePt t="75493" x="6026150" y="2247900"/>
          <p14:tracePt t="75510" x="5988050" y="2159000"/>
          <p14:tracePt t="75527" x="5930900" y="2051050"/>
          <p14:tracePt t="75559" x="5911850" y="2012950"/>
          <p14:tracePt t="75560" x="5873750" y="1898650"/>
          <p14:tracePt t="75586" x="5835650" y="1841500"/>
          <p14:tracePt t="75619" x="5829300" y="1835150"/>
          <p14:tracePt t="75692" x="5816600" y="1835150"/>
          <p14:tracePt t="75692" x="5797550" y="1835150"/>
          <p14:tracePt t="75708" x="5772150" y="1828800"/>
          <p14:tracePt t="75720" x="5753100" y="1828800"/>
          <p14:tracePt t="75724" x="5727700" y="1828800"/>
          <p14:tracePt t="75732" x="5676900" y="1835150"/>
          <p14:tracePt t="75743" x="5613400" y="1847850"/>
          <p14:tracePt t="75760" x="5530850" y="1885950"/>
          <p14:tracePt t="75777" x="5480050" y="1917700"/>
          <p14:tracePt t="75793" x="5429250" y="1955800"/>
          <p14:tracePt t="75810" x="5378450" y="2012950"/>
          <p14:tracePt t="75827" x="5334000" y="2082800"/>
          <p14:tracePt t="75843" x="5302250" y="2159000"/>
          <p14:tracePt t="75843" x="5283200" y="2203450"/>
          <p14:tracePt t="75860" x="5251450" y="2286000"/>
          <p14:tracePt t="75876" x="5232400" y="2368550"/>
          <p14:tracePt t="75894" x="5226050" y="2457450"/>
          <p14:tracePt t="75910" x="5226050" y="2559050"/>
          <p14:tracePt t="75927" x="5226050" y="2628900"/>
          <p14:tracePt t="75943" x="5251450" y="2698750"/>
          <p14:tracePt t="75960" x="5270500" y="2730500"/>
          <p14:tracePt t="75977" x="5302250" y="2768600"/>
          <p14:tracePt t="75993" x="5327650" y="2787650"/>
          <p14:tracePt t="76010" x="5365750" y="2806700"/>
          <p14:tracePt t="76026" x="5416550" y="2825750"/>
          <p14:tracePt t="76043" x="5499100" y="2857500"/>
          <p14:tracePt t="76060" x="5670550" y="2901950"/>
          <p14:tracePt t="76076" x="5810250" y="2940050"/>
          <p14:tracePt t="76093" x="5949950" y="2952750"/>
          <p14:tracePt t="76110" x="6102350" y="2965450"/>
          <p14:tracePt t="76127" x="6216650" y="2971800"/>
          <p14:tracePt t="76143" x="6286500" y="2965450"/>
          <p14:tracePt t="76160" x="6330950" y="2946400"/>
          <p14:tracePt t="76177" x="6362700" y="2927350"/>
          <p14:tracePt t="76193" x="6381750" y="2895600"/>
          <p14:tracePt t="76210" x="6426200" y="2851150"/>
          <p14:tracePt t="76226" x="6457950" y="2813050"/>
          <p14:tracePt t="76243" x="6483350" y="2774950"/>
          <p14:tracePt t="76260" x="6527800" y="2730500"/>
          <p14:tracePt t="76277" x="6553200" y="2698750"/>
          <p14:tracePt t="76293" x="6565900" y="2673350"/>
          <p14:tracePt t="76311" x="6578600" y="2654300"/>
          <p14:tracePt t="76327" x="6578600" y="2635250"/>
          <p14:tracePt t="76343" x="6578600" y="2622550"/>
          <p14:tracePt t="76360" x="6578600" y="2603500"/>
          <p14:tracePt t="76376" x="6578600" y="2590800"/>
          <p14:tracePt t="76393" x="6572250" y="2546350"/>
          <p14:tracePt t="76410" x="6559550" y="2533650"/>
          <p14:tracePt t="76427" x="6534150" y="2514600"/>
          <p14:tracePt t="76443" x="6489700" y="2489200"/>
          <p14:tracePt t="76460" x="6438900" y="2476500"/>
          <p14:tracePt t="76476" x="6394450" y="2470150"/>
          <p14:tracePt t="76493" x="6343650" y="2470150"/>
          <p14:tracePt t="76510" x="6280150" y="2470150"/>
          <p14:tracePt t="76526" x="6223000" y="2476500"/>
          <p14:tracePt t="76543" x="6172200" y="2482850"/>
          <p14:tracePt t="76560" x="6134100" y="2495550"/>
          <p14:tracePt t="76576" x="6115050" y="2501900"/>
          <p14:tracePt t="76593" x="6102350" y="2514600"/>
          <p14:tracePt t="76610" x="6083300" y="2527300"/>
          <p14:tracePt t="76626" x="6070600" y="2540000"/>
          <p14:tracePt t="76643" x="6000750" y="2584450"/>
          <p14:tracePt t="76681" x="5918200" y="2641600"/>
          <p14:tracePt t="76717" x="5899150" y="2667000"/>
          <p14:tracePt t="77132" x="5899150" y="2673350"/>
          <p14:tracePt t="77142" x="5892800" y="2679700"/>
          <p14:tracePt t="77145" x="5886450" y="2705100"/>
          <p14:tracePt t="77160" x="5880100" y="2711450"/>
          <p14:tracePt t="77177" x="5880100" y="2717800"/>
          <p14:tracePt t="77194" x="5880100" y="2730500"/>
          <p14:tracePt t="77210" x="5873750" y="2736850"/>
          <p14:tracePt t="77227" x="5873750" y="2743200"/>
          <p14:tracePt t="77243" x="5873750" y="2762250"/>
          <p14:tracePt t="77260" x="5861050" y="2794000"/>
          <p14:tracePt t="77277" x="5861050" y="2813050"/>
          <p14:tracePt t="77293" x="5854700" y="2838450"/>
          <p14:tracePt t="77310" x="5848350" y="2870200"/>
          <p14:tracePt t="77327" x="5848350" y="2895600"/>
          <p14:tracePt t="77344" x="5842000" y="2933700"/>
          <p14:tracePt t="77360" x="5842000" y="2959100"/>
          <p14:tracePt t="77377" x="5842000" y="3003550"/>
          <p14:tracePt t="77393" x="5842000" y="3022600"/>
          <p14:tracePt t="77411" x="5835650" y="3035300"/>
          <p14:tracePt t="77427" x="5835650" y="3060700"/>
          <p14:tracePt t="77443" x="5835650" y="3073400"/>
          <p14:tracePt t="77460" x="5835650" y="3079750"/>
          <p14:tracePt t="77556" x="5829300" y="3086100"/>
          <p14:tracePt t="77569" x="5822950" y="3092450"/>
          <p14:tracePt t="77570" x="5822950" y="3105150"/>
          <p14:tracePt t="77577" x="5797550" y="3136900"/>
          <p14:tracePt t="77594" x="5772150" y="3155950"/>
          <p14:tracePt t="77611" x="5740400" y="3187700"/>
          <p14:tracePt t="77627" x="5715000" y="3206750"/>
          <p14:tracePt t="77643" x="5670550" y="3232150"/>
          <p14:tracePt t="77661" x="5657850" y="3238500"/>
          <p14:tracePt t="77677" x="5645150" y="3238500"/>
          <p14:tracePt t="77693" x="5638800" y="3244850"/>
          <p14:tracePt t="77710" x="5613400" y="3251200"/>
          <p14:tracePt t="77746" x="5588000" y="3257550"/>
          <p14:tracePt t="77761" x="5568950" y="3257550"/>
          <p14:tracePt t="77777" x="5543550" y="3263900"/>
          <p14:tracePt t="77795" x="5530850" y="3263900"/>
          <p14:tracePt t="78124" x="5524500" y="3257550"/>
          <p14:tracePt t="78140" x="5518150" y="3244850"/>
          <p14:tracePt t="78148" x="5499100" y="3219450"/>
          <p14:tracePt t="78156" x="5492750" y="3200400"/>
          <p14:tracePt t="78164" x="5473700" y="3168650"/>
          <p14:tracePt t="78177" x="5461000" y="3130550"/>
          <p14:tracePt t="78193" x="5441950" y="3098800"/>
          <p14:tracePt t="78210" x="5429250" y="3073400"/>
          <p14:tracePt t="78226" x="5422900" y="3054350"/>
          <p14:tracePt t="78243" x="5416550" y="3041650"/>
          <p14:tracePt t="78812" x="5416550" y="3035300"/>
          <p14:tracePt t="78820" x="5416550" y="3028950"/>
          <p14:tracePt t="78828" x="5422900" y="3028950"/>
          <p14:tracePt t="78829" x="5435600" y="3016250"/>
          <p14:tracePt t="78844" x="5467350" y="2990850"/>
          <p14:tracePt t="78844" x="5492750" y="2978150"/>
          <p14:tracePt t="78861" x="5530850" y="2952750"/>
          <p14:tracePt t="78877" x="5556250" y="2946400"/>
          <p14:tracePt t="78894" x="5581650" y="2933700"/>
          <p14:tracePt t="79140" x="5568950" y="2933700"/>
          <p14:tracePt t="79148" x="5543550" y="2952750"/>
          <p14:tracePt t="79156" x="5499100" y="2971800"/>
          <p14:tracePt t="79160" x="5422900" y="3003550"/>
          <p14:tracePt t="79177" x="5353050" y="3016250"/>
          <p14:tracePt t="79193" x="5308600" y="3022600"/>
          <p14:tracePt t="79210" x="5289550" y="3022600"/>
          <p14:tracePt t="79210" x="5283200" y="3022600"/>
          <p14:tracePt t="79228" x="5283200" y="3028950"/>
          <p14:tracePt t="79308" x="5276850" y="3028950"/>
          <p14:tracePt t="79310" x="5264150" y="3035300"/>
          <p14:tracePt t="79327" x="5257800" y="3041650"/>
          <p14:tracePt t="79328" x="5226050" y="3054350"/>
          <p14:tracePt t="79343" x="5181600" y="3073400"/>
          <p14:tracePt t="79360" x="5143500" y="3086100"/>
          <p14:tracePt t="79376" x="5118100" y="3098800"/>
          <p14:tracePt t="79393" x="5105400" y="3105150"/>
          <p14:tracePt t="79492" x="5099050" y="3105150"/>
          <p14:tracePt t="79492" x="5092700" y="3111500"/>
          <p14:tracePt t="79508" x="5092700" y="3117850"/>
          <p14:tracePt t="79516" x="5086350" y="3117850"/>
          <p14:tracePt t="79527" x="5086350" y="3124200"/>
          <p14:tracePt t="79532" x="5080000" y="3136900"/>
          <p14:tracePt t="79564" x="5073650" y="3143250"/>
          <p14:tracePt t="79949" x="5080000" y="3143250"/>
          <p14:tracePt t="79965" x="5099050" y="3143250"/>
          <p14:tracePt t="79973" x="5111750" y="3136900"/>
          <p14:tracePt t="79986" x="5124450" y="3130550"/>
          <p14:tracePt t="79989" x="5149850" y="3130550"/>
          <p14:tracePt t="79995" x="5168900" y="3124200"/>
          <p14:tracePt t="80011" x="5187950" y="3117850"/>
          <p14:tracePt t="80027" x="5194300" y="3117850"/>
          <p14:tracePt t="80197" x="5219700" y="3111500"/>
          <p14:tracePt t="80205" x="5251450" y="3105150"/>
          <p14:tracePt t="80211" x="5378450" y="3098800"/>
          <p14:tracePt t="80228" x="5537200" y="3098800"/>
          <p14:tracePt t="80244" x="5721350" y="3098800"/>
          <p14:tracePt t="80260" x="5981700" y="3105150"/>
          <p14:tracePt t="80277" x="6083300" y="3105150"/>
          <p14:tracePt t="80294" x="6115050" y="3105150"/>
          <p14:tracePt t="80310" x="6146800" y="3098800"/>
          <p14:tracePt t="80327" x="6159500" y="3098800"/>
          <p14:tracePt t="80344" x="6172200" y="3098800"/>
          <p14:tracePt t="80361" x="6191250" y="3092450"/>
          <p14:tracePt t="80377" x="6223000" y="3092450"/>
          <p14:tracePt t="80394" x="6261100" y="3092450"/>
          <p14:tracePt t="80411" x="6286500" y="3092450"/>
          <p14:tracePt t="80427" x="6305550" y="3092450"/>
          <p14:tracePt t="80444" x="6330950" y="3092450"/>
          <p14:tracePt t="80444" x="6337300" y="3092450"/>
          <p14:tracePt t="80461" x="6350000" y="3092450"/>
          <p14:tracePt t="80477" x="6362700" y="3092450"/>
          <p14:tracePt t="80494" x="6369050" y="3092450"/>
          <p14:tracePt t="80510" x="6381750" y="3092450"/>
          <p14:tracePt t="80557" x="6388100" y="3086100"/>
          <p14:tracePt t="80797" x="6400800" y="3086100"/>
          <p14:tracePt t="80805" x="6432550" y="3086100"/>
          <p14:tracePt t="80813" x="6546850" y="3105150"/>
          <p14:tracePt t="80829" x="6692900" y="3136900"/>
          <p14:tracePt t="80844" x="6889750" y="3181350"/>
          <p14:tracePt t="80862" x="6953250" y="3194050"/>
          <p14:tracePt t="80877" x="6978650" y="3200400"/>
          <p14:tracePt t="81141" x="6959600" y="3206750"/>
          <p14:tracePt t="81153" x="6940550" y="3213100"/>
          <p14:tracePt t="81157" x="6889750" y="3232150"/>
          <p14:tracePt t="81163" x="6756400" y="3244850"/>
          <p14:tracePt t="81178" x="6604000" y="3263900"/>
          <p14:tracePt t="81194" x="6311900" y="3282950"/>
          <p14:tracePt t="81219" x="5664200" y="3282950"/>
          <p14:tracePt t="81320" x="5657850" y="3282950"/>
          <p14:tracePt t="81327" x="5632450" y="3289300"/>
          <p14:tracePt t="81344" x="5619750" y="3295650"/>
          <p14:tracePt t="81360" x="5588000" y="3308350"/>
          <p14:tracePt t="81377" x="5562600" y="3321050"/>
          <p14:tracePt t="81393" x="5505450" y="3327400"/>
          <p14:tracePt t="81410" x="5416550" y="3333750"/>
          <p14:tracePt t="81427" x="5295900" y="3333750"/>
          <p14:tracePt t="81444" x="5162550" y="3340100"/>
          <p14:tracePt t="81460" x="4889500" y="3327400"/>
          <p14:tracePt t="81478" x="4724400" y="3314700"/>
          <p14:tracePt t="81494" x="4616450" y="3308350"/>
          <p14:tracePt t="81510" x="4540250" y="3308350"/>
          <p14:tracePt t="81527" x="4521200" y="3308350"/>
          <p14:tracePt t="81853" x="4527550" y="3308350"/>
          <p14:tracePt t="81862" x="4546600" y="3314700"/>
          <p14:tracePt t="81862" x="4616450" y="3327400"/>
          <p14:tracePt t="81878" x="4699000" y="3352800"/>
          <p14:tracePt t="81894" x="4781550" y="3371850"/>
          <p14:tracePt t="81911" x="4838700" y="3378200"/>
          <p14:tracePt t="81927" x="4876800" y="3378200"/>
          <p14:tracePt t="81944" x="4895850" y="3378200"/>
          <p14:tracePt t="81961" x="4908550" y="3378200"/>
          <p14:tracePt t="81978" x="4914900" y="3378200"/>
          <p14:tracePt t="81994" x="4933950" y="3371850"/>
          <p14:tracePt t="82011" x="4978400" y="3365500"/>
          <p14:tracePt t="82027" x="5035550" y="3359150"/>
          <p14:tracePt t="82044" x="5111750" y="3352800"/>
          <p14:tracePt t="82044" x="5137150" y="3352800"/>
          <p14:tracePt t="82061" x="5194300" y="3346450"/>
          <p14:tracePt t="82077" x="5245100" y="3346450"/>
          <p14:tracePt t="82094" x="5276850" y="3340100"/>
          <p14:tracePt t="82111" x="5321300" y="3340100"/>
          <p14:tracePt t="82128" x="5353050" y="3333750"/>
          <p14:tracePt t="82144" x="5391150" y="3333750"/>
          <p14:tracePt t="82161" x="5429250" y="3327400"/>
          <p14:tracePt t="82177" x="5473700" y="3327400"/>
          <p14:tracePt t="82194" x="5518150" y="3321050"/>
          <p14:tracePt t="82211" x="5556250" y="3321050"/>
          <p14:tracePt t="82227" x="5600700" y="3314700"/>
          <p14:tracePt t="82245" x="5619750" y="3314700"/>
          <p14:tracePt t="82245" x="5632450" y="3314700"/>
          <p14:tracePt t="82262" x="5664200" y="3308350"/>
          <p14:tracePt t="82278" x="5708650" y="3302000"/>
          <p14:tracePt t="82294" x="5772150" y="3295650"/>
          <p14:tracePt t="82310" x="5829300" y="3295650"/>
          <p14:tracePt t="82327" x="5969000" y="3289300"/>
          <p14:tracePt t="82364" x="6057900" y="3289300"/>
          <p14:tracePt t="82402" x="6121400" y="3295650"/>
          <p14:tracePt t="82533" x="6127750" y="3295650"/>
          <p14:tracePt t="82549" x="6134100" y="3295650"/>
          <p14:tracePt t="82557" x="6134100" y="3302000"/>
          <p14:tracePt t="82565" x="6146800" y="3302000"/>
          <p14:tracePt t="82577" x="6153150" y="3302000"/>
          <p14:tracePt t="82594" x="6184900" y="3314700"/>
          <p14:tracePt t="82610" x="6210300" y="3327400"/>
          <p14:tracePt t="82627" x="6235700" y="3340100"/>
          <p14:tracePt t="82644" x="6267450" y="3352800"/>
          <p14:tracePt t="82661" x="6286500" y="3365500"/>
          <p14:tracePt t="82678" x="6299200" y="3365500"/>
          <p14:tracePt t="84109" x="6299200" y="3371850"/>
          <p14:tracePt t="84117" x="6299200" y="3390900"/>
          <p14:tracePt t="84125" x="6280150" y="3409950"/>
          <p14:tracePt t="84133" x="6216650" y="3486150"/>
          <p14:tracePt t="84144" x="6102350" y="3600450"/>
          <p14:tracePt t="84160" x="5962650" y="3714750"/>
          <p14:tracePt t="84177" x="5797550" y="3835400"/>
          <p14:tracePt t="84194" x="5651500" y="3917950"/>
          <p14:tracePt t="84210" x="5518150" y="4006850"/>
          <p14:tracePt t="84227" x="5410200" y="4083050"/>
          <p14:tracePt t="84244" x="5327650" y="4127500"/>
          <p14:tracePt t="84244" x="5289550" y="4159250"/>
          <p14:tracePt t="84261" x="5245100" y="4184650"/>
          <p14:tracePt t="84277" x="5219700" y="4197350"/>
          <p14:tracePt t="84295" x="5213350" y="4197350"/>
          <p14:tracePt t="84525" x="5207000" y="4203700"/>
          <p14:tracePt t="84589" x="5200650" y="4203700"/>
          <p14:tracePt t="84603" x="5194300" y="4203700"/>
          <p14:tracePt t="84603" x="5187950" y="4203700"/>
          <p14:tracePt t="84611" x="5168900" y="4210050"/>
          <p14:tracePt t="84627" x="5143500" y="4210050"/>
          <p14:tracePt t="84644" x="5124450" y="4210050"/>
          <p14:tracePt t="85349" x="5118100" y="4210050"/>
          <p14:tracePt t="85365" x="5118100" y="4191000"/>
          <p14:tracePt t="85373" x="5111750" y="4191000"/>
          <p14:tracePt t="85381" x="5111750" y="4184650"/>
          <p14:tracePt t="85389" x="5105400" y="4178300"/>
          <p14:tracePt t="85605" x="5105400" y="4171950"/>
          <p14:tracePt t="85621" x="5099050" y="4146550"/>
          <p14:tracePt t="85629" x="5099050" y="4127500"/>
          <p14:tracePt t="85637" x="5092700" y="4114800"/>
          <p14:tracePt t="85645" x="5092700" y="4089400"/>
          <p14:tracePt t="85660" x="5086350" y="4051300"/>
          <p14:tracePt t="85678" x="5080000" y="4038600"/>
          <p14:tracePt t="85693" x="5080000" y="4025900"/>
          <p14:tracePt t="85710" x="5080000" y="4019550"/>
          <p14:tracePt t="85727" x="5080000" y="4006850"/>
          <p14:tracePt t="85744" x="5073650" y="3994150"/>
          <p14:tracePt t="85785" x="5067300" y="3962400"/>
          <p14:tracePt t="86613" x="5067300" y="3956050"/>
          <p14:tracePt t="86629" x="5092700" y="3949700"/>
          <p14:tracePt t="86637" x="5130800" y="3943350"/>
          <p14:tracePt t="86645" x="5219700" y="3930650"/>
          <p14:tracePt t="86661" x="5264150" y="3924300"/>
          <p14:tracePt t="86662" x="5334000" y="3917950"/>
          <p14:tracePt t="86677" x="5416550" y="3905250"/>
          <p14:tracePt t="86694" x="5448300" y="3892550"/>
          <p14:tracePt t="86710" x="5473700" y="3886200"/>
          <p14:tracePt t="86727" x="5492750" y="3873500"/>
          <p14:tracePt t="86744" x="5524500" y="3860800"/>
          <p14:tracePt t="86761" x="5549900" y="3854450"/>
          <p14:tracePt t="86777" x="5581650" y="3848100"/>
          <p14:tracePt t="86794" x="5600700" y="3848100"/>
          <p14:tracePt t="86811" x="5607050" y="3841750"/>
          <p14:tracePt t="86909" x="5613400" y="3841750"/>
          <p14:tracePt t="86925" x="5626100" y="3841750"/>
          <p14:tracePt t="86933" x="5715000" y="3841750"/>
          <p14:tracePt t="86943" x="5797550" y="3835400"/>
          <p14:tracePt t="86961" x="5873750" y="3835400"/>
          <p14:tracePt t="86977" x="5930900" y="3829050"/>
          <p14:tracePt t="86994" x="5975350" y="3829050"/>
          <p14:tracePt t="87011" x="5988050" y="3822700"/>
          <p14:tracePt t="87028" x="5994400" y="3816350"/>
          <p14:tracePt t="87044" x="6019800" y="3810000"/>
          <p14:tracePt t="87061" x="6032500" y="3810000"/>
          <p14:tracePt t="87077" x="6045200" y="3803650"/>
          <p14:tracePt t="87094" x="6057900" y="3803650"/>
          <p14:tracePt t="87381" x="6064250" y="3797300"/>
          <p14:tracePt t="87389" x="6083300" y="3797300"/>
          <p14:tracePt t="87397" x="6102350" y="3797300"/>
          <p14:tracePt t="87405" x="6134100" y="3797300"/>
          <p14:tracePt t="87410" x="6216650" y="3797300"/>
          <p14:tracePt t="87428" x="6318250" y="3810000"/>
          <p14:tracePt t="87445" x="6356350" y="3816350"/>
          <p14:tracePt t="87461" x="6362700" y="3816350"/>
          <p14:tracePt t="87877" x="6356350" y="3822700"/>
          <p14:tracePt t="87886" x="6337300" y="3829050"/>
          <p14:tracePt t="87893" x="6261100" y="3841750"/>
          <p14:tracePt t="87910" x="6210300" y="3860800"/>
          <p14:tracePt t="87911" x="6089650" y="3886200"/>
          <p14:tracePt t="87927" x="5962650" y="3911600"/>
          <p14:tracePt t="87944" x="5842000" y="3924300"/>
          <p14:tracePt t="87961" x="5740400" y="3943350"/>
          <p14:tracePt t="87977" x="5689600" y="3949700"/>
          <p14:tracePt t="87994" x="5607050" y="3968750"/>
          <p14:tracePt t="88032" x="5594350" y="3968750"/>
          <p14:tracePt t="88044" x="5588000" y="3975100"/>
          <p14:tracePt t="88133" x="5581650" y="3975100"/>
          <p14:tracePt t="88140" x="5575300" y="3981450"/>
          <p14:tracePt t="88148" x="5416550" y="4019550"/>
          <p14:tracePt t="88413" x="5410200" y="4019550"/>
          <p14:tracePt t="88422" x="5403850" y="4025900"/>
          <p14:tracePt t="88428" x="5397500" y="4025900"/>
          <p14:tracePt t="88443" x="5372100" y="4032250"/>
          <p14:tracePt t="88444" x="5308600" y="4038600"/>
          <p14:tracePt t="88460" x="5219700" y="4038600"/>
          <p14:tracePt t="88477" x="5162550" y="4038600"/>
          <p14:tracePt t="88493" x="5105400" y="4038600"/>
          <p14:tracePt t="88510" x="5060950" y="4032250"/>
          <p14:tracePt t="88527" x="5048250" y="4032250"/>
          <p14:tracePt t="88543" x="5041900" y="4032250"/>
          <p14:tracePt t="89388" x="5041900" y="4025900"/>
          <p14:tracePt t="89396" x="5048250" y="4019550"/>
          <p14:tracePt t="89404" x="5073650" y="4013200"/>
          <p14:tracePt t="89412" x="5099050" y="4006850"/>
          <p14:tracePt t="89427" x="5137150" y="3994150"/>
          <p14:tracePt t="89443" x="5181600" y="3994150"/>
          <p14:tracePt t="89460" x="5219700" y="3987800"/>
          <p14:tracePt t="89477" x="5251450" y="3981450"/>
          <p14:tracePt t="89493" x="5295900" y="3975100"/>
          <p14:tracePt t="89510" x="5353050" y="3975100"/>
          <p14:tracePt t="89527" x="5422900" y="3975100"/>
          <p14:tracePt t="89544" x="5486400" y="3975100"/>
          <p14:tracePt t="89560" x="5543550" y="3975100"/>
          <p14:tracePt t="89578" x="5619750" y="3975100"/>
          <p14:tracePt t="89593" x="5683250" y="3975100"/>
          <p14:tracePt t="89610" x="5727700" y="3975100"/>
          <p14:tracePt t="89627" x="5765800" y="3975100"/>
          <p14:tracePt t="89643" x="5797550" y="3975100"/>
          <p14:tracePt t="89660" x="5816600" y="3975100"/>
          <p14:tracePt t="89677" x="5835650" y="3975100"/>
          <p14:tracePt t="89693" x="5867400" y="3968750"/>
          <p14:tracePt t="89710" x="5911850" y="3968750"/>
          <p14:tracePt t="89727" x="5969000" y="3968750"/>
          <p14:tracePt t="89743" x="6019800" y="3975100"/>
          <p14:tracePt t="89760" x="6051550" y="3975100"/>
          <p14:tracePt t="89777" x="6076950" y="3975100"/>
          <p14:tracePt t="89793" x="6096000" y="3975100"/>
          <p14:tracePt t="89810" x="6108700" y="3975100"/>
          <p14:tracePt t="89826" x="6121400" y="3968750"/>
          <p14:tracePt t="89844" x="6153150" y="3968750"/>
          <p14:tracePt t="89860" x="6191250" y="3962400"/>
          <p14:tracePt t="89878" x="6223000" y="3956050"/>
          <p14:tracePt t="89910" x="6248400" y="3956050"/>
          <p14:tracePt t="89910" x="6267450" y="3956050"/>
          <p14:tracePt t="89927" x="6280150" y="3949700"/>
          <p14:tracePt t="89943" x="6286500" y="3949700"/>
          <p14:tracePt t="89960" x="6292850" y="3943350"/>
          <p14:tracePt t="89977" x="6305550" y="3943350"/>
          <p14:tracePt t="89994" x="6311900" y="3943350"/>
          <p14:tracePt t="90010" x="6324600" y="3937000"/>
          <p14:tracePt t="90027" x="6330950" y="3937000"/>
          <p14:tracePt t="90116" x="6337300" y="3937000"/>
          <p14:tracePt t="90125" x="6343650" y="3937000"/>
          <p14:tracePt t="90143" x="6356350" y="3937000"/>
          <p14:tracePt t="90144" x="6400800" y="3930650"/>
          <p14:tracePt t="90160" x="6438900" y="3930650"/>
          <p14:tracePt t="90176" x="6483350" y="3930650"/>
          <p14:tracePt t="90193" x="6540500" y="3930650"/>
          <p14:tracePt t="90210" x="6565900" y="3930650"/>
          <p14:tracePt t="90228" x="6584950" y="3930650"/>
          <p14:tracePt t="90620" x="6578600" y="3930650"/>
          <p14:tracePt t="90636" x="6559550" y="3930650"/>
          <p14:tracePt t="90645" x="6515100" y="3937000"/>
          <p14:tracePt t="90659" x="6483350" y="3949700"/>
          <p14:tracePt t="90660" x="6330950" y="3956050"/>
          <p14:tracePt t="90660" x="6267450" y="3956050"/>
          <p14:tracePt t="90677" x="6102350" y="3956050"/>
          <p14:tracePt t="90693" x="5969000" y="3956050"/>
          <p14:tracePt t="90710" x="5911850" y="3956050"/>
          <p14:tracePt t="90726" x="5880100" y="3956050"/>
          <p14:tracePt t="90743" x="5854700" y="3962400"/>
          <p14:tracePt t="90760" x="5842000" y="3968750"/>
          <p14:tracePt t="90777" x="5822950" y="3981450"/>
          <p14:tracePt t="90793" x="5797550" y="3981450"/>
          <p14:tracePt t="90810" x="5772150" y="3987800"/>
          <p14:tracePt t="90827" x="5727700" y="3987800"/>
          <p14:tracePt t="90843" x="5670550" y="3987800"/>
          <p14:tracePt t="90860" x="5594350" y="3987800"/>
          <p14:tracePt t="90877" x="5524500" y="3987800"/>
          <p14:tracePt t="90893" x="5473700" y="3981450"/>
          <p14:tracePt t="90910" x="5435600" y="3975100"/>
          <p14:tracePt t="90926" x="5410200" y="3975100"/>
          <p14:tracePt t="90943" x="5384800" y="3968750"/>
          <p14:tracePt t="90960" x="5372100" y="3968750"/>
          <p14:tracePt t="90979" x="5353050" y="3968750"/>
          <p14:tracePt t="90994" x="5327650" y="3968750"/>
          <p14:tracePt t="91010" x="5302250" y="3975100"/>
          <p14:tracePt t="91027" x="5283200" y="3975100"/>
          <p14:tracePt t="91043" x="5264150" y="3975100"/>
          <p14:tracePt t="91460" x="5276850" y="3975100"/>
          <p14:tracePt t="91468" x="5308600" y="3975100"/>
          <p14:tracePt t="91471" x="5346700" y="3968750"/>
          <p14:tracePt t="91477" x="5461000" y="3968750"/>
          <p14:tracePt t="91494" x="5575300" y="3968750"/>
          <p14:tracePt t="91511" x="5905500" y="3987800"/>
          <p14:tracePt t="91549" x="6026150" y="3994150"/>
          <p14:tracePt t="91586" x="6203950" y="4000500"/>
          <p14:tracePt t="91650" x="6223000" y="4000500"/>
          <p14:tracePt t="91660" x="6286500" y="4013200"/>
          <p14:tracePt t="91677" x="6324600" y="4013200"/>
          <p14:tracePt t="91693" x="6343650" y="4013200"/>
          <p14:tracePt t="91716" x="6362700" y="4013200"/>
          <p14:tracePt t="91727" x="6381750" y="4013200"/>
          <p14:tracePt t="91752" x="6394450" y="4013200"/>
          <p14:tracePt t="91760" x="6400800" y="4013200"/>
          <p14:tracePt t="91777" x="6413500" y="4013200"/>
          <p14:tracePt t="91793" x="6419850" y="4013200"/>
          <p14:tracePt t="91810" x="6432550" y="4006850"/>
          <p14:tracePt t="91827" x="6457950" y="4000500"/>
          <p14:tracePt t="91843" x="6489700" y="3994150"/>
          <p14:tracePt t="91860" x="6527800" y="3994150"/>
          <p14:tracePt t="91876" x="6553200" y="3987800"/>
          <p14:tracePt t="91894" x="6565900" y="3987800"/>
          <p14:tracePt t="92109" x="6565900" y="3981450"/>
          <p14:tracePt t="92124" x="6546850" y="3975100"/>
          <p14:tracePt t="92136" x="6527800" y="3975100"/>
          <p14:tracePt t="92140" x="6477000" y="3975100"/>
          <p14:tracePt t="92148" x="6388100" y="3975100"/>
          <p14:tracePt t="92160" x="6280150" y="3975100"/>
          <p14:tracePt t="92176" x="6159500" y="3975100"/>
          <p14:tracePt t="92193" x="6057900" y="3968750"/>
          <p14:tracePt t="92210" x="5956300" y="3962400"/>
          <p14:tracePt t="92226" x="5880100" y="3956050"/>
          <p14:tracePt t="92244" x="5822950" y="3956050"/>
          <p14:tracePt t="92260" x="5740400" y="3956050"/>
          <p14:tracePt t="92277" x="5708650" y="3956050"/>
          <p14:tracePt t="92293" x="5689600" y="3956050"/>
          <p14:tracePt t="92492" x="5683250" y="3956050"/>
          <p14:tracePt t="92496" x="5683250" y="3962400"/>
          <p14:tracePt t="92510" x="5676900" y="3968750"/>
          <p14:tracePt t="92511" x="5670550" y="3975100"/>
          <p14:tracePt t="92526" x="5657850" y="3987800"/>
          <p14:tracePt t="92543" x="5651500" y="3987800"/>
          <p14:tracePt t="92560" x="5645150" y="3994150"/>
          <p14:tracePt t="92908" x="5638800" y="3994150"/>
          <p14:tracePt t="92909" x="5619750" y="4000500"/>
          <p14:tracePt t="92919" x="5594350" y="4006850"/>
          <p14:tracePt t="92926" x="5518150" y="4006850"/>
          <p14:tracePt t="92944" x="5416550" y="4013200"/>
          <p14:tracePt t="92960" x="5334000" y="4019550"/>
          <p14:tracePt t="92977" x="5295900" y="4025900"/>
          <p14:tracePt t="92993" x="5264150" y="4038600"/>
          <p14:tracePt t="93009" x="5257800" y="4038600"/>
          <p14:tracePt t="93084" x="5257800" y="4044950"/>
          <p14:tracePt t="93092" x="5245100" y="4057650"/>
          <p14:tracePt t="93104" x="5238750" y="4064000"/>
          <p14:tracePt t="93110" x="5226050" y="4083050"/>
          <p14:tracePt t="93126" x="5207000" y="4102100"/>
          <p14:tracePt t="93332" x="5207000" y="4108450"/>
          <p14:tracePt t="93340" x="5200650" y="4121150"/>
          <p14:tracePt t="93352" x="5194300" y="4127500"/>
          <p14:tracePt t="93369" x="5194300" y="4140200"/>
          <p14:tracePt t="93370" x="5194300" y="4146550"/>
          <p14:tracePt t="93377" x="5187950" y="4152900"/>
          <p14:tracePt t="93393" x="5187950" y="4159250"/>
          <p14:tracePt t="95204" x="5194300" y="4159250"/>
          <p14:tracePt t="95212" x="5213350" y="4159250"/>
          <p14:tracePt t="95228" x="5245100" y="4159250"/>
          <p14:tracePt t="95243" x="5270500" y="4152900"/>
          <p14:tracePt t="95244" x="5321300" y="4146550"/>
          <p14:tracePt t="95260" x="5397500" y="4140200"/>
          <p14:tracePt t="95277" x="5429250" y="4140200"/>
          <p14:tracePt t="95293" x="5486400" y="4133850"/>
          <p14:tracePt t="95311" x="5530850" y="4133850"/>
          <p14:tracePt t="95327" x="5588000" y="4127500"/>
          <p14:tracePt t="95343" x="5632450" y="4127500"/>
          <p14:tracePt t="95360" x="5689600" y="4127500"/>
          <p14:tracePt t="95377" x="5734050" y="4127500"/>
          <p14:tracePt t="95394" x="5778500" y="4127500"/>
          <p14:tracePt t="95410" x="5810250" y="4127500"/>
          <p14:tracePt t="95427" x="5842000" y="4133850"/>
          <p14:tracePt t="95444" x="5899150" y="4140200"/>
          <p14:tracePt t="95462" x="5943600" y="4140200"/>
          <p14:tracePt t="95477" x="5994400" y="4146550"/>
          <p14:tracePt t="95493" x="6038850" y="4146550"/>
          <p14:tracePt t="95510" x="6108700" y="4152900"/>
          <p14:tracePt t="95527" x="6146800" y="4152900"/>
          <p14:tracePt t="95545" x="6191250" y="4152900"/>
          <p14:tracePt t="95561" x="6210300" y="4152900"/>
          <p14:tracePt t="95577" x="6229350" y="4152900"/>
          <p14:tracePt t="95593" x="6235700" y="4152900"/>
          <p14:tracePt t="95660" x="6242050" y="4152900"/>
          <p14:tracePt t="95668" x="6248400" y="4152900"/>
          <p14:tracePt t="95676" x="6273800" y="4152900"/>
          <p14:tracePt t="95694" x="6292850" y="4146550"/>
          <p14:tracePt t="95694" x="6324600" y="4146550"/>
          <p14:tracePt t="95710" x="6356350" y="4146550"/>
          <p14:tracePt t="95727" x="6381750" y="4152900"/>
          <p14:tracePt t="95743" x="6400800" y="4152900"/>
          <p14:tracePt t="95780" x="6407150" y="4152900"/>
          <p14:tracePt t="95820" x="6413500" y="4152900"/>
          <p14:tracePt t="95836" x="6419850" y="4152900"/>
          <p14:tracePt t="95845" x="6432550" y="4152900"/>
          <p14:tracePt t="95845" x="6445250" y="4152900"/>
          <p14:tracePt t="95860" x="6496050" y="4152900"/>
          <p14:tracePt t="95877" x="6515100" y="4152900"/>
          <p14:tracePt t="95894" x="6527800" y="4152900"/>
          <p14:tracePt t="95910" x="6540500" y="4152900"/>
          <p14:tracePt t="95927" x="6559550" y="4152900"/>
          <p14:tracePt t="95943" x="6584950" y="4152900"/>
          <p14:tracePt t="95961" x="6616700" y="4152900"/>
          <p14:tracePt t="95978" x="6629400" y="4152900"/>
          <p14:tracePt t="96300" x="6616700" y="4152900"/>
          <p14:tracePt t="96308" x="6508750" y="4178300"/>
          <p14:tracePt t="96319" x="6419850" y="4184650"/>
          <p14:tracePt t="96332" x="6203950" y="4203700"/>
          <p14:tracePt t="96344" x="5975350" y="4222750"/>
          <p14:tracePt t="96360" x="5759450" y="4241800"/>
          <p14:tracePt t="96377" x="5568950" y="4254500"/>
          <p14:tracePt t="96394" x="5435600" y="4273550"/>
          <p14:tracePt t="96410" x="5353050" y="4279900"/>
          <p14:tracePt t="96427" x="5314950" y="4298950"/>
          <p14:tracePt t="96443" x="5295900" y="4318000"/>
          <p14:tracePt t="96460" x="5289550" y="4330700"/>
          <p14:tracePt t="96478" x="5276850" y="4337050"/>
          <p14:tracePt t="96494" x="5270500" y="4349750"/>
          <p14:tracePt t="96510" x="5251450" y="4362450"/>
          <p14:tracePt t="96527" x="5238750" y="4375150"/>
          <p14:tracePt t="96543" x="5226050" y="4387850"/>
          <p14:tracePt t="96560" x="5219700" y="4394200"/>
          <p14:tracePt t="96577" x="5213350" y="4406900"/>
          <p14:tracePt t="96593" x="5200650" y="4413250"/>
          <p14:tracePt t="96610" x="5194300" y="4425950"/>
          <p14:tracePt t="96626" x="5181600" y="4432300"/>
          <p14:tracePt t="96643" x="5162550" y="4451350"/>
          <p14:tracePt t="96660" x="5156200" y="4457700"/>
          <p14:tracePt t="96677" x="5149850" y="4464050"/>
          <p14:tracePt t="96693" x="5143500" y="4464050"/>
          <p14:tracePt t="97693" x="5156200" y="4464050"/>
          <p14:tracePt t="97703" x="5181600" y="4464050"/>
          <p14:tracePt t="97711" x="5219700" y="4457700"/>
          <p14:tracePt t="97711" x="5289550" y="4451350"/>
          <p14:tracePt t="97727" x="5353050" y="4438650"/>
          <p14:tracePt t="97745" x="5422900" y="4432300"/>
          <p14:tracePt t="97761" x="5461000" y="4432300"/>
          <p14:tracePt t="97778" x="5473700" y="4432300"/>
          <p14:tracePt t="97794" x="5480050" y="4432300"/>
          <p14:tracePt t="97829" x="5486400" y="4432300"/>
          <p14:tracePt t="97830" x="5492750" y="4432300"/>
          <p14:tracePt t="97844" x="5505450" y="4432300"/>
          <p14:tracePt t="97862" x="5511800" y="4432300"/>
          <p14:tracePt t="98173" x="5518150" y="4432300"/>
          <p14:tracePt t="98181" x="5530850" y="4425950"/>
          <p14:tracePt t="98189" x="5562600" y="4425950"/>
          <p14:tracePt t="98189" x="5607050" y="4425950"/>
          <p14:tracePt t="98211" x="5638800" y="4425950"/>
          <p14:tracePt t="98227" x="5727700" y="4425950"/>
          <p14:tracePt t="98228" x="5816600" y="4425950"/>
          <p14:tracePt t="98228" x="5842000" y="4419600"/>
          <p14:tracePt t="98245" x="5880100" y="4419600"/>
          <p14:tracePt t="98261" x="5892800" y="4413250"/>
          <p14:tracePt t="98429" x="5899150" y="4413250"/>
          <p14:tracePt t="98437" x="5899150" y="4406900"/>
          <p14:tracePt t="98445" x="5956300" y="4406900"/>
          <p14:tracePt t="98453" x="5981700" y="4406900"/>
          <p14:tracePt t="98461" x="6038850" y="4406900"/>
          <p14:tracePt t="98478" x="6076950" y="4406900"/>
          <p14:tracePt t="98495" x="6115050" y="4406900"/>
          <p14:tracePt t="98512" x="6134100" y="4406900"/>
          <p14:tracePt t="98528" x="6146800" y="4406900"/>
          <p14:tracePt t="98544" x="6165850" y="4406900"/>
          <p14:tracePt t="98561" x="6184900" y="4406900"/>
          <p14:tracePt t="98579" x="6197600" y="4406900"/>
          <p14:tracePt t="98594" x="6210300" y="4400550"/>
          <p14:tracePt t="98637" x="6216650" y="4400550"/>
          <p14:tracePt t="98649" x="6223000" y="4400550"/>
          <p14:tracePt t="98661" x="6229350" y="4394200"/>
          <p14:tracePt t="98662" x="6235700" y="4394200"/>
          <p14:tracePt t="98678" x="6248400" y="4394200"/>
          <p14:tracePt t="98695" x="6267450" y="4387850"/>
          <p14:tracePt t="98713" x="6280150" y="4387850"/>
          <p14:tracePt t="98727" x="6292850" y="4381500"/>
          <p14:tracePt t="98744" x="6305550" y="4381500"/>
          <p14:tracePt t="98761" x="6311900" y="4375150"/>
          <p14:tracePt t="98778" x="6318250" y="4375150"/>
          <p14:tracePt t="98794" x="6324600" y="4375150"/>
          <p14:tracePt t="98949" x="6330950" y="4375150"/>
          <p14:tracePt t="98965" x="6337300" y="4375150"/>
          <p14:tracePt t="98981" x="6343650" y="4375150"/>
          <p14:tracePt t="99003" x="6350000" y="4375150"/>
          <p14:tracePt t="99004" x="6362700" y="4381500"/>
          <p14:tracePt t="99011" x="6381750" y="4387850"/>
          <p14:tracePt t="99028" x="6400800" y="4387850"/>
          <p14:tracePt t="99134" x="6407150" y="4387850"/>
          <p14:tracePt t="99141" x="6413500" y="4387850"/>
          <p14:tracePt t="99157" x="6419850" y="4387850"/>
          <p14:tracePt t="99173" x="6426200" y="4387850"/>
          <p14:tracePt t="99613" x="6419850" y="4387850"/>
          <p14:tracePt t="99621" x="6419850" y="4381500"/>
          <p14:tracePt t="99629" x="6413500" y="4356100"/>
          <p14:tracePt t="99637" x="6413500" y="4311650"/>
          <p14:tracePt t="99646" x="6413500" y="4305300"/>
          <p14:tracePt t="99661" x="6407150" y="4273550"/>
          <p14:tracePt t="99678" x="6400800" y="4267200"/>
          <p14:tracePt t="99695" x="6400800" y="4260850"/>
          <p14:tracePt t="99711" x="6400800" y="4235450"/>
          <p14:tracePt t="99728" x="6400800" y="4184650"/>
          <p14:tracePt t="99744" x="6400800" y="4114800"/>
          <p14:tracePt t="99761" x="6400800" y="4044950"/>
          <p14:tracePt t="99778" x="6400800" y="3994150"/>
          <p14:tracePt t="99794" x="6400800" y="3943350"/>
          <p14:tracePt t="99811" x="6394450" y="3886200"/>
          <p14:tracePt t="99827" x="6375400" y="3848100"/>
          <p14:tracePt t="99844" x="6311900" y="3784600"/>
          <p14:tracePt t="99861" x="6267450" y="3752850"/>
          <p14:tracePt t="99878" x="6223000" y="3733800"/>
          <p14:tracePt t="99894" x="6159500" y="3708400"/>
          <p14:tracePt t="99911" x="6096000" y="3670300"/>
          <p14:tracePt t="99927" x="6032500" y="3651250"/>
          <p14:tracePt t="99944" x="5943600" y="3619500"/>
          <p14:tracePt t="99961" x="5848350" y="3600450"/>
          <p14:tracePt t="99978" x="5784850" y="3575050"/>
          <p14:tracePt t="99995" x="5708650" y="3568700"/>
          <p14:tracePt t="100011" x="5638800" y="3562350"/>
          <p14:tracePt t="100028" x="5581650" y="3562350"/>
          <p14:tracePt t="100044" x="5530850" y="3562350"/>
          <p14:tracePt t="100044" x="5524500" y="3568700"/>
          <p14:tracePt t="100061" x="5492750" y="3587750"/>
          <p14:tracePt t="100077" x="5454650" y="3625850"/>
          <p14:tracePt t="100094" x="5429250" y="3670300"/>
          <p14:tracePt t="100111" x="5410200" y="3714750"/>
          <p14:tracePt t="100128" x="5397500" y="3746500"/>
          <p14:tracePt t="100145" x="5397500" y="3778250"/>
          <p14:tracePt t="100160" x="5391150" y="3841750"/>
          <p14:tracePt t="100177" x="5384800" y="3943350"/>
          <p14:tracePt t="100195" x="5384800" y="4032250"/>
          <p14:tracePt t="100212" x="5410200" y="4108450"/>
          <p14:tracePt t="100227" x="5429250" y="4159250"/>
          <p14:tracePt t="100244" x="5480050" y="4229100"/>
          <p14:tracePt t="100261" x="5537200" y="4267200"/>
          <p14:tracePt t="100277" x="5607050" y="4279900"/>
          <p14:tracePt t="100295" x="5676900" y="4292600"/>
          <p14:tracePt t="100311" x="5740400" y="4311650"/>
          <p14:tracePt t="100328" x="5797550" y="4324350"/>
          <p14:tracePt t="100344" x="5861050" y="4337050"/>
          <p14:tracePt t="100361" x="5905500" y="4343400"/>
          <p14:tracePt t="100377" x="5949950" y="4343400"/>
          <p14:tracePt t="100395" x="5988050" y="4330700"/>
          <p14:tracePt t="100411" x="6026150" y="4311650"/>
          <p14:tracePt t="100427" x="6083300" y="4286250"/>
          <p14:tracePt t="100444" x="6134100" y="4248150"/>
          <p14:tracePt t="100460" x="6203950" y="4191000"/>
          <p14:tracePt t="100479" x="6235700" y="4159250"/>
          <p14:tracePt t="100494" x="6261100" y="4114800"/>
          <p14:tracePt t="100511" x="6273800" y="4070350"/>
          <p14:tracePt t="100529" x="6286500" y="4032250"/>
          <p14:tracePt t="100544" x="6299200" y="3981450"/>
          <p14:tracePt t="100561" x="6299200" y="3937000"/>
          <p14:tracePt t="100577" x="6299200" y="3905250"/>
          <p14:tracePt t="100594" x="6299200" y="3873500"/>
          <p14:tracePt t="100611" x="6299200" y="3835400"/>
          <p14:tracePt t="100628" x="6286500" y="3784600"/>
          <p14:tracePt t="100644" x="6254750" y="3683000"/>
          <p14:tracePt t="100661" x="6223000" y="3613150"/>
          <p14:tracePt t="100678" x="6178550" y="3543300"/>
          <p14:tracePt t="100694" x="6146800" y="3498850"/>
          <p14:tracePt t="100712" x="6108700" y="3460750"/>
          <p14:tracePt t="100727" x="6089650" y="3448050"/>
          <p14:tracePt t="100745" x="6045200" y="3429000"/>
          <p14:tracePt t="100761" x="5994400" y="3397250"/>
          <p14:tracePt t="100778" x="5949950" y="3390900"/>
          <p14:tracePt t="100795" x="5886450" y="3365500"/>
          <p14:tracePt t="100811" x="5822950" y="3346450"/>
          <p14:tracePt t="100828" x="5753100" y="3340100"/>
          <p14:tracePt t="100844" x="5664200" y="3340100"/>
          <p14:tracePt t="100861" x="5632450" y="3340100"/>
          <p14:tracePt t="100877" x="5518150" y="3365500"/>
          <p14:tracePt t="100894" x="5473700" y="3378200"/>
          <p14:tracePt t="100911" x="5429250" y="3390900"/>
          <p14:tracePt t="100928" x="5397500" y="3416300"/>
          <p14:tracePt t="100944" x="5365750" y="3429000"/>
          <p14:tracePt t="100960" x="5334000" y="3454400"/>
          <p14:tracePt t="100978" x="5314950" y="3479800"/>
          <p14:tracePt t="100994" x="5302250" y="3492500"/>
          <p14:tracePt t="101011" x="5295900" y="3517900"/>
          <p14:tracePt t="101028" x="5276850" y="3600450"/>
          <p14:tracePt t="101044" x="5270500" y="3683000"/>
          <p14:tracePt t="101061" x="5270500" y="3708400"/>
          <p14:tracePt t="101077" x="5276850" y="3746500"/>
          <p14:tracePt t="101094" x="5295900" y="3803650"/>
          <p14:tracePt t="101111" x="5334000" y="3848100"/>
          <p14:tracePt t="101128" x="5372100" y="3898900"/>
          <p14:tracePt t="101144" x="5403850" y="3930650"/>
          <p14:tracePt t="101161" x="5435600" y="3949700"/>
          <p14:tracePt t="101180" x="5473700" y="3968750"/>
          <p14:tracePt t="101194" x="5499100" y="3981450"/>
          <p14:tracePt t="101211" x="5537200" y="4000500"/>
          <p14:tracePt t="101227" x="5594350" y="4019550"/>
          <p14:tracePt t="101244" x="5689600" y="4038600"/>
          <p14:tracePt t="101244" x="5727700" y="4038600"/>
          <p14:tracePt t="101261" x="5797550" y="4044950"/>
          <p14:tracePt t="101277" x="5867400" y="4044950"/>
          <p14:tracePt t="101294" x="5924550" y="4038600"/>
          <p14:tracePt t="101311" x="5981700" y="4006850"/>
          <p14:tracePt t="101344" x="6032500" y="3975100"/>
          <p14:tracePt t="101345" x="6083300" y="3924300"/>
          <p14:tracePt t="101361" x="6121400" y="3879850"/>
          <p14:tracePt t="101377" x="6165850" y="3822700"/>
          <p14:tracePt t="101394" x="6197600" y="3778250"/>
          <p14:tracePt t="101410" x="6216650" y="3752850"/>
          <p14:tracePt t="101427" x="6223000" y="3733800"/>
          <p14:tracePt t="101444" x="6229350" y="3721100"/>
          <p14:tracePt t="101460" x="6235700" y="3676650"/>
          <p14:tracePt t="101494" x="6235700" y="3651250"/>
          <p14:tracePt t="101511" x="6223000" y="3619500"/>
          <p14:tracePt t="101527" x="6184900" y="3581400"/>
          <p14:tracePt t="101544" x="6134100" y="3549650"/>
          <p14:tracePt t="101561" x="6045200" y="3505200"/>
          <p14:tracePt t="101577" x="5943600" y="3460750"/>
          <p14:tracePt t="101594" x="5816600" y="3409950"/>
          <p14:tracePt t="101611" x="5683250" y="3378200"/>
          <p14:tracePt t="101628" x="5556250" y="3346450"/>
          <p14:tracePt t="101644" x="5461000" y="3340100"/>
          <p14:tracePt t="101662" x="5416550" y="3333750"/>
          <p14:tracePt t="101678" x="5378450" y="3333750"/>
          <p14:tracePt t="101695" x="5359400" y="3333750"/>
          <p14:tracePt t="101711" x="5334000" y="3352800"/>
          <p14:tracePt t="101728" x="5308600" y="3384550"/>
          <p14:tracePt t="101745" x="5276850" y="3416300"/>
          <p14:tracePt t="101761" x="5257800" y="3435350"/>
          <p14:tracePt t="101779" x="5251450" y="3467100"/>
          <p14:tracePt t="101794" x="5238750" y="3517900"/>
          <p14:tracePt t="101811" x="5219700" y="3600450"/>
          <p14:tracePt t="101827" x="5207000" y="3676650"/>
          <p14:tracePt t="101844" x="5207000" y="3740150"/>
          <p14:tracePt t="101861" x="5207000" y="3778250"/>
          <p14:tracePt t="101877" x="5219700" y="3822700"/>
          <p14:tracePt t="101894" x="5238750" y="3860800"/>
          <p14:tracePt t="101911" x="5251450" y="3879850"/>
          <p14:tracePt t="101928" x="5276850" y="3924300"/>
          <p14:tracePt t="101944" x="5302250" y="3956050"/>
          <p14:tracePt t="101961" x="5321300" y="3981450"/>
          <p14:tracePt t="101977" x="5346700" y="4006850"/>
          <p14:tracePt t="101994" x="5372100" y="4025900"/>
          <p14:tracePt t="102011" x="5391150" y="4044950"/>
          <p14:tracePt t="102027" x="5416550" y="4051300"/>
          <p14:tracePt t="102027" x="5422900" y="4057650"/>
          <p14:tracePt t="102045" x="5429250" y="4057650"/>
          <p14:tracePt t="102060" x="5441950" y="4064000"/>
          <p14:tracePt t="107749" x="5448300" y="4076700"/>
          <p14:tracePt t="107757" x="5461000" y="4108450"/>
          <p14:tracePt t="107773" x="5461000" y="4127500"/>
          <p14:tracePt t="107777" x="5467350" y="4140200"/>
          <p14:tracePt t="107793" x="5480050" y="4159250"/>
          <p14:tracePt t="107811" x="5480050" y="4171950"/>
          <p14:tracePt t="107828" x="5480050" y="4178300"/>
          <p14:tracePt t="107844" x="5480050" y="4184650"/>
          <p14:tracePt t="107860" x="5480050" y="4191000"/>
          <p14:tracePt t="107877" x="5480050" y="4203700"/>
          <p14:tracePt t="107894" x="5480050" y="4222750"/>
          <p14:tracePt t="107910" x="5480050" y="4241800"/>
          <p14:tracePt t="107927" x="5480050" y="4260850"/>
          <p14:tracePt t="107944" x="5480050" y="4267200"/>
          <p14:tracePt t="108093" x="5473700" y="4273550"/>
          <p14:tracePt t="108100" x="5467350" y="4273550"/>
          <p14:tracePt t="108109" x="5441950" y="4286250"/>
          <p14:tracePt t="108127" x="5429250" y="4292600"/>
          <p14:tracePt t="108128" x="5397500" y="4298950"/>
          <p14:tracePt t="108144" x="5365750" y="4311650"/>
          <p14:tracePt t="108160" x="5353050" y="4318000"/>
          <p14:tracePt t="108177" x="5346700" y="4318000"/>
          <p14:tracePt t="108253" x="5340350" y="4324350"/>
          <p14:tracePt t="108262" x="5314950" y="4337050"/>
          <p14:tracePt t="108270" x="5302250" y="4337050"/>
          <p14:tracePt t="108277" x="5245100" y="4356100"/>
          <p14:tracePt t="108294" x="5207000" y="4362450"/>
          <p14:tracePt t="108311" x="5175250" y="4368800"/>
          <p14:tracePt t="108327" x="5162550" y="4375150"/>
          <p14:tracePt t="108526" x="5156200" y="4375150"/>
          <p14:tracePt t="108532" x="5156200" y="4381500"/>
          <p14:tracePt t="108536" x="5149850" y="4387850"/>
          <p14:tracePt t="108545" x="5105400" y="4406900"/>
          <p14:tracePt t="108561" x="5092700" y="4406900"/>
          <p14:tracePt t="108577" x="5080000" y="4406900"/>
          <p14:tracePt t="108629" x="5080000" y="4413250"/>
          <p14:tracePt t="108692" x="5086350" y="4413250"/>
          <p14:tracePt t="108703" x="5099050" y="4413250"/>
          <p14:tracePt t="108710" x="5149850" y="4406900"/>
          <p14:tracePt t="108719" x="5187950" y="4400550"/>
          <p14:tracePt t="108727" x="5295900" y="4400550"/>
          <p14:tracePt t="108744" x="5359400" y="4400550"/>
          <p14:tracePt t="108761" x="5410200" y="4394200"/>
          <p14:tracePt t="108777" x="5429250" y="4394200"/>
          <p14:tracePt t="108793" x="5435600" y="4394200"/>
          <p14:tracePt t="108852" x="5441950" y="4394200"/>
          <p14:tracePt t="108870" x="5448300" y="4387850"/>
          <p14:tracePt t="108870" x="5461000" y="4381500"/>
          <p14:tracePt t="108877" x="5467350" y="4375150"/>
          <p14:tracePt t="108893" x="5480050" y="4375150"/>
          <p14:tracePt t="108894" x="5499100" y="4368800"/>
          <p14:tracePt t="108911" x="5524500" y="4368800"/>
          <p14:tracePt t="109052" x="5511800" y="4368800"/>
          <p14:tracePt t="109062" x="5486400" y="4381500"/>
          <p14:tracePt t="109077" x="5461000" y="4387850"/>
          <p14:tracePt t="109077" x="5397500" y="4400550"/>
          <p14:tracePt t="109093" x="5346700" y="4406900"/>
          <p14:tracePt t="109110" x="5314950" y="4413250"/>
          <p14:tracePt t="109127" x="5289550" y="4413250"/>
          <p14:tracePt t="109145" x="5276850" y="4419600"/>
          <p14:tracePt t="109160" x="5270500" y="4419600"/>
          <p14:tracePt t="109556" x="5251450" y="4419600"/>
          <p14:tracePt t="109558" x="5200650" y="4419600"/>
          <p14:tracePt t="109577" x="5168900" y="4406900"/>
          <p14:tracePt t="109577" x="5118100" y="4400550"/>
          <p14:tracePt t="109593" x="4997450" y="4381500"/>
          <p14:tracePt t="109610" x="4984750" y="4375150"/>
          <p14:tracePt t="109668" x="4991100" y="4375150"/>
          <p14:tracePt t="109676" x="4997450" y="4381500"/>
          <p14:tracePt t="109677" x="5041900" y="4394200"/>
          <p14:tracePt t="109694" x="5124450" y="4406900"/>
          <p14:tracePt t="109711" x="5226050" y="4432300"/>
          <p14:tracePt t="109727" x="5353050" y="4457700"/>
          <p14:tracePt t="109750" x="5372100" y="4457700"/>
          <p14:tracePt t="109760" x="5441950" y="4464050"/>
          <p14:tracePt t="109782" x="5461000" y="4464050"/>
          <p14:tracePt t="109794" x="5499100" y="4464050"/>
          <p14:tracePt t="109810" x="5537200" y="4457700"/>
          <p14:tracePt t="109827" x="5600700" y="4438650"/>
          <p14:tracePt t="109843" x="5645150" y="4432300"/>
          <p14:tracePt t="109860" x="5734050" y="4425950"/>
          <p14:tracePt t="109877" x="5778500" y="4425950"/>
          <p14:tracePt t="109893" x="5822950" y="4425950"/>
          <p14:tracePt t="109910" x="5861050" y="4425950"/>
          <p14:tracePt t="109927" x="5905500" y="4425950"/>
          <p14:tracePt t="109944" x="5930900" y="4425950"/>
          <p14:tracePt t="109960" x="5962650" y="4425950"/>
          <p14:tracePt t="109977" x="5988050" y="4419600"/>
          <p14:tracePt t="109994" x="6007100" y="4419600"/>
          <p14:tracePt t="110010" x="6019800" y="4413250"/>
          <p14:tracePt t="110027" x="6038850" y="4413250"/>
          <p14:tracePt t="110043" x="6045200" y="4413250"/>
          <p14:tracePt t="110061" x="6051550" y="4413250"/>
          <p14:tracePt t="110077" x="6057900" y="4413250"/>
          <p14:tracePt t="110094" x="6076950" y="4413250"/>
          <p14:tracePt t="110110" x="6096000" y="4413250"/>
          <p14:tracePt t="110127" x="6127750" y="4419600"/>
          <p14:tracePt t="110144" x="6159500" y="4419600"/>
          <p14:tracePt t="110176" x="6191250" y="4425950"/>
          <p14:tracePt t="110177" x="6216650" y="4425950"/>
          <p14:tracePt t="110193" x="6229350" y="4425950"/>
          <p14:tracePt t="110211" x="6242050" y="4425950"/>
          <p14:tracePt t="110227" x="6254750" y="4425950"/>
          <p14:tracePt t="110243" x="6280150" y="4425950"/>
          <p14:tracePt t="110243" x="6292850" y="4425950"/>
          <p14:tracePt t="110260" x="6318250" y="4419600"/>
          <p14:tracePt t="110277" x="6343650" y="4413250"/>
          <p14:tracePt t="110293" x="6350000" y="4413250"/>
          <p14:tracePt t="110396" x="6350000" y="4406900"/>
          <p14:tracePt t="110404" x="6337300" y="4406900"/>
          <p14:tracePt t="110412" x="6311900" y="4406900"/>
          <p14:tracePt t="110420" x="6292850" y="4406900"/>
          <p14:tracePt t="110428" x="6223000" y="4406900"/>
          <p14:tracePt t="110444" x="6165850" y="4406900"/>
          <p14:tracePt t="110460" x="6089650" y="4406900"/>
          <p14:tracePt t="110460" x="6064250" y="4413250"/>
          <p14:tracePt t="110477" x="6013450" y="4419600"/>
          <p14:tracePt t="110493" x="5962650" y="4425950"/>
          <p14:tracePt t="110510" x="5924550" y="4432300"/>
          <p14:tracePt t="110527" x="5861050" y="4438650"/>
          <p14:tracePt t="110544" x="5797550" y="4445000"/>
          <p14:tracePt t="110560" x="5721350" y="4464050"/>
          <p14:tracePt t="110577" x="5676900" y="4470400"/>
          <p14:tracePt t="110594" x="5657850" y="4470400"/>
          <p14:tracePt t="110610" x="5638800" y="4476750"/>
          <p14:tracePt t="110764" x="5638800" y="4483100"/>
          <p14:tracePt t="110773" x="5632450" y="4489450"/>
          <p14:tracePt t="110780" x="5626100" y="4502150"/>
          <p14:tracePt t="110788" x="5613400" y="4514850"/>
          <p14:tracePt t="110796" x="5594350" y="4546600"/>
          <p14:tracePt t="110796" x="5588000" y="4552950"/>
          <p14:tracePt t="110813" x="5581650" y="4565650"/>
          <p14:tracePt t="110827" x="5568950" y="4584700"/>
          <p14:tracePt t="110843" x="5562600" y="4591050"/>
          <p14:tracePt t="111004" x="5556250" y="4597400"/>
          <p14:tracePt t="111012" x="5549900" y="4597400"/>
          <p14:tracePt t="111027" x="5543550" y="4603750"/>
          <p14:tracePt t="111028" x="5543550" y="4616450"/>
          <p14:tracePt t="111044" x="5537200" y="4622800"/>
          <p14:tracePt t="111692" x="5543550" y="4622800"/>
          <p14:tracePt t="111709" x="5543550" y="4603750"/>
          <p14:tracePt t="111716" x="5543550" y="4584700"/>
          <p14:tracePt t="111716" x="5543550" y="4565650"/>
          <p14:tracePt t="111735" x="5543550" y="4546600"/>
          <p14:tracePt t="111736" x="5543550" y="4527550"/>
          <p14:tracePt t="111743" x="5543550" y="4489450"/>
          <p14:tracePt t="111760" x="5543550" y="4445000"/>
          <p14:tracePt t="111777" x="5543550" y="4419600"/>
          <p14:tracePt t="111793" x="5549900" y="4394200"/>
          <p14:tracePt t="111932" x="5549900" y="4400550"/>
          <p14:tracePt t="111941" x="5549900" y="4413250"/>
          <p14:tracePt t="111948" x="5549900" y="4425950"/>
          <p14:tracePt t="111953" x="5549900" y="4445000"/>
          <p14:tracePt t="111960" x="5549900" y="4457700"/>
          <p14:tracePt t="111977" x="5543550" y="4464050"/>
          <p14:tracePt t="111993" x="5543550" y="4470400"/>
          <p14:tracePt t="112052" x="5537200" y="4470400"/>
          <p14:tracePt t="112060" x="5524500" y="4464050"/>
          <p14:tracePt t="112084" x="5511800" y="4451350"/>
          <p14:tracePt t="112092" x="5505450" y="4445000"/>
          <p14:tracePt t="112110" x="5499100" y="4438650"/>
          <p14:tracePt t="112111" x="5499100" y="4425950"/>
          <p14:tracePt t="112126" x="5499100" y="4419600"/>
          <p14:tracePt t="112144" x="5499100" y="4406900"/>
          <p14:tracePt t="112160" x="5499100" y="4400550"/>
          <p14:tracePt t="112177" x="5499100" y="4394200"/>
          <p14:tracePt t="112588" x="5499100" y="4387850"/>
          <p14:tracePt t="112602" x="5499100" y="4375150"/>
          <p14:tracePt t="113180" x="5492750" y="4375150"/>
          <p14:tracePt t="113188" x="5486400" y="4375150"/>
          <p14:tracePt t="113193" x="5480050" y="4381500"/>
          <p14:tracePt t="113211" x="5473700" y="4381500"/>
          <p14:tracePt t="113356" x="5467350" y="4381500"/>
          <p14:tracePt t="113358" x="5461000" y="4381500"/>
          <p14:tracePt t="113369" x="5441950" y="4381500"/>
          <p14:tracePt t="113377" x="5397500" y="4381500"/>
          <p14:tracePt t="113393" x="5353050" y="4381500"/>
          <p14:tracePt t="113411" x="5321300" y="4381500"/>
          <p14:tracePt t="113427" x="5302250" y="4381500"/>
          <p14:tracePt t="113668" x="5321300" y="4381500"/>
          <p14:tracePt t="113676" x="5353050" y="4381500"/>
          <p14:tracePt t="113684" x="5397500" y="4381500"/>
          <p14:tracePt t="113693" x="5530850" y="4381500"/>
          <p14:tracePt t="113710" x="5613400" y="4387850"/>
          <p14:tracePt t="113711" x="5791200" y="4400550"/>
          <p14:tracePt t="113727" x="5918200" y="4406900"/>
          <p14:tracePt t="113743" x="6051550" y="4406900"/>
          <p14:tracePt t="113760" x="6115050" y="4400550"/>
          <p14:tracePt t="113777" x="6165850" y="4375150"/>
          <p14:tracePt t="113793" x="6197600" y="4375150"/>
          <p14:tracePt t="113810" x="6210300" y="4368800"/>
          <p14:tracePt t="113827" x="6216650" y="4368800"/>
          <p14:tracePt t="113916" x="6223000" y="4368800"/>
          <p14:tracePt t="113924" x="6229350" y="4368800"/>
          <p14:tracePt t="113935" x="6248400" y="4368800"/>
          <p14:tracePt t="113935" x="6267450" y="4368800"/>
          <p14:tracePt t="113943" x="6311900" y="4368800"/>
          <p14:tracePt t="113960" x="6356350" y="4368800"/>
          <p14:tracePt t="113977" x="6394450" y="4362450"/>
          <p14:tracePt t="113994" x="6413500" y="4362450"/>
          <p14:tracePt t="114011" x="6419850" y="4356100"/>
          <p14:tracePt t="114027" x="6426200" y="4349750"/>
          <p14:tracePt t="114027" x="6432550" y="4349750"/>
          <p14:tracePt t="114060" x="6438900" y="4349750"/>
          <p14:tracePt t="114061" x="6445250" y="4349750"/>
          <p14:tracePt t="114076" x="6451600" y="4349750"/>
          <p14:tracePt t="114093" x="6464300" y="4349750"/>
          <p14:tracePt t="114111" x="6477000" y="4356100"/>
          <p14:tracePt t="114127" x="6489700" y="4356100"/>
          <p14:tracePt t="116029" x="6496050" y="4356100"/>
          <p14:tracePt t="116053" x="6394450" y="4394200"/>
          <p14:tracePt t="116062" x="6318250" y="4419600"/>
          <p14:tracePt t="116063" x="6146800" y="4470400"/>
          <p14:tracePt t="116077" x="6083300" y="4489450"/>
          <p14:tracePt t="116094" x="5829300" y="4578350"/>
          <p14:tracePt t="116111" x="5746750" y="4616450"/>
          <p14:tracePt t="116127" x="5670550" y="4654550"/>
          <p14:tracePt t="116144" x="5588000" y="4705350"/>
          <p14:tracePt t="116177" x="5556250" y="4718050"/>
          <p14:tracePt t="116194" x="5530850" y="4730750"/>
          <p14:tracePt t="116211" x="5499100" y="4743450"/>
          <p14:tracePt t="116229" x="5454650" y="4762500"/>
          <p14:tracePt t="116246" x="5429250" y="4768850"/>
          <p14:tracePt t="116262" x="5416550" y="4768850"/>
          <p14:tracePt t="116277" x="5403850" y="4775200"/>
          <p14:tracePt t="116294" x="5391150" y="4775200"/>
          <p14:tracePt t="116311" x="5384800" y="4775200"/>
          <p14:tracePt t="116327" x="5372100" y="4775200"/>
          <p14:tracePt t="116344" x="5353050" y="4775200"/>
          <p14:tracePt t="116361" x="5321300" y="4775200"/>
          <p14:tracePt t="116378" x="5276850" y="4768850"/>
          <p14:tracePt t="116394" x="5232400" y="4756150"/>
          <p14:tracePt t="116411" x="5200650" y="4743450"/>
          <p14:tracePt t="116427" x="5175250" y="4737100"/>
          <p14:tracePt t="116444" x="5162550" y="4730750"/>
          <p14:tracePt t="119421" x="5168900" y="4718050"/>
          <p14:tracePt t="119436" x="5194300" y="4711700"/>
          <p14:tracePt t="119437" x="5238750" y="4705350"/>
          <p14:tracePt t="119444" x="5334000" y="4699000"/>
          <p14:tracePt t="119460" x="5499100" y="4679950"/>
          <p14:tracePt t="119478" x="5619750" y="4673600"/>
          <p14:tracePt t="119494" x="5689600" y="4654550"/>
          <p14:tracePt t="119510" x="5715000" y="4648200"/>
          <p14:tracePt t="119527" x="5721350" y="4641850"/>
          <p14:tracePt t="120126" x="5727700" y="4635500"/>
          <p14:tracePt t="120126" x="5746750" y="4629150"/>
          <p14:tracePt t="120144" x="5772150" y="4629150"/>
          <p14:tracePt t="120144" x="5842000" y="4629150"/>
          <p14:tracePt t="120160" x="5930900" y="4629150"/>
          <p14:tracePt t="120177" x="5994400" y="4629150"/>
          <p14:tracePt t="120193" x="6038850" y="4629150"/>
          <p14:tracePt t="120211" x="6070600" y="4629150"/>
          <p14:tracePt t="120228" x="6089650" y="4629150"/>
          <p14:tracePt t="120244" x="6096000" y="4629150"/>
          <p14:tracePt t="120285" x="6102350" y="4641850"/>
          <p14:tracePt t="120294" x="6108700" y="4660900"/>
          <p14:tracePt t="120310" x="6102350" y="4660900"/>
          <p14:tracePt t="120493" x="6096000" y="4660900"/>
          <p14:tracePt t="120501" x="6096000" y="4667250"/>
          <p14:tracePt t="120537" x="6115050" y="4667250"/>
          <p14:tracePt t="120541" x="6121400" y="4667250"/>
          <p14:tracePt t="120560" x="6146800" y="4667250"/>
          <p14:tracePt t="120561" x="6172200" y="4667250"/>
          <p14:tracePt t="120577" x="6229350" y="4667250"/>
          <p14:tracePt t="120594" x="6381750" y="4667250"/>
          <p14:tracePt t="120611" x="6546850" y="4673600"/>
          <p14:tracePt t="120628" x="6762750" y="4692650"/>
          <p14:tracePt t="120644" x="6927850" y="4705350"/>
          <p14:tracePt t="120661" x="7092950" y="4711700"/>
          <p14:tracePt t="120677" x="7131050" y="4711700"/>
          <p14:tracePt t="120694" x="7143750" y="4705350"/>
          <p14:tracePt t="120710" x="7150100" y="4692650"/>
          <p14:tracePt t="120727" x="7162800" y="4686300"/>
          <p14:tracePt t="120744" x="7175500" y="4667250"/>
          <p14:tracePt t="120760" x="7200900" y="4654550"/>
          <p14:tracePt t="120778" x="7207250" y="4648200"/>
          <p14:tracePt t="120794" x="7213600" y="4635500"/>
          <p14:tracePt t="120811" x="7219950" y="4635500"/>
          <p14:tracePt t="120827" x="7232650" y="4635500"/>
          <p14:tracePt t="120844" x="7245350" y="4629150"/>
          <p14:tracePt t="120861" x="7277100" y="4616450"/>
          <p14:tracePt t="120877" x="7308850" y="4603750"/>
          <p14:tracePt t="120894" x="7346950" y="4597400"/>
          <p14:tracePt t="120911" x="7366000" y="4591050"/>
          <p14:tracePt t="120930" x="7397750" y="4584700"/>
          <p14:tracePt t="120944" x="7410450" y="4578350"/>
          <p14:tracePt t="120961" x="7429500" y="4572000"/>
          <p14:tracePt t="121293" x="7435850" y="4565650"/>
          <p14:tracePt t="121309" x="7448550" y="4565650"/>
          <p14:tracePt t="121310" x="7473950" y="4565650"/>
          <p14:tracePt t="121328" x="7493000" y="4565650"/>
          <p14:tracePt t="121329" x="7524750" y="4565650"/>
          <p14:tracePt t="121345" x="7531100" y="4565650"/>
          <p14:tracePt t="121965" x="7531100" y="4572000"/>
          <p14:tracePt t="121973" x="7531100" y="4603750"/>
          <p14:tracePt t="121994" x="7524750" y="4622800"/>
          <p14:tracePt t="121995" x="7518400" y="4635500"/>
          <p14:tracePt t="122010" x="7518400" y="4648200"/>
          <p14:tracePt t="127933" x="7435850" y="4718050"/>
          <p14:tracePt t="127940" x="7366000" y="4743450"/>
          <p14:tracePt t="127961" x="7239000" y="4781550"/>
          <p14:tracePt t="127962" x="7080250" y="4826000"/>
          <p14:tracePt t="127977" x="6946900" y="4857750"/>
          <p14:tracePt t="127994" x="6858000" y="4883150"/>
          <p14:tracePt t="128010" x="6756400" y="4908550"/>
          <p14:tracePt t="128010" x="6731000" y="4914900"/>
          <p14:tracePt t="128028" x="6680200" y="4921250"/>
          <p14:tracePt t="128043" x="6565900" y="4933950"/>
          <p14:tracePt t="128061" x="6457950" y="4953000"/>
          <p14:tracePt t="128077" x="6324600" y="4959350"/>
          <p14:tracePt t="128094" x="6223000" y="4965700"/>
          <p14:tracePt t="128110" x="6115050" y="4965700"/>
          <p14:tracePt t="128126" x="6045200" y="4965700"/>
          <p14:tracePt t="128144" x="5988050" y="4965700"/>
          <p14:tracePt t="128160" x="5937250" y="4959350"/>
          <p14:tracePt t="128177" x="5880100" y="4946650"/>
          <p14:tracePt t="128193" x="5810250" y="4940300"/>
          <p14:tracePt t="128210" x="5746750" y="4933950"/>
          <p14:tracePt t="128228" x="5645150" y="4933950"/>
          <p14:tracePt t="128243" x="5556250" y="4933950"/>
          <p14:tracePt t="128260" x="5467350" y="4933950"/>
          <p14:tracePt t="128277" x="5429250" y="4933950"/>
          <p14:tracePt t="128294" x="5410200" y="4933950"/>
          <p14:tracePt t="128310" x="5403850" y="4933950"/>
          <p14:tracePt t="128326" x="5384800" y="4940300"/>
          <p14:tracePt t="128343" x="5365750" y="4946650"/>
          <p14:tracePt t="128360" x="5346700" y="4946650"/>
          <p14:tracePt t="128377" x="5314950" y="4946650"/>
          <p14:tracePt t="128393" x="5289550" y="4953000"/>
          <p14:tracePt t="128410" x="5264150" y="4953000"/>
          <p14:tracePt t="128427" x="5257800" y="4953000"/>
          <p14:tracePt t="129413" x="5257800" y="4940300"/>
          <p14:tracePt t="129420" x="5257800" y="4933950"/>
          <p14:tracePt t="129427" x="5264150" y="4921250"/>
          <p14:tracePt t="129540" x="5264150" y="4914900"/>
          <p14:tracePt t="129556" x="5264150" y="4908550"/>
          <p14:tracePt t="129564" x="5270500" y="4902200"/>
          <p14:tracePt t="129572" x="5276850" y="4895850"/>
          <p14:tracePt t="129593" x="5283200" y="4895850"/>
          <p14:tracePt t="129594" x="5295900" y="4883150"/>
          <p14:tracePt t="129610" x="5321300" y="4876800"/>
          <p14:tracePt t="129627" x="5353050" y="4870450"/>
          <p14:tracePt t="129644" x="5391150" y="4857750"/>
          <p14:tracePt t="129677" x="5435600" y="4857750"/>
          <p14:tracePt t="129677" x="5486400" y="4857750"/>
          <p14:tracePt t="129693" x="5543550" y="4857750"/>
          <p14:tracePt t="129710" x="5607050" y="4857750"/>
          <p14:tracePt t="129727" x="5670550" y="4864100"/>
          <p14:tracePt t="129743" x="5727700" y="4870450"/>
          <p14:tracePt t="129760" x="5753100" y="4870450"/>
          <p14:tracePt t="129777" x="5829300" y="4876800"/>
          <p14:tracePt t="129793" x="5867400" y="4876800"/>
          <p14:tracePt t="129810" x="5899150" y="4876800"/>
          <p14:tracePt t="129827" x="5930900" y="4876800"/>
          <p14:tracePt t="129843" x="5962650" y="4870450"/>
          <p14:tracePt t="129843" x="5969000" y="4870450"/>
          <p14:tracePt t="129860" x="6000750" y="4870450"/>
          <p14:tracePt t="129877" x="6019800" y="4870450"/>
          <p14:tracePt t="129894" x="6045200" y="4870450"/>
          <p14:tracePt t="129910" x="6076950" y="4870450"/>
          <p14:tracePt t="129927" x="6102350" y="4870450"/>
          <p14:tracePt t="129944" x="6121400" y="4870450"/>
          <p14:tracePt t="129960" x="6134100" y="4870450"/>
          <p14:tracePt t="129976" x="6140450" y="4870450"/>
          <p14:tracePt t="129993" x="6153150" y="4870450"/>
          <p14:tracePt t="130010" x="6159500" y="4870450"/>
          <p14:tracePt t="130026" x="6178550" y="4870450"/>
          <p14:tracePt t="130044" x="6203950" y="4870450"/>
          <p14:tracePt t="130060" x="6229350" y="4857750"/>
          <p14:tracePt t="130172" x="6235700" y="4857750"/>
          <p14:tracePt t="130185" x="6242050" y="4851400"/>
          <p14:tracePt t="130188" x="6248400" y="4845050"/>
          <p14:tracePt t="130193" x="6261100" y="4832350"/>
          <p14:tracePt t="130210" x="6273800" y="4819650"/>
          <p14:tracePt t="130226" x="6286500" y="4813300"/>
          <p14:tracePt t="130244" x="6292850" y="4800600"/>
          <p14:tracePt t="130260" x="6318250" y="4768850"/>
          <p14:tracePt t="130277" x="6337300" y="4737100"/>
          <p14:tracePt t="130293" x="6356350" y="4711700"/>
          <p14:tracePt t="130311" x="6369050" y="4692650"/>
          <p14:tracePt t="130327" x="6375400" y="4686300"/>
          <p14:tracePt t="130343" x="6375400" y="4673600"/>
          <p14:tracePt t="130360" x="6381750" y="4667250"/>
          <p14:tracePt t="130377" x="6381750" y="4660900"/>
          <p14:tracePt t="130394" x="6381750" y="4629150"/>
          <p14:tracePt t="130410" x="6381750" y="4616450"/>
          <p14:tracePt t="130427" x="6381750" y="4603750"/>
          <p14:tracePt t="130556" x="6356350" y="4603750"/>
          <p14:tracePt t="130564" x="6337300" y="4610100"/>
          <p14:tracePt t="130566" x="6311900" y="4616450"/>
          <p14:tracePt t="130577" x="6242050" y="4654550"/>
          <p14:tracePt t="130593" x="6184900" y="4679950"/>
          <p14:tracePt t="130610" x="6140450" y="4699000"/>
          <p14:tracePt t="130626" x="6115050" y="4711700"/>
          <p14:tracePt t="130643" x="6102350" y="4730750"/>
          <p14:tracePt t="130643" x="6096000" y="4730750"/>
          <p14:tracePt t="130660" x="6096000" y="4743450"/>
          <p14:tracePt t="130660" x="6089650" y="4756150"/>
          <p14:tracePt t="130677" x="6083300" y="4787900"/>
          <p14:tracePt t="130694" x="6083300" y="4838700"/>
          <p14:tracePt t="130710" x="6083300" y="4895850"/>
          <p14:tracePt t="130727" x="6108700" y="4959350"/>
          <p14:tracePt t="130743" x="6140450" y="5003800"/>
          <p14:tracePt t="130760" x="6197600" y="5029200"/>
          <p14:tracePt t="130777" x="6248400" y="5035550"/>
          <p14:tracePt t="130793" x="6292850" y="5035550"/>
          <p14:tracePt t="130810" x="6330950" y="5029200"/>
          <p14:tracePt t="130827" x="6369050" y="4997450"/>
          <p14:tracePt t="130844" x="6407150" y="4953000"/>
          <p14:tracePt t="130860" x="6470650" y="4870450"/>
          <p14:tracePt t="130877" x="6508750" y="4826000"/>
          <p14:tracePt t="130894" x="6540500" y="4787900"/>
          <p14:tracePt t="130910" x="6565900" y="4762500"/>
          <p14:tracePt t="130927" x="6642100" y="4622800"/>
          <p14:tracePt t="131060" x="6642100" y="4616450"/>
          <p14:tracePt t="131076" x="6629400" y="4610100"/>
          <p14:tracePt t="131089" x="6604000" y="4597400"/>
          <p14:tracePt t="131092" x="6553200" y="4597400"/>
          <p14:tracePt t="131109" x="6534150" y="4597400"/>
          <p14:tracePt t="131110" x="6464300" y="4603750"/>
          <p14:tracePt t="131126" x="6369050" y="4648200"/>
          <p14:tracePt t="131144" x="6311900" y="4673600"/>
          <p14:tracePt t="131160" x="6280150" y="4705350"/>
          <p14:tracePt t="131176" x="6261100" y="4718050"/>
          <p14:tracePt t="131193" x="6261100" y="4730750"/>
          <p14:tracePt t="131269" x="6254750" y="4737100"/>
          <p14:tracePt t="131276" x="6254750" y="4749800"/>
          <p14:tracePt t="131292" x="6254750" y="4762500"/>
          <p14:tracePt t="131310" x="6254750" y="4768850"/>
          <p14:tracePt t="131310" x="6273800" y="4794250"/>
          <p14:tracePt t="131326" x="6311900" y="4819650"/>
          <p14:tracePt t="131343" x="6356350" y="4851400"/>
          <p14:tracePt t="131360" x="6413500" y="4883150"/>
          <p14:tracePt t="131377" x="6470650" y="4902200"/>
          <p14:tracePt t="131394" x="6515100" y="4914900"/>
          <p14:tracePt t="131410" x="6546850" y="4921250"/>
          <p14:tracePt t="131426" x="6578600" y="4921250"/>
          <p14:tracePt t="131443" x="6591300" y="4921250"/>
          <p14:tracePt t="131461" x="6616700" y="4914900"/>
          <p14:tracePt t="131477" x="6629400" y="4902200"/>
          <p14:tracePt t="131494" x="6635750" y="4895850"/>
          <p14:tracePt t="131510" x="6648450" y="4889500"/>
          <p14:tracePt t="131527" x="6648450" y="4883150"/>
          <p14:tracePt t="131748" x="6642100" y="4883150"/>
          <p14:tracePt t="131757" x="6629400" y="4883150"/>
          <p14:tracePt t="131757" x="6616700" y="4883150"/>
          <p14:tracePt t="131777" x="6597650" y="4883150"/>
          <p14:tracePt t="131780" x="6553200" y="4889500"/>
          <p14:tracePt t="131793" x="6521450" y="4889500"/>
          <p14:tracePt t="131810" x="6483350" y="4889500"/>
          <p14:tracePt t="131827" x="6470650" y="4883150"/>
          <p14:tracePt t="131861" x="6464300" y="4883150"/>
          <p14:tracePt t="132333" x="6457950" y="4883150"/>
          <p14:tracePt t="132341" x="6451600" y="4883150"/>
          <p14:tracePt t="132346" x="6388100" y="4883150"/>
          <p14:tracePt t="132361" x="6273800" y="4876800"/>
          <p14:tracePt t="132377" x="6172200" y="4857750"/>
          <p14:tracePt t="132394" x="6121400" y="4845050"/>
          <p14:tracePt t="132411" x="6108700" y="4838700"/>
          <p14:tracePt t="132849" x="6108700" y="4832350"/>
          <p14:tracePt t="132862" x="6108700" y="4819650"/>
          <p14:tracePt t="132862" x="6108700" y="4794250"/>
          <p14:tracePt t="132878" x="6108700" y="4781550"/>
          <p14:tracePt t="132895" x="6115050" y="4775200"/>
          <p14:tracePt t="133093" x="6121400" y="4768850"/>
          <p14:tracePt t="133101" x="6127750" y="4762500"/>
          <p14:tracePt t="133110" x="6134100" y="4756150"/>
          <p14:tracePt t="143045" x="6172200" y="4686300"/>
          <p14:tracePt t="143053" x="6203950" y="4635500"/>
          <p14:tracePt t="143061" x="6242050" y="4591050"/>
          <p14:tracePt t="143075" x="6318250" y="4527550"/>
          <p14:tracePt t="143085" x="6350000" y="4508500"/>
          <p14:tracePt t="143094" x="6394450" y="4476750"/>
          <p14:tracePt t="143110" x="6419850" y="4451350"/>
          <p14:tracePt t="143127" x="6451600" y="4419600"/>
          <p14:tracePt t="143143" x="6477000" y="4381500"/>
          <p14:tracePt t="143160" x="6534150" y="4292600"/>
          <p14:tracePt t="143177" x="6597650" y="4184650"/>
          <p14:tracePt t="143194" x="6635750" y="4133850"/>
          <p14:tracePt t="143210" x="6654800" y="4070350"/>
          <p14:tracePt t="143227" x="6667500" y="4025900"/>
          <p14:tracePt t="143243" x="6673850" y="3981450"/>
          <p14:tracePt t="143260" x="6686550" y="3943350"/>
          <p14:tracePt t="143278" x="6692900" y="3898900"/>
          <p14:tracePt t="143293" x="6692900" y="3879850"/>
          <p14:tracePt t="143310" x="6692900" y="3860800"/>
          <p14:tracePt t="143327" x="6692900" y="3822700"/>
          <p14:tracePt t="143344" x="6673850" y="3771900"/>
          <p14:tracePt t="143360" x="6648450" y="3727450"/>
          <p14:tracePt t="143377" x="6597650" y="3663950"/>
          <p14:tracePt t="143394" x="6546850" y="3606800"/>
          <p14:tracePt t="143410" x="6489700" y="3556000"/>
          <p14:tracePt t="143427" x="6432550" y="3511550"/>
          <p14:tracePt t="143443" x="6356350" y="3467100"/>
          <p14:tracePt t="143443" x="6318250" y="3441700"/>
          <p14:tracePt t="143461" x="6261100" y="3416300"/>
          <p14:tracePt t="143477" x="6197600" y="3390900"/>
          <p14:tracePt t="143494" x="6140450" y="3359150"/>
          <p14:tracePt t="143511" x="6083300" y="3340100"/>
          <p14:tracePt t="143527" x="6032500" y="3327400"/>
          <p14:tracePt t="143544" x="5988050" y="3314700"/>
          <p14:tracePt t="143560" x="5937250" y="3302000"/>
          <p14:tracePt t="143577" x="5892800" y="3295650"/>
          <p14:tracePt t="143594" x="5854700" y="3295650"/>
          <p14:tracePt t="143610" x="5829300" y="3295650"/>
          <p14:tracePt t="143627" x="5791200" y="3295650"/>
          <p14:tracePt t="143644" x="5753100" y="3314700"/>
          <p14:tracePt t="143660" x="5689600" y="3340100"/>
          <p14:tracePt t="143676" x="5575300" y="3416300"/>
          <p14:tracePt t="143694" x="5511800" y="3473450"/>
          <p14:tracePt t="143710" x="5467350" y="3517900"/>
          <p14:tracePt t="143727" x="5441950" y="3556000"/>
          <p14:tracePt t="143744" x="5435600" y="3581400"/>
          <p14:tracePt t="143761" x="5416550" y="3651250"/>
          <p14:tracePt t="143777" x="5403850" y="3733800"/>
          <p14:tracePt t="143795" x="5397500" y="3835400"/>
          <p14:tracePt t="143811" x="5397500" y="3911600"/>
          <p14:tracePt t="143827" x="5422900" y="4006850"/>
          <p14:tracePt t="143844" x="5435600" y="4057650"/>
          <p14:tracePt t="143844" x="5454650" y="4095750"/>
          <p14:tracePt t="143861" x="5486400" y="4146550"/>
          <p14:tracePt t="143877" x="5530850" y="4222750"/>
          <p14:tracePt t="143894" x="5575300" y="4273550"/>
          <p14:tracePt t="143910" x="5632450" y="4324350"/>
          <p14:tracePt t="143927" x="5721350" y="4375150"/>
          <p14:tracePt t="143944" x="5797550" y="4406900"/>
          <p14:tracePt t="143961" x="5899150" y="4432300"/>
          <p14:tracePt t="143977" x="5988050" y="4445000"/>
          <p14:tracePt t="143994" x="6064250" y="4445000"/>
          <p14:tracePt t="144010" x="6540500" y="4267200"/>
          <p14:tracePt t="144081" x="6629400" y="4178300"/>
          <p14:tracePt t="144101" x="6673850" y="4114800"/>
          <p14:tracePt t="144120" x="6686550" y="4083050"/>
          <p14:tracePt t="144127" x="6705600" y="4044950"/>
          <p14:tracePt t="144144" x="6718300" y="3994150"/>
          <p14:tracePt t="144160" x="6718300" y="3937000"/>
          <p14:tracePt t="144178" x="6718300" y="3892550"/>
          <p14:tracePt t="144193" x="6699250" y="3854450"/>
          <p14:tracePt t="144210" x="6673850" y="3816350"/>
          <p14:tracePt t="144227" x="6642100" y="3771900"/>
          <p14:tracePt t="144243" x="6597650" y="3733800"/>
          <p14:tracePt t="144260" x="6546850" y="3702050"/>
          <p14:tracePt t="144276" x="6457950" y="3689350"/>
          <p14:tracePt t="144293" x="6381750" y="3689350"/>
          <p14:tracePt t="144310" x="6280150" y="3695700"/>
          <p14:tracePt t="144326" x="6146800" y="3727450"/>
          <p14:tracePt t="144343" x="6026150" y="3778250"/>
          <p14:tracePt t="144360" x="5880100" y="3848100"/>
          <p14:tracePt t="144377" x="5753100" y="3911600"/>
          <p14:tracePt t="144393" x="5683250" y="3962400"/>
          <p14:tracePt t="144411" x="5645150" y="4006850"/>
          <p14:tracePt t="144427" x="5613400" y="4057650"/>
          <p14:tracePt t="144444" x="5568950" y="4171950"/>
          <p14:tracePt t="144460" x="5511800" y="4375150"/>
          <p14:tracePt t="144477" x="5499100" y="4495800"/>
          <p14:tracePt t="144493" x="5486400" y="4603750"/>
          <p14:tracePt t="144510" x="5480050" y="4673600"/>
          <p14:tracePt t="144527" x="5473700" y="4743450"/>
          <p14:tracePt t="144543" x="5473700" y="4768850"/>
          <p14:tracePt t="144561" x="5473700" y="4800600"/>
          <p14:tracePt t="144577" x="5480050" y="4819650"/>
          <p14:tracePt t="144593" x="5486400" y="4832350"/>
          <p14:tracePt t="144610" x="5486400" y="4851400"/>
          <p14:tracePt t="144627" x="5492750" y="4864100"/>
          <p14:tracePt t="144644" x="5492750" y="4883150"/>
          <p14:tracePt t="144660" x="5505450" y="4921250"/>
          <p14:tracePt t="144677" x="5511800" y="4927600"/>
          <p14:tracePt t="144693" x="5511800" y="4933950"/>
          <p14:tracePt t="144710" x="5511800" y="4946650"/>
          <p14:tracePt t="144727" x="5511800" y="4953000"/>
          <p14:tracePt t="144893" x="5518150" y="4953000"/>
          <p14:tracePt t="144899" x="5524500" y="4953000"/>
          <p14:tracePt t="144917" x="5530850" y="4953000"/>
          <p14:tracePt t="144932" x="5543550" y="4953000"/>
          <p14:tracePt t="144935" x="5568950" y="4940300"/>
          <p14:tracePt t="144944" x="5632450" y="4921250"/>
          <p14:tracePt t="144960" x="5772150" y="4902200"/>
          <p14:tracePt t="144977" x="5969000" y="4902200"/>
          <p14:tracePt t="144993" x="6153150" y="4902200"/>
          <p14:tracePt t="145010" x="6356350" y="4902200"/>
          <p14:tracePt t="145027" x="6565900" y="4895850"/>
          <p14:tracePt t="145052" x="6692900" y="4864100"/>
          <p14:tracePt t="145069" x="6711950" y="4857750"/>
          <p14:tracePt t="145077" x="6762750" y="4845050"/>
          <p14:tracePt t="145094" x="6800850" y="4832350"/>
          <p14:tracePt t="145110" x="6838950" y="4826000"/>
          <p14:tracePt t="145127" x="6851650" y="4826000"/>
          <p14:tracePt t="145143" x="6858000" y="4826000"/>
          <p14:tracePt t="145301" x="6851650" y="4826000"/>
          <p14:tracePt t="145318" x="6788150" y="4832350"/>
          <p14:tracePt t="145319" x="6743700" y="4845050"/>
          <p14:tracePt t="145326" x="6604000" y="4857750"/>
          <p14:tracePt t="145344" x="6451600" y="4870450"/>
          <p14:tracePt t="145360" x="6305550" y="4876800"/>
          <p14:tracePt t="145376" x="6172200" y="4883150"/>
          <p14:tracePt t="145393" x="6089650" y="4883150"/>
          <p14:tracePt t="145410" x="6038850" y="4883150"/>
          <p14:tracePt t="145426" x="6013450" y="4883150"/>
          <p14:tracePt t="145444" x="5988050" y="4883150"/>
          <p14:tracePt t="145460" x="5969000" y="4883150"/>
          <p14:tracePt t="145478" x="5962650" y="4883150"/>
          <p14:tracePt t="145493" x="5949950" y="4883150"/>
          <p14:tracePt t="145637" x="5956300" y="4883150"/>
          <p14:tracePt t="145645" x="6007100" y="4870450"/>
          <p14:tracePt t="145655" x="6038850" y="4870450"/>
          <p14:tracePt t="145661" x="6191250" y="4864100"/>
          <p14:tracePt t="145677" x="6280150" y="4864100"/>
          <p14:tracePt t="145693" x="6553200" y="4876800"/>
          <p14:tracePt t="145710" x="6629400" y="4876800"/>
          <p14:tracePt t="145726" x="6769100" y="4876800"/>
          <p14:tracePt t="145743" x="6794500" y="4870450"/>
          <p14:tracePt t="145760" x="6800850" y="4870450"/>
          <p14:tracePt t="145877" x="6794500" y="4870450"/>
          <p14:tracePt t="145884" x="6781800" y="4870450"/>
          <p14:tracePt t="145893" x="6731000" y="4870450"/>
          <p14:tracePt t="145894" x="6623050" y="4876800"/>
          <p14:tracePt t="145910" x="6457950" y="4883150"/>
          <p14:tracePt t="145927" x="6267450" y="4883150"/>
          <p14:tracePt t="145943" x="6057900" y="4876800"/>
          <p14:tracePt t="145960" x="5842000" y="4857750"/>
          <p14:tracePt t="145977" x="5708650" y="4851400"/>
          <p14:tracePt t="145993" x="5632450" y="4838700"/>
          <p14:tracePt t="146010" x="5619750" y="4838700"/>
          <p14:tracePt t="146101" x="5626100" y="4832350"/>
          <p14:tracePt t="146108" x="5651500" y="4832350"/>
          <p14:tracePt t="146114" x="5689600" y="4826000"/>
          <p14:tracePt t="146126" x="5734050" y="4826000"/>
          <p14:tracePt t="146127" x="5867400" y="4832350"/>
          <p14:tracePt t="146143" x="6032500" y="4851400"/>
          <p14:tracePt t="146161" x="6165850" y="4857750"/>
          <p14:tracePt t="146176" x="6254750" y="4876800"/>
          <p14:tracePt t="146193" x="6280150" y="4876800"/>
          <p14:tracePt t="147861" x="6273800" y="4883150"/>
          <p14:tracePt t="147862" x="6273800" y="4889500"/>
          <p14:tracePt t="147877" x="6248400" y="4914900"/>
          <p14:tracePt t="147878" x="6203950" y="4946650"/>
          <p14:tracePt t="147893" x="6178550" y="4965700"/>
          <p14:tracePt t="147910" x="6172200" y="4965700"/>
          <p14:tracePt t="150182" x="6165850" y="4965700"/>
          <p14:tracePt t="150926" x="6159500" y="4972050"/>
          <p14:tracePt t="15094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6632"/>
            <a:ext cx="8928992" cy="67413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b="1" dirty="0"/>
              <a:t>Nänie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>Auch das Schöne </a:t>
            </a:r>
            <a:r>
              <a:rPr lang="de-DE" dirty="0" err="1"/>
              <a:t>muß</a:t>
            </a:r>
            <a:r>
              <a:rPr lang="de-DE" dirty="0"/>
              <a:t> sterben! Das Menschen und </a:t>
            </a:r>
            <a:r>
              <a:rPr lang="de-DE" dirty="0" smtClean="0"/>
              <a:t>Götter  </a:t>
            </a:r>
            <a:r>
              <a:rPr lang="de-DE" dirty="0"/>
              <a:t>bezwinget,</a:t>
            </a:r>
          </a:p>
          <a:p>
            <a:pPr marL="0" indent="0">
              <a:buNone/>
            </a:pPr>
            <a:r>
              <a:rPr lang="de-DE" dirty="0"/>
              <a:t>    Nicht die eherne Brust rührt es des stygischen Zeus.</a:t>
            </a:r>
          </a:p>
          <a:p>
            <a:pPr marL="0" indent="0">
              <a:buNone/>
            </a:pPr>
            <a:r>
              <a:rPr lang="de-DE" dirty="0"/>
              <a:t>Einmal nur erweichte die Liebe den </a:t>
            </a:r>
            <a:r>
              <a:rPr lang="de-DE" dirty="0" err="1"/>
              <a:t>Schattenbeherrscher</a:t>
            </a:r>
            <a:r>
              <a:rPr lang="de-DE" dirty="0"/>
              <a:t>,</a:t>
            </a:r>
          </a:p>
          <a:p>
            <a:pPr marL="0" indent="0">
              <a:buNone/>
            </a:pPr>
            <a:r>
              <a:rPr lang="de-DE" dirty="0"/>
              <a:t>    Und an der Schwelle noch, streng, rief er zurück sein Geschenk.</a:t>
            </a:r>
          </a:p>
          <a:p>
            <a:pPr marL="0" indent="0">
              <a:buNone/>
            </a:pPr>
            <a:r>
              <a:rPr lang="de-DE" dirty="0"/>
              <a:t>Nicht stillt Aphrodite dem schönen Knaben die Wunde,</a:t>
            </a:r>
          </a:p>
          <a:p>
            <a:pPr marL="0" indent="0">
              <a:buNone/>
            </a:pPr>
            <a:r>
              <a:rPr lang="de-DE" dirty="0"/>
              <a:t>    Die in den zierlichen Leib grausam der Eber geritzt.</a:t>
            </a:r>
          </a:p>
          <a:p>
            <a:pPr marL="0" indent="0">
              <a:buNone/>
            </a:pPr>
            <a:r>
              <a:rPr lang="de-DE" dirty="0"/>
              <a:t>Nicht errettet den göttlichen Held die unsterbliche Mutter,</a:t>
            </a:r>
          </a:p>
          <a:p>
            <a:pPr marL="0" indent="0">
              <a:buNone/>
            </a:pPr>
            <a:r>
              <a:rPr lang="de-DE" dirty="0"/>
              <a:t>    Wann er, am </a:t>
            </a:r>
            <a:r>
              <a:rPr lang="de-DE" dirty="0" err="1"/>
              <a:t>skäischen</a:t>
            </a:r>
            <a:r>
              <a:rPr lang="de-DE" dirty="0"/>
              <a:t> Tor fallend, sein Schicksal erfüllt.</a:t>
            </a:r>
          </a:p>
          <a:p>
            <a:pPr marL="0" indent="0">
              <a:buNone/>
            </a:pPr>
            <a:r>
              <a:rPr lang="de-DE" dirty="0"/>
              <a:t>Aber sie steigt aus dem Meer mit allen Töchtern des Nereus,</a:t>
            </a:r>
          </a:p>
          <a:p>
            <a:pPr marL="0" indent="0">
              <a:buNone/>
            </a:pPr>
            <a:r>
              <a:rPr lang="de-DE" dirty="0"/>
              <a:t>    Und die Klage hebt an um den verherrlichten Sohn.</a:t>
            </a:r>
          </a:p>
          <a:p>
            <a:pPr marL="0" indent="0">
              <a:buNone/>
            </a:pPr>
            <a:r>
              <a:rPr lang="de-DE" dirty="0"/>
              <a:t>Siehe! Da weinen die Götter, es weinen die Göttinnen alle,</a:t>
            </a:r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 err="1"/>
              <a:t>Daß</a:t>
            </a:r>
            <a:r>
              <a:rPr lang="de-DE" dirty="0"/>
              <a:t> das Schöne vergeht, </a:t>
            </a:r>
            <a:r>
              <a:rPr lang="de-DE" dirty="0" err="1"/>
              <a:t>daß</a:t>
            </a:r>
            <a:r>
              <a:rPr lang="de-DE" dirty="0"/>
              <a:t> das Vollkommene stirbt.</a:t>
            </a:r>
          </a:p>
          <a:p>
            <a:pPr marL="0" indent="0">
              <a:buNone/>
            </a:pPr>
            <a:r>
              <a:rPr lang="de-DE" dirty="0"/>
              <a:t>Auch ein </a:t>
            </a:r>
            <a:r>
              <a:rPr lang="de-DE" dirty="0" err="1"/>
              <a:t>Klaglied</a:t>
            </a:r>
            <a:r>
              <a:rPr lang="de-DE" dirty="0"/>
              <a:t> zu sein im Mund der Geliebten, ist herrlich,</a:t>
            </a:r>
          </a:p>
          <a:p>
            <a:pPr marL="0" indent="0">
              <a:buNone/>
            </a:pPr>
            <a:r>
              <a:rPr lang="de-DE" dirty="0"/>
              <a:t>    Denn das Gemeine geht klanglos zum Orkus hinab.</a:t>
            </a:r>
          </a:p>
          <a:p>
            <a:pPr marL="0" indent="0">
              <a:buNone/>
            </a:pPr>
            <a:r>
              <a:rPr lang="de-DE" i="1" dirty="0" smtClean="0"/>
              <a:t>                                                              1800 </a:t>
            </a:r>
            <a:r>
              <a:rPr lang="de-DE" i="1" dirty="0"/>
              <a:t>Schiller-SW Bd. 1, S. 242 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9"/>
    </mc:Choice>
    <mc:Fallback xmlns="">
      <p:transition spd="slow" advTm="2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Aufgabe zu „Don Carlos“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Welches Bild von einem Herrscher entwirft Schiller mit dem spanischen König (Philipp II.)?</a:t>
            </a:r>
          </a:p>
          <a:p>
            <a:r>
              <a:rPr lang="de-DE" dirty="0" smtClean="0"/>
              <a:t>Was bedeutet „Gedankenfreiheit“ in diesem Kontext? Welche Freiheiten verlangt der Marquis nicht?</a:t>
            </a:r>
          </a:p>
          <a:p>
            <a:r>
              <a:rPr lang="de-DE" dirty="0"/>
              <a:t>Was ist an der Haltung des Marquis von </a:t>
            </a:r>
            <a:r>
              <a:rPr lang="de-DE" dirty="0" err="1"/>
              <a:t>Posa</a:t>
            </a:r>
            <a:r>
              <a:rPr lang="de-DE" dirty="0"/>
              <a:t> „mutig</a:t>
            </a:r>
            <a:r>
              <a:rPr lang="de-DE" dirty="0" smtClean="0"/>
              <a:t>“?</a:t>
            </a:r>
          </a:p>
          <a:p>
            <a:r>
              <a:rPr lang="de-DE" dirty="0" smtClean="0"/>
              <a:t>Ist das Vorgehen des Marquis klug für einen Revolutionär?</a:t>
            </a:r>
          </a:p>
          <a:p>
            <a:r>
              <a:rPr lang="de-DE" dirty="0" smtClean="0"/>
              <a:t>Welches Konzept von Revolution / sozialer Veränderung verfolgt Schiller mit einer Figur wie dem Marquis?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49"/>
    </mc:Choice>
    <mc:Fallback xmlns="">
      <p:transition spd="slow" advTm="63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Autofit/>
          </a:bodyPr>
          <a:lstStyle/>
          <a:p>
            <a:r>
              <a:rPr lang="de-DE" sz="2400" b="1" dirty="0"/>
              <a:t>Szene aus </a:t>
            </a:r>
            <a:r>
              <a:rPr lang="de-DE" sz="2400" b="1" i="1" dirty="0"/>
              <a:t>Don Carlos, Infant von Spanien</a:t>
            </a:r>
            <a:r>
              <a:rPr lang="de-DE" sz="2400" b="1" dirty="0"/>
              <a:t> Ein dramatisches Gedicht (1787) </a:t>
            </a:r>
            <a:r>
              <a:rPr lang="de-DE" sz="1800" i="1" dirty="0" smtClean="0"/>
              <a:t>Schiller-Sämtliche </a:t>
            </a:r>
            <a:r>
              <a:rPr lang="de-DE" sz="1800" i="1" dirty="0"/>
              <a:t>Werke, Bd. 2, S. 123- </a:t>
            </a:r>
            <a:r>
              <a:rPr lang="de-DE" sz="1800" i="1" dirty="0" smtClean="0"/>
              <a:t>127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8024" y="1268760"/>
            <a:ext cx="4104456" cy="576064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Die </a:t>
            </a:r>
            <a:r>
              <a:rPr lang="de-DE" dirty="0"/>
              <a:t>Weltgeschichte schreiben! – Sanftere</a:t>
            </a:r>
          </a:p>
          <a:p>
            <a:pPr marL="0" indent="0">
              <a:buNone/>
            </a:pPr>
            <a:r>
              <a:rPr lang="de-DE" dirty="0"/>
              <a:t>   Jahrhunderte verdrängen Philipps Zeiten;</a:t>
            </a:r>
          </a:p>
          <a:p>
            <a:pPr marL="0" indent="0">
              <a:buNone/>
            </a:pPr>
            <a:r>
              <a:rPr lang="de-DE" dirty="0"/>
              <a:t>    Die bringen mildre Weisheit; Bürgerglück   </a:t>
            </a:r>
          </a:p>
          <a:p>
            <a:pPr marL="0" indent="0">
              <a:buNone/>
            </a:pPr>
            <a:r>
              <a:rPr lang="de-DE" dirty="0" smtClean="0"/>
              <a:t>   Wird dann versöhnt mit Fürstengröße wandeln,</a:t>
            </a:r>
          </a:p>
          <a:p>
            <a:pPr marL="0" indent="0">
              <a:buNone/>
            </a:pPr>
            <a:r>
              <a:rPr lang="de-DE" dirty="0" smtClean="0"/>
              <a:t>    </a:t>
            </a:r>
            <a:r>
              <a:rPr lang="de-DE" dirty="0"/>
              <a:t>Der karge Staat mit seinen Kindern geizen,</a:t>
            </a:r>
          </a:p>
          <a:p>
            <a:pPr marL="0" indent="0">
              <a:buNone/>
            </a:pPr>
            <a:r>
              <a:rPr lang="de-DE" dirty="0"/>
              <a:t>    Und die Notwendigkeit wird menschlich sein.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/>
              <a:t>KÖNIG.</a:t>
            </a:r>
          </a:p>
          <a:p>
            <a:pPr marL="0" indent="0">
              <a:buNone/>
            </a:pPr>
            <a:r>
              <a:rPr lang="de-DE" dirty="0"/>
              <a:t>    Wann, denkt Ihr, würden diese menschlichen</a:t>
            </a:r>
          </a:p>
          <a:p>
            <a:pPr marL="0" indent="0">
              <a:buNone/>
            </a:pPr>
            <a:r>
              <a:rPr lang="de-DE" dirty="0"/>
              <a:t>    Jahrhunderte erscheinen, hätt ich vor</a:t>
            </a:r>
          </a:p>
          <a:p>
            <a:pPr marL="0" indent="0">
              <a:buNone/>
            </a:pPr>
            <a:r>
              <a:rPr lang="de-DE" dirty="0"/>
              <a:t>    Dem Fluch des jetzigen gezittert? Sehet</a:t>
            </a:r>
          </a:p>
          <a:p>
            <a:pPr marL="0" indent="0">
              <a:buNone/>
            </a:pPr>
            <a:r>
              <a:rPr lang="de-DE" dirty="0"/>
              <a:t>    In meinem Spanien Euch um. Hier blüht</a:t>
            </a:r>
          </a:p>
          <a:p>
            <a:pPr marL="0" indent="0">
              <a:buNone/>
            </a:pPr>
            <a:r>
              <a:rPr lang="de-DE" dirty="0"/>
              <a:t>    Des Bürgers Glück in nie bewölktem Frieden;</a:t>
            </a:r>
          </a:p>
          <a:p>
            <a:pPr marL="0" indent="0">
              <a:buNone/>
            </a:pPr>
            <a:r>
              <a:rPr lang="de-DE" dirty="0"/>
              <a:t>    Und diese Ruhe gönn ich den </a:t>
            </a:r>
            <a:r>
              <a:rPr lang="de-DE" dirty="0" err="1"/>
              <a:t>Flamändern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MARQUIS </a:t>
            </a:r>
            <a:r>
              <a:rPr lang="de-DE" i="1" dirty="0"/>
              <a:t>schnell.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Die Ruhe eines Kirchhofs! Und Sie hoffen</a:t>
            </a:r>
          </a:p>
          <a:p>
            <a:pPr marL="0" indent="0">
              <a:buNone/>
            </a:pPr>
            <a:r>
              <a:rPr lang="de-DE" dirty="0"/>
              <a:t>    Zu endigen, was Sie begannen? hoffen,</a:t>
            </a:r>
          </a:p>
          <a:p>
            <a:pPr marL="0" indent="0">
              <a:buNone/>
            </a:pPr>
            <a:r>
              <a:rPr lang="de-DE" dirty="0"/>
              <a:t>    Der Christenheit gezeitigte Verwandlung,</a:t>
            </a:r>
          </a:p>
          <a:p>
            <a:pPr marL="0" indent="0">
              <a:buNone/>
            </a:pPr>
            <a:r>
              <a:rPr lang="de-DE" dirty="0"/>
              <a:t>    Den allgemeinen Frühling aufzuhalten,</a:t>
            </a:r>
          </a:p>
          <a:p>
            <a:pPr marL="0" indent="0">
              <a:buNone/>
            </a:pPr>
            <a:r>
              <a:rPr lang="de-DE" dirty="0"/>
              <a:t>    Der die Gestalt der Welt verjüngt? Sie wollen</a:t>
            </a:r>
          </a:p>
          <a:p>
            <a:pPr marL="0" indent="0">
              <a:buNone/>
            </a:pPr>
            <a:r>
              <a:rPr lang="de-DE" dirty="0"/>
              <a:t>    Allein in ganz Europa – sich dem Rade</a:t>
            </a:r>
          </a:p>
          <a:p>
            <a:pPr marL="0" indent="0">
              <a:buNone/>
            </a:pPr>
            <a:r>
              <a:rPr lang="de-DE" dirty="0"/>
              <a:t>    Des Weltverhängnisses, das unaufhaltsam</a:t>
            </a:r>
          </a:p>
          <a:p>
            <a:pPr marL="0" indent="0">
              <a:buNone/>
            </a:pPr>
            <a:r>
              <a:rPr lang="de-DE" dirty="0"/>
              <a:t>    In vollem Laufe rollt, entgegenwerfen?</a:t>
            </a:r>
          </a:p>
          <a:p>
            <a:pPr marL="0" indent="0">
              <a:buNone/>
            </a:pPr>
            <a:r>
              <a:rPr lang="de-DE" dirty="0"/>
              <a:t>    Mit Menschenarm in seine Speichen fallen?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5496" y="1196752"/>
            <a:ext cx="4536504" cy="5661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 […]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KÖNIG.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Vollendet!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Ihr hattet mir noch mehr zu sagen.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MARQUIS.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                                                                  Sire!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Jüngst kam ich an von Flandern und Brabant. –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So viele reiche, blühende Provinzen!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Ein kräftiges, ein großes Volk – und auch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Ein gutes Volk – und Vater dieses Volkes!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Das, dacht ich, das </a:t>
            </a:r>
            <a:r>
              <a:rPr lang="de-DE" dirty="0" err="1" smtClean="0"/>
              <a:t>muß</a:t>
            </a:r>
            <a:r>
              <a:rPr lang="de-DE" dirty="0" smtClean="0"/>
              <a:t> göttlich sein! – Da stieß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Ich auf verbrannte menschliche Gebeine –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i="1" dirty="0" smtClean="0"/>
              <a:t>Hier schweigt er still; seine Augen ruhen auf dem König, der es versucht, diesen Blick zu erwidern, aber betroffen und verwirrt zur Erde sieht.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Sie haben recht. Sie müssen. </a:t>
            </a:r>
            <a:r>
              <a:rPr lang="de-DE" dirty="0" err="1" smtClean="0"/>
              <a:t>Daß</a:t>
            </a:r>
            <a:r>
              <a:rPr lang="de-DE" dirty="0" smtClean="0"/>
              <a:t> Sie können,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Was Sie zu müssen </a:t>
            </a:r>
            <a:r>
              <a:rPr lang="de-DE" dirty="0" err="1" smtClean="0"/>
              <a:t>eingesehn</a:t>
            </a:r>
            <a:r>
              <a:rPr lang="de-DE" dirty="0" smtClean="0"/>
              <a:t>, hat mich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Mit schauernder Bewunderung durchdrungen.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O schade, </a:t>
            </a:r>
            <a:r>
              <a:rPr lang="de-DE" dirty="0" err="1" smtClean="0"/>
              <a:t>daß</a:t>
            </a:r>
            <a:r>
              <a:rPr lang="de-DE" dirty="0" smtClean="0"/>
              <a:t>, in seinem Blut gewälzt,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Das Opfer wenig dazu taugt, dem Geist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Des </a:t>
            </a:r>
            <a:r>
              <a:rPr lang="de-DE" dirty="0" err="1" smtClean="0"/>
              <a:t>Opferers</a:t>
            </a:r>
            <a:r>
              <a:rPr lang="de-DE" dirty="0" smtClean="0"/>
              <a:t> ein Loblied anzustimmen!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  <a:r>
              <a:rPr lang="de-DE" dirty="0" err="1" smtClean="0"/>
              <a:t>Daß</a:t>
            </a:r>
            <a:r>
              <a:rPr lang="de-DE" dirty="0" smtClean="0"/>
              <a:t> Menschen nur – nicht Wesen </a:t>
            </a:r>
            <a:r>
              <a:rPr lang="de-DE" dirty="0" err="1" smtClean="0"/>
              <a:t>höhrer</a:t>
            </a:r>
            <a:r>
              <a:rPr lang="de-DE" dirty="0" smtClean="0"/>
              <a:t> Art –</a:t>
            </a:r>
          </a:p>
          <a:p>
            <a:pPr marL="0" indent="0">
              <a:buFont typeface="Arial" pitchFamily="34" charset="0"/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66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0" y="44624"/>
            <a:ext cx="4211960" cy="6813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    Sie werden nicht! Schon flohen Tausende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Aus Ihren Ländern froh und arm. Der Bürger,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Den Sie verloren für den Glauben, war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Ihr edelster. Mit </a:t>
            </a:r>
            <a:r>
              <a:rPr lang="de-DE" dirty="0" err="1" smtClean="0"/>
              <a:t>offnen</a:t>
            </a:r>
            <a:r>
              <a:rPr lang="de-DE" dirty="0" smtClean="0"/>
              <a:t> Mutterarmen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 Empfängt die Fliehenden Elisabeth,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Und fruchtbar blüht durch Künste unsres Landes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Britannien. Verlassen von dem Fleiß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Der neuen Christen, liegt Grenada öde,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Und jauchzend sieht Europa seinen Feind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An </a:t>
            </a:r>
            <a:r>
              <a:rPr lang="de-DE" dirty="0" err="1" smtClean="0"/>
              <a:t>selbstgeschlagnen</a:t>
            </a:r>
            <a:r>
              <a:rPr lang="de-DE" dirty="0" smtClean="0"/>
              <a:t> Wunden sich verbluten.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i="1" dirty="0" smtClean="0"/>
              <a:t>Der König ist bewegt; der Marquis bemerkt es und tritt einige Schritte näher.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Sie wollen pflanzen für die Ewigkeit,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Und säen Tod? Ein so </a:t>
            </a:r>
            <a:r>
              <a:rPr lang="de-DE" dirty="0" err="1" smtClean="0"/>
              <a:t>erzwungnes</a:t>
            </a:r>
            <a:r>
              <a:rPr lang="de-DE" dirty="0" smtClean="0"/>
              <a:t> Werk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Wird seines Schöpfers Geist nicht überdauern.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Dem Undank haben Sie gebaut – umsonst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Den harten Kampf mit der Natur gerungen,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Umsonst ein großes königliches Leben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Zerstörenden Entwürfen hingeopfert.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Der Mensch ist mehr, als Sie von ihm gehalten.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Des langen Schlummers Bande wird er brechen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Und wiederfordern sein geheiligt Recht.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Zu einem Nero und </a:t>
            </a:r>
            <a:r>
              <a:rPr lang="de-DE" dirty="0" err="1" smtClean="0"/>
              <a:t>Busiris</a:t>
            </a:r>
            <a:r>
              <a:rPr lang="de-DE" dirty="0" smtClean="0"/>
              <a:t> wirft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Er Ihren Namen, und – das schmerzt mich; denn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Sie waren gut.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499992" y="0"/>
            <a:ext cx="4752528" cy="7173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KÖNIG.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Wer hat Euch dessen so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  <a:r>
              <a:rPr lang="de-DE" dirty="0" err="1" smtClean="0"/>
              <a:t>Gewiß</a:t>
            </a:r>
            <a:r>
              <a:rPr lang="de-DE" dirty="0" smtClean="0"/>
              <a:t> gemacht?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MARQUIS </a:t>
            </a:r>
            <a:r>
              <a:rPr lang="de-DE" i="1" dirty="0" smtClean="0"/>
              <a:t>mit Feuer.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Ja, beim Allmächtigen!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Ja – ja – ich wiederhol es. Geben Sie,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Was Sie uns nahmen, wieder! Lassen Sie,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Großmütig wie der Starke, Menschenglück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Aus Ihrem Füllhorn strömen – Geister reifen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In Ihrem Weltgebäude! Geben Sie,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Was Sie uns nahmen, wieder. Werden Sie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Von Millionen Königen ein König.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i="1" dirty="0" smtClean="0"/>
              <a:t>Er nähert sich ihm kühn, indem er feste und feurige Blicke auf ihn richtet.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O, könnte die Beredsamkeit von allen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Den Tausenden, die dieser großen Stunde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Teilhaftig sind, auf meinen Lippen schweben,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Den Strahl, den ich in diesen Augen merke,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Zur Flamme zu erheben! – Geben Sie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Die unnatürliche </a:t>
            </a:r>
            <a:r>
              <a:rPr lang="de-DE" dirty="0" err="1" smtClean="0"/>
              <a:t>Vergöttrung</a:t>
            </a:r>
            <a:r>
              <a:rPr lang="de-DE" dirty="0" smtClean="0"/>
              <a:t> auf,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Die uns vernichtet. Werden Sie uns Muster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Des Ewigen und Wahren. Niemals – niemals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Besaß ein Sterblicher so viel, so göttlich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Es zu gebrauchen. Alle Könige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  <a:r>
              <a:rPr lang="de-DE" dirty="0" err="1" smtClean="0"/>
              <a:t>Europens</a:t>
            </a:r>
            <a:r>
              <a:rPr lang="de-DE" dirty="0" smtClean="0"/>
              <a:t> huldigen dem </a:t>
            </a:r>
            <a:r>
              <a:rPr lang="de-DE" dirty="0" err="1" smtClean="0"/>
              <a:t>spanschen</a:t>
            </a:r>
            <a:r>
              <a:rPr lang="de-DE" dirty="0" smtClean="0"/>
              <a:t> Namen.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  <a:r>
              <a:rPr lang="de-DE" dirty="0" err="1" smtClean="0"/>
              <a:t>Gehn</a:t>
            </a:r>
            <a:r>
              <a:rPr lang="de-DE" dirty="0" smtClean="0"/>
              <a:t> Sie </a:t>
            </a:r>
            <a:r>
              <a:rPr lang="de-DE" dirty="0" err="1" smtClean="0"/>
              <a:t>Europens</a:t>
            </a:r>
            <a:r>
              <a:rPr lang="de-DE" dirty="0" smtClean="0"/>
              <a:t> Königen voran.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10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457200" y="0"/>
            <a:ext cx="5122912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dirty="0" smtClean="0"/>
              <a:t>    Ein Federzug von dieser Hand, und neu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Erschaffen wird die Erde. Geben Sie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Gedankenfreiheit. –</a:t>
            </a:r>
          </a:p>
          <a:p>
            <a:pPr marL="0" indent="0">
              <a:buFont typeface="Arial" pitchFamily="34" charset="0"/>
              <a:buNone/>
            </a:pPr>
            <a:r>
              <a:rPr lang="de-DE" i="1" dirty="0" smtClean="0"/>
              <a:t>Sich ihm zu Fußen werfend.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KÖNIG </a:t>
            </a:r>
            <a:r>
              <a:rPr lang="de-DE" i="1" dirty="0" smtClean="0"/>
              <a:t>überrascht, das Gesicht weggewandt und dann wieder auf den Marquis geheftet.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Sonderbarer Schwärmer!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Doch – stehet auf – ich –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MARQUIS.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Sehen Sie sich um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In seiner herrlichen Natur! Auf Freiheit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Ist sie gegründet – und wie reich ist sie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Durch Freiheit! Er, der große Schöpfer, wirft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In einen Tropfen Tau den Wurm, und </a:t>
            </a:r>
            <a:r>
              <a:rPr lang="de-DE" dirty="0" err="1" smtClean="0"/>
              <a:t>läßt</a:t>
            </a:r>
            <a:endParaRPr lang="de-DE" dirty="0" smtClean="0"/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Noch in den toten Räumen der Verwesung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Die Willkür sich </a:t>
            </a:r>
            <a:r>
              <a:rPr lang="de-DE" dirty="0" err="1" smtClean="0"/>
              <a:t>ergetzen</a:t>
            </a:r>
            <a:r>
              <a:rPr lang="de-DE" dirty="0" smtClean="0"/>
              <a:t> – Ihre Schöpfung,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Wie eng und arm! Das Rauschen eines Blattes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Erschreckt den Herrn der Christenheit – Sie müssen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Vor jeder Tugend zittern. Er – der Freiheit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Entzückende Erscheinung nicht zu stören –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Er </a:t>
            </a:r>
            <a:r>
              <a:rPr lang="de-DE" dirty="0" err="1" smtClean="0"/>
              <a:t>läßt</a:t>
            </a:r>
            <a:r>
              <a:rPr lang="de-DE" dirty="0" smtClean="0"/>
              <a:t> des Übels grauenvolles Heer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In seinem Weltall lieber toben – ihn,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Den Künstler, wird man nicht gewahr, bescheiden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Verhüllt er sich in ewige Gesetze;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Die sieht der Freigeist, doch nicht ihn. Wozu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Ein Gott? sagt er; die Welt ist sich genug.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Und keines Christen Andacht hat ihn mehr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    Als dieses Freigeists Lästerung gepriesen.</a:t>
            </a:r>
          </a:p>
          <a:p>
            <a:pPr marL="0" indent="0">
              <a:buFont typeface="Arial" pitchFamily="34" charset="0"/>
              <a:buNone/>
            </a:pPr>
            <a:r>
              <a:rPr lang="de-DE" dirty="0" smtClean="0"/>
              <a:t>[…]</a:t>
            </a:r>
          </a:p>
          <a:p>
            <a:pPr marL="0" indent="0">
              <a:buFont typeface="Arial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Bibliographie</a:t>
            </a:r>
            <a:endParaRPr lang="en-US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Schiller, Friedrich. </a:t>
            </a:r>
            <a:r>
              <a:rPr lang="de-DE" sz="2000" b="1" dirty="0"/>
              <a:t>Sämtliche Werke. Auf Grund der Originaldrucke. Band 1–5 (SW)</a:t>
            </a:r>
            <a:r>
              <a:rPr lang="de-DE" sz="2000" dirty="0"/>
              <a:t>. München: Hanser, 1962. ((Keine Angabe)).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Borchmeyer</a:t>
            </a:r>
            <a:r>
              <a:rPr lang="en-US" sz="2000" dirty="0"/>
              <a:t>, Dieter (Ed.). </a:t>
            </a:r>
            <a:r>
              <a:rPr lang="en-US" sz="2000" b="1" dirty="0" err="1"/>
              <a:t>Weimarer</a:t>
            </a:r>
            <a:r>
              <a:rPr lang="en-US" sz="2000" b="1" dirty="0"/>
              <a:t> </a:t>
            </a:r>
            <a:r>
              <a:rPr lang="en-US" sz="2000" b="1" dirty="0" err="1"/>
              <a:t>Klassik</a:t>
            </a:r>
            <a:r>
              <a:rPr lang="en-US" sz="2000" b="1" dirty="0"/>
              <a:t>. Portrait </a:t>
            </a:r>
            <a:r>
              <a:rPr lang="en-US" sz="2000" b="1" dirty="0" err="1"/>
              <a:t>einer</a:t>
            </a:r>
            <a:r>
              <a:rPr lang="en-US" sz="2000" b="1" dirty="0"/>
              <a:t> </a:t>
            </a:r>
            <a:r>
              <a:rPr lang="en-US" sz="2000" b="1" dirty="0" err="1"/>
              <a:t>Epoche</a:t>
            </a:r>
            <a:r>
              <a:rPr lang="en-US" sz="2000" dirty="0"/>
              <a:t>. </a:t>
            </a:r>
            <a:r>
              <a:rPr lang="en-US" sz="2000" dirty="0" err="1"/>
              <a:t>Weinheim</a:t>
            </a:r>
            <a:r>
              <a:rPr lang="en-US" sz="2000" dirty="0"/>
              <a:t>: </a:t>
            </a:r>
            <a:r>
              <a:rPr lang="en-US" sz="2000" dirty="0" err="1"/>
              <a:t>Beltz</a:t>
            </a:r>
            <a:r>
              <a:rPr lang="en-US" sz="2000" dirty="0"/>
              <a:t> </a:t>
            </a:r>
            <a:r>
              <a:rPr lang="en-US" sz="2000" dirty="0" err="1"/>
              <a:t>Athenäum</a:t>
            </a:r>
            <a:r>
              <a:rPr lang="en-US" sz="2000" dirty="0"/>
              <a:t>, 1998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de-DE" sz="2000" dirty="0"/>
              <a:t>Koopmann, Helmut (Ed.). </a:t>
            </a:r>
            <a:r>
              <a:rPr lang="de-DE" sz="2000" b="1" dirty="0"/>
              <a:t>Schiller-Handbuch</a:t>
            </a:r>
            <a:r>
              <a:rPr lang="de-DE" sz="2000" dirty="0"/>
              <a:t>. Stuttgart: Kröner, 1998</a:t>
            </a:r>
            <a:r>
              <a:rPr lang="de-DE" sz="2000" dirty="0" smtClean="0"/>
              <a:t>.</a:t>
            </a:r>
          </a:p>
          <a:p>
            <a:pPr marL="0" indent="0">
              <a:buNone/>
            </a:pPr>
            <a:r>
              <a:rPr lang="en-US" sz="2000" dirty="0" err="1"/>
              <a:t>Rühling</a:t>
            </a:r>
            <a:r>
              <a:rPr lang="en-US" sz="2000" dirty="0"/>
              <a:t>, Christine. </a:t>
            </a:r>
            <a:r>
              <a:rPr lang="en-US" sz="2000" b="1" dirty="0" err="1"/>
              <a:t>Spekulation</a:t>
            </a:r>
            <a:r>
              <a:rPr lang="en-US" sz="2000" b="1" dirty="0"/>
              <a:t> </a:t>
            </a:r>
            <a:r>
              <a:rPr lang="en-US" sz="2000" b="1" dirty="0" err="1"/>
              <a:t>als</a:t>
            </a:r>
            <a:r>
              <a:rPr lang="en-US" sz="2000" b="1" dirty="0"/>
              <a:t> </a:t>
            </a:r>
            <a:r>
              <a:rPr lang="en-US" sz="2000" b="1" dirty="0" err="1"/>
              <a:t>Poesie</a:t>
            </a:r>
            <a:r>
              <a:rPr lang="en-US" sz="2000" b="1" dirty="0"/>
              <a:t>: </a:t>
            </a:r>
            <a:r>
              <a:rPr lang="en-US" sz="2000" dirty="0" err="1"/>
              <a:t>Ästhetische</a:t>
            </a:r>
            <a:r>
              <a:rPr lang="en-US" sz="2000" dirty="0"/>
              <a:t> </a:t>
            </a:r>
            <a:r>
              <a:rPr lang="en-US" sz="2000" dirty="0" err="1"/>
              <a:t>Reflexion</a:t>
            </a:r>
            <a:r>
              <a:rPr lang="en-US" sz="2000" dirty="0"/>
              <a:t> und </a:t>
            </a:r>
            <a:r>
              <a:rPr lang="en-US" sz="2000" dirty="0" err="1"/>
              <a:t>literarische</a:t>
            </a:r>
            <a:r>
              <a:rPr lang="en-US" sz="2000" dirty="0"/>
              <a:t> </a:t>
            </a:r>
            <a:r>
              <a:rPr lang="en-US" sz="2000" dirty="0" err="1"/>
              <a:t>Darstellung</a:t>
            </a:r>
            <a:r>
              <a:rPr lang="en-US" sz="2000" dirty="0"/>
              <a:t> </a:t>
            </a:r>
            <a:r>
              <a:rPr lang="en-US" sz="2000" dirty="0" err="1"/>
              <a:t>bei</a:t>
            </a:r>
            <a:r>
              <a:rPr lang="en-US" sz="2000" dirty="0"/>
              <a:t> Schiller und </a:t>
            </a:r>
            <a:r>
              <a:rPr lang="en-US" sz="2000" dirty="0" err="1"/>
              <a:t>Hölderlin</a:t>
            </a:r>
            <a:r>
              <a:rPr lang="en-US" sz="2000" dirty="0"/>
              <a:t>. Berlin, </a:t>
            </a:r>
            <a:r>
              <a:rPr lang="en-US" sz="2000" dirty="0" err="1"/>
              <a:t>München</a:t>
            </a:r>
            <a:r>
              <a:rPr lang="en-US" sz="2000" dirty="0"/>
              <a:t>, Boston: de </a:t>
            </a:r>
            <a:r>
              <a:rPr lang="en-US" sz="2000" dirty="0" err="1"/>
              <a:t>Gruyter</a:t>
            </a:r>
            <a:r>
              <a:rPr lang="en-US" sz="2000" dirty="0"/>
              <a:t>, 2015. </a:t>
            </a:r>
            <a:endParaRPr lang="en-US" sz="2000" dirty="0" smtClean="0"/>
          </a:p>
          <a:p>
            <a:pPr marL="0" indent="0">
              <a:buNone/>
            </a:pPr>
            <a:r>
              <a:rPr lang="de-DE" sz="2000" dirty="0"/>
              <a:t>Safranski, Rüdiger. </a:t>
            </a:r>
            <a:r>
              <a:rPr lang="de-DE" sz="2000" b="1" dirty="0"/>
              <a:t>Schiller oder die Erfindung des Deutschen Idealismus</a:t>
            </a:r>
            <a:r>
              <a:rPr lang="de-DE" sz="2000" dirty="0"/>
              <a:t>. Bonn: Bundeszentrale für politische Bildung, 2004.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01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943</Words>
  <Application>Microsoft Office PowerPoint</Application>
  <PresentationFormat>Bildschirmpräsentation (4:3)</PresentationFormat>
  <Paragraphs>322</Paragraphs>
  <Slides>9</Slides>
  <Notes>0</Notes>
  <HiddenSlides>0</HiddenSlides>
  <MMClips>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Larissa</vt:lpstr>
      <vt:lpstr>PowerPoint-Präsentation</vt:lpstr>
      <vt:lpstr>PowerPoint-Präsentation</vt:lpstr>
      <vt:lpstr>PowerPoint-Präsentation</vt:lpstr>
      <vt:lpstr>PowerPoint-Präsentation</vt:lpstr>
      <vt:lpstr>Aufgabe zu „Don Carlos“</vt:lpstr>
      <vt:lpstr>Szene aus Don Carlos, Infant von Spanien Ein dramatisches Gedicht (1787) Schiller-Sämtliche Werke, Bd. 2, S. 123- 127</vt:lpstr>
      <vt:lpstr>PowerPoint-Präsentation</vt:lpstr>
      <vt:lpstr>PowerPoint-Präsentation</vt:lpstr>
      <vt:lpstr>Bibliographie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Weimarer Klassik  2 Goethes Anfänge</dc:title>
  <dc:creator>Helmut Galle</dc:creator>
  <cp:lastModifiedBy>xx</cp:lastModifiedBy>
  <cp:revision>36</cp:revision>
  <cp:lastPrinted>2014-03-12T02:09:28Z</cp:lastPrinted>
  <dcterms:created xsi:type="dcterms:W3CDTF">2013-01-09T23:14:46Z</dcterms:created>
  <dcterms:modified xsi:type="dcterms:W3CDTF">2016-05-25T01:58:01Z</dcterms:modified>
</cp:coreProperties>
</file>