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258" r:id="rId4"/>
    <p:sldId id="260" r:id="rId5"/>
    <p:sldId id="263" r:id="rId6"/>
    <p:sldId id="261" r:id="rId7"/>
    <p:sldId id="262" r:id="rId8"/>
    <p:sldId id="266" r:id="rId9"/>
    <p:sldId id="264" r:id="rId10"/>
    <p:sldId id="265" r:id="rId1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B4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141" autoAdjust="0"/>
  </p:normalViewPr>
  <p:slideViewPr>
    <p:cSldViewPr>
      <p:cViewPr>
        <p:scale>
          <a:sx n="70" d="100"/>
          <a:sy n="70" d="100"/>
        </p:scale>
        <p:origin x="-1824" y="-3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pt-BR"/>
          </a:p>
        </p:txBody>
      </p:sp>
      <p:sp>
        <p:nvSpPr>
          <p:cNvPr id="727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BEE93D5-6A63-43FA-B2CF-AE03D6905FF5}" type="datetimeFigureOut">
              <a:rPr lang="pt-BR"/>
              <a:pPr/>
              <a:t>08/05/2014</a:t>
            </a:fld>
            <a:endParaRPr lang="pt-BR"/>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pt-BR"/>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A4D6AC1-EE3A-4C13-A20C-EE447EBE5572}" type="slidenum">
              <a:rPr lang="pt-BR"/>
              <a:pPr/>
              <a:t>‹nº›</a:t>
            </a:fld>
            <a:endParaRPr lang="pt-BR"/>
          </a:p>
        </p:txBody>
      </p:sp>
    </p:spTree>
    <p:extLst>
      <p:ext uri="{BB962C8B-B14F-4D97-AF65-F5344CB8AC3E}">
        <p14:creationId xmlns:p14="http://schemas.microsoft.com/office/powerpoint/2010/main" val="538126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pt-B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A4D6AC1-EE3A-4C13-A20C-EE447EBE5572}" type="slidenum">
              <a:rPr lang="pt-BR" smtClean="0"/>
              <a:pPr/>
              <a:t>2</a:t>
            </a:fld>
            <a:endParaRPr lang="pt-BR"/>
          </a:p>
        </p:txBody>
      </p:sp>
    </p:spTree>
    <p:extLst>
      <p:ext uri="{BB962C8B-B14F-4D97-AF65-F5344CB8AC3E}">
        <p14:creationId xmlns:p14="http://schemas.microsoft.com/office/powerpoint/2010/main" val="109679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dirty="0" smtClean="0"/>
              <a:t>Clique para editar 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03D01A4-7BBD-420C-A447-AFB6FC898BAE}"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2C03E16-2871-426A-A9A3-C8A08C57F2D0}"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61A984E-D8C5-45CE-82AB-5F11EBFA28A8}"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95288" y="115888"/>
            <a:ext cx="7446962" cy="576262"/>
          </a:xfrm>
        </p:spPr>
        <p:txBody>
          <a:bodyPr/>
          <a:lstStyle/>
          <a:p>
            <a:r>
              <a:rPr lang="en-US"/>
              <a:t>Clique para editar o estilo do título mestre</a:t>
            </a:r>
            <a:endParaRPr lang="pt-BR"/>
          </a:p>
        </p:txBody>
      </p:sp>
      <p:sp>
        <p:nvSpPr>
          <p:cNvPr id="3" name="Espaço Reservado para Conteúdo 2"/>
          <p:cNvSpPr>
            <a:spLocks noGrp="1"/>
          </p:cNvSpPr>
          <p:nvPr>
            <p:ph idx="1"/>
          </p:nvPr>
        </p:nvSpPr>
        <p:spPr>
          <a:xfrm>
            <a:off x="457200" y="1268413"/>
            <a:ext cx="8229600" cy="4857750"/>
          </a:xfrm>
        </p:spPr>
        <p:txBody>
          <a:bodyPr/>
          <a:lstStyle/>
          <a:p>
            <a:pPr lvl="0"/>
            <a:r>
              <a:rPr lang="en-US"/>
              <a:t>Clique para editar os estilos do texto mestre</a:t>
            </a:r>
          </a:p>
          <a:p>
            <a:pPr lvl="1"/>
            <a:r>
              <a:rPr lang="en-US"/>
              <a:t>Segundo nível</a:t>
            </a:r>
          </a:p>
          <a:p>
            <a:pPr lvl="2"/>
            <a:r>
              <a:rPr lang="en-US"/>
              <a:t>Terceiro nível</a:t>
            </a:r>
          </a:p>
          <a:p>
            <a:pPr lvl="3"/>
            <a:r>
              <a:rPr lang="en-US"/>
              <a:t>Quarto nível</a:t>
            </a:r>
          </a:p>
          <a:p>
            <a:pPr lvl="4"/>
            <a:r>
              <a:rPr lang="en-US"/>
              <a:t>Quinto nível</a:t>
            </a:r>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Título 1"/>
          <p:cNvSpPr txBox="1">
            <a:spLocks/>
          </p:cNvSpPr>
          <p:nvPr userDrawn="1"/>
        </p:nvSpPr>
        <p:spPr>
          <a:xfrm>
            <a:off x="395288" y="115888"/>
            <a:ext cx="8424862" cy="5762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3200" dirty="0" smtClean="0">
                <a:solidFill>
                  <a:schemeClr val="bg1"/>
                </a:solidFill>
                <a:latin typeface="BankGothic Lt BT" pitchFamily="34" charset="0"/>
              </a:rPr>
              <a:t>Clique para editar o título</a:t>
            </a:r>
            <a:endParaRPr lang="pt-BR" sz="3200" dirty="0">
              <a:solidFill>
                <a:schemeClr val="bg1"/>
              </a:solidFill>
              <a:latin typeface="BankGothic Lt BT" pitchFamily="34" charset="0"/>
            </a:endParaRPr>
          </a:p>
        </p:txBody>
      </p:sp>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6"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8"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3D4A003-F8F2-4B76-A502-1EFDCCDABD0B}"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94D64D8-2C17-42DE-A997-CCAD3200A5E7}"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4416D8A-DD57-4A0C-A987-BD41D8AA2D1D}"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F00B085-8506-40E0-BA7D-32124C0F7C59}"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08C32EF-39F8-4450-8F22-B9E4C50AEE9A}"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F1A5C21-ECB8-4421-93C2-B6B2D8319156}"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5" name="Título 1"/>
          <p:cNvSpPr>
            <a:spLocks noGrp="1"/>
          </p:cNvSpPr>
          <p:nvPr>
            <p:ph type="ctrTitle"/>
          </p:nvPr>
        </p:nvSpPr>
        <p:spPr>
          <a:xfrm>
            <a:off x="5076056" y="2132856"/>
            <a:ext cx="3563888" cy="1470025"/>
          </a:xfrm>
          <a:prstGeom prst="rect">
            <a:avLst/>
          </a:prstGeom>
        </p:spPr>
        <p:txBody>
          <a:bodyPr/>
          <a:lstStyle/>
          <a:p>
            <a:r>
              <a:rPr lang="pt-BR" dirty="0" smtClean="0"/>
              <a:t>Localização de Instalações</a:t>
            </a:r>
            <a:endParaRPr lang="pt-BR" dirty="0"/>
          </a:p>
        </p:txBody>
      </p:sp>
      <p:sp>
        <p:nvSpPr>
          <p:cNvPr id="6" name="Subtítulo 2"/>
          <p:cNvSpPr>
            <a:spLocks noGrp="1"/>
          </p:cNvSpPr>
          <p:nvPr>
            <p:ph type="subTitle" idx="1"/>
          </p:nvPr>
        </p:nvSpPr>
        <p:spPr>
          <a:xfrm>
            <a:off x="5220072" y="4365104"/>
            <a:ext cx="3600400" cy="766936"/>
          </a:xfrm>
          <a:prstGeom prst="rect">
            <a:avLst/>
          </a:prstGeom>
        </p:spPr>
        <p:txBody>
          <a:bodyPr/>
          <a:lstStyle/>
          <a:p>
            <a:r>
              <a:rPr lang="pt-BR" dirty="0" smtClean="0"/>
              <a:t>Luiz Eduardo</a:t>
            </a:r>
            <a:endParaRPr lang="pt-BR" dirty="0"/>
          </a:p>
        </p:txBody>
      </p:sp>
      <p:sp>
        <p:nvSpPr>
          <p:cNvPr id="4" name="Espaço Reservado para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Rodapé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8" name="Espaço Reservado para Número de Slid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45843CC-9DC7-495D-A734-159727F09F04}"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7344816" cy="576064"/>
          </a:xfrm>
        </p:spPr>
        <p:txBody>
          <a:bodyPr/>
          <a:lstStyle/>
          <a:p>
            <a:r>
              <a:rPr lang="pt-BR" dirty="0" smtClean="0"/>
              <a:t>Clique para editar o título</a:t>
            </a:r>
            <a:endParaRPr lang="pt-BR" dirty="0"/>
          </a:p>
        </p:txBody>
      </p:sp>
      <p:sp>
        <p:nvSpPr>
          <p:cNvPr id="8" name="Espaço Reservado para Texto 2"/>
          <p:cNvSpPr>
            <a:spLocks noGrp="1"/>
          </p:cNvSpPr>
          <p:nvPr>
            <p:ph idx="1"/>
          </p:nvPr>
        </p:nvSpPr>
        <p:spPr>
          <a:xfrm>
            <a:off x="457200" y="1268760"/>
            <a:ext cx="8229600" cy="4857403"/>
          </a:xfrm>
          <a:prstGeom prst="rect">
            <a:avLst/>
          </a:prstGeom>
        </p:spPr>
        <p:txBody>
          <a:bodyPr rtlCol="0">
            <a:normAutofit/>
          </a:bodyPr>
          <a:lstStyle>
            <a:lvl1pPr>
              <a:defRPr sz="2000"/>
            </a:lvl1pPr>
            <a:lvl2pPr>
              <a:defRPr sz="2000"/>
            </a:lvl2pPr>
            <a:lvl3pPr>
              <a:defRPr sz="1800"/>
            </a:lvl3pPr>
            <a:lvl4pPr>
              <a:defRPr sz="1600"/>
            </a:lvl4pPr>
            <a:lvl5pPr>
              <a:defRPr sz="16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F33ECCF-64DB-4244-82CC-7DB8123E03A7}"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3E31750-7B4E-4004-A58D-4F1BE3428675}"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A7E0F93-EED3-41CC-AC6A-C7FF2699F7B5}" type="slidenum">
              <a:rPr lang="pt-BR"/>
              <a:pPr>
                <a:defRPr/>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F453DEF-ADFE-4238-BE9C-FB0C4476E1F2}" type="slidenum">
              <a:rPr lang="pt-BR"/>
              <a:pPr>
                <a:defRPr/>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87ED94F-F715-493E-9233-BB14C672E155}" type="slidenum">
              <a:rPr lang="pt-BR"/>
              <a:pPr>
                <a:defRPr/>
              </a:pPr>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912A001-5884-4FD8-A23A-15BC690E9E14}" type="slidenum">
              <a:rPr lang="pt-BR"/>
              <a:pPr>
                <a:defRPr/>
              </a:pPr>
              <a:t>‹nº›</a:t>
            </a:fld>
            <a:endParaRPr lang="pt-B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72A2F25-5DD9-4DF9-99CD-036862E3A134}" type="slidenum">
              <a:rPr lang="pt-BR"/>
              <a:pPr>
                <a:defRPr/>
              </a:pPr>
              <a:t>‹nº›</a:t>
            </a:fld>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5017AF7-F696-44BC-A582-FCB108AE1612}" type="slidenum">
              <a:rPr lang="pt-BR"/>
              <a:pPr>
                <a:defRPr/>
              </a:pPr>
              <a:t>‹nº›</a:t>
            </a:fld>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9347530-1653-4CF0-80F7-B21EAE443BC2}" type="slidenum">
              <a:rPr lang="pt-BR"/>
              <a:pPr>
                <a:defRPr/>
              </a:pPr>
              <a:t>‹nº›</a:t>
            </a:fld>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7A5A9C9-DE99-4553-8A7C-CD1F2EA39BE0}"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dirty="0"/>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46450D6-69E6-4799-A3E5-1D606E417EFA}"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EDA7A43-5DD4-4E20-B0E7-3DB8BB03F000}" type="slidenum">
              <a:rPr lang="pt-BR"/>
              <a:pPr>
                <a:defRPr/>
              </a:pPr>
              <a:t>‹nº›</a:t>
            </a:fld>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56DB92C-CF85-4817-B84F-DAE2860A49ED}" type="slidenum">
              <a:rPr lang="pt-BR"/>
              <a:pPr>
                <a:defRPr/>
              </a:pPr>
              <a:t>‹nº›</a:t>
            </a:fld>
            <a:endParaRPr 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C6DA081-C777-4218-B318-81E91BC8ED44}" type="slidenum">
              <a:rPr lang="pt-BR"/>
              <a:pPr>
                <a:defRPr/>
              </a:pPr>
              <a:t>‹nº›</a:t>
            </a:fld>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E355561-AD8C-4EAB-B657-826D10C58A01}" type="slidenum">
              <a:rPr lang="pt-BR"/>
              <a:pPr>
                <a:defRPr/>
              </a:pPr>
              <a:t>‹nº›</a:t>
            </a:fld>
            <a:endParaRPr lang="pt-B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EDBE9E2-EACE-4927-A378-D3429C496CFD}"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DD99405-06E9-45DE-B781-34ADDB511246}"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BE95848-82C3-4FD1-9FAF-FBB5A1EFD117}"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EADD611-28FA-49C5-A9F5-032D001605DD}"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57AD2F2-46FA-4A6F-9317-CF02BDF94EFB}"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C2FCC7A-232E-45DB-8F85-A8BA7A257220}"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65C7CD7-1BEB-4C36-9245-23753AA303E1}"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Espaço Reservado para Título 1"/>
          <p:cNvSpPr>
            <a:spLocks noGrp="1"/>
          </p:cNvSpPr>
          <p:nvPr>
            <p:ph type="title"/>
          </p:nvPr>
        </p:nvSpPr>
        <p:spPr bwMode="auto">
          <a:xfrm>
            <a:off x="107504" y="115888"/>
            <a:ext cx="8928992"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dirty="0" smtClean="0"/>
              <a:t>Clique para editar o título</a:t>
            </a:r>
          </a:p>
        </p:txBody>
      </p:sp>
      <p:pic>
        <p:nvPicPr>
          <p:cNvPr id="1029" name="Imagem 6"/>
          <p:cNvPicPr>
            <a:picLocks noChangeAspect="1"/>
          </p:cNvPicPr>
          <p:nvPr userDrawn="1"/>
        </p:nvPicPr>
        <p:blipFill>
          <a:blip r:embed="rId14" cstate="print"/>
          <a:srcRect t="11542" b="84074"/>
          <a:stretch>
            <a:fillRect/>
          </a:stretch>
        </p:blipFill>
        <p:spPr bwMode="auto">
          <a:xfrm>
            <a:off x="0" y="765175"/>
            <a:ext cx="9144000" cy="300038"/>
          </a:xfrm>
          <a:prstGeom prst="rect">
            <a:avLst/>
          </a:prstGeom>
          <a:noFill/>
          <a:ln w="9525">
            <a:noFill/>
            <a:miter lim="800000"/>
            <a:headEnd/>
            <a:tailEnd/>
          </a:ln>
        </p:spPr>
      </p:pic>
      <p:sp>
        <p:nvSpPr>
          <p:cNvPr id="1032" name="Espaço Reservado para Texto 2"/>
          <p:cNvSpPr>
            <a:spLocks noGrp="1"/>
          </p:cNvSpPr>
          <p:nvPr>
            <p:ph type="body" idx="1"/>
          </p:nvPr>
        </p:nvSpPr>
        <p:spPr bwMode="auto">
          <a:xfrm>
            <a:off x="179512" y="1124744"/>
            <a:ext cx="8784976" cy="5001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p>
        </p:txBody>
      </p:sp>
      <p:sp>
        <p:nvSpPr>
          <p:cNvPr id="4" name="CaixaDeTexto 3"/>
          <p:cNvSpPr txBox="1"/>
          <p:nvPr userDrawn="1"/>
        </p:nvSpPr>
        <p:spPr>
          <a:xfrm>
            <a:off x="8532440" y="6473245"/>
            <a:ext cx="551754" cy="369332"/>
          </a:xfrm>
          <a:prstGeom prst="rect">
            <a:avLst/>
          </a:prstGeom>
          <a:noFill/>
        </p:spPr>
        <p:txBody>
          <a:bodyPr wrap="none" rtlCol="0">
            <a:spAutoFit/>
          </a:bodyPr>
          <a:lstStyle/>
          <a:p>
            <a:fld id="{F2282A7C-AB0C-4C0C-A3A0-0CB202269A93}" type="slidenum">
              <a:rPr lang="pt-BR" smtClean="0">
                <a:latin typeface="Arial" pitchFamily="34" charset="0"/>
                <a:cs typeface="Arial" pitchFamily="34" charset="0"/>
              </a:rPr>
              <a:pPr/>
              <a:t>‹nº›</a:t>
            </a:fld>
            <a:endParaRPr lang="pt-BR" dirty="0">
              <a:latin typeface="Arial" pitchFamily="34" charset="0"/>
              <a:cs typeface="Arial" pitchFamily="34" charset="0"/>
            </a:endParaRPr>
          </a:p>
        </p:txBody>
      </p:sp>
      <p:pic>
        <p:nvPicPr>
          <p:cNvPr id="2" name="Imagem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5395" y="6308135"/>
            <a:ext cx="596205" cy="534442"/>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5"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06" r:id="rId12"/>
  </p:sldLayoutIdLst>
  <p:timing>
    <p:tnLst>
      <p:par>
        <p:cTn id="1" dur="indefinite" restart="never" nodeType="tmRoot"/>
      </p:par>
    </p:tnLst>
  </p:timing>
  <p:hf hdr="0" ft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BankGothic Lt BT"/>
        </a:defRPr>
      </a:lvl2pPr>
      <a:lvl3pPr algn="l" rtl="0" fontAlgn="base">
        <a:spcBef>
          <a:spcPct val="0"/>
        </a:spcBef>
        <a:spcAft>
          <a:spcPct val="0"/>
        </a:spcAft>
        <a:defRPr sz="3200">
          <a:solidFill>
            <a:schemeClr val="tx1"/>
          </a:solidFill>
          <a:latin typeface="BankGothic Lt BT"/>
        </a:defRPr>
      </a:lvl3pPr>
      <a:lvl4pPr algn="l" rtl="0" fontAlgn="base">
        <a:spcBef>
          <a:spcPct val="0"/>
        </a:spcBef>
        <a:spcAft>
          <a:spcPct val="0"/>
        </a:spcAft>
        <a:defRPr sz="3200">
          <a:solidFill>
            <a:schemeClr val="tx1"/>
          </a:solidFill>
          <a:latin typeface="BankGothic Lt BT"/>
        </a:defRPr>
      </a:lvl4pPr>
      <a:lvl5pPr algn="l" rtl="0" fontAlgn="base">
        <a:spcBef>
          <a:spcPct val="0"/>
        </a:spcBef>
        <a:spcAft>
          <a:spcPct val="0"/>
        </a:spcAft>
        <a:defRPr sz="3200">
          <a:solidFill>
            <a:schemeClr val="tx1"/>
          </a:solidFill>
          <a:latin typeface="BankGothic Lt BT"/>
        </a:defRPr>
      </a:lvl5pPr>
      <a:lvl6pPr marL="457200" algn="l" rtl="0" fontAlgn="base">
        <a:spcBef>
          <a:spcPct val="0"/>
        </a:spcBef>
        <a:spcAft>
          <a:spcPct val="0"/>
        </a:spcAft>
        <a:defRPr sz="3200">
          <a:solidFill>
            <a:schemeClr val="tx1"/>
          </a:solidFill>
          <a:latin typeface="BankGothic Lt BT"/>
        </a:defRPr>
      </a:lvl6pPr>
      <a:lvl7pPr marL="914400" algn="l" rtl="0" fontAlgn="base">
        <a:spcBef>
          <a:spcPct val="0"/>
        </a:spcBef>
        <a:spcAft>
          <a:spcPct val="0"/>
        </a:spcAft>
        <a:defRPr sz="3200">
          <a:solidFill>
            <a:schemeClr val="tx1"/>
          </a:solidFill>
          <a:latin typeface="BankGothic Lt BT"/>
        </a:defRPr>
      </a:lvl7pPr>
      <a:lvl8pPr marL="1371600" algn="l" rtl="0" fontAlgn="base">
        <a:spcBef>
          <a:spcPct val="0"/>
        </a:spcBef>
        <a:spcAft>
          <a:spcPct val="0"/>
        </a:spcAft>
        <a:defRPr sz="3200">
          <a:solidFill>
            <a:schemeClr val="tx1"/>
          </a:solidFill>
          <a:latin typeface="BankGothic Lt BT"/>
        </a:defRPr>
      </a:lvl8pPr>
      <a:lvl9pPr marL="1828800" algn="l" rtl="0" fontAlgn="base">
        <a:spcBef>
          <a:spcPct val="0"/>
        </a:spcBef>
        <a:spcAft>
          <a:spcPct val="0"/>
        </a:spcAft>
        <a:defRPr sz="3200">
          <a:solidFill>
            <a:schemeClr val="tx1"/>
          </a:solidFill>
          <a:latin typeface="BankGothic Lt BT"/>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Imagem 6"/>
          <p:cNvPicPr>
            <a:picLocks noChangeAspect="1"/>
          </p:cNvPicPr>
          <p:nvPr userDrawn="1"/>
        </p:nvPicPr>
        <p:blipFill>
          <a:blip r:embed="rId13" cstate="print"/>
          <a:srcRect l="1492" t="716" b="83325"/>
          <a:stretch>
            <a:fillRect/>
          </a:stretch>
        </p:blipFill>
        <p:spPr bwMode="auto">
          <a:xfrm>
            <a:off x="0" y="0"/>
            <a:ext cx="9144000" cy="1158875"/>
          </a:xfrm>
          <a:prstGeom prst="rect">
            <a:avLst/>
          </a:prstGeom>
          <a:noFill/>
          <a:ln w="9525">
            <a:noFill/>
            <a:miter lim="800000"/>
            <a:headEnd/>
            <a:tailEnd/>
          </a:ln>
        </p:spPr>
      </p:pic>
      <p:pic>
        <p:nvPicPr>
          <p:cNvPr id="13315" name="Imagem 7"/>
          <p:cNvPicPr>
            <a:picLocks noChangeAspect="1"/>
          </p:cNvPicPr>
          <p:nvPr userDrawn="1"/>
        </p:nvPicPr>
        <p:blipFill>
          <a:blip r:embed="rId13" cstate="print"/>
          <a:srcRect l="1492" t="16675" r="47163" b="2316"/>
          <a:stretch>
            <a:fillRect/>
          </a:stretch>
        </p:blipFill>
        <p:spPr bwMode="auto">
          <a:xfrm>
            <a:off x="136525" y="1158875"/>
            <a:ext cx="4694238" cy="5568950"/>
          </a:xfrm>
          <a:prstGeom prst="rect">
            <a:avLst/>
          </a:prstGeom>
          <a:noFill/>
          <a:ln w="9525">
            <a:noFill/>
            <a:miter lim="800000"/>
            <a:headEnd/>
            <a:tailEnd/>
          </a:ln>
        </p:spPr>
      </p:pic>
      <p:sp>
        <p:nvSpPr>
          <p:cNvPr id="9" name="Título 1"/>
          <p:cNvSpPr txBox="1">
            <a:spLocks/>
          </p:cNvSpPr>
          <p:nvPr userDrawn="1"/>
        </p:nvSpPr>
        <p:spPr>
          <a:xfrm>
            <a:off x="395288" y="115888"/>
            <a:ext cx="8424862" cy="5762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3200" dirty="0" smtClean="0">
                <a:solidFill>
                  <a:schemeClr val="bg1"/>
                </a:solidFill>
                <a:latin typeface="BankGothic Lt BT" pitchFamily="34" charset="0"/>
              </a:rPr>
              <a:t>Clique para editar o título</a:t>
            </a:r>
            <a:endParaRPr lang="pt-BR" sz="3200" dirty="0">
              <a:solidFill>
                <a:schemeClr val="bg1"/>
              </a:solidFill>
              <a:latin typeface="BankGothic Lt BT"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602" name="Imagem 9"/>
          <p:cNvPicPr>
            <a:picLocks noChangeAspect="1"/>
          </p:cNvPicPr>
          <p:nvPr userDrawn="1"/>
        </p:nvPicPr>
        <p:blipFill>
          <a:blip r:embed="rId13" cstate="print"/>
          <a:srcRect l="1492" t="16595" r="20520" b="2502"/>
          <a:stretch>
            <a:fillRect/>
          </a:stretch>
        </p:blipFill>
        <p:spPr bwMode="auto">
          <a:xfrm>
            <a:off x="136525" y="1158875"/>
            <a:ext cx="7131050" cy="5568950"/>
          </a:xfrm>
          <a:prstGeom prst="rect">
            <a:avLst/>
          </a:prstGeom>
          <a:noFill/>
          <a:ln w="9525">
            <a:noFill/>
            <a:miter lim="800000"/>
            <a:headEnd/>
            <a:tailEnd/>
          </a:ln>
        </p:spPr>
      </p:pic>
      <p:pic>
        <p:nvPicPr>
          <p:cNvPr id="25603" name="Imagem 6"/>
          <p:cNvPicPr>
            <a:picLocks noChangeAspect="1"/>
          </p:cNvPicPr>
          <p:nvPr userDrawn="1"/>
        </p:nvPicPr>
        <p:blipFill>
          <a:blip r:embed="rId14" cstate="print"/>
          <a:srcRect l="1492" t="716" b="83325"/>
          <a:stretch>
            <a:fillRect/>
          </a:stretch>
        </p:blipFill>
        <p:spPr bwMode="auto">
          <a:xfrm>
            <a:off x="0" y="0"/>
            <a:ext cx="9144000" cy="1158875"/>
          </a:xfrm>
          <a:prstGeom prst="rect">
            <a:avLst/>
          </a:prstGeom>
          <a:noFill/>
          <a:ln w="9525">
            <a:noFill/>
            <a:miter lim="800000"/>
            <a:headEnd/>
            <a:tailEnd/>
          </a:ln>
        </p:spPr>
      </p:pic>
      <p:sp>
        <p:nvSpPr>
          <p:cNvPr id="11" name="Título 1"/>
          <p:cNvSpPr txBox="1">
            <a:spLocks/>
          </p:cNvSpPr>
          <p:nvPr userDrawn="1"/>
        </p:nvSpPr>
        <p:spPr>
          <a:xfrm>
            <a:off x="395288" y="115888"/>
            <a:ext cx="8424862" cy="5762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3200" dirty="0" smtClean="0">
                <a:solidFill>
                  <a:schemeClr val="bg1"/>
                </a:solidFill>
                <a:latin typeface="BankGothic Lt BT" pitchFamily="34" charset="0"/>
              </a:rPr>
              <a:t>Clique para editar o título</a:t>
            </a:r>
            <a:endParaRPr lang="pt-BR" sz="3200" dirty="0">
              <a:solidFill>
                <a:schemeClr val="bg1"/>
              </a:solidFill>
              <a:latin typeface="BankGothic Lt BT" pitchFamily="34" charset="0"/>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Project_manager" TargetMode="External"/><Relationship Id="rId3" Type="http://schemas.openxmlformats.org/officeDocument/2006/relationships/hyperlink" Target="http://en.wikipedia.org/wiki/Elevator_pitch#cite_note-1" TargetMode="External"/><Relationship Id="rId7" Type="http://schemas.openxmlformats.org/officeDocument/2006/relationships/hyperlink" Target="http://en.wikipedia.org/wiki/Elevator_pitch#cite_note-4" TargetMode="External"/><Relationship Id="rId2" Type="http://schemas.openxmlformats.org/officeDocument/2006/relationships/hyperlink" Target="http://en.wikipedia.org/wiki/Value_proposition" TargetMode="External"/><Relationship Id="rId1" Type="http://schemas.openxmlformats.org/officeDocument/2006/relationships/slideLayout" Target="../slideLayouts/slideLayout2.xml"/><Relationship Id="rId6" Type="http://schemas.openxmlformats.org/officeDocument/2006/relationships/hyperlink" Target="http://en.wikipedia.org/wiki/Business_card" TargetMode="External"/><Relationship Id="rId11" Type="http://schemas.openxmlformats.org/officeDocument/2006/relationships/hyperlink" Target="http://en.wikipedia.org/wiki/Public_administration" TargetMode="External"/><Relationship Id="rId5" Type="http://schemas.openxmlformats.org/officeDocument/2006/relationships/hyperlink" Target="http://en.wikipedia.org/wiki/Elevator_pitch#cite_note-3" TargetMode="External"/><Relationship Id="rId10" Type="http://schemas.openxmlformats.org/officeDocument/2006/relationships/hyperlink" Target="http://en.wikipedia.org/wiki/Evangelism_marketing" TargetMode="External"/><Relationship Id="rId4" Type="http://schemas.openxmlformats.org/officeDocument/2006/relationships/hyperlink" Target="http://en.wikipedia.org/wiki/Elevator_pitch#cite_note-2" TargetMode="External"/><Relationship Id="rId9" Type="http://schemas.openxmlformats.org/officeDocument/2006/relationships/hyperlink" Target="http://en.wikipedia.org/wiki/Salespers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ítulo 1"/>
          <p:cNvSpPr>
            <a:spLocks noGrp="1"/>
          </p:cNvSpPr>
          <p:nvPr>
            <p:ph type="ctrTitle"/>
          </p:nvPr>
        </p:nvSpPr>
        <p:spPr bwMode="auto">
          <a:xfrm>
            <a:off x="4355976" y="2108498"/>
            <a:ext cx="3851151" cy="1872208"/>
          </a:xfrm>
          <a:noFill/>
          <a:ln>
            <a:miter lim="800000"/>
            <a:headEnd/>
            <a:tailEnd/>
          </a:ln>
        </p:spPr>
        <p:txBody>
          <a:bodyPr vert="horz" wrap="square" lIns="91440" tIns="45720" rIns="91440" bIns="45720" numCol="1" anchor="t" anchorCtr="0" compatLnSpc="1">
            <a:prstTxWarp prst="textNoShape">
              <a:avLst/>
            </a:prstTxWarp>
          </a:bodyPr>
          <a:lstStyle/>
          <a:p>
            <a:r>
              <a:rPr lang="pt-BR" sz="2800" dirty="0" err="1" smtClean="0">
                <a:latin typeface="BankGothic Lt BT"/>
              </a:rPr>
              <a:t>Elevator</a:t>
            </a:r>
            <a:r>
              <a:rPr lang="pt-BR" sz="2800" dirty="0" smtClean="0">
                <a:latin typeface="BankGothic Lt BT"/>
              </a:rPr>
              <a:t> </a:t>
            </a:r>
            <a:r>
              <a:rPr lang="pt-BR" sz="2800" dirty="0" err="1" smtClean="0">
                <a:latin typeface="BankGothic Lt BT"/>
              </a:rPr>
              <a:t>Pitch</a:t>
            </a:r>
            <a:endParaRPr lang="pt-BR" sz="2800" dirty="0" smtClean="0">
              <a:latin typeface="BankGothic Lt BT"/>
            </a:endParaRPr>
          </a:p>
        </p:txBody>
      </p:sp>
      <p:sp>
        <p:nvSpPr>
          <p:cNvPr id="3" name="Subtítulo 2"/>
          <p:cNvSpPr>
            <a:spLocks noGrp="1"/>
          </p:cNvSpPr>
          <p:nvPr>
            <p:ph type="subTitle" idx="1"/>
          </p:nvPr>
        </p:nvSpPr>
        <p:spPr>
          <a:xfrm>
            <a:off x="1403648" y="5229200"/>
            <a:ext cx="6336704" cy="1512168"/>
          </a:xfrm>
        </p:spPr>
        <p:txBody>
          <a:bodyPr vert="horz" wrap="square" lIns="91440" tIns="45720" rIns="91440" bIns="45720" numCol="1" anchor="t" anchorCtr="0" compatLnSpc="1">
            <a:prstTxWarp prst="textNoShape">
              <a:avLst/>
            </a:prstTxWarp>
          </a:bodyPr>
          <a:lstStyle/>
          <a:p>
            <a:r>
              <a:rPr lang="pt-BR" sz="2000" b="1" dirty="0" smtClean="0">
                <a:solidFill>
                  <a:schemeClr val="accent6">
                    <a:lumMod val="75000"/>
                  </a:schemeClr>
                </a:solidFill>
                <a:latin typeface="BankGothic Lt BT"/>
              </a:rPr>
              <a:t>Prof. Dr. Paulo </a:t>
            </a:r>
            <a:r>
              <a:rPr lang="pt-BR" sz="2000" b="1" dirty="0" err="1" smtClean="0">
                <a:solidFill>
                  <a:schemeClr val="accent6">
                    <a:lumMod val="75000"/>
                  </a:schemeClr>
                </a:solidFill>
                <a:latin typeface="BankGothic Lt BT"/>
              </a:rPr>
              <a:t>Eigi</a:t>
            </a:r>
            <a:r>
              <a:rPr lang="pt-BR" sz="2000" b="1" dirty="0" smtClean="0">
                <a:solidFill>
                  <a:schemeClr val="accent6">
                    <a:lumMod val="75000"/>
                  </a:schemeClr>
                </a:solidFill>
                <a:latin typeface="BankGothic Lt BT"/>
              </a:rPr>
              <a:t> </a:t>
            </a:r>
            <a:r>
              <a:rPr lang="pt-BR" sz="2000" b="1" dirty="0" err="1" smtClean="0">
                <a:solidFill>
                  <a:schemeClr val="accent6">
                    <a:lumMod val="75000"/>
                  </a:schemeClr>
                </a:solidFill>
                <a:latin typeface="BankGothic Lt BT"/>
              </a:rPr>
              <a:t>Miyagi</a:t>
            </a:r>
            <a:r>
              <a:rPr lang="pt-BR" sz="2000" b="1" dirty="0" smtClean="0">
                <a:solidFill>
                  <a:schemeClr val="accent6">
                    <a:lumMod val="75000"/>
                  </a:schemeClr>
                </a:solidFill>
                <a:latin typeface="BankGothic Lt BT"/>
              </a:rPr>
              <a:t>, Coordenador</a:t>
            </a:r>
          </a:p>
          <a:p>
            <a:r>
              <a:rPr lang="pt-BR" sz="2000" b="1" dirty="0" smtClean="0">
                <a:solidFill>
                  <a:schemeClr val="accent6">
                    <a:lumMod val="75000"/>
                  </a:schemeClr>
                </a:solidFill>
                <a:latin typeface="BankGothic Lt BT"/>
              </a:rPr>
              <a:t>Prof. Dr. José Reinaldo Silva</a:t>
            </a:r>
          </a:p>
          <a:p>
            <a:r>
              <a:rPr lang="pt-BR" sz="2000" b="1" dirty="0" smtClean="0">
                <a:solidFill>
                  <a:schemeClr val="accent6">
                    <a:lumMod val="75000"/>
                  </a:schemeClr>
                </a:solidFill>
                <a:latin typeface="BankGothic Lt BT"/>
              </a:rPr>
              <a:t>Prof. Dr. Fabrício Junqueira</a:t>
            </a:r>
          </a:p>
          <a:p>
            <a:r>
              <a:rPr lang="pt-BR" sz="2000" b="1" dirty="0" smtClean="0">
                <a:solidFill>
                  <a:schemeClr val="accent6">
                    <a:lumMod val="75000"/>
                  </a:schemeClr>
                </a:solidFill>
                <a:latin typeface="BankGothic Lt BT"/>
              </a:rPr>
              <a:t>Prof. Dr. Marcos Ribeiro Pereira-</a:t>
            </a:r>
            <a:r>
              <a:rPr lang="pt-BR" sz="2000" b="1" dirty="0" err="1" smtClean="0">
                <a:solidFill>
                  <a:schemeClr val="accent6">
                    <a:lumMod val="75000"/>
                  </a:schemeClr>
                </a:solidFill>
                <a:latin typeface="BankGothic Lt BT"/>
              </a:rPr>
              <a:t>Barretto</a:t>
            </a:r>
            <a:endParaRPr lang="pt-BR" sz="2000" b="1" dirty="0" smtClean="0">
              <a:solidFill>
                <a:schemeClr val="accent6">
                  <a:lumMod val="75000"/>
                </a:schemeClr>
              </a:solidFill>
              <a:latin typeface="BankGothic Lt BT"/>
            </a:endParaRPr>
          </a:p>
          <a:p>
            <a:r>
              <a:rPr lang="pt-BR" sz="2000" dirty="0" smtClean="0">
                <a:solidFill>
                  <a:srgbClr val="898989"/>
                </a:solidFill>
                <a:latin typeface="BankGothic Lt BT"/>
              </a:rPr>
              <a:t/>
            </a:r>
            <a:br>
              <a:rPr lang="pt-BR" sz="2000" dirty="0" smtClean="0">
                <a:solidFill>
                  <a:srgbClr val="898989"/>
                </a:solidFill>
                <a:latin typeface="BankGothic Lt BT"/>
              </a:rPr>
            </a:br>
            <a:endParaRPr lang="pt-BR" sz="2000" dirty="0" smtClean="0">
              <a:solidFill>
                <a:srgbClr val="898989"/>
              </a:solidFill>
              <a:latin typeface="BankGothic Lt BT"/>
            </a:endParaRPr>
          </a:p>
        </p:txBody>
      </p:sp>
      <p:sp>
        <p:nvSpPr>
          <p:cNvPr id="2" name="AutoShape 2" descr="data:image/jpeg;base64,/9j/4AAQSkZJRgABAQAAAQABAAD/2wCEAAkGBxAODQ0NDQ8PDA0NDQwPDg0NDA8NDQwNFhEXFhURFBQYHCghGBolGxQVIz0hJykrLi4vFyAzODMsQygtLisBCgoKDg0OGxAQFy0kHCQsLCwsLSwsLCwuLCwsLC0sLCwsLCwsLCwsLCwsLCwsLCwsLCwsLCwsLCwsLCwsLCwsLP/AABEIAMIBAwMBEQACEQEDEQH/xAAcAAEAAQUBAQAAAAAAAAAAAAAAAQMEBQYHAgj/xAA7EAABBAECAwYDBwIEBwAAAAABAAIDEQQFIQYSMRNBUWFxgSKRoQcUMkJScrEjwRViouE0Q4KSk9Hw/8QAGwEBAAIDAQEAAAAAAAAAAAAAAAECAwQFBgf/xAA1EQEAAgECBAMGBgIABwAAAAAAAQIRAwQFEiExE0FRMmGRobHRBiJxgcHwFFIkM2Jy0uHx/9oADAMBAAIRAxEAPwDkS6LTEBBKBSBSCKQEBAQEBAQEBAQEBBKBSBSAgUgICBSBSBSBSAgUgIPJYPAKs1iUxaYeqVkJQKQEBAQKQRSBSBSBSBSBSAgICAgmkCkE0ghAQEE0gUgikCkCkBAQKQKQEEoCAgIClAoBElIFIFIFIFIIpApApApBNIFIClCUBAQEBAQEBAQEBAQEEFEpRD1DC57gyNrpHu2axjS97j4ADcqtr1pHNacR6z0EOaQSCCCCQQRRBHUEKYmJjMCFIICAgICAgICBSBSAgICAglAQEBAQEBAQEBAQEBAQQglEMpwzNyZsJ6Xzt+bD/elzeLU59peP0n4STHR74sZWoZNbB7o5P/JG15+rip4Tbm2ennyjHwmYI7MQuiCJEBAQEBAQEBAQEBAQEBAQEBAQEBAQEBAQEBAQEEoK+BJyTQu/TLGfbmFrDuac+jevrE/QZXi8XkRP/XjR2fNr3s/hoXN4JP8Aw819LT88SQwa7AICAgICAgICAgICAgICAgICAgICAgICAgICAgICAg2ThvgnNz+WSNgggNEZE9taR4sb1f8Ax5rj8Q45tNnmlp5r/wCsfzPaPr7lorMult+z3Ef2f3oy5Low4fjMMe5vo3fr5968NX8Q7rSi0aGKxPuzPz6fJblZaDg7TYwKwsY+b4Wyu+brWvfjO+v1tr2/acfTC/LCpJwrprhRwcT2xYmn5gKleL7yvbXv8ZOWGF1H7N9OmB5I34rj+aCV1D/pdbfot7b/AIo3+lP5rRaPfEfWMSpNGk699meXjgvxXDOjG/K0dnO0ftJp3sb8l6fYfinba88utHJPxr8fL+9VeWWkPaWktcC1zSQ5rgWuae8EHoV6aJi0ZicwqhSCAgICAgICAgICAgICAgICAgICAgICAgIOq8E8AMiDMrUWiSY06PFdRjh8DIPzO8ug8+7wXGvxHbUmdHaTivabec/p6R7+8rRh0NuS3oNzsGtA6ryUVnzXjUho3HX2jf4ZktxW4/3ibkbJLcvZsjDvwtGxt1b+Vjr3d3h3A/8AM0vFtfEdo6ZWilp6y27hbWY9QwocyNpY2UOtryOZj2uLXNvv3B3XL3m0na61tK3WYWiMd2VNUTtsFrYhbot2yhY5qwRZVb0vqCpjMMkdstb4u4Nx9SYX0IcoN+DIaN/Jsg/O36juXb4VxrW2NsR+bT86z/HorNYnrDiGr6XNhzvxslnJKz3a9p6Pae9p8V9K2m70t1pRq6U5ifl7p97FMYWa2ENm0zQY4WDJ1E8jR8TcYkhzvAy1uB/lG5766Lgbvil9W/gbOM287fb79lc+jC6vlRzTvkhibBGQ0BjGhjdhXNyjYX4BdXZaWrpaMV1b81vX+M+a0LNbQICAgICAgICAgICAgICAgICAgICD6Dmy+618drpsc2UWZ3I4Ob1B+fksnhZgi81nMNb4t4YxtVnbkzGSGUMDCYHNAewHbm5gdxZ3/wBl09jxHW2en4dYiY9/ky/5FvRmNMgixYI8eBvJFE2mtuz1sknvJJJ91pa976151Lz1lhm0zOZXzMha80MrhmSsU6a0WZPFy2upv4T0A7iqTWYbWnqRborvFb9FSY84XmMdWs8ccMs1LGIADcqIOdjyHb4u+Nx/S76bHuXV4Nxa2x18z7E+1H8x74/9MVoy5ayKDTN31NnNJBNfDC8bFsYPeDtzn2A7/Z21dxxOeXT/AC6X1/X/AMY/dhmGA1DUJMh/NI69zTfyt/3812trtNLbV5aR+s+cpwtVsggICAgICAgICAgICAgICAgICAgICDs/31sjQ+NzXtPRzXBwPuvlk6FtO3LeMT72FS7UqeUVBOq8gkTpyIVo5bVJqKomVOUVo51SaJywnFX2js0+aLHfE/Jfyte/le1gjYSa3IPM7bpt6ro7Lgl91pzqc2I8vPLZpFrx1luWjagzKggyIzcWRGHxk7GvAjuI6Li7jb20dSdO3eJwtWJicS5d9r2i9jlx5rBTMscsngMhgr6tr/tK95+Fd94u3nb2707f9s/afrCt4xLQV6pQQEBAQEBAQEBAQEBAQEBAQEBAQEBAQb3kcMdk4yafPJhP69mSZMd3lR3H19F4XT4nN68m4rF4+f8AfgjxIn2oeIddnxrbqcLmNFcuVjsMsB831u3u7r8la2z0NaM7a3X/AFnv+39/dPh1t7MsziajFO3ngkZM3vLHAkeo6j3XP1NvqaU4vXDHas17wrCVY+VCoydVmiFVstqk1FaOZUmowHFPBseoyxz9sceQNDHkRiRsjATW1ijv1XR2PFLbWk05cx5eTLp6s0jGG/6VDBi4eLi45JbjsYG827j3kuI2skkrhbjUvrattS/eZZb6tZiMd2J+0jGGTpOS6vig5Mhnfy8h+L/QXLo/h7XnR4hSPK2az+/b54RNuZw9fT1BAQEBAQEBAQFIIIvu70EqAQRaCUEWpEqBFoJQEBAQdaeV8xhhUXlXhLBZ/DkEju0jDsSbulxj2ZvzaNvlR810NLf6tI5bfmj0nqy11bR0nqtO11HF/E1mpQj8zP6eQB6d/wDq9Vm5dpr9p5LfL+/BbGnb3L3T+JcaY8nOYJboxTjs3c3Sr6H0u1g1thq6fXGY9Y6q20rQzTZKWjNWLCqyVUmou4plitRDJYkq1tSpC51KpMHLYdw/FyGn3jcq7SZputO0eVq/WGSJ6OAN6D0X15ZKgEBAQEBAQV8DGM88EAIYZ5oYQ4iw0veGBxHgLSZxGUxGZb7r2v4uk5U2m4WkafOzEcIn5GoY/wB5yciUNBc8nahZO3TwroMNazeMzaWSbRXpELvWdHg1HUOGIxBBhM1PAjnyWYcLcdh+EyvDa8mloJsi1FZmsW9y01zMKGBxZjZOfHpUmlYDdKnym4kcccBZlxc7+zZN2wP47IJIAO537zPhzEc2eqItEzjDX4c//Bc7UsX7rhakGZDoWu1DGE5Y2J7w1zdxylwcL9B4K8xzxE5wpnlmYwyzn4us6bqU4wcbTc7S4mZIlwY+xgyYCSHRvj/VTTR3N15g160tEZzEre1Ctw/kaiMPHEPDuDnRCMcmVLphmknb+tz+b4j5qLRXPWxHNj2V5l8IYuRxFp+IYm4TcjBiy9QwIX23GnDHOfjsc3pdN2FULIqwoi8xSZTNYmy30fi7H1DNh0ybScFmmZUwx4Y4ccx5mLzHlZJ2gP4he5AFb77bzak1jm5upFomcYWEWjRQaVxTG5sc0uBnYWPDkOjYZWtGYY3FrqtvMBuB6KebNqoxiJWuHx02OKKF+j6NO2ONjHOkwf6soaACXPs/Ea611Knwv+qURf3KHH2k48EuFlYTHQ4up4UWZHjOdzHGc78UYP6dwR6nupTpzMxMT5GpERPRq6uxiAg6y4r5lDCt3lZIWhTJVhCCz1DTIMkVPE2TwdVPHo4brPo7jU0vYthat5r2li26PlY3/A5JfGOmNlfGyvBrh09q9Vt/5Wjrf86nX1j+/dk5629qFZvEvZFrc7HlxHk1z12kDvR4/jf1VZ4f4nXRvFvlP9+CJ0s9azlsGBmRytDontkb4tcCudraGppTi9cMMxMd2VxnrTvCFzqmT2eDlvP5cXIPv2ZpRs9Ln3WnX1tX6phw4L6sypUAgICAgICCWkggglpBBDmkhzSOhBHQoNu1LjHGzYZDn6XDPqLoDGNRiyZMZzpOTlZNJE0U9wpvU0arYbLHFJiek9F5tEx1jqnF447PK0PJ+7X/AINhjG5O3r7z/SdHz3yfB+K636JOn0mM90+J1zhrunah2GbBmcnP2GZDk9nzcvNySiTk5q2uquleY6YUicTlmYuIsKTN1DMz9M+/DMn7WKL79Lj/AHW3PLhzMHx3zN6gfh81XltiIiVuaJnMw96xxfG/EkwNNwYtJxZ3tdk8k78nIyuU21rpXAENB7t/UCwUU65tOZJv0xEYYfD4izoBG2DOzIWxV2cbMuYRMo2AI+blryqlaaVnvCIvMMlq/F0k2qRavjRtwspjIS8tcJGTZDWlr5CKGzmkNLfC991WtIivLKZv1yzB+0OFj35eLo+Hi6m8PvOEjpGxyOBDpGQloDXG3d/fve6r4XlNui3iR6dWvYXEJj0/VMF7DK/U5cWR2Q6X4mPil7Qktr4i43vY6q81/NE+inN0mGSxOIdJjjiD9BbPMxkYdI/VcgMmkAFvLOUiibPL03pVmt/9kxavow/E2vzalknJnDGUxkUMMTeWLHgbfLGweAsn1J8gLVrFYxCLW5pYpWVEBB1eQr5nDEtysiXgqQQEAIPZYHAtcA5p2LXAEEeYKRaYnMDETcLwFxkx3SYUvXnx3Uy/Nh2ryFLd0+J6tY5b4tHpK/iz2nqrQzanin442ajEPzRHknA82nqfS1M12G48507fGP78ETFLdpw8cRcWRTYM2OxssORIWMdFNGWOazmt30Fe62uGcG1NPd11ZtFqRmYmJ8/JEVmJaIvXriAgICAgICAgICAgICAgICAgICAgICDqcpXzWsMUKRVkoCkCghB6AQVK2VEKsTVW0oXkYWGRz7jjUu3y+zBtmM3kH7zu7+w9l7fgO08Hbc8979f28vuyUjENdXbWEBAQEBAQEBAQEBAQEBAQEBAQEBAQEHUHFfNoY3gqw9AKB4KkAgqRhVmRUrdVQuYW96x2lC11rURjQPfYDqNWa37vqs+02/jasVnt5prXmnDUuH+HYs5wa/LdHNIXG+wa9nOT328E2T5L02641bbezo5rHvxOPgzYmJwsOJeHZ9NmEU4DmvDjFMy+zlaDRq+hG1g9LXS4dxLR32nz6feO8T3j++UkxhiF0ECAgICAgICAgICAgICAgICAgICAgIOnFfN2NAUyPb1ECkrD0FArsFBY57oeoxuokXdUKWLuhzzjnUe1nZjtPws+N3r0aPlfzC9FwzQ5NOdSfNs6NcRlccOMLKd/9Sx7yYt0NRsPHmYJNLibJXOzJi7I94PK7mHyJ+ix/h7TtTfWmvaazn4xj5sNZns5uvbriAgICAgICAgICAgICAgICAgICAgIOnEr5wxvUYUSPLypgeQpFRg3VZFV3gqQhXx296peUKWq5YhhkkcaAa434ADdX2+nOpeKwmIzOHK8UuyJ3Su/FI8uPkO4ewoey9XfGnSKx5N2ekYb3o+LVeVLgbjUa15YTjfP58huO0/BjNo+Bldu75Ch816LgO28PQnVnvf6R2+KKw1xd1ZCCUEIJQEBAQQglAQEBAQEEIFoJQQglAQQg6cvnDGqE0FAo2riQoFeId6pYem7lVQvIxQWGesoaT9oOo7MxmneQ/F+wf8As19V3eE6HWdSfJsaFfNjOH8T81dFs7vU8l7y3EzjGx5J3f8ALYXAfqf0a33K5OlpTuNeulHnPy82tPWXN5JC5znuPM57i5x8XE2T817+tYrEVjtHRd5VkiAgIIQSgICAgICAgIgRIiBEiAgIFoCAg6e0L5xLGPKRA8Kw9NCrIrdyoKsLd1W0oVciTkY53gNlSlea2EOU5s5ysuSXq3m5WfsHT57n3XrdOkaOjFfi3axy1w27RsWg0e5XH3OpmWG8rTjjOoRYjfKWX16Mb/J+S6vANt7WvP6R/KlY82pWvSrFoCAgWgWglAtBCCbQLQRaBaCbQEC0BAtBFoFoJtAtBFoOpL5wxqZUgEFRirI9hQLqELFZVheM8zssblBp0tsb6nqfYLp8I23j63ujr9l9Pu1DRcE2CRsPJdLc6vRs3s3TDDY2Okeaaxpc4nuaBa41otqXile89Gtacud5+WZ5pJndZHl1eA7h7Cgvd7fRjR0q6dfKGSIwoLMFoFoCAgICAgIFoCBaAgIFoFoCBaAgIFoFoFoMxhcS5EdB5E7R3P2dX7h/e1ytfg+31OtY5Z93b4ImsM7icTY79n80Lv8AMLb8wuNrcG3Gn1ri0e7v8FeVmMedkguN7Xjxa4FcvU0r6c4vWY/VVXCxCrG1UmULuMLFKHOuNtR7bLMbTbMccg8C/wDMf4HsvbcD2vg7bnnvbr+3l92WkdFnpuuPgHKWNmaOlktcPfvWbdcL09eeaJmsrT1etW4glyW9nTYYtrYwkl37nHr6Js+F6W2tz97es+X6IiMMQumkQEBAQEBAQSgIIQSghAQEEoCCEC0BAQEBAQRajIWmRnuHschj5twXHlaQaNDr9f4XD4tr5tGl6dZSz0OVKPzk/uAd/K4dqUnyRMQ9aprkmNBz0wyOcGsBaaJ6knfwWXZbCm51eWc4jrKnLDX8ji/Me0tD2RA7XHHTvmbpdzT4JtKTmYmf1n/4nkhgi69zuTuSdySutHTpCyLUhaBaBaBaBaBaBaBaBaZC0yFpkLTIWmQtAtMhaBaZC0yFpkLTIWmQtMhaBaBaBSBSDbeE3tlhOPYEsbnOa3vew72PQ39F5rjOlamrGtj8sxj9Jj7omcM4zDIO42HeuNOplXmabxNnNmnDYzcUI5GkdHO/M4fx7L1fC9rOjo5vH5rdfstViKXTWKRBSBSBSBSBSBSBSBSBSBSBSBSBSBSBSBSBSBSBSBSBSBSBSBSBSBSAglADy0hzSWuG4c0kEHyKiaxbpMdCGW1bNldFG10sjg7ZwMjiHCu8XuuftNvpRqTMUjMe6EREMO5dCy8ItUzKcQWmTEFpmTEFpkxBaZMQWmZMQWmTEFpkxBaZMQWmTEFpkxBaZMQWmTEFpkxACmZMQWmZMQWmTEFplOIegskdmOUoCApBAQEBBCCU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CaixaDeTexto 3"/>
          <p:cNvSpPr txBox="1"/>
          <p:nvPr/>
        </p:nvSpPr>
        <p:spPr>
          <a:xfrm>
            <a:off x="4642225" y="1340768"/>
            <a:ext cx="3463449" cy="646331"/>
          </a:xfrm>
          <a:prstGeom prst="rect">
            <a:avLst/>
          </a:prstGeom>
          <a:noFill/>
        </p:spPr>
        <p:txBody>
          <a:bodyPr wrap="none" rtlCol="0">
            <a:spAutoFit/>
          </a:bodyPr>
          <a:lstStyle/>
          <a:p>
            <a:pPr algn="ctr"/>
            <a:r>
              <a:rPr lang="pt-BR" dirty="0" smtClean="0"/>
              <a:t>Unidade III</a:t>
            </a:r>
            <a:br>
              <a:rPr lang="pt-BR" dirty="0" smtClean="0"/>
            </a:br>
            <a:r>
              <a:rPr lang="pt-BR" dirty="0" smtClean="0"/>
              <a:t>Engenharia: Visão e Realização</a:t>
            </a:r>
            <a:endParaRPr lang="pt-BR" dirty="0"/>
          </a:p>
        </p:txBody>
      </p:sp>
      <p:pic>
        <p:nvPicPr>
          <p:cNvPr id="7" name="Imagem 6"/>
          <p:cNvPicPr/>
          <p:nvPr/>
        </p:nvPicPr>
        <p:blipFill>
          <a:blip r:embed="rId3" cstate="print">
            <a:extLst>
              <a:ext uri="{28A0092B-C50C-407E-A947-70E740481C1C}">
                <a14:useLocalDpi xmlns:a14="http://schemas.microsoft.com/office/drawing/2010/main" val="0"/>
              </a:ext>
            </a:extLst>
          </a:blip>
          <a:stretch>
            <a:fillRect/>
          </a:stretch>
        </p:blipFill>
        <p:spPr>
          <a:xfrm>
            <a:off x="5508104" y="2780928"/>
            <a:ext cx="1512168" cy="2088232"/>
          </a:xfrm>
          <a:prstGeom prst="rect">
            <a:avLst/>
          </a:prstGeom>
        </p:spPr>
      </p:pic>
      <p:sp>
        <p:nvSpPr>
          <p:cNvPr id="6" name="CaixaDeTexto 5"/>
          <p:cNvSpPr txBox="1"/>
          <p:nvPr/>
        </p:nvSpPr>
        <p:spPr>
          <a:xfrm>
            <a:off x="683568" y="445314"/>
            <a:ext cx="7560840" cy="646331"/>
          </a:xfrm>
          <a:prstGeom prst="rect">
            <a:avLst/>
          </a:prstGeom>
          <a:noFill/>
        </p:spPr>
        <p:txBody>
          <a:bodyPr wrap="square" rtlCol="0">
            <a:spAutoFit/>
          </a:bodyPr>
          <a:lstStyle/>
          <a:p>
            <a:r>
              <a:rPr lang="pt-BR" dirty="0">
                <a:latin typeface="BankGothic Lt BT"/>
              </a:rPr>
              <a:t>Introdução à Engenharia Mecatrônica</a:t>
            </a:r>
            <a:br>
              <a:rPr lang="pt-BR" dirty="0">
                <a:latin typeface="BankGothic Lt BT"/>
              </a:rPr>
            </a:br>
            <a:r>
              <a:rPr lang="pt-BR" dirty="0">
                <a:latin typeface="BankGothic Lt BT"/>
              </a:rPr>
              <a:t>PMR 3100</a:t>
            </a:r>
            <a:endParaRPr lang="pt-BR" dirty="0"/>
          </a:p>
        </p:txBody>
      </p:sp>
      <p:pic>
        <p:nvPicPr>
          <p:cNvPr id="5" name="Imagem 4" descr="Recorte de Te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340768"/>
            <a:ext cx="2497667" cy="36898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Agenda</a:t>
            </a:r>
            <a:endParaRPr lang="pt-BR" dirty="0"/>
          </a:p>
        </p:txBody>
      </p:sp>
      <p:sp>
        <p:nvSpPr>
          <p:cNvPr id="3" name="Espaço Reservado para Conteúdo 2"/>
          <p:cNvSpPr>
            <a:spLocks noGrp="1"/>
          </p:cNvSpPr>
          <p:nvPr>
            <p:ph idx="1"/>
          </p:nvPr>
        </p:nvSpPr>
        <p:spPr/>
        <p:txBody>
          <a:bodyPr>
            <a:normAutofit/>
          </a:bodyPr>
          <a:lstStyle/>
          <a:p>
            <a:pPr marL="457200" indent="-457200">
              <a:buAutoNum type="arabicPeriod"/>
            </a:pPr>
            <a:endParaRPr lang="pt-BR" dirty="0" smtClean="0"/>
          </a:p>
          <a:p>
            <a:pPr marL="457200" indent="-457200">
              <a:buAutoNum type="arabicPeriod"/>
            </a:pPr>
            <a:r>
              <a:rPr lang="pt-BR" dirty="0" smtClean="0"/>
              <a:t>O que é ?</a:t>
            </a:r>
          </a:p>
          <a:p>
            <a:pPr marL="457200" indent="-457200">
              <a:buAutoNum type="arabicPeriod"/>
            </a:pPr>
            <a:r>
              <a:rPr lang="pt-BR" dirty="0" err="1" smtClean="0"/>
              <a:t>Envisioning</a:t>
            </a:r>
            <a:endParaRPr lang="pt-BR" dirty="0" smtClean="0"/>
          </a:p>
          <a:p>
            <a:pPr marL="457200" indent="-457200">
              <a:buAutoNum type="arabicPeriod"/>
            </a:pPr>
            <a:r>
              <a:rPr lang="pt-BR" dirty="0" smtClean="0"/>
              <a:t>Organizando os 4 </a:t>
            </a:r>
            <a:r>
              <a:rPr lang="pt-BR" dirty="0" err="1" smtClean="0"/>
              <a:t>Ps</a:t>
            </a:r>
            <a:endParaRPr lang="pt-BR" dirty="0" smtClean="0"/>
          </a:p>
          <a:p>
            <a:pPr marL="457200" indent="-457200">
              <a:buAutoNum type="arabicPeriod"/>
            </a:pPr>
            <a:r>
              <a:rPr lang="pt-BR" dirty="0" smtClean="0"/>
              <a:t>Ideias</a:t>
            </a:r>
            <a:endParaRPr lang="pt-BR" dirty="0" smtClean="0"/>
          </a:p>
          <a:p>
            <a:pPr marL="457200" indent="-457200">
              <a:buAutoNum type="arabicPeriod"/>
            </a:pPr>
            <a:r>
              <a:rPr lang="pt-BR" dirty="0" smtClean="0"/>
              <a:t>Organização</a:t>
            </a:r>
          </a:p>
          <a:p>
            <a:pPr marL="0" indent="0">
              <a:buNone/>
            </a:pPr>
            <a:endParaRPr lang="pt-BR" dirty="0" smtClean="0"/>
          </a:p>
        </p:txBody>
      </p:sp>
    </p:spTree>
    <p:extLst>
      <p:ext uri="{BB962C8B-B14F-4D97-AF65-F5344CB8AC3E}">
        <p14:creationId xmlns:p14="http://schemas.microsoft.com/office/powerpoint/2010/main" val="255555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é ?</a:t>
            </a:r>
            <a:endParaRPr lang="pt-BR" dirty="0"/>
          </a:p>
        </p:txBody>
      </p:sp>
      <p:sp>
        <p:nvSpPr>
          <p:cNvPr id="3" name="Espaço Reservado para Conteúdo 2"/>
          <p:cNvSpPr>
            <a:spLocks noGrp="1"/>
          </p:cNvSpPr>
          <p:nvPr>
            <p:ph idx="1"/>
          </p:nvPr>
        </p:nvSpPr>
        <p:spPr/>
        <p:txBody>
          <a:bodyPr/>
          <a:lstStyle/>
          <a:p>
            <a:pPr marL="0" indent="0">
              <a:buNone/>
            </a:pPr>
            <a:r>
              <a:rPr lang="en-US" dirty="0"/>
              <a:t>An </a:t>
            </a:r>
            <a:r>
              <a:rPr lang="en-US" b="1" dirty="0"/>
              <a:t>elevator pitch</a:t>
            </a:r>
            <a:r>
              <a:rPr lang="en-US" dirty="0"/>
              <a:t>, </a:t>
            </a:r>
            <a:r>
              <a:rPr lang="en-US" b="1" dirty="0"/>
              <a:t>elevator speech</a:t>
            </a:r>
            <a:r>
              <a:rPr lang="en-US" dirty="0"/>
              <a:t>, or </a:t>
            </a:r>
            <a:r>
              <a:rPr lang="en-US" b="1" dirty="0"/>
              <a:t>elevator statement</a:t>
            </a:r>
            <a:r>
              <a:rPr lang="en-US" dirty="0"/>
              <a:t> is a short summary used to quickly and simply define a person, profession, product, service, organization or event and its </a:t>
            </a:r>
            <a:r>
              <a:rPr lang="en-US" dirty="0">
                <a:hlinkClick r:id="rId2" tooltip="Value proposition"/>
              </a:rPr>
              <a:t>value proposition</a:t>
            </a:r>
            <a:r>
              <a:rPr lang="en-US" dirty="0"/>
              <a:t>.</a:t>
            </a:r>
            <a:r>
              <a:rPr lang="en-US" baseline="30000" dirty="0">
                <a:hlinkClick r:id="rId3"/>
              </a:rPr>
              <a:t>[1]</a:t>
            </a:r>
            <a:endParaRPr lang="en-US" dirty="0"/>
          </a:p>
          <a:p>
            <a:pPr marL="0" indent="0">
              <a:buNone/>
            </a:pPr>
            <a:r>
              <a:rPr lang="en-US" dirty="0"/>
              <a:t>The name "elevator pitch" reflects the idea that it should be possible to deliver the summary in the time span of an elevator ride, or approximately thirty seconds to two minutes.</a:t>
            </a:r>
            <a:r>
              <a:rPr lang="en-US" baseline="30000" dirty="0">
                <a:hlinkClick r:id="rId4"/>
              </a:rPr>
              <a:t>[2]</a:t>
            </a:r>
            <a:r>
              <a:rPr lang="en-US" baseline="30000" dirty="0">
                <a:hlinkClick r:id="rId5"/>
              </a:rPr>
              <a:t>[3]</a:t>
            </a:r>
            <a:r>
              <a:rPr lang="en-US" dirty="0"/>
              <a:t> The term itself comes from a scenario of an accidental meeting with someone important in the elevator. If the conversation inside the elevator in those few seconds is interesting and value adding, the conversation will continue after the elevator ride or end in exchange of </a:t>
            </a:r>
            <a:r>
              <a:rPr lang="en-US" dirty="0">
                <a:hlinkClick r:id="rId6" tooltip="Business card"/>
              </a:rPr>
              <a:t>business card</a:t>
            </a:r>
            <a:r>
              <a:rPr lang="en-US" dirty="0"/>
              <a:t> or a scheduled meeting.</a:t>
            </a:r>
            <a:r>
              <a:rPr lang="en-US" baseline="30000" dirty="0">
                <a:hlinkClick r:id="rId7"/>
              </a:rPr>
              <a:t>[4]</a:t>
            </a:r>
            <a:endParaRPr lang="en-US" dirty="0"/>
          </a:p>
          <a:p>
            <a:pPr marL="0" indent="0">
              <a:buNone/>
            </a:pPr>
            <a:r>
              <a:rPr lang="en-US" dirty="0"/>
              <a:t>A variety of people, including </a:t>
            </a:r>
            <a:r>
              <a:rPr lang="en-US" dirty="0" smtClean="0">
                <a:hlinkClick r:id="rId8" tooltip="Project manager"/>
              </a:rPr>
              <a:t>project</a:t>
            </a:r>
            <a:r>
              <a:rPr lang="en-US" dirty="0" smtClean="0"/>
              <a:t>, </a:t>
            </a:r>
            <a:r>
              <a:rPr lang="en-US" dirty="0" smtClean="0">
                <a:hlinkClick r:id="rId8" tooltip="Project manager"/>
              </a:rPr>
              <a:t>managers</a:t>
            </a:r>
            <a:r>
              <a:rPr lang="en-US" dirty="0"/>
              <a:t>, </a:t>
            </a:r>
            <a:r>
              <a:rPr lang="en-US" dirty="0">
                <a:hlinkClick r:id="rId9" tooltip="Salesperson"/>
              </a:rPr>
              <a:t>salespeople</a:t>
            </a:r>
            <a:r>
              <a:rPr lang="en-US" dirty="0"/>
              <a:t>, </a:t>
            </a:r>
            <a:r>
              <a:rPr lang="en-US" dirty="0">
                <a:hlinkClick r:id="rId10" tooltip="Evangelism marketing"/>
              </a:rPr>
              <a:t>evangelists</a:t>
            </a:r>
            <a:r>
              <a:rPr lang="en-US" dirty="0"/>
              <a:t>, and </a:t>
            </a:r>
            <a:r>
              <a:rPr lang="en-US" dirty="0">
                <a:hlinkClick r:id="rId11" tooltip="Public administration"/>
              </a:rPr>
              <a:t>policy-makers</a:t>
            </a:r>
            <a:r>
              <a:rPr lang="en-US" dirty="0"/>
              <a:t>, commonly rehearse and use elevator pitches to get their point across quickly.</a:t>
            </a:r>
          </a:p>
          <a:p>
            <a:pPr marL="0" indent="0">
              <a:buNone/>
            </a:pPr>
            <a:endParaRPr lang="pt-BR" dirty="0"/>
          </a:p>
        </p:txBody>
      </p:sp>
    </p:spTree>
    <p:extLst>
      <p:ext uri="{BB962C8B-B14F-4D97-AF65-F5344CB8AC3E}">
        <p14:creationId xmlns:p14="http://schemas.microsoft.com/office/powerpoint/2010/main" val="335642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Envisioning</a:t>
            </a:r>
            <a:endParaRPr lang="pt-BR" dirty="0"/>
          </a:p>
        </p:txBody>
      </p:sp>
      <p:pic>
        <p:nvPicPr>
          <p:cNvPr id="4" name="Espaço Reservado para Conteúdo 3"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752" y="1334883"/>
            <a:ext cx="5936495" cy="4724810"/>
          </a:xfrm>
        </p:spPr>
      </p:pic>
    </p:spTree>
    <p:extLst>
      <p:ext uri="{BB962C8B-B14F-4D97-AF65-F5344CB8AC3E}">
        <p14:creationId xmlns:p14="http://schemas.microsoft.com/office/powerpoint/2010/main" val="108859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496944" cy="576064"/>
          </a:xfrm>
        </p:spPr>
        <p:txBody>
          <a:bodyPr/>
          <a:lstStyle/>
          <a:p>
            <a:r>
              <a:rPr lang="pt-BR" dirty="0" smtClean="0"/>
              <a:t>Organizando os 4 </a:t>
            </a:r>
            <a:r>
              <a:rPr lang="pt-BR" dirty="0" err="1" smtClean="0"/>
              <a:t>Ps</a:t>
            </a:r>
            <a:r>
              <a:rPr lang="pt-BR" dirty="0" smtClean="0"/>
              <a:t> (Kotler)</a:t>
            </a:r>
            <a:endParaRPr lang="pt-BR" dirty="0"/>
          </a:p>
        </p:txBody>
      </p:sp>
      <p:pic>
        <p:nvPicPr>
          <p:cNvPr id="5" name="Imagem 4"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268760"/>
            <a:ext cx="4451201" cy="4678408"/>
          </a:xfrm>
          <a:prstGeom prst="rect">
            <a:avLst/>
          </a:prstGeom>
        </p:spPr>
      </p:pic>
      <p:sp>
        <p:nvSpPr>
          <p:cNvPr id="6" name="CaixaDeTexto 5"/>
          <p:cNvSpPr txBox="1"/>
          <p:nvPr/>
        </p:nvSpPr>
        <p:spPr>
          <a:xfrm>
            <a:off x="2411760" y="6334593"/>
            <a:ext cx="3094117" cy="276999"/>
          </a:xfrm>
          <a:prstGeom prst="rect">
            <a:avLst/>
          </a:prstGeom>
          <a:noFill/>
        </p:spPr>
        <p:txBody>
          <a:bodyPr wrap="none" rtlCol="0">
            <a:spAutoFit/>
          </a:bodyPr>
          <a:lstStyle/>
          <a:p>
            <a:r>
              <a:rPr lang="pt-BR" sz="1200" dirty="0"/>
              <a:t>http://mfiles.pl/en/index.php/Marketing_mix</a:t>
            </a:r>
          </a:p>
        </p:txBody>
      </p:sp>
    </p:spTree>
    <p:extLst>
      <p:ext uri="{BB962C8B-B14F-4D97-AF65-F5344CB8AC3E}">
        <p14:creationId xmlns:p14="http://schemas.microsoft.com/office/powerpoint/2010/main" val="307626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Vendido!</a:t>
            </a:r>
            <a:endParaRPr lang="pt-BR" dirty="0"/>
          </a:p>
        </p:txBody>
      </p:sp>
      <p:sp>
        <p:nvSpPr>
          <p:cNvPr id="3" name="Espaço Reservado para Conteúdo 2"/>
          <p:cNvSpPr>
            <a:spLocks noGrp="1"/>
          </p:cNvSpPr>
          <p:nvPr>
            <p:ph idx="1"/>
          </p:nvPr>
        </p:nvSpPr>
        <p:spPr/>
        <p:txBody>
          <a:bodyPr/>
          <a:lstStyle/>
          <a:p>
            <a:r>
              <a:rPr lang="pt-BR" dirty="0" smtClean="0"/>
              <a:t>Na aula, vamos apenas ver se você consegue o interesse dos investidores</a:t>
            </a:r>
          </a:p>
          <a:p>
            <a:pPr lvl="1"/>
            <a:r>
              <a:rPr lang="pt-BR" dirty="0" smtClean="0"/>
              <a:t>“Unicidade” do produto</a:t>
            </a:r>
          </a:p>
          <a:p>
            <a:pPr lvl="1"/>
            <a:r>
              <a:rPr lang="pt-BR" dirty="0" smtClean="0"/>
              <a:t>Retorno atrativo</a:t>
            </a:r>
          </a:p>
          <a:p>
            <a:pPr lvl="1"/>
            <a:r>
              <a:rPr lang="pt-BR" dirty="0" smtClean="0"/>
              <a:t>Mercado internacional </a:t>
            </a:r>
          </a:p>
          <a:p>
            <a:r>
              <a:rPr lang="pt-BR" dirty="0" smtClean="0"/>
              <a:t>Frequentemente, você também mostra o quanto precisa de dinheiro e para fazer o quê.</a:t>
            </a:r>
          </a:p>
          <a:p>
            <a:endParaRPr lang="pt-BR" dirty="0"/>
          </a:p>
        </p:txBody>
      </p:sp>
    </p:spTree>
    <p:extLst>
      <p:ext uri="{BB962C8B-B14F-4D97-AF65-F5344CB8AC3E}">
        <p14:creationId xmlns:p14="http://schemas.microsoft.com/office/powerpoint/2010/main" val="254950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Ideias</a:t>
            </a:r>
            <a:endParaRPr lang="pt-BR" dirty="0"/>
          </a:p>
        </p:txBody>
      </p:sp>
      <p:sp>
        <p:nvSpPr>
          <p:cNvPr id="3" name="Espaço Reservado para Conteúdo 2"/>
          <p:cNvSpPr>
            <a:spLocks noGrp="1"/>
          </p:cNvSpPr>
          <p:nvPr>
            <p:ph idx="1"/>
          </p:nvPr>
        </p:nvSpPr>
        <p:spPr/>
        <p:txBody>
          <a:bodyPr/>
          <a:lstStyle/>
          <a:p>
            <a:r>
              <a:rPr lang="pt-BR" dirty="0"/>
              <a:t>http://desafiobr.com.br/2012/elevator-pitch</a:t>
            </a:r>
            <a:r>
              <a:rPr lang="pt-BR" dirty="0" smtClean="0"/>
              <a:t>/</a:t>
            </a:r>
          </a:p>
          <a:p>
            <a:r>
              <a:rPr lang="pt-BR" dirty="0"/>
              <a:t>http://www.elevatorpitchexamples.com</a:t>
            </a:r>
            <a:r>
              <a:rPr lang="pt-BR" dirty="0" smtClean="0"/>
              <a:t>/</a:t>
            </a:r>
          </a:p>
          <a:p>
            <a:r>
              <a:rPr lang="pt-BR" dirty="0"/>
              <a:t>http://speakingppt.com/2012/07/26/3-best-elevator-pitches/</a:t>
            </a:r>
          </a:p>
        </p:txBody>
      </p:sp>
    </p:spTree>
    <p:extLst>
      <p:ext uri="{BB962C8B-B14F-4D97-AF65-F5344CB8AC3E}">
        <p14:creationId xmlns:p14="http://schemas.microsoft.com/office/powerpoint/2010/main" val="100226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Organização</a:t>
            </a:r>
            <a:endParaRPr lang="pt-BR" dirty="0"/>
          </a:p>
        </p:txBody>
      </p:sp>
      <p:sp>
        <p:nvSpPr>
          <p:cNvPr id="3" name="Espaço Reservado para Conteúdo 2"/>
          <p:cNvSpPr>
            <a:spLocks noGrp="1"/>
          </p:cNvSpPr>
          <p:nvPr>
            <p:ph idx="1"/>
          </p:nvPr>
        </p:nvSpPr>
        <p:spPr/>
        <p:txBody>
          <a:bodyPr/>
          <a:lstStyle/>
          <a:p>
            <a:r>
              <a:rPr lang="pt-BR" dirty="0" smtClean="0"/>
              <a:t>3 a 5 min de apresentação, 3 a 5 minutos de comentário</a:t>
            </a:r>
          </a:p>
          <a:p>
            <a:r>
              <a:rPr lang="pt-BR" dirty="0" smtClean="0"/>
              <a:t>Melhor que um único aluno apresente e os outros fiquem quietos</a:t>
            </a:r>
          </a:p>
          <a:p>
            <a:r>
              <a:rPr lang="pt-BR" dirty="0" smtClean="0"/>
              <a:t>A troca entre os grupos deve ser rápida</a:t>
            </a:r>
          </a:p>
          <a:p>
            <a:r>
              <a:rPr lang="pt-BR" dirty="0" smtClean="0"/>
              <a:t>Grupos serão chamados em ordem numérica</a:t>
            </a:r>
          </a:p>
          <a:p>
            <a:r>
              <a:rPr lang="pt-BR" dirty="0" smtClean="0"/>
              <a:t>Grupos devem permanecer até o final, quando será dada a nota. E a surpresa final...</a:t>
            </a:r>
          </a:p>
          <a:p>
            <a:endParaRPr lang="pt-BR" dirty="0" smtClean="0"/>
          </a:p>
          <a:p>
            <a:endParaRPr lang="pt-BR" dirty="0" smtClean="0"/>
          </a:p>
        </p:txBody>
      </p:sp>
    </p:spTree>
    <p:extLst>
      <p:ext uri="{BB962C8B-B14F-4D97-AF65-F5344CB8AC3E}">
        <p14:creationId xmlns:p14="http://schemas.microsoft.com/office/powerpoint/2010/main" val="222212118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3631</TotalTime>
  <Words>176</Words>
  <Application>Microsoft Office PowerPoint</Application>
  <PresentationFormat>Apresentação na tela (4:3)</PresentationFormat>
  <Paragraphs>39</Paragraphs>
  <Slides>8</Slides>
  <Notes>2</Notes>
  <HiddenSlides>0</HiddenSlides>
  <MMClips>0</MMClips>
  <ScaleCrop>false</ScaleCrop>
  <HeadingPairs>
    <vt:vector size="4" baseType="variant">
      <vt:variant>
        <vt:lpstr>Tema</vt:lpstr>
      </vt:variant>
      <vt:variant>
        <vt:i4>3</vt:i4>
      </vt:variant>
      <vt:variant>
        <vt:lpstr>Títulos de slides</vt:lpstr>
      </vt:variant>
      <vt:variant>
        <vt:i4>8</vt:i4>
      </vt:variant>
    </vt:vector>
  </HeadingPairs>
  <TitlesOfParts>
    <vt:vector size="11" baseType="lpstr">
      <vt:lpstr>Tema do Office</vt:lpstr>
      <vt:lpstr>Personalizar design</vt:lpstr>
      <vt:lpstr>1_Personalizar design</vt:lpstr>
      <vt:lpstr>Elevator Pitch</vt:lpstr>
      <vt:lpstr>Agenda</vt:lpstr>
      <vt:lpstr>O que é ?</vt:lpstr>
      <vt:lpstr>Envisioning</vt:lpstr>
      <vt:lpstr>Organizando os 4 Ps (Kotler)</vt:lpstr>
      <vt:lpstr>Vendido!</vt:lpstr>
      <vt:lpstr>Ideias</vt:lpstr>
      <vt:lpstr>Organização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 Eduardo</dc:creator>
  <cp:lastModifiedBy>Marcos</cp:lastModifiedBy>
  <cp:revision>295</cp:revision>
  <dcterms:created xsi:type="dcterms:W3CDTF">2011-06-11T15:23:04Z</dcterms:created>
  <dcterms:modified xsi:type="dcterms:W3CDTF">2014-05-08T16:53:49Z</dcterms:modified>
</cp:coreProperties>
</file>