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73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76" r:id="rId13"/>
    <p:sldId id="278" r:id="rId14"/>
    <p:sldId id="283" r:id="rId15"/>
    <p:sldId id="299" r:id="rId16"/>
    <p:sldId id="30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69064-4217-49F0-AAAE-8BE647A7C53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72495C4-D5C8-402B-B1F3-8A91517C1BA0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Burocrática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AB8E821-CAE6-41D4-986A-DBCCC73D736C}" type="parTrans" cxnId="{145AA14F-6498-4163-93FB-0B43222EDB6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9B79B06-4565-4A75-AB8A-1D5798CC0349}" type="sibTrans" cxnId="{145AA14F-6498-4163-93FB-0B43222EDB6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B6B4134-A2CB-4F21-89FB-9602D012EE0F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Autonomia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Vontade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A27789C7-0B67-4448-AA61-99F352B799D1}" type="parTrans" cxnId="{36F42A56-7BBE-4F0A-890B-690F9FDBE9E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F2A83B1-9D95-416A-97FE-7E3B2DB2ED2C}" type="sibTrans" cxnId="{36F42A56-7BBE-4F0A-890B-690F9FDBE9E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65840E22-EEC6-4032-83AE-41584C3A7016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Coesão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DAC14356-5C64-4EA5-B0B5-2A3C20D27BF2}" type="parTrans" cxnId="{30724091-163A-4ABC-8F6C-5E490776A7C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B43F3B7A-6E25-45AD-81B5-FE79860D196F}" type="sibTrans" cxnId="{30724091-163A-4ABC-8F6C-5E490776A7C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A8A82AA-DCFA-4DB9-B5F2-ECB5F079C429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Diferenciação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7A2E1207-0D41-4682-8D2C-B86E71E4E0F4}" type="parTrans" cxnId="{4C616AEC-8E96-49E5-A460-A9A6ACBCBBB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DB8B335-6D9C-4C21-AA7E-885E1F424F87}" type="sibTrans" cxnId="{4C616AEC-8E96-49E5-A460-A9A6ACBCBBB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A35E66C-0358-40DE-9324-7356172FBF90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Ação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8D92515-6D14-4DEA-A7B4-A4BF16C4F710}" type="parTrans" cxnId="{B496496A-9286-46B0-A91D-0B7CC67CA3ED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F8F2F960-F531-4B2A-8F14-07D09E67B83E}" type="sibTrans" cxnId="{B496496A-9286-46B0-A91D-0B7CC67CA3ED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F09D8C0B-8109-415A-A0AC-7C433AE43622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Poderes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Formais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3001A754-0550-4BF0-9A17-843A0AF0BEF4}" type="parTrans" cxnId="{8D2BE2E5-4334-422A-8FB1-D262D7B7395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CAF9C1C-60EB-425C-974F-C6B2AF62EF7B}" type="sibTrans" cxnId="{8D2BE2E5-4334-422A-8FB1-D262D7B7395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94359BC-4196-4257-A0F8-E0673B08EA04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Recursos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Administrativos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50CFDE53-7C47-412C-9355-134266EF54C0}" type="parTrans" cxnId="{3E11E4C4-6BAC-4DCE-B23C-309E747EDCD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ABD01B8-1B32-4E3A-9A56-5B50D41E1744}" type="sibTrans" cxnId="{3E11E4C4-6BAC-4DCE-B23C-309E747EDCD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15B2456D-11B1-43F6-8E11-E62A17C34055}" type="pres">
      <dgm:prSet presAssocID="{36369064-4217-49F0-AAAE-8BE647A7C5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B23F75-1317-4BE1-A4D4-AD1B8E4B7A8D}" type="pres">
      <dgm:prSet presAssocID="{372495C4-D5C8-402B-B1F3-8A91517C1BA0}" presName="root1" presStyleCnt="0"/>
      <dgm:spPr/>
    </dgm:pt>
    <dgm:pt modelId="{B49FD494-B7D8-4FFA-BC65-8502C27DEBEA}" type="pres">
      <dgm:prSet presAssocID="{372495C4-D5C8-402B-B1F3-8A91517C1B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D7B340-809A-4AE0-B77A-95F6C909F211}" type="pres">
      <dgm:prSet presAssocID="{372495C4-D5C8-402B-B1F3-8A91517C1BA0}" presName="level2hierChild" presStyleCnt="0"/>
      <dgm:spPr/>
    </dgm:pt>
    <dgm:pt modelId="{2A0A9ED6-779F-43C3-82EF-0A0D221D01FD}" type="pres">
      <dgm:prSet presAssocID="{A27789C7-0B67-4448-AA61-99F352B799D1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6889157A-BA43-401C-8948-90260EDB4295}" type="pres">
      <dgm:prSet presAssocID="{A27789C7-0B67-4448-AA61-99F352B799D1}" presName="connTx" presStyleLbl="parChTrans1D2" presStyleIdx="0" presStyleCnt="2"/>
      <dgm:spPr/>
      <dgm:t>
        <a:bodyPr/>
        <a:lstStyle/>
        <a:p>
          <a:endParaRPr lang="pt-BR"/>
        </a:p>
      </dgm:t>
    </dgm:pt>
    <dgm:pt modelId="{B8C4C3EE-629C-4037-99A8-82605E8B2E64}" type="pres">
      <dgm:prSet presAssocID="{4B6B4134-A2CB-4F21-89FB-9602D012EE0F}" presName="root2" presStyleCnt="0"/>
      <dgm:spPr/>
    </dgm:pt>
    <dgm:pt modelId="{6C5851A7-74C7-4698-9178-0543E3187A43}" type="pres">
      <dgm:prSet presAssocID="{4B6B4134-A2CB-4F21-89FB-9602D012EE0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90C82B-A517-4B0E-AB49-6CB882F7C4AE}" type="pres">
      <dgm:prSet presAssocID="{4B6B4134-A2CB-4F21-89FB-9602D012EE0F}" presName="level3hierChild" presStyleCnt="0"/>
      <dgm:spPr/>
    </dgm:pt>
    <dgm:pt modelId="{F5B41F99-8FB8-4A2A-9A6A-4FEDB3CB40A9}" type="pres">
      <dgm:prSet presAssocID="{DAC14356-5C64-4EA5-B0B5-2A3C20D27BF2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9E727533-21E0-42EA-85BC-E8A688AA80C9}" type="pres">
      <dgm:prSet presAssocID="{DAC14356-5C64-4EA5-B0B5-2A3C20D27BF2}" presName="connTx" presStyleLbl="parChTrans1D3" presStyleIdx="0" presStyleCnt="4"/>
      <dgm:spPr/>
      <dgm:t>
        <a:bodyPr/>
        <a:lstStyle/>
        <a:p>
          <a:endParaRPr lang="pt-BR"/>
        </a:p>
      </dgm:t>
    </dgm:pt>
    <dgm:pt modelId="{E95CD1A5-54F2-4165-A8F2-D2EC5E965187}" type="pres">
      <dgm:prSet presAssocID="{65840E22-EEC6-4032-83AE-41584C3A7016}" presName="root2" presStyleCnt="0"/>
      <dgm:spPr/>
    </dgm:pt>
    <dgm:pt modelId="{E32F218A-1ED8-4368-BC85-845A14639910}" type="pres">
      <dgm:prSet presAssocID="{65840E22-EEC6-4032-83AE-41584C3A7016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32F609-37C8-49AC-B0EE-3CEAEA2BD347}" type="pres">
      <dgm:prSet presAssocID="{65840E22-EEC6-4032-83AE-41584C3A7016}" presName="level3hierChild" presStyleCnt="0"/>
      <dgm:spPr/>
    </dgm:pt>
    <dgm:pt modelId="{0F1A2EBE-6093-4D3A-9D92-DE1DC87A6AEE}" type="pres">
      <dgm:prSet presAssocID="{7A2E1207-0D41-4682-8D2C-B86E71E4E0F4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4023814A-F709-4003-A926-98D409CBD1FA}" type="pres">
      <dgm:prSet presAssocID="{7A2E1207-0D41-4682-8D2C-B86E71E4E0F4}" presName="connTx" presStyleLbl="parChTrans1D3" presStyleIdx="1" presStyleCnt="4"/>
      <dgm:spPr/>
      <dgm:t>
        <a:bodyPr/>
        <a:lstStyle/>
        <a:p>
          <a:endParaRPr lang="pt-BR"/>
        </a:p>
      </dgm:t>
    </dgm:pt>
    <dgm:pt modelId="{5FC48799-588D-4BB1-8C8D-B13FE0484ADD}" type="pres">
      <dgm:prSet presAssocID="{DA8A82AA-DCFA-4DB9-B5F2-ECB5F079C429}" presName="root2" presStyleCnt="0"/>
      <dgm:spPr/>
    </dgm:pt>
    <dgm:pt modelId="{D0970004-3736-494A-B434-FFF2F5B27D32}" type="pres">
      <dgm:prSet presAssocID="{DA8A82AA-DCFA-4DB9-B5F2-ECB5F079C42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6BA0AB-7F03-4642-B9E1-D9B6A0427B21}" type="pres">
      <dgm:prSet presAssocID="{DA8A82AA-DCFA-4DB9-B5F2-ECB5F079C429}" presName="level3hierChild" presStyleCnt="0"/>
      <dgm:spPr/>
    </dgm:pt>
    <dgm:pt modelId="{7D930265-546D-483E-8477-DB2974B51BF6}" type="pres">
      <dgm:prSet presAssocID="{B8D92515-6D14-4DEA-A7B4-A4BF16C4F710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CB7979A2-4358-4239-BEC4-7FF83BA3F152}" type="pres">
      <dgm:prSet presAssocID="{B8D92515-6D14-4DEA-A7B4-A4BF16C4F710}" presName="connTx" presStyleLbl="parChTrans1D2" presStyleIdx="1" presStyleCnt="2"/>
      <dgm:spPr/>
      <dgm:t>
        <a:bodyPr/>
        <a:lstStyle/>
        <a:p>
          <a:endParaRPr lang="pt-BR"/>
        </a:p>
      </dgm:t>
    </dgm:pt>
    <dgm:pt modelId="{C799A5D6-4589-49DF-BD6E-15C8290B8879}" type="pres">
      <dgm:prSet presAssocID="{9A35E66C-0358-40DE-9324-7356172FBF90}" presName="root2" presStyleCnt="0"/>
      <dgm:spPr/>
    </dgm:pt>
    <dgm:pt modelId="{6305BDFF-C0EA-4971-BD67-449834414A9E}" type="pres">
      <dgm:prSet presAssocID="{9A35E66C-0358-40DE-9324-7356172FBF9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83E2E7-2617-44E9-B29B-4B7B50DD04BA}" type="pres">
      <dgm:prSet presAssocID="{9A35E66C-0358-40DE-9324-7356172FBF90}" presName="level3hierChild" presStyleCnt="0"/>
      <dgm:spPr/>
    </dgm:pt>
    <dgm:pt modelId="{7AA9BCF0-2EBD-40AE-BD41-3562A9E7BFAF}" type="pres">
      <dgm:prSet presAssocID="{3001A754-0550-4BF0-9A17-843A0AF0BEF4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4D9F7405-9A14-49AA-B247-E15B4E772BBD}" type="pres">
      <dgm:prSet presAssocID="{3001A754-0550-4BF0-9A17-843A0AF0BEF4}" presName="connTx" presStyleLbl="parChTrans1D3" presStyleIdx="2" presStyleCnt="4"/>
      <dgm:spPr/>
      <dgm:t>
        <a:bodyPr/>
        <a:lstStyle/>
        <a:p>
          <a:endParaRPr lang="pt-BR"/>
        </a:p>
      </dgm:t>
    </dgm:pt>
    <dgm:pt modelId="{AAA071B1-7520-437D-A198-078B5C22C8E4}" type="pres">
      <dgm:prSet presAssocID="{F09D8C0B-8109-415A-A0AC-7C433AE43622}" presName="root2" presStyleCnt="0"/>
      <dgm:spPr/>
    </dgm:pt>
    <dgm:pt modelId="{E674F54A-A333-4CB7-B4D3-735B7E847FB0}" type="pres">
      <dgm:prSet presAssocID="{F09D8C0B-8109-415A-A0AC-7C433AE4362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F79EA1-1440-45A8-9347-2953DB458795}" type="pres">
      <dgm:prSet presAssocID="{F09D8C0B-8109-415A-A0AC-7C433AE43622}" presName="level3hierChild" presStyleCnt="0"/>
      <dgm:spPr/>
    </dgm:pt>
    <dgm:pt modelId="{51C7C44C-C751-4F32-97B3-300D8C5946EE}" type="pres">
      <dgm:prSet presAssocID="{50CFDE53-7C47-412C-9355-134266EF54C0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D76A8986-4736-46D7-9904-B3630F5857E3}" type="pres">
      <dgm:prSet presAssocID="{50CFDE53-7C47-412C-9355-134266EF54C0}" presName="connTx" presStyleLbl="parChTrans1D3" presStyleIdx="3" presStyleCnt="4"/>
      <dgm:spPr/>
      <dgm:t>
        <a:bodyPr/>
        <a:lstStyle/>
        <a:p>
          <a:endParaRPr lang="pt-BR"/>
        </a:p>
      </dgm:t>
    </dgm:pt>
    <dgm:pt modelId="{9A421169-65DA-48FE-AAED-F4136749653E}" type="pres">
      <dgm:prSet presAssocID="{094359BC-4196-4257-A0F8-E0673B08EA04}" presName="root2" presStyleCnt="0"/>
      <dgm:spPr/>
    </dgm:pt>
    <dgm:pt modelId="{E738D762-B5EB-49F1-9316-FAAE3C1BBB59}" type="pres">
      <dgm:prSet presAssocID="{094359BC-4196-4257-A0F8-E0673B08EA0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A41BAC-660E-4AC5-BA02-0E7E567BDEA7}" type="pres">
      <dgm:prSet presAssocID="{094359BC-4196-4257-A0F8-E0673B08EA04}" presName="level3hierChild" presStyleCnt="0"/>
      <dgm:spPr/>
    </dgm:pt>
  </dgm:ptLst>
  <dgm:cxnLst>
    <dgm:cxn modelId="{3E11E4C4-6BAC-4DCE-B23C-309E747EDCD0}" srcId="{9A35E66C-0358-40DE-9324-7356172FBF90}" destId="{094359BC-4196-4257-A0F8-E0673B08EA04}" srcOrd="1" destOrd="0" parTransId="{50CFDE53-7C47-412C-9355-134266EF54C0}" sibTransId="{4ABD01B8-1B32-4E3A-9A56-5B50D41E1744}"/>
    <dgm:cxn modelId="{57C3F39F-773A-45E5-8426-A2BFF980241E}" type="presOf" srcId="{094359BC-4196-4257-A0F8-E0673B08EA04}" destId="{E738D762-B5EB-49F1-9316-FAAE3C1BBB59}" srcOrd="0" destOrd="0" presId="urn:microsoft.com/office/officeart/2005/8/layout/hierarchy2"/>
    <dgm:cxn modelId="{E31E2E15-6FC3-4F2F-9CBF-0758B94F6B18}" type="presOf" srcId="{DA8A82AA-DCFA-4DB9-B5F2-ECB5F079C429}" destId="{D0970004-3736-494A-B434-FFF2F5B27D32}" srcOrd="0" destOrd="0" presId="urn:microsoft.com/office/officeart/2005/8/layout/hierarchy2"/>
    <dgm:cxn modelId="{0141715F-28E2-4149-8BC9-851E2FF8557B}" type="presOf" srcId="{F09D8C0B-8109-415A-A0AC-7C433AE43622}" destId="{E674F54A-A333-4CB7-B4D3-735B7E847FB0}" srcOrd="0" destOrd="0" presId="urn:microsoft.com/office/officeart/2005/8/layout/hierarchy2"/>
    <dgm:cxn modelId="{32516A26-DA19-4ADF-8829-B6F44AF991A9}" type="presOf" srcId="{A27789C7-0B67-4448-AA61-99F352B799D1}" destId="{2A0A9ED6-779F-43C3-82EF-0A0D221D01FD}" srcOrd="0" destOrd="0" presId="urn:microsoft.com/office/officeart/2005/8/layout/hierarchy2"/>
    <dgm:cxn modelId="{4C616AEC-8E96-49E5-A460-A9A6ACBCBBB9}" srcId="{4B6B4134-A2CB-4F21-89FB-9602D012EE0F}" destId="{DA8A82AA-DCFA-4DB9-B5F2-ECB5F079C429}" srcOrd="1" destOrd="0" parTransId="{7A2E1207-0D41-4682-8D2C-B86E71E4E0F4}" sibTransId="{5DB8B335-6D9C-4C21-AA7E-885E1F424F87}"/>
    <dgm:cxn modelId="{D1474969-5467-43E6-8762-79644841DFA2}" type="presOf" srcId="{7A2E1207-0D41-4682-8D2C-B86E71E4E0F4}" destId="{0F1A2EBE-6093-4D3A-9D92-DE1DC87A6AEE}" srcOrd="0" destOrd="0" presId="urn:microsoft.com/office/officeart/2005/8/layout/hierarchy2"/>
    <dgm:cxn modelId="{A321EE0D-E7CB-4A43-B39A-5AFC714F602F}" type="presOf" srcId="{65840E22-EEC6-4032-83AE-41584C3A7016}" destId="{E32F218A-1ED8-4368-BC85-845A14639910}" srcOrd="0" destOrd="0" presId="urn:microsoft.com/office/officeart/2005/8/layout/hierarchy2"/>
    <dgm:cxn modelId="{C7B8D305-A57B-4DA3-AD9C-1FA03675C56C}" type="presOf" srcId="{36369064-4217-49F0-AAAE-8BE647A7C533}" destId="{15B2456D-11B1-43F6-8E11-E62A17C34055}" srcOrd="0" destOrd="0" presId="urn:microsoft.com/office/officeart/2005/8/layout/hierarchy2"/>
    <dgm:cxn modelId="{30D237A0-4D73-494B-9A5E-1035FBD21766}" type="presOf" srcId="{50CFDE53-7C47-412C-9355-134266EF54C0}" destId="{51C7C44C-C751-4F32-97B3-300D8C5946EE}" srcOrd="0" destOrd="0" presId="urn:microsoft.com/office/officeart/2005/8/layout/hierarchy2"/>
    <dgm:cxn modelId="{64D0DA5F-095C-4D5D-A7B2-84C67EB4EFBB}" type="presOf" srcId="{DAC14356-5C64-4EA5-B0B5-2A3C20D27BF2}" destId="{9E727533-21E0-42EA-85BC-E8A688AA80C9}" srcOrd="1" destOrd="0" presId="urn:microsoft.com/office/officeart/2005/8/layout/hierarchy2"/>
    <dgm:cxn modelId="{B496496A-9286-46B0-A91D-0B7CC67CA3ED}" srcId="{372495C4-D5C8-402B-B1F3-8A91517C1BA0}" destId="{9A35E66C-0358-40DE-9324-7356172FBF90}" srcOrd="1" destOrd="0" parTransId="{B8D92515-6D14-4DEA-A7B4-A4BF16C4F710}" sibTransId="{F8F2F960-F531-4B2A-8F14-07D09E67B83E}"/>
    <dgm:cxn modelId="{145AA14F-6498-4163-93FB-0B43222EDB6A}" srcId="{36369064-4217-49F0-AAAE-8BE647A7C533}" destId="{372495C4-D5C8-402B-B1F3-8A91517C1BA0}" srcOrd="0" destOrd="0" parTransId="{BAB8E821-CAE6-41D4-986A-DBCCC73D736C}" sibTransId="{D9B79B06-4565-4A75-AB8A-1D5798CC0349}"/>
    <dgm:cxn modelId="{64E97744-7083-44BF-99A5-63683A9F283F}" type="presOf" srcId="{A27789C7-0B67-4448-AA61-99F352B799D1}" destId="{6889157A-BA43-401C-8948-90260EDB4295}" srcOrd="1" destOrd="0" presId="urn:microsoft.com/office/officeart/2005/8/layout/hierarchy2"/>
    <dgm:cxn modelId="{E25C951B-7DA5-4D5F-A458-2410DD14596A}" type="presOf" srcId="{3001A754-0550-4BF0-9A17-843A0AF0BEF4}" destId="{4D9F7405-9A14-49AA-B247-E15B4E772BBD}" srcOrd="1" destOrd="0" presId="urn:microsoft.com/office/officeart/2005/8/layout/hierarchy2"/>
    <dgm:cxn modelId="{2D7DF4D0-BE99-43D3-B830-1160D6604A0A}" type="presOf" srcId="{B8D92515-6D14-4DEA-A7B4-A4BF16C4F710}" destId="{CB7979A2-4358-4239-BEC4-7FF83BA3F152}" srcOrd="1" destOrd="0" presId="urn:microsoft.com/office/officeart/2005/8/layout/hierarchy2"/>
    <dgm:cxn modelId="{445CAB06-CD45-49AC-A7E6-3D872B407401}" type="presOf" srcId="{B8D92515-6D14-4DEA-A7B4-A4BF16C4F710}" destId="{7D930265-546D-483E-8477-DB2974B51BF6}" srcOrd="0" destOrd="0" presId="urn:microsoft.com/office/officeart/2005/8/layout/hierarchy2"/>
    <dgm:cxn modelId="{B2B89C3D-ABF5-4E2E-8DB0-08AA5F5EC91D}" type="presOf" srcId="{3001A754-0550-4BF0-9A17-843A0AF0BEF4}" destId="{7AA9BCF0-2EBD-40AE-BD41-3562A9E7BFAF}" srcOrd="0" destOrd="0" presId="urn:microsoft.com/office/officeart/2005/8/layout/hierarchy2"/>
    <dgm:cxn modelId="{5452B827-2D21-4C4E-886D-9F1621EC35EC}" type="presOf" srcId="{DAC14356-5C64-4EA5-B0B5-2A3C20D27BF2}" destId="{F5B41F99-8FB8-4A2A-9A6A-4FEDB3CB40A9}" srcOrd="0" destOrd="0" presId="urn:microsoft.com/office/officeart/2005/8/layout/hierarchy2"/>
    <dgm:cxn modelId="{36F42A56-7BBE-4F0A-890B-690F9FDBE9E5}" srcId="{372495C4-D5C8-402B-B1F3-8A91517C1BA0}" destId="{4B6B4134-A2CB-4F21-89FB-9602D012EE0F}" srcOrd="0" destOrd="0" parTransId="{A27789C7-0B67-4448-AA61-99F352B799D1}" sibTransId="{3F2A83B1-9D95-416A-97FE-7E3B2DB2ED2C}"/>
    <dgm:cxn modelId="{30724091-163A-4ABC-8F6C-5E490776A7CB}" srcId="{4B6B4134-A2CB-4F21-89FB-9602D012EE0F}" destId="{65840E22-EEC6-4032-83AE-41584C3A7016}" srcOrd="0" destOrd="0" parTransId="{DAC14356-5C64-4EA5-B0B5-2A3C20D27BF2}" sibTransId="{B43F3B7A-6E25-45AD-81B5-FE79860D196F}"/>
    <dgm:cxn modelId="{5D592FFA-EF9A-42A7-90CD-7DF6619DE3E6}" type="presOf" srcId="{7A2E1207-0D41-4682-8D2C-B86E71E4E0F4}" destId="{4023814A-F709-4003-A926-98D409CBD1FA}" srcOrd="1" destOrd="0" presId="urn:microsoft.com/office/officeart/2005/8/layout/hierarchy2"/>
    <dgm:cxn modelId="{DC1ECDB9-392B-48E0-B5AB-7D985F0E6A2C}" type="presOf" srcId="{372495C4-D5C8-402B-B1F3-8A91517C1BA0}" destId="{B49FD494-B7D8-4FFA-BC65-8502C27DEBEA}" srcOrd="0" destOrd="0" presId="urn:microsoft.com/office/officeart/2005/8/layout/hierarchy2"/>
    <dgm:cxn modelId="{8D2BE2E5-4334-422A-8FB1-D262D7B73957}" srcId="{9A35E66C-0358-40DE-9324-7356172FBF90}" destId="{F09D8C0B-8109-415A-A0AC-7C433AE43622}" srcOrd="0" destOrd="0" parTransId="{3001A754-0550-4BF0-9A17-843A0AF0BEF4}" sibTransId="{0CAF9C1C-60EB-425C-974F-C6B2AF62EF7B}"/>
    <dgm:cxn modelId="{B4D25269-F968-41D6-8656-306CE057DCBC}" type="presOf" srcId="{4B6B4134-A2CB-4F21-89FB-9602D012EE0F}" destId="{6C5851A7-74C7-4698-9178-0543E3187A43}" srcOrd="0" destOrd="0" presId="urn:microsoft.com/office/officeart/2005/8/layout/hierarchy2"/>
    <dgm:cxn modelId="{93792150-4292-42F4-8123-AC916ACA6E31}" type="presOf" srcId="{9A35E66C-0358-40DE-9324-7356172FBF90}" destId="{6305BDFF-C0EA-4971-BD67-449834414A9E}" srcOrd="0" destOrd="0" presId="urn:microsoft.com/office/officeart/2005/8/layout/hierarchy2"/>
    <dgm:cxn modelId="{F0538AED-2D59-4264-A3BD-1FC7C7519777}" type="presOf" srcId="{50CFDE53-7C47-412C-9355-134266EF54C0}" destId="{D76A8986-4736-46D7-9904-B3630F5857E3}" srcOrd="1" destOrd="0" presId="urn:microsoft.com/office/officeart/2005/8/layout/hierarchy2"/>
    <dgm:cxn modelId="{CD7F6596-38FE-4BA8-8023-CC140B267699}" type="presParOf" srcId="{15B2456D-11B1-43F6-8E11-E62A17C34055}" destId="{C3B23F75-1317-4BE1-A4D4-AD1B8E4B7A8D}" srcOrd="0" destOrd="0" presId="urn:microsoft.com/office/officeart/2005/8/layout/hierarchy2"/>
    <dgm:cxn modelId="{46644FE1-6EC6-4F0E-95CB-18865F09C40F}" type="presParOf" srcId="{C3B23F75-1317-4BE1-A4D4-AD1B8E4B7A8D}" destId="{B49FD494-B7D8-4FFA-BC65-8502C27DEBEA}" srcOrd="0" destOrd="0" presId="urn:microsoft.com/office/officeart/2005/8/layout/hierarchy2"/>
    <dgm:cxn modelId="{6FA97210-0CEA-45DF-8CCC-27C044B3C63B}" type="presParOf" srcId="{C3B23F75-1317-4BE1-A4D4-AD1B8E4B7A8D}" destId="{1ED7B340-809A-4AE0-B77A-95F6C909F211}" srcOrd="1" destOrd="0" presId="urn:microsoft.com/office/officeart/2005/8/layout/hierarchy2"/>
    <dgm:cxn modelId="{9AE51B7B-48A4-4BB5-BB80-E7291640AFAE}" type="presParOf" srcId="{1ED7B340-809A-4AE0-B77A-95F6C909F211}" destId="{2A0A9ED6-779F-43C3-82EF-0A0D221D01FD}" srcOrd="0" destOrd="0" presId="urn:microsoft.com/office/officeart/2005/8/layout/hierarchy2"/>
    <dgm:cxn modelId="{86045E41-52D7-4512-A045-2A909A58A379}" type="presParOf" srcId="{2A0A9ED6-779F-43C3-82EF-0A0D221D01FD}" destId="{6889157A-BA43-401C-8948-90260EDB4295}" srcOrd="0" destOrd="0" presId="urn:microsoft.com/office/officeart/2005/8/layout/hierarchy2"/>
    <dgm:cxn modelId="{71B80AF0-DEC4-4AD9-9725-AC0F2DDC270E}" type="presParOf" srcId="{1ED7B340-809A-4AE0-B77A-95F6C909F211}" destId="{B8C4C3EE-629C-4037-99A8-82605E8B2E64}" srcOrd="1" destOrd="0" presId="urn:microsoft.com/office/officeart/2005/8/layout/hierarchy2"/>
    <dgm:cxn modelId="{97DF494E-8AA7-4627-B12C-AFE5FE8A45D5}" type="presParOf" srcId="{B8C4C3EE-629C-4037-99A8-82605E8B2E64}" destId="{6C5851A7-74C7-4698-9178-0543E3187A43}" srcOrd="0" destOrd="0" presId="urn:microsoft.com/office/officeart/2005/8/layout/hierarchy2"/>
    <dgm:cxn modelId="{28438A98-4CF6-43A7-9500-6F4F25E9B425}" type="presParOf" srcId="{B8C4C3EE-629C-4037-99A8-82605E8B2E64}" destId="{5D90C82B-A517-4B0E-AB49-6CB882F7C4AE}" srcOrd="1" destOrd="0" presId="urn:microsoft.com/office/officeart/2005/8/layout/hierarchy2"/>
    <dgm:cxn modelId="{9FB60A37-120F-43AA-B8A9-0258E2EA799C}" type="presParOf" srcId="{5D90C82B-A517-4B0E-AB49-6CB882F7C4AE}" destId="{F5B41F99-8FB8-4A2A-9A6A-4FEDB3CB40A9}" srcOrd="0" destOrd="0" presId="urn:microsoft.com/office/officeart/2005/8/layout/hierarchy2"/>
    <dgm:cxn modelId="{A4748FFE-357F-49C3-AF4E-57E42F5350A4}" type="presParOf" srcId="{F5B41F99-8FB8-4A2A-9A6A-4FEDB3CB40A9}" destId="{9E727533-21E0-42EA-85BC-E8A688AA80C9}" srcOrd="0" destOrd="0" presId="urn:microsoft.com/office/officeart/2005/8/layout/hierarchy2"/>
    <dgm:cxn modelId="{7EB5307A-D095-443C-A9FA-A1AA6C09073D}" type="presParOf" srcId="{5D90C82B-A517-4B0E-AB49-6CB882F7C4AE}" destId="{E95CD1A5-54F2-4165-A8F2-D2EC5E965187}" srcOrd="1" destOrd="0" presId="urn:microsoft.com/office/officeart/2005/8/layout/hierarchy2"/>
    <dgm:cxn modelId="{BE56664A-E8C0-46B6-89FF-0E15E3C0CC5A}" type="presParOf" srcId="{E95CD1A5-54F2-4165-A8F2-D2EC5E965187}" destId="{E32F218A-1ED8-4368-BC85-845A14639910}" srcOrd="0" destOrd="0" presId="urn:microsoft.com/office/officeart/2005/8/layout/hierarchy2"/>
    <dgm:cxn modelId="{8A9723A0-4539-4F6B-98C4-DE0F80E81F39}" type="presParOf" srcId="{E95CD1A5-54F2-4165-A8F2-D2EC5E965187}" destId="{CC32F609-37C8-49AC-B0EE-3CEAEA2BD347}" srcOrd="1" destOrd="0" presId="urn:microsoft.com/office/officeart/2005/8/layout/hierarchy2"/>
    <dgm:cxn modelId="{AB6350C5-BA11-4956-82B6-01844CAB6E83}" type="presParOf" srcId="{5D90C82B-A517-4B0E-AB49-6CB882F7C4AE}" destId="{0F1A2EBE-6093-4D3A-9D92-DE1DC87A6AEE}" srcOrd="2" destOrd="0" presId="urn:microsoft.com/office/officeart/2005/8/layout/hierarchy2"/>
    <dgm:cxn modelId="{6E926A32-5339-4D8D-8F29-6BEE266C3D45}" type="presParOf" srcId="{0F1A2EBE-6093-4D3A-9D92-DE1DC87A6AEE}" destId="{4023814A-F709-4003-A926-98D409CBD1FA}" srcOrd="0" destOrd="0" presId="urn:microsoft.com/office/officeart/2005/8/layout/hierarchy2"/>
    <dgm:cxn modelId="{0D2A8827-B0EA-4F0D-B044-942B3EB93BA7}" type="presParOf" srcId="{5D90C82B-A517-4B0E-AB49-6CB882F7C4AE}" destId="{5FC48799-588D-4BB1-8C8D-B13FE0484ADD}" srcOrd="3" destOrd="0" presId="urn:microsoft.com/office/officeart/2005/8/layout/hierarchy2"/>
    <dgm:cxn modelId="{30545FF0-E660-4C9C-90D4-9755D257405E}" type="presParOf" srcId="{5FC48799-588D-4BB1-8C8D-B13FE0484ADD}" destId="{D0970004-3736-494A-B434-FFF2F5B27D32}" srcOrd="0" destOrd="0" presId="urn:microsoft.com/office/officeart/2005/8/layout/hierarchy2"/>
    <dgm:cxn modelId="{B26DAE1A-4801-49E6-A8FF-9AF801AF64E8}" type="presParOf" srcId="{5FC48799-588D-4BB1-8C8D-B13FE0484ADD}" destId="{B76BA0AB-7F03-4642-B9E1-D9B6A0427B21}" srcOrd="1" destOrd="0" presId="urn:microsoft.com/office/officeart/2005/8/layout/hierarchy2"/>
    <dgm:cxn modelId="{E785ABD1-719F-47C4-8802-F2E66C212C25}" type="presParOf" srcId="{1ED7B340-809A-4AE0-B77A-95F6C909F211}" destId="{7D930265-546D-483E-8477-DB2974B51BF6}" srcOrd="2" destOrd="0" presId="urn:microsoft.com/office/officeart/2005/8/layout/hierarchy2"/>
    <dgm:cxn modelId="{3BC4A33F-758B-4693-8BF4-45BDB32843FE}" type="presParOf" srcId="{7D930265-546D-483E-8477-DB2974B51BF6}" destId="{CB7979A2-4358-4239-BEC4-7FF83BA3F152}" srcOrd="0" destOrd="0" presId="urn:microsoft.com/office/officeart/2005/8/layout/hierarchy2"/>
    <dgm:cxn modelId="{712A4F6D-9A99-408A-BEE9-1430D834F791}" type="presParOf" srcId="{1ED7B340-809A-4AE0-B77A-95F6C909F211}" destId="{C799A5D6-4589-49DF-BD6E-15C8290B8879}" srcOrd="3" destOrd="0" presId="urn:microsoft.com/office/officeart/2005/8/layout/hierarchy2"/>
    <dgm:cxn modelId="{A3FAA3D1-ED90-4E05-BDF4-A92355B59C4F}" type="presParOf" srcId="{C799A5D6-4589-49DF-BD6E-15C8290B8879}" destId="{6305BDFF-C0EA-4971-BD67-449834414A9E}" srcOrd="0" destOrd="0" presId="urn:microsoft.com/office/officeart/2005/8/layout/hierarchy2"/>
    <dgm:cxn modelId="{03BA2C9D-D69C-42AC-BF9D-17730AE95EDF}" type="presParOf" srcId="{C799A5D6-4589-49DF-BD6E-15C8290B8879}" destId="{7283E2E7-2617-44E9-B29B-4B7B50DD04BA}" srcOrd="1" destOrd="0" presId="urn:microsoft.com/office/officeart/2005/8/layout/hierarchy2"/>
    <dgm:cxn modelId="{B0A88074-9D8E-4420-9FC4-966AB76C80F3}" type="presParOf" srcId="{7283E2E7-2617-44E9-B29B-4B7B50DD04BA}" destId="{7AA9BCF0-2EBD-40AE-BD41-3562A9E7BFAF}" srcOrd="0" destOrd="0" presId="urn:microsoft.com/office/officeart/2005/8/layout/hierarchy2"/>
    <dgm:cxn modelId="{0C1AD989-7C99-46E2-AF12-8046A9AE3FD9}" type="presParOf" srcId="{7AA9BCF0-2EBD-40AE-BD41-3562A9E7BFAF}" destId="{4D9F7405-9A14-49AA-B247-E15B4E772BBD}" srcOrd="0" destOrd="0" presId="urn:microsoft.com/office/officeart/2005/8/layout/hierarchy2"/>
    <dgm:cxn modelId="{4587D051-1CAA-457B-8B36-4BB3B2B68D22}" type="presParOf" srcId="{7283E2E7-2617-44E9-B29B-4B7B50DD04BA}" destId="{AAA071B1-7520-437D-A198-078B5C22C8E4}" srcOrd="1" destOrd="0" presId="urn:microsoft.com/office/officeart/2005/8/layout/hierarchy2"/>
    <dgm:cxn modelId="{E590C9E8-6EA4-48A9-B671-8ACF7FF9B4BE}" type="presParOf" srcId="{AAA071B1-7520-437D-A198-078B5C22C8E4}" destId="{E674F54A-A333-4CB7-B4D3-735B7E847FB0}" srcOrd="0" destOrd="0" presId="urn:microsoft.com/office/officeart/2005/8/layout/hierarchy2"/>
    <dgm:cxn modelId="{DA98B5F8-904A-434F-81AE-4A4BD977122C}" type="presParOf" srcId="{AAA071B1-7520-437D-A198-078B5C22C8E4}" destId="{F1F79EA1-1440-45A8-9347-2953DB458795}" srcOrd="1" destOrd="0" presId="urn:microsoft.com/office/officeart/2005/8/layout/hierarchy2"/>
    <dgm:cxn modelId="{BFACBC98-2363-4807-8B89-FCCB4F9511F9}" type="presParOf" srcId="{7283E2E7-2617-44E9-B29B-4B7B50DD04BA}" destId="{51C7C44C-C751-4F32-97B3-300D8C5946EE}" srcOrd="2" destOrd="0" presId="urn:microsoft.com/office/officeart/2005/8/layout/hierarchy2"/>
    <dgm:cxn modelId="{6B907B05-940A-4834-A25D-4F6F8AE7E4CB}" type="presParOf" srcId="{51C7C44C-C751-4F32-97B3-300D8C5946EE}" destId="{D76A8986-4736-46D7-9904-B3630F5857E3}" srcOrd="0" destOrd="0" presId="urn:microsoft.com/office/officeart/2005/8/layout/hierarchy2"/>
    <dgm:cxn modelId="{ADC763C3-57EC-4C9E-9FB4-87704D10E9D6}" type="presParOf" srcId="{7283E2E7-2617-44E9-B29B-4B7B50DD04BA}" destId="{9A421169-65DA-48FE-AAED-F4136749653E}" srcOrd="3" destOrd="0" presId="urn:microsoft.com/office/officeart/2005/8/layout/hierarchy2"/>
    <dgm:cxn modelId="{A116FD4C-08A7-43B1-980C-F5E220E6ECC7}" type="presParOf" srcId="{9A421169-65DA-48FE-AAED-F4136749653E}" destId="{E738D762-B5EB-49F1-9316-FAAE3C1BBB59}" srcOrd="0" destOrd="0" presId="urn:microsoft.com/office/officeart/2005/8/layout/hierarchy2"/>
    <dgm:cxn modelId="{4117786A-54EA-449A-A00B-99C781BF8569}" type="presParOf" srcId="{9A421169-65DA-48FE-AAED-F4136749653E}" destId="{A8A41BAC-660E-4AC5-BA02-0E7E567BDE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91E26-BDB8-4432-B587-A5760A9B8A87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57FBBC46-8A5C-4D90-A53B-8CF69C8DCA3E}">
      <dgm:prSet phldrT="[Texto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Conceito</a:t>
          </a:r>
          <a:endParaRPr lang="pt-BR" sz="2800" dirty="0">
            <a:latin typeface="Times New Roman" pitchFamily="18" charset="0"/>
            <a:cs typeface="Times New Roman" pitchFamily="18" charset="0"/>
          </a:endParaRPr>
        </a:p>
      </dgm:t>
    </dgm:pt>
    <dgm:pt modelId="{12E5C787-211D-4BE0-A295-0DEAB29A2157}" type="parTrans" cxnId="{FE8D2E31-76F0-4B71-AB68-37906930E7A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2612056-7341-433A-97D9-6044E33F6552}" type="sibTrans" cxnId="{FE8D2E31-76F0-4B71-AB68-37906930E7A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957DAF6-0F20-42FA-A50E-0E2BD9A857B6}">
      <dgm:prSet phldrT="[Texto]" custT="1"/>
      <dgm:spPr/>
      <dgm:t>
        <a:bodyPr/>
        <a:lstStyle/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Subconceitos</a:t>
          </a:r>
          <a:endParaRPr lang="pt-BR" sz="2400" dirty="0">
            <a:latin typeface="Times New Roman" pitchFamily="18" charset="0"/>
            <a:cs typeface="Times New Roman" pitchFamily="18" charset="0"/>
          </a:endParaRPr>
        </a:p>
      </dgm:t>
    </dgm:pt>
    <dgm:pt modelId="{2DD2255B-2AF4-4AB9-AE26-9425E03E74B7}" type="parTrans" cxnId="{E76A5153-009C-4DEC-A2E6-88DE3FA3F21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DDDE1C1-4864-4222-947C-AAA99F297767}" type="sibTrans" cxnId="{E76A5153-009C-4DEC-A2E6-88DE3FA3F21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0044A25-40D2-429B-BC44-6A2AA1843322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Dimensões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6C367DA9-8EF9-46A6-AE88-E787401E403B}" type="parTrans" cxnId="{93A06432-D599-49A2-AB6E-B5836CD51F3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8599B3D4-2D69-4CA1-A00D-FC56C1368E61}" type="sibTrans" cxnId="{93A06432-D599-49A2-AB6E-B5836CD51F3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89C19FA0-DD5B-4FBA-ACB4-A7959A89C987}" type="pres">
      <dgm:prSet presAssocID="{DA291E26-BDB8-4432-B587-A5760A9B8A87}" presName="Name0" presStyleCnt="0">
        <dgm:presLayoutVars>
          <dgm:dir/>
          <dgm:resizeHandles val="exact"/>
        </dgm:presLayoutVars>
      </dgm:prSet>
      <dgm:spPr/>
    </dgm:pt>
    <dgm:pt modelId="{E19BF38F-30AC-451D-9063-06EC77F03F90}" type="pres">
      <dgm:prSet presAssocID="{57FBBC46-8A5C-4D90-A53B-8CF69C8DCA3E}" presName="node" presStyleLbl="node1" presStyleIdx="0" presStyleCnt="3" custScaleY="50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7633D4-5E24-4D50-99A1-5B0E31455EBB}" type="pres">
      <dgm:prSet presAssocID="{92612056-7341-433A-97D9-6044E33F655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C39D1C2-B49D-409B-8FE4-8F9882EBBA05}" type="pres">
      <dgm:prSet presAssocID="{92612056-7341-433A-97D9-6044E33F655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D842AE13-FF25-47B2-B13A-18D0FC4979AD}" type="pres">
      <dgm:prSet presAssocID="{A957DAF6-0F20-42FA-A50E-0E2BD9A857B6}" presName="node" presStyleLbl="node1" presStyleIdx="1" presStyleCnt="3" custScaleY="49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7DD25-A6C6-4EDC-8A14-A712AD2560D0}" type="pres">
      <dgm:prSet presAssocID="{ADDDE1C1-4864-4222-947C-AAA99F297767}" presName="sibTrans" presStyleLbl="sibTrans2D1" presStyleIdx="1" presStyleCnt="2"/>
      <dgm:spPr/>
      <dgm:t>
        <a:bodyPr/>
        <a:lstStyle/>
        <a:p>
          <a:endParaRPr lang="pt-BR"/>
        </a:p>
      </dgm:t>
    </dgm:pt>
    <dgm:pt modelId="{FA9A3345-EAAE-4E71-AE3A-3B34F62377BB}" type="pres">
      <dgm:prSet presAssocID="{ADDDE1C1-4864-4222-947C-AAA99F297767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DD1A24F-C06F-4F0C-A961-2545DF27FE38}" type="pres">
      <dgm:prSet presAssocID="{C0044A25-40D2-429B-BC44-6A2AA1843322}" presName="node" presStyleLbl="node1" presStyleIdx="2" presStyleCnt="3" custScaleY="590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97E236-5C93-4F86-9913-7A431A4EF0C2}" type="presOf" srcId="{DA291E26-BDB8-4432-B587-A5760A9B8A87}" destId="{89C19FA0-DD5B-4FBA-ACB4-A7959A89C987}" srcOrd="0" destOrd="0" presId="urn:microsoft.com/office/officeart/2005/8/layout/process1"/>
    <dgm:cxn modelId="{1D3CD47E-000A-4F01-94A7-340FA55EF4EA}" type="presOf" srcId="{92612056-7341-433A-97D9-6044E33F6552}" destId="{C07633D4-5E24-4D50-99A1-5B0E31455EBB}" srcOrd="0" destOrd="0" presId="urn:microsoft.com/office/officeart/2005/8/layout/process1"/>
    <dgm:cxn modelId="{C9927774-E04D-46C6-A542-FCBE9910AFEE}" type="presOf" srcId="{C0044A25-40D2-429B-BC44-6A2AA1843322}" destId="{DDD1A24F-C06F-4F0C-A961-2545DF27FE38}" srcOrd="0" destOrd="0" presId="urn:microsoft.com/office/officeart/2005/8/layout/process1"/>
    <dgm:cxn modelId="{E76A5153-009C-4DEC-A2E6-88DE3FA3F21C}" srcId="{DA291E26-BDB8-4432-B587-A5760A9B8A87}" destId="{A957DAF6-0F20-42FA-A50E-0E2BD9A857B6}" srcOrd="1" destOrd="0" parTransId="{2DD2255B-2AF4-4AB9-AE26-9425E03E74B7}" sibTransId="{ADDDE1C1-4864-4222-947C-AAA99F297767}"/>
    <dgm:cxn modelId="{7EC4F58D-18DD-4416-9430-339DD6B4EE7C}" type="presOf" srcId="{ADDDE1C1-4864-4222-947C-AAA99F297767}" destId="{FA9A3345-EAAE-4E71-AE3A-3B34F62377BB}" srcOrd="1" destOrd="0" presId="urn:microsoft.com/office/officeart/2005/8/layout/process1"/>
    <dgm:cxn modelId="{93A06432-D599-49A2-AB6E-B5836CD51F30}" srcId="{DA291E26-BDB8-4432-B587-A5760A9B8A87}" destId="{C0044A25-40D2-429B-BC44-6A2AA1843322}" srcOrd="2" destOrd="0" parTransId="{6C367DA9-8EF9-46A6-AE88-E787401E403B}" sibTransId="{8599B3D4-2D69-4CA1-A00D-FC56C1368E61}"/>
    <dgm:cxn modelId="{BDD716B8-EC68-4F3A-AA28-B42BF7746019}" type="presOf" srcId="{57FBBC46-8A5C-4D90-A53B-8CF69C8DCA3E}" destId="{E19BF38F-30AC-451D-9063-06EC77F03F90}" srcOrd="0" destOrd="0" presId="urn:microsoft.com/office/officeart/2005/8/layout/process1"/>
    <dgm:cxn modelId="{40742884-A09F-4A02-9689-5F35EF1E7BA0}" type="presOf" srcId="{A957DAF6-0F20-42FA-A50E-0E2BD9A857B6}" destId="{D842AE13-FF25-47B2-B13A-18D0FC4979AD}" srcOrd="0" destOrd="0" presId="urn:microsoft.com/office/officeart/2005/8/layout/process1"/>
    <dgm:cxn modelId="{8E881E72-7ABA-4D02-A4BC-2A076DCA0CDC}" type="presOf" srcId="{92612056-7341-433A-97D9-6044E33F6552}" destId="{4C39D1C2-B49D-409B-8FE4-8F9882EBBA05}" srcOrd="1" destOrd="0" presId="urn:microsoft.com/office/officeart/2005/8/layout/process1"/>
    <dgm:cxn modelId="{C2B4C9DE-8451-43DA-8BCB-1B9F2BDCCB62}" type="presOf" srcId="{ADDDE1C1-4864-4222-947C-AAA99F297767}" destId="{E0F7DD25-A6C6-4EDC-8A14-A712AD2560D0}" srcOrd="0" destOrd="0" presId="urn:microsoft.com/office/officeart/2005/8/layout/process1"/>
    <dgm:cxn modelId="{FE8D2E31-76F0-4B71-AB68-37906930E7A7}" srcId="{DA291E26-BDB8-4432-B587-A5760A9B8A87}" destId="{57FBBC46-8A5C-4D90-A53B-8CF69C8DCA3E}" srcOrd="0" destOrd="0" parTransId="{12E5C787-211D-4BE0-A295-0DEAB29A2157}" sibTransId="{92612056-7341-433A-97D9-6044E33F6552}"/>
    <dgm:cxn modelId="{46097AAD-4D1B-4808-9917-715EBAA6ED96}" type="presParOf" srcId="{89C19FA0-DD5B-4FBA-ACB4-A7959A89C987}" destId="{E19BF38F-30AC-451D-9063-06EC77F03F90}" srcOrd="0" destOrd="0" presId="urn:microsoft.com/office/officeart/2005/8/layout/process1"/>
    <dgm:cxn modelId="{61A9EEEF-15D9-4B45-B649-556885F9BEF2}" type="presParOf" srcId="{89C19FA0-DD5B-4FBA-ACB4-A7959A89C987}" destId="{C07633D4-5E24-4D50-99A1-5B0E31455EBB}" srcOrd="1" destOrd="0" presId="urn:microsoft.com/office/officeart/2005/8/layout/process1"/>
    <dgm:cxn modelId="{BE84CD01-A148-4EAF-AAED-464750DE6C41}" type="presParOf" srcId="{C07633D4-5E24-4D50-99A1-5B0E31455EBB}" destId="{4C39D1C2-B49D-409B-8FE4-8F9882EBBA05}" srcOrd="0" destOrd="0" presId="urn:microsoft.com/office/officeart/2005/8/layout/process1"/>
    <dgm:cxn modelId="{7A9F82F0-440D-4681-8A53-6BCB297C0D89}" type="presParOf" srcId="{89C19FA0-DD5B-4FBA-ACB4-A7959A89C987}" destId="{D842AE13-FF25-47B2-B13A-18D0FC4979AD}" srcOrd="2" destOrd="0" presId="urn:microsoft.com/office/officeart/2005/8/layout/process1"/>
    <dgm:cxn modelId="{E719B912-5B7B-4742-91D6-0D4F2E821F24}" type="presParOf" srcId="{89C19FA0-DD5B-4FBA-ACB4-A7959A89C987}" destId="{E0F7DD25-A6C6-4EDC-8A14-A712AD2560D0}" srcOrd="3" destOrd="0" presId="urn:microsoft.com/office/officeart/2005/8/layout/process1"/>
    <dgm:cxn modelId="{EDACD768-978E-4F8E-AB26-70E9B216DD9A}" type="presParOf" srcId="{E0F7DD25-A6C6-4EDC-8A14-A712AD2560D0}" destId="{FA9A3345-EAAE-4E71-AE3A-3B34F62377BB}" srcOrd="0" destOrd="0" presId="urn:microsoft.com/office/officeart/2005/8/layout/process1"/>
    <dgm:cxn modelId="{340C8EDD-987B-4C7C-B01B-FDC1A5D810D8}" type="presParOf" srcId="{89C19FA0-DD5B-4FBA-ACB4-A7959A89C987}" destId="{DDD1A24F-C06F-4F0C-A961-2545DF27FE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E3572-F48B-4F6F-8C77-B2B9D31B63C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DA5AD25-5AC9-4C6A-A92E-59936DCDBCD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Diminuição </a:t>
          </a:r>
        </a:p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Influência</a:t>
          </a:r>
          <a:endParaRPr lang="pt-BR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Itamaraty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1CDBF-2D53-49C1-A1BD-AF923796ABF4}" type="parTrans" cxnId="{421742C3-83DB-4AAC-A2F2-C62B9A6346D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CD92A-6C38-4E12-B56E-148C366012DC}" type="sibTrans" cxnId="{421742C3-83DB-4AAC-A2F2-C62B9A6346D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8A435-FD7B-42B1-8779-74F888CA6385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Fim da Guerra Fria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Temas  e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Agenda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40361-4542-46E7-A268-FDFC8917EB72}" type="parTrans" cxnId="{AC2B343E-0FCB-4738-936C-89DF2718286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CFB32-24B9-4CF5-BAD2-FBA338A487AF}" type="sibTrans" cxnId="{AC2B343E-0FCB-4738-936C-89DF2718286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4D705-1CC9-4784-A025-C6603626EE2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Lideranças 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Presidenciais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Fortes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774C6-6120-485E-83D3-5E545AC12E37}" type="parTrans" cxnId="{68302258-DF02-41ED-BC7C-410A6DAC37A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50FB6-F01A-4A7B-BB81-8C257AEBD17E}" type="sibTrans" cxnId="{68302258-DF02-41ED-BC7C-410A6DAC37A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4E6B3-93B1-4392-A828-549BCBEFF849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Democratização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Atores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A77C8-2BB0-4E3F-885E-B4C28B4D423E}" type="parTrans" cxnId="{AC744952-3EA7-4685-A966-E18C39F4C7B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DBC42-FABD-4C39-83CE-FC2A48505A7D}" type="sibTrans" cxnId="{AC744952-3EA7-4685-A966-E18C39F4C7B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3A1A4-5AF0-4BD9-9F30-2D74CB415B37}" type="pres">
      <dgm:prSet presAssocID="{C3AE3572-F48B-4F6F-8C77-B2B9D31B63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19C776-23A3-44FE-8E3F-A8AB811145F2}" type="pres">
      <dgm:prSet presAssocID="{BDA5AD25-5AC9-4C6A-A92E-59936DCDBCD7}" presName="singleCycle" presStyleCnt="0"/>
      <dgm:spPr/>
    </dgm:pt>
    <dgm:pt modelId="{7E04FE15-C6AC-4D42-9153-88C55F50E17B}" type="pres">
      <dgm:prSet presAssocID="{BDA5AD25-5AC9-4C6A-A92E-59936DCDBCD7}" presName="singleCenter" presStyleLbl="node1" presStyleIdx="0" presStyleCnt="4" custScaleX="133757" custScaleY="12279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7B6A66B-CFB8-4750-804B-39F95ED23F7B}" type="pres">
      <dgm:prSet presAssocID="{86D40361-4542-46E7-A268-FDFC8917EB7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7E3F943-AFA9-426A-B367-D4893B60BB50}" type="pres">
      <dgm:prSet presAssocID="{01C8A435-FD7B-42B1-8779-74F888CA6385}" presName="text0" presStyleLbl="node1" presStyleIdx="1" presStyleCnt="4" custScaleX="202910" custScaleY="147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1F16AF-7163-4D7B-9FA8-61CE903FF804}" type="pres">
      <dgm:prSet presAssocID="{A5F774C6-6120-485E-83D3-5E545AC12E3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5C2A2F9-1E70-4E5B-90A1-CBDC21270218}" type="pres">
      <dgm:prSet presAssocID="{7CC4D705-1CC9-4784-A025-C6603626EE27}" presName="text0" presStyleLbl="node1" presStyleIdx="2" presStyleCnt="4" custScaleX="183274" custScaleY="147274" custRadScaleRad="129200" custRadScaleInc="-12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EC32C-4DB8-4C0D-8E86-E74A7762F063}" type="pres">
      <dgm:prSet presAssocID="{7DDA77C8-2BB0-4E3F-885E-B4C28B4D423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39ED865-A4EB-4B48-B2EB-5DFFE3C81400}" type="pres">
      <dgm:prSet presAssocID="{FBB4E6B3-93B1-4392-A828-549BCBEFF849}" presName="text0" presStyleLbl="node1" presStyleIdx="3" presStyleCnt="4" custScaleX="189938" custScaleY="137455" custRadScaleRad="124251" custRadScaleInc="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B343E-0FCB-4738-936C-89DF2718286E}" srcId="{BDA5AD25-5AC9-4C6A-A92E-59936DCDBCD7}" destId="{01C8A435-FD7B-42B1-8779-74F888CA6385}" srcOrd="0" destOrd="0" parTransId="{86D40361-4542-46E7-A268-FDFC8917EB72}" sibTransId="{5F9CFB32-24B9-4CF5-BAD2-FBA338A487AF}"/>
    <dgm:cxn modelId="{A31288DE-4CB6-4573-8707-8FD8BF9D4277}" type="presOf" srcId="{01C8A435-FD7B-42B1-8779-74F888CA6385}" destId="{87E3F943-AFA9-426A-B367-D4893B60BB50}" srcOrd="0" destOrd="0" presId="urn:microsoft.com/office/officeart/2008/layout/RadialCluster"/>
    <dgm:cxn modelId="{429DD6D2-CDEC-437A-B0F0-E876D4FA0364}" type="presOf" srcId="{C3AE3572-F48B-4F6F-8C77-B2B9D31B63C5}" destId="{7B93A1A4-5AF0-4BD9-9F30-2D74CB415B37}" srcOrd="0" destOrd="0" presId="urn:microsoft.com/office/officeart/2008/layout/RadialCluster"/>
    <dgm:cxn modelId="{AC744952-3EA7-4685-A966-E18C39F4C7B1}" srcId="{BDA5AD25-5AC9-4C6A-A92E-59936DCDBCD7}" destId="{FBB4E6B3-93B1-4392-A828-549BCBEFF849}" srcOrd="2" destOrd="0" parTransId="{7DDA77C8-2BB0-4E3F-885E-B4C28B4D423E}" sibTransId="{B55DBC42-FABD-4C39-83CE-FC2A48505A7D}"/>
    <dgm:cxn modelId="{421742C3-83DB-4AAC-A2F2-C62B9A6346D5}" srcId="{C3AE3572-F48B-4F6F-8C77-B2B9D31B63C5}" destId="{BDA5AD25-5AC9-4C6A-A92E-59936DCDBCD7}" srcOrd="0" destOrd="0" parTransId="{E611CDBF-2D53-49C1-A1BD-AF923796ABF4}" sibTransId="{60ACD92A-6C38-4E12-B56E-148C366012DC}"/>
    <dgm:cxn modelId="{68302258-DF02-41ED-BC7C-410A6DAC37A7}" srcId="{BDA5AD25-5AC9-4C6A-A92E-59936DCDBCD7}" destId="{7CC4D705-1CC9-4784-A025-C6603626EE27}" srcOrd="1" destOrd="0" parTransId="{A5F774C6-6120-485E-83D3-5E545AC12E37}" sibTransId="{CDD50FB6-F01A-4A7B-BB81-8C257AEBD17E}"/>
    <dgm:cxn modelId="{85B6215C-42CF-47C1-AA5D-59AF53EA5055}" type="presOf" srcId="{FBB4E6B3-93B1-4392-A828-549BCBEFF849}" destId="{739ED865-A4EB-4B48-B2EB-5DFFE3C81400}" srcOrd="0" destOrd="0" presId="urn:microsoft.com/office/officeart/2008/layout/RadialCluster"/>
    <dgm:cxn modelId="{E668D3F6-1CFA-4AAE-ADEF-9174C9C468CE}" type="presOf" srcId="{A5F774C6-6120-485E-83D3-5E545AC12E37}" destId="{D91F16AF-7163-4D7B-9FA8-61CE903FF804}" srcOrd="0" destOrd="0" presId="urn:microsoft.com/office/officeart/2008/layout/RadialCluster"/>
    <dgm:cxn modelId="{57C21987-2669-42D6-8EA8-E7876959B39C}" type="presOf" srcId="{BDA5AD25-5AC9-4C6A-A92E-59936DCDBCD7}" destId="{7E04FE15-C6AC-4D42-9153-88C55F50E17B}" srcOrd="0" destOrd="0" presId="urn:microsoft.com/office/officeart/2008/layout/RadialCluster"/>
    <dgm:cxn modelId="{008EE25C-F1C1-4568-9F9F-A94CB400EB19}" type="presOf" srcId="{7DDA77C8-2BB0-4E3F-885E-B4C28B4D423E}" destId="{069EC32C-4DB8-4C0D-8E86-E74A7762F063}" srcOrd="0" destOrd="0" presId="urn:microsoft.com/office/officeart/2008/layout/RadialCluster"/>
    <dgm:cxn modelId="{EFDFCCB0-FDDC-424A-9BB8-9A20D2EE55EF}" type="presOf" srcId="{86D40361-4542-46E7-A268-FDFC8917EB72}" destId="{97B6A66B-CFB8-4750-804B-39F95ED23F7B}" srcOrd="0" destOrd="0" presId="urn:microsoft.com/office/officeart/2008/layout/RadialCluster"/>
    <dgm:cxn modelId="{4F516577-607C-48E5-A509-6441B3EAAFC1}" type="presOf" srcId="{7CC4D705-1CC9-4784-A025-C6603626EE27}" destId="{35C2A2F9-1E70-4E5B-90A1-CBDC21270218}" srcOrd="0" destOrd="0" presId="urn:microsoft.com/office/officeart/2008/layout/RadialCluster"/>
    <dgm:cxn modelId="{37DDAEBB-D31A-4731-ABD3-233D0DF984A3}" type="presParOf" srcId="{7B93A1A4-5AF0-4BD9-9F30-2D74CB415B37}" destId="{BE19C776-23A3-44FE-8E3F-A8AB811145F2}" srcOrd="0" destOrd="0" presId="urn:microsoft.com/office/officeart/2008/layout/RadialCluster"/>
    <dgm:cxn modelId="{94E7740C-50ED-4696-BFF8-CF1EFD1B627F}" type="presParOf" srcId="{BE19C776-23A3-44FE-8E3F-A8AB811145F2}" destId="{7E04FE15-C6AC-4D42-9153-88C55F50E17B}" srcOrd="0" destOrd="0" presId="urn:microsoft.com/office/officeart/2008/layout/RadialCluster"/>
    <dgm:cxn modelId="{E338CDE0-0DC4-4E29-B04E-12F3770F75A2}" type="presParOf" srcId="{BE19C776-23A3-44FE-8E3F-A8AB811145F2}" destId="{97B6A66B-CFB8-4750-804B-39F95ED23F7B}" srcOrd="1" destOrd="0" presId="urn:microsoft.com/office/officeart/2008/layout/RadialCluster"/>
    <dgm:cxn modelId="{DC3E851C-D6CD-4F56-87EB-2CF1830D888D}" type="presParOf" srcId="{BE19C776-23A3-44FE-8E3F-A8AB811145F2}" destId="{87E3F943-AFA9-426A-B367-D4893B60BB50}" srcOrd="2" destOrd="0" presId="urn:microsoft.com/office/officeart/2008/layout/RadialCluster"/>
    <dgm:cxn modelId="{9A1E7FA9-52FD-4F97-BBD3-B8469F79CC97}" type="presParOf" srcId="{BE19C776-23A3-44FE-8E3F-A8AB811145F2}" destId="{D91F16AF-7163-4D7B-9FA8-61CE903FF804}" srcOrd="3" destOrd="0" presId="urn:microsoft.com/office/officeart/2008/layout/RadialCluster"/>
    <dgm:cxn modelId="{17DAB4E5-EF02-4B91-8596-D11B7EC0FB6F}" type="presParOf" srcId="{BE19C776-23A3-44FE-8E3F-A8AB811145F2}" destId="{35C2A2F9-1E70-4E5B-90A1-CBDC21270218}" srcOrd="4" destOrd="0" presId="urn:microsoft.com/office/officeart/2008/layout/RadialCluster"/>
    <dgm:cxn modelId="{DBDCE037-488D-455E-AFEA-D31B23A3B02F}" type="presParOf" srcId="{BE19C776-23A3-44FE-8E3F-A8AB811145F2}" destId="{069EC32C-4DB8-4C0D-8E86-E74A7762F063}" srcOrd="5" destOrd="0" presId="urn:microsoft.com/office/officeart/2008/layout/RadialCluster"/>
    <dgm:cxn modelId="{7A471211-993F-4B07-9E7F-3EFC367C8D04}" type="presParOf" srcId="{BE19C776-23A3-44FE-8E3F-A8AB811145F2}" destId="{739ED865-A4EB-4B48-B2EB-5DFFE3C8140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D494-B7D8-4FFA-BC65-8502C27DEBEA}">
      <dsp:nvSpPr>
        <dsp:cNvPr id="0" name=""/>
        <dsp:cNvSpPr/>
      </dsp:nvSpPr>
      <dsp:spPr>
        <a:xfrm>
          <a:off x="446419" y="1776081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Burocrática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556" y="1806218"/>
        <a:ext cx="1997654" cy="968690"/>
      </dsp:txXfrm>
    </dsp:sp>
    <dsp:sp modelId="{2A0A9ED6-779F-43C3-82EF-0A0D221D01FD}">
      <dsp:nvSpPr>
        <dsp:cNvPr id="0" name=""/>
        <dsp:cNvSpPr/>
      </dsp:nvSpPr>
      <dsp:spPr>
        <a:xfrm rot="18289469">
          <a:off x="2195199" y="1678694"/>
          <a:ext cx="144146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41468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2879897" y="1662872"/>
        <a:ext cx="72073" cy="72073"/>
      </dsp:txXfrm>
    </dsp:sp>
    <dsp:sp modelId="{6C5851A7-74C7-4698-9178-0543E3187A43}">
      <dsp:nvSpPr>
        <dsp:cNvPr id="0" name=""/>
        <dsp:cNvSpPr/>
      </dsp:nvSpPr>
      <dsp:spPr>
        <a:xfrm>
          <a:off x="3327519" y="592772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Autonomia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Vontade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656" y="622909"/>
        <a:ext cx="1997654" cy="968690"/>
      </dsp:txXfrm>
    </dsp:sp>
    <dsp:sp modelId="{F5B41F99-8FB8-4A2A-9A6A-4FEDB3CB40A9}">
      <dsp:nvSpPr>
        <dsp:cNvPr id="0" name=""/>
        <dsp:cNvSpPr/>
      </dsp:nvSpPr>
      <dsp:spPr>
        <a:xfrm rot="19457599">
          <a:off x="5290164" y="791212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786084"/>
        <a:ext cx="50686" cy="50686"/>
      </dsp:txXfrm>
    </dsp:sp>
    <dsp:sp modelId="{E32F218A-1ED8-4368-BC85-845A14639910}">
      <dsp:nvSpPr>
        <dsp:cNvPr id="0" name=""/>
        <dsp:cNvSpPr/>
      </dsp:nvSpPr>
      <dsp:spPr>
        <a:xfrm>
          <a:off x="6208619" y="1118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Coesão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31255"/>
        <a:ext cx="1997654" cy="968690"/>
      </dsp:txXfrm>
    </dsp:sp>
    <dsp:sp modelId="{0F1A2EBE-6093-4D3A-9D92-DE1DC87A6AEE}">
      <dsp:nvSpPr>
        <dsp:cNvPr id="0" name=""/>
        <dsp:cNvSpPr/>
      </dsp:nvSpPr>
      <dsp:spPr>
        <a:xfrm rot="2142401">
          <a:off x="5290164" y="1382867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1377738"/>
        <a:ext cx="50686" cy="50686"/>
      </dsp:txXfrm>
    </dsp:sp>
    <dsp:sp modelId="{D0970004-3736-494A-B434-FFF2F5B27D32}">
      <dsp:nvSpPr>
        <dsp:cNvPr id="0" name=""/>
        <dsp:cNvSpPr/>
      </dsp:nvSpPr>
      <dsp:spPr>
        <a:xfrm>
          <a:off x="6208619" y="1184427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Diferenciação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1214564"/>
        <a:ext cx="1997654" cy="968690"/>
      </dsp:txXfrm>
    </dsp:sp>
    <dsp:sp modelId="{7D930265-546D-483E-8477-DB2974B51BF6}">
      <dsp:nvSpPr>
        <dsp:cNvPr id="0" name=""/>
        <dsp:cNvSpPr/>
      </dsp:nvSpPr>
      <dsp:spPr>
        <a:xfrm rot="3310531">
          <a:off x="2195199" y="2862003"/>
          <a:ext cx="144146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41468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2879897" y="2846181"/>
        <a:ext cx="72073" cy="72073"/>
      </dsp:txXfrm>
    </dsp:sp>
    <dsp:sp modelId="{6305BDFF-C0EA-4971-BD67-449834414A9E}">
      <dsp:nvSpPr>
        <dsp:cNvPr id="0" name=""/>
        <dsp:cNvSpPr/>
      </dsp:nvSpPr>
      <dsp:spPr>
        <a:xfrm>
          <a:off x="3327519" y="2959390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Ação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656" y="2989527"/>
        <a:ext cx="1997654" cy="968690"/>
      </dsp:txXfrm>
    </dsp:sp>
    <dsp:sp modelId="{7AA9BCF0-2EBD-40AE-BD41-3562A9E7BFAF}">
      <dsp:nvSpPr>
        <dsp:cNvPr id="0" name=""/>
        <dsp:cNvSpPr/>
      </dsp:nvSpPr>
      <dsp:spPr>
        <a:xfrm rot="19457599">
          <a:off x="5290164" y="3157830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3152702"/>
        <a:ext cx="50686" cy="50686"/>
      </dsp:txXfrm>
    </dsp:sp>
    <dsp:sp modelId="{E674F54A-A333-4CB7-B4D3-735B7E847FB0}">
      <dsp:nvSpPr>
        <dsp:cNvPr id="0" name=""/>
        <dsp:cNvSpPr/>
      </dsp:nvSpPr>
      <dsp:spPr>
        <a:xfrm>
          <a:off x="6208619" y="2367736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Poderes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Formais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2397873"/>
        <a:ext cx="1997654" cy="968690"/>
      </dsp:txXfrm>
    </dsp:sp>
    <dsp:sp modelId="{51C7C44C-C751-4F32-97B3-300D8C5946EE}">
      <dsp:nvSpPr>
        <dsp:cNvPr id="0" name=""/>
        <dsp:cNvSpPr/>
      </dsp:nvSpPr>
      <dsp:spPr>
        <a:xfrm rot="2142401">
          <a:off x="5290164" y="3749485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3744356"/>
        <a:ext cx="50686" cy="50686"/>
      </dsp:txXfrm>
    </dsp:sp>
    <dsp:sp modelId="{E738D762-B5EB-49F1-9316-FAAE3C1BBB59}">
      <dsp:nvSpPr>
        <dsp:cNvPr id="0" name=""/>
        <dsp:cNvSpPr/>
      </dsp:nvSpPr>
      <dsp:spPr>
        <a:xfrm>
          <a:off x="6208619" y="3551045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Recursos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Administrativos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3581182"/>
        <a:ext cx="1997654" cy="968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BF38F-30AC-451D-9063-06EC77F03F90}">
      <dsp:nvSpPr>
        <dsp:cNvPr id="0" name=""/>
        <dsp:cNvSpPr/>
      </dsp:nvSpPr>
      <dsp:spPr>
        <a:xfrm>
          <a:off x="10330" y="221076"/>
          <a:ext cx="1984257" cy="43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Conceito</a:t>
          </a:r>
          <a:endParaRPr lang="pt-B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50" y="233896"/>
        <a:ext cx="1958617" cy="412078"/>
      </dsp:txXfrm>
    </dsp:sp>
    <dsp:sp modelId="{C07633D4-5E24-4D50-99A1-5B0E31455EBB}">
      <dsp:nvSpPr>
        <dsp:cNvPr id="0" name=""/>
        <dsp:cNvSpPr/>
      </dsp:nvSpPr>
      <dsp:spPr>
        <a:xfrm>
          <a:off x="2193013" y="193888"/>
          <a:ext cx="420662" cy="49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latin typeface="Times New Roman" pitchFamily="18" charset="0"/>
            <a:cs typeface="Times New Roman" pitchFamily="18" charset="0"/>
          </a:endParaRPr>
        </a:p>
      </dsp:txBody>
      <dsp:txXfrm>
        <a:off x="2193013" y="292307"/>
        <a:ext cx="294463" cy="295257"/>
      </dsp:txXfrm>
    </dsp:sp>
    <dsp:sp modelId="{D842AE13-FF25-47B2-B13A-18D0FC4979AD}">
      <dsp:nvSpPr>
        <dsp:cNvPr id="0" name=""/>
        <dsp:cNvSpPr/>
      </dsp:nvSpPr>
      <dsp:spPr>
        <a:xfrm>
          <a:off x="2788291" y="226172"/>
          <a:ext cx="1984257" cy="42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Subconceitos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0813" y="238694"/>
        <a:ext cx="1959213" cy="402483"/>
      </dsp:txXfrm>
    </dsp:sp>
    <dsp:sp modelId="{E0F7DD25-A6C6-4EDC-8A14-A712AD2560D0}">
      <dsp:nvSpPr>
        <dsp:cNvPr id="0" name=""/>
        <dsp:cNvSpPr/>
      </dsp:nvSpPr>
      <dsp:spPr>
        <a:xfrm>
          <a:off x="4970974" y="193888"/>
          <a:ext cx="420662" cy="49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70974" y="292307"/>
        <a:ext cx="294463" cy="295257"/>
      </dsp:txXfrm>
    </dsp:sp>
    <dsp:sp modelId="{DDD1A24F-C06F-4F0C-A961-2545DF27FE38}">
      <dsp:nvSpPr>
        <dsp:cNvPr id="0" name=""/>
        <dsp:cNvSpPr/>
      </dsp:nvSpPr>
      <dsp:spPr>
        <a:xfrm>
          <a:off x="5566251" y="186056"/>
          <a:ext cx="1984257" cy="507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Dimensões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1123" y="200928"/>
        <a:ext cx="1954513" cy="478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4FE15-C6AC-4D42-9153-88C55F50E17B}">
      <dsp:nvSpPr>
        <dsp:cNvPr id="0" name=""/>
        <dsp:cNvSpPr/>
      </dsp:nvSpPr>
      <dsp:spPr>
        <a:xfrm>
          <a:off x="3312814" y="2358939"/>
          <a:ext cx="2195998" cy="20159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Diminuição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Influência</a:t>
          </a:r>
          <a:endParaRPr lang="pt-BR" sz="3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Itamaraty</a:t>
          </a:r>
          <a:endParaRPr lang="pt-BR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1227" y="2457352"/>
        <a:ext cx="1999172" cy="1819167"/>
      </dsp:txXfrm>
    </dsp:sp>
    <dsp:sp modelId="{97B6A66B-CFB8-4750-804B-39F95ED23F7B}">
      <dsp:nvSpPr>
        <dsp:cNvPr id="0" name=""/>
        <dsp:cNvSpPr/>
      </dsp:nvSpPr>
      <dsp:spPr>
        <a:xfrm rot="16200000">
          <a:off x="4058548" y="2006674"/>
          <a:ext cx="704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53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3F943-AFA9-426A-B367-D4893B60BB50}">
      <dsp:nvSpPr>
        <dsp:cNvPr id="0" name=""/>
        <dsp:cNvSpPr/>
      </dsp:nvSpPr>
      <dsp:spPr>
        <a:xfrm>
          <a:off x="3294814" y="34403"/>
          <a:ext cx="2231998" cy="1620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Fim da Guerra Fria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Temas  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Agenda</a:t>
          </a:r>
          <a:endParaRPr lang="pt-B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896" y="113485"/>
        <a:ext cx="2073834" cy="1461841"/>
      </dsp:txXfrm>
    </dsp:sp>
    <dsp:sp modelId="{D91F16AF-7163-4D7B-9FA8-61CE903FF804}">
      <dsp:nvSpPr>
        <dsp:cNvPr id="0" name=""/>
        <dsp:cNvSpPr/>
      </dsp:nvSpPr>
      <dsp:spPr>
        <a:xfrm rot="1364040">
          <a:off x="5470911" y="4015538"/>
          <a:ext cx="975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570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2A2F9-1E70-4E5B-90A1-CBDC21270218}">
      <dsp:nvSpPr>
        <dsp:cNvPr id="0" name=""/>
        <dsp:cNvSpPr/>
      </dsp:nvSpPr>
      <dsp:spPr>
        <a:xfrm>
          <a:off x="6408717" y="3816427"/>
          <a:ext cx="2016003" cy="1620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Presidenciais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Fortes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7799" y="3895509"/>
        <a:ext cx="1857839" cy="1461841"/>
      </dsp:txXfrm>
    </dsp:sp>
    <dsp:sp modelId="{069EC32C-4DB8-4C0D-8E86-E74A7762F063}">
      <dsp:nvSpPr>
        <dsp:cNvPr id="0" name=""/>
        <dsp:cNvSpPr/>
      </dsp:nvSpPr>
      <dsp:spPr>
        <a:xfrm rot="9356796">
          <a:off x="2559152" y="4017587"/>
          <a:ext cx="787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78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ED865-A4EB-4B48-B2EB-5DFFE3C81400}">
      <dsp:nvSpPr>
        <dsp:cNvPr id="0" name=""/>
        <dsp:cNvSpPr/>
      </dsp:nvSpPr>
      <dsp:spPr>
        <a:xfrm>
          <a:off x="504052" y="3888428"/>
          <a:ext cx="2089306" cy="15119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Democratização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Atores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62" y="3962238"/>
        <a:ext cx="1941686" cy="1364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4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50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84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2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1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18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3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60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6B2D-6D8C-4BBC-B17B-7F534A6E10A2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</a:t>
            </a:r>
            <a:r>
              <a:rPr lang="pt-BR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Atores Domésticos e a Política Externa Brasileira: </a:t>
            </a:r>
            <a:r>
              <a:rPr lang="pt-BR" sz="4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Itamaraty</a:t>
            </a:r>
            <a:endParaRPr lang="pt-BR" sz="4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BRI0067 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 bwMode="auto">
          <a:xfrm>
            <a:off x="899592" y="980728"/>
            <a:ext cx="7848872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111100" y="6466308"/>
            <a:ext cx="26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elaboração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própria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0542" y="4981818"/>
            <a:ext cx="288032" cy="1484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4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230" y="83671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Insulamento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Influência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81126"/>
              </p:ext>
            </p:extLst>
          </p:nvPr>
        </p:nvGraphicFramePr>
        <p:xfrm>
          <a:off x="179512" y="2348880"/>
          <a:ext cx="8784973" cy="37102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12246"/>
                <a:gridCol w="2290909"/>
                <a:gridCol w="2290909"/>
                <a:gridCol w="2290909"/>
              </a:tblGrid>
              <a:tr h="648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</a:t>
                      </a:r>
                      <a:endParaRPr lang="pt-BR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Burocracia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Recursos </a:t>
                      </a:r>
                      <a:endParaRPr lang="pt-BR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Disponíveis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Estratégia Organizacional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Resultado </a:t>
                      </a:r>
                      <a:endParaRPr lang="pt-BR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Previsto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144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Insulada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Controle 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 contratação, promoção e orçamento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Cultura Organizacional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Alta Sobrevivência; Baixa Influência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1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Enraizada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Acesso às demais burocracias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Mudança 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práticas e </a:t>
                      </a:r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procedimentos barganha</a:t>
                      </a:r>
                      <a:r>
                        <a:rPr lang="pt-BR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burocrática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Baixa Sobrevivência; Elevada Influência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707904" y="6165304"/>
            <a:ext cx="223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Drezner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(2000)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Itamaraty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Contestado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439400"/>
              </p:ext>
            </p:extLst>
          </p:nvPr>
        </p:nvGraphicFramePr>
        <p:xfrm>
          <a:off x="179512" y="1124744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0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Afirmação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“Postwar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 Itamaraty had virtually complete control over the design and execution of foreign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policy” (Cason e Power, 2009: 120).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Pergunta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 OPA de JK,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afirmação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respaldo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empírico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" y="1740638"/>
            <a:ext cx="892899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wixstatic.com/media/8e92ba_d28d2176c628420e9d49d663f8637db9~mv2.png/v1/crop/x_0,y_1,w_1500,h_953/fill/w_806,h_506,al_c,q_90,usm_0.66_1.00_0.01/8e92ba_d28d2176c628420e9d49d663f8637db9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5" y="1458000"/>
            <a:ext cx="860158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7135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Circulação diplomática e relacionamentos do MRE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9752" y="648866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Fonte: Lima, 2021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Progressão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Carreira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Postos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Diplomáticos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(Lima, 2019)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2095"/>
            <a:ext cx="7530876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23112" cy="85010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Ideais Itamaraty (Cheibub, 1984)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40882"/>
              </p:ext>
            </p:extLst>
          </p:nvPr>
        </p:nvGraphicFramePr>
        <p:xfrm>
          <a:off x="107504" y="1582394"/>
          <a:ext cx="8784976" cy="446449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56996"/>
                <a:gridCol w="2007994"/>
                <a:gridCol w="2175327"/>
                <a:gridCol w="1840662"/>
                <a:gridCol w="1003997"/>
              </a:tblGrid>
              <a:tr h="5561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Ideal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Profissionalização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Recrutamento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Coesão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132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Imperial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Patrimonialista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BAIXA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 Social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Personalista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78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Barão de Rio Branco 1902-1912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Carismático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BAIXA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 Social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Personalista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IRB</a:t>
                      </a:r>
                      <a:r>
                        <a:rPr lang="pt-B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Pós 45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Burocrático Racional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Meritocrático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290649" y="6021288"/>
            <a:ext cx="6853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1960: dos 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organizacionistas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  e “estilistas” aos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“formuladores”.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nfluência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decisiva na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PEB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Burocrática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625880"/>
              </p:ext>
            </p:extLst>
          </p:nvPr>
        </p:nvGraphicFramePr>
        <p:xfrm>
          <a:off x="323528" y="2276872"/>
          <a:ext cx="871296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55553571"/>
              </p:ext>
            </p:extLst>
          </p:nvPr>
        </p:nvGraphicFramePr>
        <p:xfrm>
          <a:off x="683568" y="1412776"/>
          <a:ext cx="756084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82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25"/>
            <a:ext cx="6336000" cy="66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Itamaraty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 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aulo\Documents\Documents\LD\Pontos Concurso\Itamaraty Estabilid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2" y="1820005"/>
            <a:ext cx="8835957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895090" y="4909177"/>
            <a:ext cx="3231892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Pacifismo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Juridicismo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Pragmatismo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Universalismo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(1994)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Bueno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(1992)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(1999)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(1998)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9066" y="6248005"/>
            <a:ext cx="8252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Mariano (2015): continuidade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 PEB no MERCOSUL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Itamaraty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2761" r="2145" b="2657"/>
          <a:stretch/>
        </p:blipFill>
        <p:spPr bwMode="auto">
          <a:xfrm>
            <a:off x="741758" y="1210190"/>
            <a:ext cx="8308551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63880" y="197171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Ministros MRE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63158" y="5403697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Belém-Lopes (2014)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5733256"/>
            <a:ext cx="7560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Cargos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chefia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representações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diplomáticas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carreira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lei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Farias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(2008, 2012)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Arbilla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(2000):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desinteresse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eleitoral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partidos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lo.br/img/revistas/bpsr/v11n1/1981-3821-bpsr-1981-3821201700010006-gf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6" y="896989"/>
            <a:ext cx="8025544" cy="55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356608" y="3674208"/>
            <a:ext cx="360040" cy="2951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195966"/>
            <a:ext cx="213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Batista (2017)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15616" y="954991"/>
            <a:ext cx="8003210" cy="549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53477" y="3140968"/>
            <a:ext cx="360040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753816" y="635560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Batista (2017)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lo.br/img/revistas/bpsr/v11n1/1981-3821-bpsr-1981-3821201700010006-gf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53119" r="2797"/>
          <a:stretch/>
        </p:blipFill>
        <p:spPr bwMode="auto">
          <a:xfrm>
            <a:off x="1024559" y="1178023"/>
            <a:ext cx="7534360" cy="51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81746" y="4160521"/>
            <a:ext cx="379089" cy="2364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631861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Batista (2017)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338</Words>
  <Application>Microsoft Office PowerPoint</Application>
  <PresentationFormat>Apresentação na tela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Aula 2. Atores Domésticos e a Política Externa Brasileira: o Itamaraty</vt:lpstr>
      <vt:lpstr>Tipos Ideais Itamaraty (Cheibub, 1984)</vt:lpstr>
      <vt:lpstr>Autonomia Burocrática</vt:lpstr>
      <vt:lpstr>Apresentação do PowerPoint</vt:lpstr>
      <vt:lpstr>O Itamaraty e a Estabilidade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Insulamento x Influência</vt:lpstr>
      <vt:lpstr>O Itamaraty Contestado</vt:lpstr>
      <vt:lpstr>Discussão</vt:lpstr>
      <vt:lpstr>Apresentação do PowerPoint</vt:lpstr>
      <vt:lpstr>Circulação diplomática e relacionamentos do MRE</vt:lpstr>
      <vt:lpstr>Progressão na Carreira e Postos Diplomáticos (Lima, 2019)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3. Atores Domésticos e a Política Externa Brasileira: o Itamaraty</dc:title>
  <dc:creator>P</dc:creator>
  <cp:lastModifiedBy>Paulo</cp:lastModifiedBy>
  <cp:revision>106</cp:revision>
  <dcterms:created xsi:type="dcterms:W3CDTF">2015-08-17T13:18:38Z</dcterms:created>
  <dcterms:modified xsi:type="dcterms:W3CDTF">2021-03-31T20:39:48Z</dcterms:modified>
</cp:coreProperties>
</file>