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63" r:id="rId4"/>
    <p:sldId id="266" r:id="rId5"/>
    <p:sldId id="264" r:id="rId6"/>
    <p:sldId id="265" r:id="rId7"/>
    <p:sldId id="259" r:id="rId8"/>
    <p:sldId id="260" r:id="rId9"/>
    <p:sldId id="267" r:id="rId10"/>
    <p:sldId id="268" r:id="rId11"/>
    <p:sldId id="269" r:id="rId12"/>
    <p:sldId id="273" r:id="rId13"/>
    <p:sldId id="274" r:id="rId14"/>
    <p:sldId id="275" r:id="rId15"/>
    <p:sldId id="279" r:id="rId16"/>
    <p:sldId id="272" r:id="rId17"/>
    <p:sldId id="276" r:id="rId18"/>
    <p:sldId id="280" r:id="rId19"/>
    <p:sldId id="277" r:id="rId20"/>
    <p:sldId id="278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D3D38-064A-41EA-BFD1-3CF6EB4BF34E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627942-5167-48AD-B288-10E99355C048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68D3D38-064A-41EA-BFD1-3CF6EB4BF34E}" type="datetimeFigureOut">
              <a:rPr lang="pt-BR" smtClean="0"/>
              <a:pPr/>
              <a:t>22/11/2016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627942-5167-48AD-B288-10E99355C048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Biomecânica II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Centro de Gravidade (CG)</a:t>
            </a:r>
          </a:p>
          <a:p>
            <a:r>
              <a:rPr lang="pt-BR" dirty="0" smtClean="0"/>
              <a:t>Centro de Massa (COM)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31640" y="4581128"/>
            <a:ext cx="4739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Paulo Roberto Pereira Santiago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Implicações prática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Trabalho para próxima aula:</a:t>
            </a:r>
          </a:p>
          <a:p>
            <a:r>
              <a:rPr lang="pt-BR" dirty="0" smtClean="0"/>
              <a:t>Encontre aplicações do COM e apresente suas relação com os movimentos do ser humano.</a:t>
            </a:r>
          </a:p>
          <a:p>
            <a:r>
              <a:rPr lang="pt-BR" dirty="0" smtClean="0"/>
              <a:t>Encontre as definições de equilíbrio estático, dinâmico.</a:t>
            </a:r>
          </a:p>
          <a:p>
            <a:r>
              <a:rPr lang="pt-BR" dirty="0" smtClean="0"/>
              <a:t>Encontre as definições de equilíbrio estável, instável e neutro.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Aplicações do centro de massa</a:t>
            </a:r>
            <a:br>
              <a:rPr lang="pt-BR" dirty="0" smtClean="0"/>
            </a:br>
            <a:r>
              <a:rPr lang="pt-BR" dirty="0" smtClean="0"/>
              <a:t>Equilíbrio: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652736"/>
            <a:ext cx="7498080" cy="4800600"/>
          </a:xfrm>
        </p:spPr>
        <p:txBody>
          <a:bodyPr/>
          <a:lstStyle/>
          <a:p>
            <a:r>
              <a:rPr lang="pt-BR" dirty="0" smtClean="0"/>
              <a:t>Estável?</a:t>
            </a:r>
          </a:p>
        </p:txBody>
      </p:sp>
      <p:pic>
        <p:nvPicPr>
          <p:cNvPr id="4098" name="Picture 2" descr="http://1.bp.blogspot.com/-29hMyaYoKNY/TkLr60EFVaI/AAAAAAAABIg/T9Yrs3nXDoA/s400/joao-sorrisao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628800"/>
            <a:ext cx="2400300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Aplicações do centro de massa</a:t>
            </a:r>
            <a:br>
              <a:rPr lang="pt-BR" dirty="0" smtClean="0"/>
            </a:br>
            <a:r>
              <a:rPr lang="pt-BR" dirty="0" smtClean="0"/>
              <a:t>Equilíbrio: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652736"/>
            <a:ext cx="7498080" cy="4800600"/>
          </a:xfrm>
        </p:spPr>
        <p:txBody>
          <a:bodyPr/>
          <a:lstStyle/>
          <a:p>
            <a:r>
              <a:rPr lang="pt-BR" dirty="0" smtClean="0"/>
              <a:t>Instável?</a:t>
            </a:r>
          </a:p>
          <a:p>
            <a:endParaRPr lang="pt-BR" dirty="0" smtClean="0"/>
          </a:p>
        </p:txBody>
      </p:sp>
      <p:pic>
        <p:nvPicPr>
          <p:cNvPr id="8194" name="Picture 2" descr="http://www.personalsalute.com.br/wp-content/uploads/2011/10/slacklin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44824"/>
            <a:ext cx="2952328" cy="393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Aplicações do centro de massa</a:t>
            </a:r>
            <a:br>
              <a:rPr lang="pt-BR" dirty="0" smtClean="0"/>
            </a:br>
            <a:r>
              <a:rPr lang="pt-BR" dirty="0" smtClean="0"/>
              <a:t>Equilíbrio: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652736"/>
            <a:ext cx="7498080" cy="4800600"/>
          </a:xfrm>
        </p:spPr>
        <p:txBody>
          <a:bodyPr/>
          <a:lstStyle/>
          <a:p>
            <a:r>
              <a:rPr lang="pt-BR" dirty="0" smtClean="0"/>
              <a:t>Neutro?</a:t>
            </a:r>
          </a:p>
          <a:p>
            <a:endParaRPr lang="pt-BR" dirty="0" smtClean="0"/>
          </a:p>
        </p:txBody>
      </p:sp>
      <p:pic>
        <p:nvPicPr>
          <p:cNvPr id="7170" name="Picture 2" descr="http://3.bp.blogspot.com/-_y3NIlh7ts4/T2T6L6OcgzI/AAAAAAAAFMA/JyZhSvLezGI/s1600/RM-Centroides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4668933" cy="2448272"/>
          </a:xfrm>
          <a:prstGeom prst="rect">
            <a:avLst/>
          </a:prstGeom>
          <a:noFill/>
        </p:spPr>
      </p:pic>
      <p:pic>
        <p:nvPicPr>
          <p:cNvPr id="7172" name="Picture 4" descr="gato gordo deitado fotos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56792"/>
            <a:ext cx="3336305" cy="4403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Equilíbrio estático e dinâmico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http://mokusen.files.wordpress.com/2012/01/equilibri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3810000" cy="2381250"/>
          </a:xfrm>
          <a:prstGeom prst="rect">
            <a:avLst/>
          </a:prstGeom>
          <a:noFill/>
        </p:spPr>
      </p:pic>
      <p:pic>
        <p:nvPicPr>
          <p:cNvPr id="6148" name="Picture 4" descr="http://imagens.kboing.com.br/papeldeparede/12482surf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4061024" cy="3045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Pode ser utilizado para saber o gasto energético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Altura do COM em salto</a:t>
            </a:r>
          </a:p>
          <a:p>
            <a:r>
              <a:rPr lang="pt-BR" dirty="0" smtClean="0"/>
              <a:t>Eficiência mecânica</a:t>
            </a:r>
          </a:p>
          <a:p>
            <a:r>
              <a:rPr lang="pt-BR" dirty="0" smtClean="0"/>
              <a:t>Controle motor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Fatores que influenciam o equilíbrio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Base de sustentação ou base de apoio</a:t>
            </a:r>
          </a:p>
          <a:p>
            <a:r>
              <a:rPr lang="pt-BR" dirty="0" smtClean="0"/>
              <a:t>Altura do COM</a:t>
            </a:r>
          </a:p>
          <a:p>
            <a:r>
              <a:rPr lang="pt-BR" dirty="0" smtClean="0"/>
              <a:t>Massa corporal total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cielo.br/img/revistas/fm/v25n2/a10fi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3957167" cy="2808312"/>
          </a:xfrm>
          <a:prstGeom prst="rect">
            <a:avLst/>
          </a:prstGeom>
          <a:noFill/>
        </p:spPr>
      </p:pic>
      <p:pic>
        <p:nvPicPr>
          <p:cNvPr id="28676" name="Picture 4" descr="http://static.hsw.com.br/gif/sumo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3810000" cy="213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Tarefa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Utilize a função montada na planilha do Excel para calcular o centro de massa de imagens durante </a:t>
            </a:r>
            <a:r>
              <a:rPr lang="pt-BR" smtClean="0"/>
              <a:t>atividades esportivas.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3575" y="323850"/>
            <a:ext cx="1301115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Porque estudar o COM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Quem é o burro?</a:t>
            </a:r>
            <a:endParaRPr lang="pt-BR" dirty="0"/>
          </a:p>
        </p:txBody>
      </p:sp>
      <p:pic>
        <p:nvPicPr>
          <p:cNvPr id="1026" name="Picture 2" descr="http://www.hobbyone.com.br/Smil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36912"/>
            <a:ext cx="4147696" cy="2988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3575" y="323850"/>
            <a:ext cx="1301115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o COM?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447800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err="1" smtClean="0"/>
              <a:t>Hamill</a:t>
            </a:r>
            <a:r>
              <a:rPr lang="pt-BR" dirty="0" smtClean="0"/>
              <a:t> (1999), O ponto sobre o qual a massa está uniformemente distribuída.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 CG é ponto no qual o somatório dos torques é igual a zero (0), ou seja o ponto de equilíbrio.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COM é um ponto onde podem ocorrer mudanças, devido ao posicionamento do corpo humano durante um momento.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COM depende da distribuição de massa do corpo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5301208"/>
            <a:ext cx="7498080" cy="9471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b="1" i="1" dirty="0" smtClean="0"/>
              <a:t>Nos objetos de formatos regulares o centro de gravidade coincide com centro geométrico.</a:t>
            </a:r>
          </a:p>
          <a:p>
            <a:endParaRPr lang="pt-BR" dirty="0"/>
          </a:p>
        </p:txBody>
      </p:sp>
      <p:pic>
        <p:nvPicPr>
          <p:cNvPr id="4098" name="Picture 2" descr="http://n.i.uol.com.br/licaodecasa/ensmedio/fisica/figuras-planas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72816"/>
            <a:ext cx="3384376" cy="3138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encontrar o CG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148" y="1556792"/>
            <a:ext cx="76688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encontrar o CG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793" y="1412776"/>
            <a:ext cx="694863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9057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991" y="1052736"/>
            <a:ext cx="8293481" cy="513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fazer isso de um jeito rápido: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47800"/>
            <a:ext cx="8964488" cy="2269232"/>
          </a:xfrm>
        </p:spPr>
        <p:txBody>
          <a:bodyPr>
            <a:normAutofit/>
          </a:bodyPr>
          <a:lstStyle/>
          <a:p>
            <a:r>
              <a:rPr lang="pt-BR" sz="2400" dirty="0" err="1" smtClean="0"/>
              <a:t>Loc_CG_seg</a:t>
            </a:r>
            <a:r>
              <a:rPr lang="pt-BR" sz="2400" dirty="0" smtClean="0"/>
              <a:t> = </a:t>
            </a:r>
            <a:r>
              <a:rPr lang="pt-BR" sz="2400" dirty="0" err="1" smtClean="0"/>
              <a:t>coord_p</a:t>
            </a:r>
            <a:r>
              <a:rPr lang="pt-BR" sz="2400" dirty="0" smtClean="0"/>
              <a:t> + </a:t>
            </a:r>
            <a:r>
              <a:rPr lang="pt-BR" sz="2400" dirty="0" err="1" smtClean="0"/>
              <a:t>loc_CG</a:t>
            </a:r>
            <a:r>
              <a:rPr lang="pt-BR" sz="2400" dirty="0" smtClean="0"/>
              <a:t> * (</a:t>
            </a:r>
            <a:r>
              <a:rPr lang="pt-BR" sz="2400" dirty="0" err="1" smtClean="0"/>
              <a:t>coord_d</a:t>
            </a:r>
            <a:r>
              <a:rPr lang="pt-BR" sz="2400" dirty="0" smtClean="0"/>
              <a:t> - </a:t>
            </a:r>
            <a:r>
              <a:rPr lang="pt-BR" sz="2400" dirty="0" err="1" smtClean="0"/>
              <a:t>coord_p</a:t>
            </a:r>
            <a:r>
              <a:rPr lang="pt-BR" sz="2400" dirty="0" smtClean="0"/>
              <a:t>);</a:t>
            </a:r>
          </a:p>
          <a:p>
            <a:r>
              <a:rPr lang="pt-BR" sz="2800" dirty="0" smtClean="0"/>
              <a:t>p = proximal</a:t>
            </a:r>
          </a:p>
          <a:p>
            <a:r>
              <a:rPr lang="pt-BR" sz="2800" dirty="0" smtClean="0"/>
              <a:t>d = distal</a:t>
            </a:r>
          </a:p>
          <a:p>
            <a:r>
              <a:rPr lang="pt-BR" sz="2800" dirty="0" err="1" smtClean="0"/>
              <a:t>loc_CG</a:t>
            </a:r>
            <a:r>
              <a:rPr lang="pt-BR" sz="2800" dirty="0" smtClean="0"/>
              <a:t> = localização do centro de massa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4976788" cy="474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953</TotalTime>
  <Words>278</Words>
  <Application>Microsoft Office PowerPoint</Application>
  <PresentationFormat>On-screen Show (4:3)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Gill Sans MT</vt:lpstr>
      <vt:lpstr>Verdana</vt:lpstr>
      <vt:lpstr>Wingdings 2</vt:lpstr>
      <vt:lpstr>Solstício</vt:lpstr>
      <vt:lpstr>Biomecânica II</vt:lpstr>
      <vt:lpstr>Porque estudar o COM</vt:lpstr>
      <vt:lpstr>O que é o COM?</vt:lpstr>
      <vt:lpstr>O COM depende da distribuição de massa do corpo</vt:lpstr>
      <vt:lpstr>Como encontrar o CG</vt:lpstr>
      <vt:lpstr>Como encontrar o CG</vt:lpstr>
      <vt:lpstr>PowerPoint Presentation</vt:lpstr>
      <vt:lpstr>PowerPoint Presentation</vt:lpstr>
      <vt:lpstr>Como fazer isso de um jeito rápido:</vt:lpstr>
      <vt:lpstr>Implicações prática</vt:lpstr>
      <vt:lpstr>Aplicações do centro de massa Equilíbrio:</vt:lpstr>
      <vt:lpstr>Aplicações do centro de massa Equilíbrio:</vt:lpstr>
      <vt:lpstr>Aplicações do centro de massa Equilíbrio:</vt:lpstr>
      <vt:lpstr>Equilíbrio estático e dinâmico</vt:lpstr>
      <vt:lpstr>Pode ser utilizado para saber o gasto energético</vt:lpstr>
      <vt:lpstr>Fatores que influenciam o equilíbrio</vt:lpstr>
      <vt:lpstr>PowerPoint Presentation</vt:lpstr>
      <vt:lpstr>Tarefa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Biomecânica II</dc:title>
  <dc:creator>Preto</dc:creator>
  <cp:lastModifiedBy>Preto</cp:lastModifiedBy>
  <cp:revision>83</cp:revision>
  <dcterms:created xsi:type="dcterms:W3CDTF">2012-08-02T19:16:11Z</dcterms:created>
  <dcterms:modified xsi:type="dcterms:W3CDTF">2016-11-22T17:49:13Z</dcterms:modified>
</cp:coreProperties>
</file>