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word/media/hdphoto1.wdp" ContentType="image/vnd.ms-photo"/>
  <Override PartName="/word/media/hdphoto2.wdp" ContentType="image/vnd.ms-photo"/>
  <Override PartName="/word/media/hdphoto3.wdp" ContentType="image/vnd.ms-photo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60000" y="359640"/>
            <a:ext cx="9360360" cy="899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60000" y="1979640"/>
            <a:ext cx="91803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60000" y="4424040"/>
            <a:ext cx="91803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0000" y="359640"/>
            <a:ext cx="9360360" cy="899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60000" y="1979640"/>
            <a:ext cx="44798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64120" y="1979640"/>
            <a:ext cx="44798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64120" y="4424040"/>
            <a:ext cx="44798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360000" y="4424040"/>
            <a:ext cx="44798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60000" y="359640"/>
            <a:ext cx="9360360" cy="899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360000" y="1979640"/>
            <a:ext cx="2955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464280" y="1979640"/>
            <a:ext cx="2955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68200" y="1979640"/>
            <a:ext cx="2955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568200" y="4424040"/>
            <a:ext cx="2955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464280" y="4424040"/>
            <a:ext cx="2955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360000" y="4424040"/>
            <a:ext cx="2955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60000" y="359640"/>
            <a:ext cx="9360360" cy="899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360000" y="1979640"/>
            <a:ext cx="9180360" cy="467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60000" y="359640"/>
            <a:ext cx="9360360" cy="899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60000" y="1979640"/>
            <a:ext cx="9180360" cy="467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60000" y="359640"/>
            <a:ext cx="9360360" cy="899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60000" y="1979640"/>
            <a:ext cx="4479840" cy="467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64120" y="1979640"/>
            <a:ext cx="4479840" cy="467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60000" y="359640"/>
            <a:ext cx="9360360" cy="899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60000" y="359640"/>
            <a:ext cx="9360360" cy="4171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60000" y="359640"/>
            <a:ext cx="9360360" cy="899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60000" y="1979640"/>
            <a:ext cx="44798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60000" y="4424040"/>
            <a:ext cx="44798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64120" y="1979640"/>
            <a:ext cx="4479840" cy="467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60000" y="359640"/>
            <a:ext cx="9360360" cy="899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60000" y="1979640"/>
            <a:ext cx="4479840" cy="467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4120" y="1979640"/>
            <a:ext cx="44798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64120" y="4424040"/>
            <a:ext cx="44798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60000" y="359640"/>
            <a:ext cx="9360360" cy="899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60000" y="1979640"/>
            <a:ext cx="44798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64120" y="1979640"/>
            <a:ext cx="44798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360000" y="4424040"/>
            <a:ext cx="91803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179640"/>
            <a:ext cx="9720360" cy="125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7560360" y="6839640"/>
            <a:ext cx="2519640" cy="53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900000" y="6839640"/>
            <a:ext cx="6480000" cy="53964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180000" y="6839640"/>
            <a:ext cx="539640" cy="53964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60000" y="359640"/>
            <a:ext cx="9360360" cy="8996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360000" y="1979640"/>
            <a:ext cx="9180360" cy="467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microsoft.com/office/2007/relationships/hdphoto" Target="media/hdphoto1.wdp"/><Relationship Id="rId3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microsoft.com/office/2007/relationships/hdphoto" Target="media/hdphoto2.wdp"/><Relationship Id="rId3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microsoft.com/office/2007/relationships/hdphoto" Target="media/hdphoto3.wdp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60000" y="359640"/>
            <a:ext cx="9360360" cy="89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360000" y="1979640"/>
            <a:ext cx="9180360" cy="467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" name="Picture 2" descr=""/>
          <p:cNvPicPr/>
          <p:nvPr/>
        </p:nvPicPr>
        <p:blipFill>
          <a:blip r:embed="rId1"/>
          <a:stretch/>
        </p:blipFill>
        <p:spPr>
          <a:xfrm>
            <a:off x="1440000" y="1979640"/>
            <a:ext cx="7131960" cy="4388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360000" y="1979640"/>
            <a:ext cx="4479840" cy="467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A China na Organização Mundial do Comércio: o socialismo sobreviverá?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A associação da cúpula do PC com as multinacionais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A propriedade social e a economia planificada no mercado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Conflitos trabalhistas e liberdade sindical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As relações China - EUA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Picture 2" descr=""/>
          <p:cNvPicPr/>
          <p:nvPr/>
        </p:nvPicPr>
        <p:blipFill>
          <a:blip r:embed="rId1"/>
          <a:stretch/>
        </p:blipFill>
        <p:spPr>
          <a:xfrm>
            <a:off x="5064120" y="2975400"/>
            <a:ext cx="4479840" cy="2687760"/>
          </a:xfrm>
          <a:prstGeom prst="rect">
            <a:avLst/>
          </a:prstGeom>
          <a:ln>
            <a:noFill/>
          </a:ln>
        </p:spPr>
      </p:pic>
      <p:sp>
        <p:nvSpPr>
          <p:cNvPr id="76" name="TextShape 2"/>
          <p:cNvSpPr txBox="1"/>
          <p:nvPr/>
        </p:nvSpPr>
        <p:spPr>
          <a:xfrm>
            <a:off x="360000" y="359640"/>
            <a:ext cx="9360360" cy="89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pt-BR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pt-BR" sz="2400" spc="-1" strike="noStrike">
                <a:solidFill>
                  <a:srgbClr val="000000"/>
                </a:solidFill>
                <a:latin typeface="Arial"/>
              </a:rPr>
              <a:t>A China na OMC</a:t>
            </a:r>
            <a:endParaRPr b="1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"/>
          <p:cNvPicPr/>
          <p:nvPr/>
        </p:nvPicPr>
        <p:blipFill>
          <a:blip r:embed="rId1"/>
          <a:stretch/>
        </p:blipFill>
        <p:spPr>
          <a:xfrm>
            <a:off x="360000" y="2502000"/>
            <a:ext cx="4479840" cy="3634200"/>
          </a:xfrm>
          <a:prstGeom prst="rect">
            <a:avLst/>
          </a:prstGeom>
          <a:ln>
            <a:noFill/>
          </a:ln>
        </p:spPr>
      </p:pic>
      <p:sp>
        <p:nvSpPr>
          <p:cNvPr id="46" name="TextShape 1"/>
          <p:cNvSpPr txBox="1"/>
          <p:nvPr/>
        </p:nvSpPr>
        <p:spPr>
          <a:xfrm>
            <a:off x="360000" y="359640"/>
            <a:ext cx="9360360" cy="89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pt-BR" sz="2400" spc="-1" strike="noStrike">
                <a:solidFill>
                  <a:srgbClr val="000000"/>
                </a:solidFill>
                <a:latin typeface="Arial"/>
              </a:rPr>
              <a:t>Nacionalismo e socialismo no início do século XX</a:t>
            </a:r>
            <a:endParaRPr b="1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5064120" y="1979640"/>
            <a:ext cx="4479840" cy="467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Da China milenar ao imperialismo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A revolta dos Boxeres e o surgimento de um moviemento nacionalista de massas: o Kuomitang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A revolução de 1911 e a queda da monarquia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Aliança dos comunistas com o Kuomitang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O massacre de Xangai (1927)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O partido comunista e a fuga para o campo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"/>
          <p:cNvPicPr/>
          <p:nvPr/>
        </p:nvPicPr>
        <p:blipFill>
          <a:blip r:embed="rId1"/>
          <a:stretch/>
        </p:blipFill>
        <p:spPr>
          <a:xfrm>
            <a:off x="504000" y="2794320"/>
            <a:ext cx="4434480" cy="332568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360000" y="1979640"/>
            <a:ext cx="4479840" cy="467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5064120" y="1979640"/>
            <a:ext cx="4479840" cy="467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A revolução de 1927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O impacto da revolução russa de Outubro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O acordo Stálin – Kuomitang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O massacre de Xangai (1927)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TextShape 3"/>
          <p:cNvSpPr txBox="1"/>
          <p:nvPr/>
        </p:nvSpPr>
        <p:spPr>
          <a:xfrm>
            <a:off x="360000" y="359640"/>
            <a:ext cx="9360360" cy="89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A revolução de 1927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"/>
          <p:cNvPicPr/>
          <p:nvPr/>
        </p:nvPicPr>
        <p:blipFill>
          <a:blip r:embed="rId1"/>
          <a:stretch/>
        </p:blipFill>
        <p:spPr>
          <a:xfrm>
            <a:off x="407880" y="3781800"/>
            <a:ext cx="3840120" cy="2554200"/>
          </a:xfrm>
          <a:prstGeom prst="rect">
            <a:avLst/>
          </a:prstGeom>
          <a:ln>
            <a:noFill/>
          </a:ln>
        </p:spPr>
      </p:pic>
      <p:sp>
        <p:nvSpPr>
          <p:cNvPr id="53" name="TextShape 1"/>
          <p:cNvSpPr txBox="1"/>
          <p:nvPr/>
        </p:nvSpPr>
        <p:spPr>
          <a:xfrm>
            <a:off x="360000" y="1979640"/>
            <a:ext cx="4479840" cy="467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5064120" y="1979640"/>
            <a:ext cx="4479840" cy="467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A segunda guerra e a revolução de 1949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A crise de 1929 e a invasão japonesa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A longa marcha dos comunistas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Aliança do PC e do Kuomitang contra o Japão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Mao e a aliança da quatro classes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O fim da Segunda Guerra e a revolução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TextShape 3"/>
          <p:cNvSpPr txBox="1"/>
          <p:nvPr/>
        </p:nvSpPr>
        <p:spPr>
          <a:xfrm>
            <a:off x="360000" y="359640"/>
            <a:ext cx="9360360" cy="89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A segunda guerra e a revolução de 1949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360000" y="1979640"/>
            <a:ext cx="4479840" cy="467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O novo poder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Mao dirigente máximo da revolução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Exército popular e ausência de sovietes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Revolução operária ou camponesa?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Picture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064120" y="2585880"/>
            <a:ext cx="4479840" cy="34668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8" name="CustomShape 2"/>
          <p:cNvSpPr/>
          <p:nvPr/>
        </p:nvSpPr>
        <p:spPr>
          <a:xfrm>
            <a:off x="215640" y="1450080"/>
            <a:ext cx="777060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TextShape 3"/>
          <p:cNvSpPr txBox="1"/>
          <p:nvPr/>
        </p:nvSpPr>
        <p:spPr>
          <a:xfrm>
            <a:off x="360000" y="359640"/>
            <a:ext cx="9360360" cy="89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O novo poder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"/>
          <p:cNvPicPr/>
          <p:nvPr/>
        </p:nvPicPr>
        <p:blipFill>
          <a:blip r:embed="rId1"/>
          <a:stretch/>
        </p:blipFill>
        <p:spPr>
          <a:xfrm>
            <a:off x="5473080" y="3304080"/>
            <a:ext cx="3742920" cy="2095920"/>
          </a:xfrm>
          <a:prstGeom prst="rect">
            <a:avLst/>
          </a:prstGeom>
          <a:ln>
            <a:noFill/>
          </a:ln>
        </p:spPr>
      </p:pic>
      <p:sp>
        <p:nvSpPr>
          <p:cNvPr id="61" name="TextShape 1"/>
          <p:cNvSpPr txBox="1"/>
          <p:nvPr/>
        </p:nvSpPr>
        <p:spPr>
          <a:xfrm>
            <a:off x="360000" y="1979640"/>
            <a:ext cx="4479840" cy="467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As relações URSS e China pós revolução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O Grande Salto pra Frente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As relações com a URSS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As primeiras medidas revolucionárias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- Reforma agrária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- Nacionalizações de empresas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5064120" y="1979640"/>
            <a:ext cx="4479840" cy="467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Shape 3"/>
          <p:cNvSpPr txBox="1"/>
          <p:nvPr/>
        </p:nvSpPr>
        <p:spPr>
          <a:xfrm>
            <a:off x="360000" y="359640"/>
            <a:ext cx="9360360" cy="89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pt-BR" sz="2400" spc="-1" strike="noStrike">
                <a:solidFill>
                  <a:srgbClr val="000000"/>
                </a:solidFill>
                <a:latin typeface="Arial"/>
              </a:rPr>
              <a:t>As relações URSS e China pós revolução</a:t>
            </a:r>
            <a:endParaRPr b="1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22560" y="2088000"/>
            <a:ext cx="3925440" cy="3020760"/>
          </a:xfrm>
          <a:prstGeom prst="rect">
            <a:avLst/>
          </a:prstGeom>
          <a:ln w="9360">
            <a:solidFill>
              <a:schemeClr val="tx1"/>
            </a:solidFill>
            <a:miter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5" name="TextShape 1"/>
          <p:cNvSpPr txBox="1"/>
          <p:nvPr/>
        </p:nvSpPr>
        <p:spPr>
          <a:xfrm>
            <a:off x="360000" y="1979640"/>
            <a:ext cx="4479840" cy="467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5064120" y="1979640"/>
            <a:ext cx="4479840" cy="467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A luta política no interior do PC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A comuna de Xangai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Os guardas vermelhos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A classe operária e a democracia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Mao chama a ordem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xtShape 3"/>
          <p:cNvSpPr txBox="1"/>
          <p:nvPr/>
        </p:nvSpPr>
        <p:spPr>
          <a:xfrm>
            <a:off x="360000" y="359640"/>
            <a:ext cx="9360360" cy="89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pt-BR" sz="2400" spc="-1" strike="noStrike">
                <a:solidFill>
                  <a:srgbClr val="000000"/>
                </a:solidFill>
                <a:latin typeface="Arial"/>
              </a:rPr>
              <a:t>A revolução cultural</a:t>
            </a:r>
            <a:endParaRPr b="1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064120" y="2678040"/>
            <a:ext cx="4479840" cy="3282120"/>
          </a:xfrm>
          <a:prstGeom prst="rect">
            <a:avLst/>
          </a:prstGeom>
          <a:ln>
            <a:noFill/>
          </a:ln>
        </p:spPr>
      </p:pic>
      <p:sp>
        <p:nvSpPr>
          <p:cNvPr id="69" name="TextShape 1"/>
          <p:cNvSpPr txBox="1"/>
          <p:nvPr/>
        </p:nvSpPr>
        <p:spPr>
          <a:xfrm>
            <a:off x="432000" y="1979640"/>
            <a:ext cx="4479840" cy="467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A teoria dos Três Mundos e a URSS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       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As relações China - EUA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Mercado e socialismo num só país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A restauração de Deng Xiaoping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360000" y="359640"/>
            <a:ext cx="9360360" cy="89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pt-BR" sz="2400" spc="-1" strike="noStrike">
                <a:solidFill>
                  <a:srgbClr val="000000"/>
                </a:solidFill>
                <a:latin typeface="Arial"/>
              </a:rPr>
              <a:t>A abertura ou a restauração capitalista?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360000" y="1907640"/>
            <a:ext cx="4479840" cy="467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A mobilização estudantil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O massacre da praça Paz Celestial em 1989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A resistência operária à restauração capitalista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As manifestações estudantis se espalham pelo país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O massacre na praça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Picture 2" descr=""/>
          <p:cNvPicPr/>
          <p:nvPr/>
        </p:nvPicPr>
        <p:blipFill>
          <a:blip r:embed="rId1"/>
          <a:stretch/>
        </p:blipFill>
        <p:spPr>
          <a:xfrm>
            <a:off x="5064120" y="2975400"/>
            <a:ext cx="4479840" cy="2687760"/>
          </a:xfrm>
          <a:prstGeom prst="rect">
            <a:avLst/>
          </a:prstGeom>
          <a:ln>
            <a:noFill/>
          </a:ln>
        </p:spPr>
      </p:pic>
      <p:sp>
        <p:nvSpPr>
          <p:cNvPr id="73" name="TextShape 2"/>
          <p:cNvSpPr txBox="1"/>
          <p:nvPr/>
        </p:nvSpPr>
        <p:spPr>
          <a:xfrm>
            <a:off x="360000" y="359640"/>
            <a:ext cx="9360360" cy="89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pt-BR" sz="2400" spc="-1" strike="noStrike">
                <a:solidFill>
                  <a:srgbClr val="000000"/>
                </a:solidFill>
                <a:latin typeface="Arial"/>
              </a:rPr>
              <a:t>A comuna de Pequim  de 1989</a:t>
            </a:r>
            <a:endParaRPr b="1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327</TotalTime>
  <Application>LibreOffice/5.4.1.2$Windows_x86 LibreOffice_project/ea7cb86e6eeb2bf3a5af73a8f7777ac570321527</Application>
  <Words>54</Words>
  <Paragraphs>83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2016-10-13T10:59:35Z</dcterms:created>
  <dc:creator>Everaldo de Oliveira Andrade</dc:creator>
  <dc:description/>
  <dc:language>pt-BR</dc:language>
  <cp:lastModifiedBy/>
  <dcterms:modified xsi:type="dcterms:W3CDTF">2017-10-20T10:38:49Z</dcterms:modified>
  <cp:revision>36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