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F773-F011-4982-BAB2-22F96634A77C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1DF-C649-4F25-A6C7-42C184F0EC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F773-F011-4982-BAB2-22F96634A77C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1DF-C649-4F25-A6C7-42C184F0EC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F773-F011-4982-BAB2-22F96634A77C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1DF-C649-4F25-A6C7-42C184F0EC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F773-F011-4982-BAB2-22F96634A77C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1DF-C649-4F25-A6C7-42C184F0EC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F773-F011-4982-BAB2-22F96634A77C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1DF-C649-4F25-A6C7-42C184F0EC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F773-F011-4982-BAB2-22F96634A77C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1DF-C649-4F25-A6C7-42C184F0EC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F773-F011-4982-BAB2-22F96634A77C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1DF-C649-4F25-A6C7-42C184F0EC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F773-F011-4982-BAB2-22F96634A77C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1DF-C649-4F25-A6C7-42C184F0EC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F773-F011-4982-BAB2-22F96634A77C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1DF-C649-4F25-A6C7-42C184F0EC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F773-F011-4982-BAB2-22F96634A77C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1DF-C649-4F25-A6C7-42C184F0EC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F773-F011-4982-BAB2-22F96634A77C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1DF-C649-4F25-A6C7-42C184F0EC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2F773-F011-4982-BAB2-22F96634A77C}" type="datetimeFigureOut">
              <a:rPr lang="pt-BR" smtClean="0"/>
              <a:pPr/>
              <a:t>30/09/2020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7B1DF-C649-4F25-A6C7-42C184F0EC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Sobre </a:t>
            </a:r>
            <a:r>
              <a:rPr lang="pt-BR" dirty="0" err="1" smtClean="0"/>
              <a:t>la</a:t>
            </a:r>
            <a:r>
              <a:rPr lang="pt-BR" dirty="0" smtClean="0"/>
              <a:t> nota </a:t>
            </a:r>
            <a:r>
              <a:rPr lang="pt-BR" dirty="0" err="1" smtClean="0"/>
              <a:t>periodística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Aluvión</a:t>
            </a:r>
            <a:r>
              <a:rPr lang="pt-BR" dirty="0" smtClean="0"/>
              <a:t> de </a:t>
            </a:r>
            <a:r>
              <a:rPr lang="pt-BR" dirty="0" err="1" smtClean="0"/>
              <a:t>estudiantes</a:t>
            </a:r>
            <a:r>
              <a:rPr lang="pt-BR" dirty="0" smtClean="0"/>
              <a:t> </a:t>
            </a:r>
            <a:r>
              <a:rPr lang="pt-BR" dirty="0" err="1" smtClean="0"/>
              <a:t>extranjeros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Giulia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R" dirty="0" smtClean="0"/>
              <a:t>La de letras no es su primera facultad</a:t>
            </a:r>
          </a:p>
          <a:p>
            <a:pPr algn="just"/>
            <a:r>
              <a:rPr lang="es-CR" dirty="0" smtClean="0"/>
              <a:t>Creyó por mucho tiempo que quería ser médica, estudió mucho para el examen de ingreso</a:t>
            </a:r>
          </a:p>
          <a:p>
            <a:pPr algn="just"/>
            <a:r>
              <a:rPr lang="es-CR" dirty="0" smtClean="0"/>
              <a:t>Después entró en la universidad de </a:t>
            </a:r>
            <a:r>
              <a:rPr lang="es-CR" dirty="0" err="1" smtClean="0"/>
              <a:t>Campinas</a:t>
            </a:r>
            <a:r>
              <a:rPr lang="es-CR" dirty="0" smtClean="0"/>
              <a:t> donde </a:t>
            </a:r>
            <a:r>
              <a:rPr lang="es-CR" dirty="0" smtClean="0">
                <a:solidFill>
                  <a:schemeClr val="accent6">
                    <a:lumMod val="75000"/>
                  </a:schemeClr>
                </a:solidFill>
              </a:rPr>
              <a:t>estudió (durante) dos años </a:t>
            </a:r>
          </a:p>
          <a:p>
            <a:pPr algn="just"/>
            <a:r>
              <a:rPr lang="es-CR" dirty="0" smtClean="0"/>
              <a:t>Pero entendió que quería estudiar música en detalle y entró en un conservatorio: la Escuela de música de São Paulo</a:t>
            </a:r>
          </a:p>
          <a:p>
            <a:pPr algn="just"/>
            <a:r>
              <a:rPr lang="es-CR" dirty="0" smtClean="0"/>
              <a:t>Siempre tuvo inmensa admiración por la USP e incluso quería estar en esa institución porque está cerca del conservatorio</a:t>
            </a:r>
          </a:p>
          <a:p>
            <a:pPr algn="just"/>
            <a:r>
              <a:rPr lang="es-CR" dirty="0" smtClean="0"/>
              <a:t>Eligió la carrera de Letras porque tiene que ver con la cultura brasileña y con sus intereses musicales que son sobre música popular</a:t>
            </a:r>
          </a:p>
          <a:p>
            <a:pPr algn="r">
              <a:buNone/>
            </a:pPr>
            <a:r>
              <a:rPr lang="es-CR" dirty="0" smtClean="0"/>
              <a:t>p</a:t>
            </a:r>
            <a:r>
              <a:rPr lang="es-CR" dirty="0" smtClean="0"/>
              <a:t>or Amanda </a:t>
            </a:r>
            <a:endParaRPr lang="es-C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Amanda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es-CR" dirty="0" smtClean="0"/>
              <a:t>Decidió desde temprano ser profesora, </a:t>
            </a:r>
            <a:r>
              <a:rPr lang="es-CR" u="sng" dirty="0" smtClean="0"/>
              <a:t>le</a:t>
            </a:r>
            <a:r>
              <a:rPr lang="es-CR" dirty="0" smtClean="0"/>
              <a:t> encanta la docencia</a:t>
            </a:r>
          </a:p>
          <a:p>
            <a:r>
              <a:rPr lang="es-CR" dirty="0" smtClean="0"/>
              <a:t>Participó de proyectos de educación</a:t>
            </a:r>
          </a:p>
          <a:p>
            <a:r>
              <a:rPr lang="es-CR" dirty="0" smtClean="0"/>
              <a:t>Tenía otra opción que era Psicología</a:t>
            </a:r>
          </a:p>
          <a:p>
            <a:pPr algn="just"/>
            <a:r>
              <a:rPr lang="es-CR" dirty="0" smtClean="0"/>
              <a:t>Pero como trabaja (porque necesita hacerlo para mantenerse) tuvo que decidir que hacía Letras. Psicología exige más tiempo. (La cursada exige más tiempo)</a:t>
            </a:r>
          </a:p>
          <a:p>
            <a:pPr algn="just"/>
            <a:r>
              <a:rPr lang="es-CR" dirty="0" smtClean="0"/>
              <a:t>Eligió la USP por la calidad académica y porque quería vivir en São Paulo. Toda la vida cultural de </a:t>
            </a:r>
            <a:r>
              <a:rPr lang="es-CR" dirty="0" smtClean="0"/>
              <a:t>S</a:t>
            </a:r>
            <a:r>
              <a:rPr lang="es-CR" dirty="0" smtClean="0"/>
              <a:t>ão Paulo </a:t>
            </a:r>
            <a:r>
              <a:rPr lang="es-CR" u="sng" dirty="0" smtClean="0">
                <a:solidFill>
                  <a:schemeClr val="accent6">
                    <a:lumMod val="75000"/>
                  </a:schemeClr>
                </a:solidFill>
              </a:rPr>
              <a:t>la</a:t>
            </a:r>
            <a:r>
              <a:rPr lang="es-CR" dirty="0" smtClean="0"/>
              <a:t> animó a elegir esa universidad. </a:t>
            </a:r>
          </a:p>
          <a:p>
            <a:pPr algn="just"/>
            <a:r>
              <a:rPr lang="es-CR" dirty="0" smtClean="0"/>
              <a:t>Para ingresar no hizo ningún curso preparatorio. Tuvo profesores que </a:t>
            </a:r>
            <a:r>
              <a:rPr lang="es-CR" u="sng" dirty="0" smtClean="0"/>
              <a:t>le</a:t>
            </a:r>
            <a:r>
              <a:rPr lang="es-CR" dirty="0" smtClean="0"/>
              <a:t> ayudaron mucho con clases extras, especialmente de redacción. </a:t>
            </a:r>
          </a:p>
          <a:p>
            <a:pPr algn="just"/>
            <a:r>
              <a:rPr lang="es-CR" dirty="0" smtClean="0"/>
              <a:t>Siempre le gustó mucho estudiar y </a:t>
            </a:r>
            <a:r>
              <a:rPr lang="es-CR" u="sng" dirty="0" smtClean="0"/>
              <a:t>le</a:t>
            </a:r>
            <a:r>
              <a:rPr lang="es-CR" dirty="0" smtClean="0"/>
              <a:t> salió bien el examen de ingreso. </a:t>
            </a:r>
          </a:p>
          <a:p>
            <a:pPr algn="r">
              <a:buNone/>
            </a:pPr>
            <a:r>
              <a:rPr lang="es-CR" dirty="0" smtClean="0"/>
              <a:t>por Giulia </a:t>
            </a:r>
            <a:endParaRPr lang="es-C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Renata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R" dirty="0" smtClean="0"/>
              <a:t>Eligió su carrera cuando estaba en segundo año de la secundaria. Le gustaba mucho leer y estudiar las materias del portugués, y por eso se decidió por Letras. La Universidad  de São Paulo es la mejor de América Latina y se encuentra cerca de su casa. </a:t>
            </a:r>
          </a:p>
          <a:p>
            <a:r>
              <a:rPr lang="es-CR" dirty="0" smtClean="0"/>
              <a:t>Fue fácil escoger. </a:t>
            </a:r>
          </a:p>
          <a:p>
            <a:r>
              <a:rPr lang="es-CR" dirty="0" smtClean="0"/>
              <a:t>No hizo ningún curso, solamente estudió en su escuela para ingresar.</a:t>
            </a:r>
          </a:p>
          <a:p>
            <a:endParaRPr lang="pt-BR" dirty="0" smtClean="0"/>
          </a:p>
          <a:p>
            <a:endParaRPr lang="pt-BR" dirty="0" smtClean="0"/>
          </a:p>
          <a:p>
            <a:pPr algn="r">
              <a:buNone/>
            </a:pPr>
            <a:r>
              <a:rPr lang="pt-BR" dirty="0" smtClean="0"/>
              <a:t>p</a:t>
            </a:r>
            <a:r>
              <a:rPr lang="pt-BR" dirty="0" smtClean="0"/>
              <a:t>or Laura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Laura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s-CR" dirty="0" smtClean="0"/>
              <a:t>Eligió la carrera de letras en el primer año por influencia de su profe favorito</a:t>
            </a:r>
          </a:p>
          <a:p>
            <a:r>
              <a:rPr lang="es-CR" dirty="0" smtClean="0"/>
              <a:t>Siempre le encantó la enseñanza y ese fue el empujón que necesitaba </a:t>
            </a:r>
          </a:p>
          <a:p>
            <a:r>
              <a:rPr lang="es-CR" dirty="0" smtClean="0"/>
              <a:t>Está en la USP que queda cerca de su casa. </a:t>
            </a:r>
          </a:p>
          <a:p>
            <a:r>
              <a:rPr lang="es-CR" dirty="0" smtClean="0"/>
              <a:t>Hizo un curso online al mismo tiempo que terminaba la secundaria / mientras cursaba el último año de la secundaria. Eso la ayudó mucho para el examen y aquí la tenemos: Laura está entre nosotros.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r">
              <a:buNone/>
            </a:pPr>
            <a:r>
              <a:rPr lang="pt-BR" smtClean="0"/>
              <a:t>por </a:t>
            </a:r>
            <a:r>
              <a:rPr lang="pt-BR" dirty="0" smtClean="0"/>
              <a:t>Renata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</a:t>
            </a:r>
            <a:r>
              <a:rPr lang="pt-BR" dirty="0" err="1" smtClean="0"/>
              <a:t>hablar</a:t>
            </a:r>
            <a:r>
              <a:rPr lang="pt-BR" dirty="0" smtClean="0"/>
              <a:t> </a:t>
            </a:r>
            <a:r>
              <a:rPr lang="pt-BR" dirty="0" err="1" smtClean="0"/>
              <a:t>del</a:t>
            </a:r>
            <a:r>
              <a:rPr lang="pt-BR" dirty="0" smtClean="0"/>
              <a:t> texto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Diario</a:t>
            </a:r>
            <a:r>
              <a:rPr lang="pt-BR" dirty="0" smtClean="0"/>
              <a:t> – periódico</a:t>
            </a:r>
          </a:p>
          <a:p>
            <a:r>
              <a:rPr lang="pt-BR" dirty="0" smtClean="0"/>
              <a:t>Nota </a:t>
            </a:r>
            <a:r>
              <a:rPr lang="pt-BR" dirty="0" err="1" smtClean="0"/>
              <a:t>periodística</a:t>
            </a:r>
            <a:r>
              <a:rPr lang="pt-BR" dirty="0" smtClean="0"/>
              <a:t> </a:t>
            </a:r>
          </a:p>
          <a:p>
            <a:r>
              <a:rPr lang="pt-BR" dirty="0" smtClean="0"/>
              <a:t>Título  (Titular)</a:t>
            </a:r>
          </a:p>
          <a:p>
            <a:r>
              <a:rPr lang="pt-BR" dirty="0" err="1" smtClean="0"/>
              <a:t>Copete</a:t>
            </a:r>
            <a:r>
              <a:rPr lang="pt-BR" dirty="0" smtClean="0"/>
              <a:t> – </a:t>
            </a:r>
            <a:r>
              <a:rPr lang="pt-BR" dirty="0" err="1" smtClean="0"/>
              <a:t>cabezote</a:t>
            </a:r>
            <a:endParaRPr lang="pt-BR" dirty="0" smtClean="0"/>
          </a:p>
          <a:p>
            <a:r>
              <a:rPr lang="pt-BR" dirty="0" smtClean="0"/>
              <a:t>Subtítulos de los apartados </a:t>
            </a:r>
          </a:p>
          <a:p>
            <a:r>
              <a:rPr lang="pt-BR" dirty="0" err="1" smtClean="0"/>
              <a:t>Párrafo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Para hablar de carreras, ambiente universitario 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DO" dirty="0" smtClean="0"/>
              <a:t>Anotarse – inscribirse en una carrera </a:t>
            </a:r>
          </a:p>
          <a:p>
            <a:r>
              <a:rPr lang="es-DO" dirty="0" smtClean="0"/>
              <a:t>Facultad – dirigente máximo: decano</a:t>
            </a:r>
          </a:p>
          <a:p>
            <a:r>
              <a:rPr lang="es-DO" dirty="0" smtClean="0"/>
              <a:t>Rectorado – rector </a:t>
            </a:r>
          </a:p>
          <a:p>
            <a:r>
              <a:rPr lang="es-DO" dirty="0" smtClean="0"/>
              <a:t>Carreras universitarias</a:t>
            </a:r>
          </a:p>
          <a:p>
            <a:r>
              <a:rPr lang="es-DO" dirty="0" smtClean="0"/>
              <a:t>Asignatura – materia (</a:t>
            </a:r>
            <a:r>
              <a:rPr lang="es-DO" i="1" dirty="0" smtClean="0"/>
              <a:t>disciplinas</a:t>
            </a:r>
            <a:r>
              <a:rPr lang="es-DO" dirty="0" smtClean="0"/>
              <a:t>) </a:t>
            </a:r>
          </a:p>
          <a:p>
            <a:r>
              <a:rPr lang="es-DO" dirty="0" smtClean="0"/>
              <a:t>Vacantes – cupos </a:t>
            </a:r>
          </a:p>
          <a:p>
            <a:r>
              <a:rPr lang="es-DO" dirty="0" smtClean="0"/>
              <a:t>Examen de ingreso – acceso irrestricto (ingreso libre) </a:t>
            </a:r>
          </a:p>
          <a:p>
            <a:r>
              <a:rPr lang="es-DO" dirty="0" smtClean="0"/>
              <a:t>Recibirse – terminar la carrera – (graduarse) </a:t>
            </a:r>
            <a:endParaRPr lang="es-D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DO" dirty="0" smtClean="0"/>
              <a:t>Atención a estas dos palabras en español</a:t>
            </a:r>
            <a:endParaRPr lang="es-DO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DO" dirty="0" smtClean="0"/>
          </a:p>
          <a:p>
            <a:r>
              <a:rPr lang="es-DO" b="1" dirty="0" smtClean="0"/>
              <a:t>Cualidades:</a:t>
            </a:r>
            <a:r>
              <a:rPr lang="es-DO" dirty="0" smtClean="0"/>
              <a:t> la universidad cuenta con un buen plan curricular, lleva adelante proyectos interesantes, tiene excelentes docentes, cuenta con infraestructura para recibir a los alumnos. Cada uno de esos elementos es una “cualidad” y el conjunto hablan de su </a:t>
            </a:r>
            <a:r>
              <a:rPr lang="es-DO" b="1" dirty="0" smtClean="0"/>
              <a:t>calidad académica.</a:t>
            </a:r>
          </a:p>
          <a:p>
            <a:endParaRPr lang="es-D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es-GT" dirty="0" smtClean="0"/>
              <a:t>¿Cómo/cuándo </a:t>
            </a:r>
            <a:r>
              <a:rPr lang="es-GT" dirty="0"/>
              <a:t>elegiste la carrera que estás cursando?</a:t>
            </a:r>
            <a:endParaRPr lang="pt-BR" dirty="0"/>
          </a:p>
          <a:p>
            <a:endParaRPr lang="pt-BR" dirty="0"/>
          </a:p>
          <a:p>
            <a:pPr algn="just"/>
            <a:r>
              <a:rPr lang="es-GT" dirty="0"/>
              <a:t>¿Qué te llevó a pensar en </a:t>
            </a:r>
            <a:r>
              <a:rPr lang="es-GT" dirty="0" smtClean="0"/>
              <a:t>hacerla </a:t>
            </a:r>
            <a:r>
              <a:rPr lang="es-GT" dirty="0"/>
              <a:t>en la Universidad de São Paulo?</a:t>
            </a:r>
            <a:endParaRPr lang="pt-BR" dirty="0"/>
          </a:p>
          <a:p>
            <a:endParaRPr lang="pt-BR" dirty="0"/>
          </a:p>
          <a:p>
            <a:r>
              <a:rPr lang="es-GT" dirty="0"/>
              <a:t>¿Hiciste algún curso preparatorio para el examen de ingreso o te alcanzó lo que habías estudiado en el secundario? </a:t>
            </a:r>
            <a:endParaRPr lang="pt-BR" dirty="0"/>
          </a:p>
          <a:p>
            <a:endParaRPr lang="pt-BR" dirty="0"/>
          </a:p>
          <a:p>
            <a:pPr algn="just">
              <a:buNone/>
            </a:pPr>
            <a:r>
              <a:rPr lang="es-GT" b="1" dirty="0"/>
              <a:t>Consigna</a:t>
            </a:r>
            <a:r>
              <a:rPr lang="es-GT" dirty="0"/>
              <a:t>: La idea es que tomen nota de lo que dice cada uno y armen un guión para hablar de sus experiencias, de modo breve, en el encuentro del próximo lunes 28 de setiembre</a:t>
            </a:r>
            <a:r>
              <a:rPr lang="es-GT" dirty="0" smtClean="0"/>
              <a:t>. En la pareja uno de los integrantes hablará sobre las decisiones y acciones del otro. </a:t>
            </a:r>
            <a:endParaRPr lang="pt-BR" dirty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La </a:t>
            </a:r>
            <a:r>
              <a:rPr lang="pt-BR" dirty="0" err="1" smtClean="0"/>
              <a:t>verdad</a:t>
            </a:r>
            <a:r>
              <a:rPr lang="pt-BR" dirty="0" smtClean="0"/>
              <a:t> </a:t>
            </a:r>
            <a:r>
              <a:rPr lang="pt-BR" dirty="0" err="1" smtClean="0"/>
              <a:t>es</a:t>
            </a:r>
            <a:r>
              <a:rPr lang="pt-BR" dirty="0" smtClean="0"/>
              <a:t> que </a:t>
            </a:r>
            <a:r>
              <a:rPr lang="pt-BR" dirty="0" err="1" smtClean="0"/>
              <a:t>tengo</a:t>
            </a:r>
            <a:r>
              <a:rPr lang="pt-BR" dirty="0" smtClean="0"/>
              <a:t> </a:t>
            </a:r>
            <a:r>
              <a:rPr lang="pt-BR" dirty="0" err="1" smtClean="0"/>
              <a:t>interés</a:t>
            </a:r>
            <a:r>
              <a:rPr lang="pt-BR" dirty="0" smtClean="0"/>
              <a:t> por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lenguaje</a:t>
            </a:r>
            <a:r>
              <a:rPr lang="pt-BR" dirty="0" smtClean="0"/>
              <a:t>, </a:t>
            </a:r>
            <a:r>
              <a:rPr lang="pt-BR" dirty="0" err="1" smtClean="0"/>
              <a:t>el</a:t>
            </a:r>
            <a:r>
              <a:rPr lang="pt-BR" dirty="0" smtClean="0"/>
              <a:t> discurso (por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crisis</a:t>
            </a:r>
            <a:r>
              <a:rPr lang="pt-BR" dirty="0" smtClean="0"/>
              <a:t>) 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Isadora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A" dirty="0" smtClean="0"/>
              <a:t>E</a:t>
            </a:r>
            <a:r>
              <a:rPr lang="es-PA" b="1" dirty="0" smtClean="0"/>
              <a:t>li</a:t>
            </a:r>
            <a:r>
              <a:rPr lang="es-PA" dirty="0" smtClean="0"/>
              <a:t>gió su carrera en el último año de la escuela. </a:t>
            </a:r>
          </a:p>
          <a:p>
            <a:r>
              <a:rPr lang="es-PA" dirty="0" smtClean="0"/>
              <a:t>También la eligió porque deseaba trabajar como profesora. </a:t>
            </a:r>
          </a:p>
          <a:p>
            <a:r>
              <a:rPr lang="es-PA" dirty="0" smtClean="0"/>
              <a:t>También eligió la universidad de São Paulo porque es la mejor para cursar esa carrera y, además, es pública y gratuita. </a:t>
            </a:r>
          </a:p>
          <a:p>
            <a:r>
              <a:rPr lang="es-PA" dirty="0" smtClean="0"/>
              <a:t>No hizo curso preparatorio.  </a:t>
            </a:r>
            <a:endParaRPr lang="es-PA" dirty="0" smtClean="0"/>
          </a:p>
          <a:p>
            <a:pPr algn="r">
              <a:buNone/>
            </a:pPr>
            <a:r>
              <a:rPr lang="es-PA" dirty="0" smtClean="0"/>
              <a:t>por Lara </a:t>
            </a:r>
            <a:endParaRPr lang="es-PA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A" dirty="0" smtClean="0"/>
              <a:t>E</a:t>
            </a:r>
            <a:r>
              <a:rPr lang="es-PA" b="1" dirty="0" smtClean="0"/>
              <a:t>li</a:t>
            </a:r>
            <a:r>
              <a:rPr lang="es-PA" dirty="0" smtClean="0"/>
              <a:t>gió su carrera en el último año de la escuela por la influencia de su profesor de literatura y sus análisis literarios. </a:t>
            </a:r>
          </a:p>
          <a:p>
            <a:r>
              <a:rPr lang="es-PA" dirty="0" smtClean="0"/>
              <a:t>Otro factor que </a:t>
            </a:r>
            <a:r>
              <a:rPr lang="es-PA" u="sng" dirty="0" smtClean="0"/>
              <a:t>le </a:t>
            </a:r>
            <a:r>
              <a:rPr lang="es-PA" dirty="0" smtClean="0"/>
              <a:t>hizo elegir la universidad es su calidad además de que es una institución gratuita. </a:t>
            </a:r>
          </a:p>
          <a:p>
            <a:r>
              <a:rPr lang="es-PA" dirty="0" smtClean="0"/>
              <a:t>Hizo un año de curso preparatorio. </a:t>
            </a:r>
            <a:endParaRPr lang="es-PA" dirty="0" smtClean="0"/>
          </a:p>
          <a:p>
            <a:pPr algn="r">
              <a:buNone/>
            </a:pPr>
            <a:r>
              <a:rPr lang="es-PA" dirty="0" smtClean="0"/>
              <a:t>p</a:t>
            </a:r>
            <a:r>
              <a:rPr lang="es-PA" dirty="0" smtClean="0"/>
              <a:t>or Isadora </a:t>
            </a:r>
            <a:endParaRPr lang="es-PA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Jeanne Catherine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De chiquitita ya estudiaba música</a:t>
            </a:r>
          </a:p>
          <a:p>
            <a:r>
              <a:rPr lang="es-CR" dirty="0" smtClean="0"/>
              <a:t>Hizo dos años de facultad de música y estudió ruso, luego vino a Brasil para estudiar específicamente el chelo y aprovechó para estudiar español. </a:t>
            </a:r>
          </a:p>
          <a:p>
            <a:r>
              <a:rPr lang="es-CR" dirty="0" smtClean="0"/>
              <a:t>Así como yo, no tuvo que hacer curso preparatorio para ingresar a la universidad.  </a:t>
            </a:r>
          </a:p>
          <a:p>
            <a:pPr algn="r">
              <a:buNone/>
            </a:pPr>
            <a:r>
              <a:rPr lang="es-CR" dirty="0" smtClean="0"/>
              <a:t>por Ana Clara </a:t>
            </a:r>
            <a:endParaRPr lang="es-C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Ana Clara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Entró en la USP en .....</a:t>
            </a:r>
          </a:p>
          <a:p>
            <a:r>
              <a:rPr lang="es-CR" dirty="0" smtClean="0"/>
              <a:t>Eligió </a:t>
            </a:r>
          </a:p>
          <a:p>
            <a:r>
              <a:rPr lang="es-CR" dirty="0" smtClean="0"/>
              <a:t>Hacer el grado para obtener el título de licenciado y de profesorado. </a:t>
            </a:r>
          </a:p>
          <a:p>
            <a:r>
              <a:rPr lang="es-CR" u="sng" dirty="0" smtClean="0"/>
              <a:t>Qui</a:t>
            </a:r>
            <a:r>
              <a:rPr lang="es-CR" dirty="0" smtClean="0"/>
              <a:t>so - pretéritos fuertes </a:t>
            </a:r>
          </a:p>
          <a:p>
            <a:endParaRPr lang="pt-BR" dirty="0" smtClean="0"/>
          </a:p>
          <a:p>
            <a:pPr algn="r">
              <a:buNone/>
            </a:pPr>
            <a:r>
              <a:rPr lang="pt-BR" dirty="0" smtClean="0"/>
              <a:t>p</a:t>
            </a:r>
            <a:r>
              <a:rPr lang="pt-BR" dirty="0" smtClean="0"/>
              <a:t>or Jeanne-Catherine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807</Words>
  <Application>Microsoft Office PowerPoint</Application>
  <PresentationFormat>Apresentação na tela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Sobre la nota periodística </vt:lpstr>
      <vt:lpstr>Para hablar del texto </vt:lpstr>
      <vt:lpstr>Para hablar de carreras, ambiente universitario </vt:lpstr>
      <vt:lpstr>Atención a estas dos palabras en español</vt:lpstr>
      <vt:lpstr>Slide 5</vt:lpstr>
      <vt:lpstr>Isadora</vt:lpstr>
      <vt:lpstr>Lara</vt:lpstr>
      <vt:lpstr>Jeanne Catherine</vt:lpstr>
      <vt:lpstr>Ana Clara </vt:lpstr>
      <vt:lpstr>Giulia</vt:lpstr>
      <vt:lpstr>Amanda</vt:lpstr>
      <vt:lpstr>Renata </vt:lpstr>
      <vt:lpstr>Laura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la nota periodística</dc:title>
  <dc:creator>Maite</dc:creator>
  <cp:lastModifiedBy>Maite</cp:lastModifiedBy>
  <cp:revision>68</cp:revision>
  <dcterms:created xsi:type="dcterms:W3CDTF">2020-09-22T18:56:37Z</dcterms:created>
  <dcterms:modified xsi:type="dcterms:W3CDTF">2020-09-30T18:06:30Z</dcterms:modified>
</cp:coreProperties>
</file>