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1" r:id="rId37"/>
    <p:sldId id="293" r:id="rId38"/>
    <p:sldId id="294" r:id="rId39"/>
    <p:sldId id="404" r:id="rId40"/>
    <p:sldId id="405" r:id="rId41"/>
    <p:sldId id="406" r:id="rId42"/>
    <p:sldId id="407" r:id="rId43"/>
    <p:sldId id="408" r:id="rId44"/>
    <p:sldId id="414" r:id="rId45"/>
    <p:sldId id="409" r:id="rId46"/>
    <p:sldId id="410" r:id="rId47"/>
    <p:sldId id="411" r:id="rId48"/>
    <p:sldId id="412" r:id="rId49"/>
    <p:sldId id="413" r:id="rId50"/>
    <p:sldId id="415"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Vasconcellos" initials="CV" lastIdx="1" clrIdx="0">
    <p:extLst>
      <p:ext uri="{19B8F6BF-5375-455C-9EA6-DF929625EA0E}">
        <p15:presenceInfo xmlns:p15="http://schemas.microsoft.com/office/powerpoint/2012/main" userId="51c1197ded8a55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B70EC-54A1-4809-9DF6-16D45BA0629D}" v="13" dt="2020-11-23T12:42:39.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Vasconcellos" userId="51c1197ded8a55be" providerId="LiveId" clId="{E2EBC3C1-9E85-463F-9F8D-1A10B4B309F2}"/>
    <pc:docChg chg="undo custSel mod addSld modSld">
      <pc:chgData name="Claudia Vasconcellos" userId="51c1197ded8a55be" providerId="LiveId" clId="{E2EBC3C1-9E85-463F-9F8D-1A10B4B309F2}" dt="2020-11-22T12:51:10.367" v="1422" actId="680"/>
      <pc:docMkLst>
        <pc:docMk/>
      </pc:docMkLst>
      <pc:sldChg chg="addSp modSp new mod setBg">
        <pc:chgData name="Claudia Vasconcellos" userId="51c1197ded8a55be" providerId="LiveId" clId="{E2EBC3C1-9E85-463F-9F8D-1A10B4B309F2}" dt="2020-11-22T12:08:20.107" v="652" actId="26606"/>
        <pc:sldMkLst>
          <pc:docMk/>
          <pc:sldMk cId="2126003334" sldId="288"/>
        </pc:sldMkLst>
        <pc:spChg chg="mod">
          <ac:chgData name="Claudia Vasconcellos" userId="51c1197ded8a55be" providerId="LiveId" clId="{E2EBC3C1-9E85-463F-9F8D-1A10B4B309F2}" dt="2020-11-22T12:08:20.107" v="652" actId="26606"/>
          <ac:spMkLst>
            <pc:docMk/>
            <pc:sldMk cId="2126003334" sldId="288"/>
            <ac:spMk id="2" creationId="{B78E0D3A-6546-4DAE-B052-17CA4D4170C7}"/>
          </ac:spMkLst>
        </pc:spChg>
        <pc:spChg chg="mod">
          <ac:chgData name="Claudia Vasconcellos" userId="51c1197ded8a55be" providerId="LiveId" clId="{E2EBC3C1-9E85-463F-9F8D-1A10B4B309F2}" dt="2020-11-22T12:08:20.107" v="652" actId="26606"/>
          <ac:spMkLst>
            <pc:docMk/>
            <pc:sldMk cId="2126003334" sldId="288"/>
            <ac:spMk id="3" creationId="{7AA65EFC-DF7F-4341-8A27-97C19B5C980B}"/>
          </ac:spMkLst>
        </pc:spChg>
        <pc:spChg chg="mod">
          <ac:chgData name="Claudia Vasconcellos" userId="51c1197ded8a55be" providerId="LiveId" clId="{E2EBC3C1-9E85-463F-9F8D-1A10B4B309F2}" dt="2020-11-22T12:08:20.107" v="652" actId="26606"/>
          <ac:spMkLst>
            <pc:docMk/>
            <pc:sldMk cId="2126003334" sldId="288"/>
            <ac:spMk id="4" creationId="{D484F375-AB88-4A21-AE29-523281F7BF04}"/>
          </ac:spMkLst>
        </pc:spChg>
        <pc:spChg chg="add">
          <ac:chgData name="Claudia Vasconcellos" userId="51c1197ded8a55be" providerId="LiveId" clId="{E2EBC3C1-9E85-463F-9F8D-1A10B4B309F2}" dt="2020-11-22T12:08:20.107" v="652" actId="26606"/>
          <ac:spMkLst>
            <pc:docMk/>
            <pc:sldMk cId="2126003334" sldId="288"/>
            <ac:spMk id="9" creationId="{E35A04CF-97D4-4FF7-B359-C546B1F62E54}"/>
          </ac:spMkLst>
        </pc:spChg>
        <pc:spChg chg="add">
          <ac:chgData name="Claudia Vasconcellos" userId="51c1197ded8a55be" providerId="LiveId" clId="{E2EBC3C1-9E85-463F-9F8D-1A10B4B309F2}" dt="2020-11-22T12:08:20.107" v="652" actId="26606"/>
          <ac:spMkLst>
            <pc:docMk/>
            <pc:sldMk cId="2126003334" sldId="288"/>
            <ac:spMk id="11" creationId="{1DE7243B-5109-444B-8FAF-7437C66BC0E9}"/>
          </ac:spMkLst>
        </pc:spChg>
        <pc:spChg chg="add">
          <ac:chgData name="Claudia Vasconcellos" userId="51c1197ded8a55be" providerId="LiveId" clId="{E2EBC3C1-9E85-463F-9F8D-1A10B4B309F2}" dt="2020-11-22T12:08:20.107" v="652" actId="26606"/>
          <ac:spMkLst>
            <pc:docMk/>
            <pc:sldMk cId="2126003334" sldId="288"/>
            <ac:spMk id="13" creationId="{4C5D6221-DA7B-4611-AA26-7D8E349FDE96}"/>
          </ac:spMkLst>
        </pc:spChg>
      </pc:sldChg>
      <pc:sldChg chg="addSp delSp modSp new mod setBg setClrOvrMap">
        <pc:chgData name="Claudia Vasconcellos" userId="51c1197ded8a55be" providerId="LiveId" clId="{E2EBC3C1-9E85-463F-9F8D-1A10B4B309F2}" dt="2020-11-22T12:35:32.239" v="810" actId="26606"/>
        <pc:sldMkLst>
          <pc:docMk/>
          <pc:sldMk cId="2514171099" sldId="289"/>
        </pc:sldMkLst>
        <pc:spChg chg="mod">
          <ac:chgData name="Claudia Vasconcellos" userId="51c1197ded8a55be" providerId="LiveId" clId="{E2EBC3C1-9E85-463F-9F8D-1A10B4B309F2}" dt="2020-11-22T12:35:32.239" v="810" actId="26606"/>
          <ac:spMkLst>
            <pc:docMk/>
            <pc:sldMk cId="2514171099" sldId="289"/>
            <ac:spMk id="2" creationId="{F195E706-656D-450E-B874-8FC8350B1DC7}"/>
          </ac:spMkLst>
        </pc:spChg>
        <pc:spChg chg="mod">
          <ac:chgData name="Claudia Vasconcellos" userId="51c1197ded8a55be" providerId="LiveId" clId="{E2EBC3C1-9E85-463F-9F8D-1A10B4B309F2}" dt="2020-11-22T12:35:32.239" v="810" actId="26606"/>
          <ac:spMkLst>
            <pc:docMk/>
            <pc:sldMk cId="2514171099" sldId="289"/>
            <ac:spMk id="3" creationId="{82C15B2D-EE6C-4954-B034-DE44819DFD76}"/>
          </ac:spMkLst>
        </pc:spChg>
        <pc:spChg chg="del">
          <ac:chgData name="Claudia Vasconcellos" userId="51c1197ded8a55be" providerId="LiveId" clId="{E2EBC3C1-9E85-463F-9F8D-1A10B4B309F2}" dt="2020-11-22T12:23:34.889" v="769"/>
          <ac:spMkLst>
            <pc:docMk/>
            <pc:sldMk cId="2514171099" sldId="289"/>
            <ac:spMk id="4" creationId="{C639E169-FA15-4586-928F-8E54DD583280}"/>
          </ac:spMkLst>
        </pc:spChg>
        <pc:spChg chg="add del">
          <ac:chgData name="Claudia Vasconcellos" userId="51c1197ded8a55be" providerId="LiveId" clId="{E2EBC3C1-9E85-463F-9F8D-1A10B4B309F2}" dt="2020-11-22T12:23:43.880" v="773" actId="26606"/>
          <ac:spMkLst>
            <pc:docMk/>
            <pc:sldMk cId="2514171099" sldId="289"/>
            <ac:spMk id="11" creationId="{71B2258F-86CA-4D4D-8270-BC05FCDEBFB3}"/>
          </ac:spMkLst>
        </pc:spChg>
        <pc:spChg chg="add del">
          <ac:chgData name="Claudia Vasconcellos" userId="51c1197ded8a55be" providerId="LiveId" clId="{E2EBC3C1-9E85-463F-9F8D-1A10B4B309F2}" dt="2020-11-22T12:35:32.239" v="810" actId="26606"/>
          <ac:spMkLst>
            <pc:docMk/>
            <pc:sldMk cId="2514171099" sldId="289"/>
            <ac:spMk id="13" creationId="{AB58EF07-17C2-48CF-ABB0-EEF1F17CB8F0}"/>
          </ac:spMkLst>
        </pc:spChg>
        <pc:spChg chg="add del">
          <ac:chgData name="Claudia Vasconcellos" userId="51c1197ded8a55be" providerId="LiveId" clId="{E2EBC3C1-9E85-463F-9F8D-1A10B4B309F2}" dt="2020-11-22T12:35:32.239" v="810" actId="26606"/>
          <ac:spMkLst>
            <pc:docMk/>
            <pc:sldMk cId="2514171099" sldId="289"/>
            <ac:spMk id="14" creationId="{0671A8AE-40A1-4631-A6B8-581AFF065482}"/>
          </ac:spMkLst>
        </pc:spChg>
        <pc:spChg chg="add del">
          <ac:chgData name="Claudia Vasconcellos" userId="51c1197ded8a55be" providerId="LiveId" clId="{E2EBC3C1-9E85-463F-9F8D-1A10B4B309F2}" dt="2020-11-22T12:35:32.239" v="810" actId="26606"/>
          <ac:spMkLst>
            <pc:docMk/>
            <pc:sldMk cId="2514171099" sldId="289"/>
            <ac:spMk id="15" creationId="{AF2F604E-43BE-4DC3-B983-E071523364F8}"/>
          </ac:spMkLst>
        </pc:spChg>
        <pc:spChg chg="add del">
          <ac:chgData name="Claudia Vasconcellos" userId="51c1197ded8a55be" providerId="LiveId" clId="{E2EBC3C1-9E85-463F-9F8D-1A10B4B309F2}" dt="2020-11-22T12:35:32.239" v="810" actId="26606"/>
          <ac:spMkLst>
            <pc:docMk/>
            <pc:sldMk cId="2514171099" sldId="289"/>
            <ac:spMk id="17" creationId="{08C9B587-E65E-4B52-B37C-ABEBB6E87928}"/>
          </ac:spMkLst>
        </pc:spChg>
        <pc:spChg chg="add del">
          <ac:chgData name="Claudia Vasconcellos" userId="51c1197ded8a55be" providerId="LiveId" clId="{E2EBC3C1-9E85-463F-9F8D-1A10B4B309F2}" dt="2020-11-22T12:35:32.224" v="809" actId="26606"/>
          <ac:spMkLst>
            <pc:docMk/>
            <pc:sldMk cId="2514171099" sldId="289"/>
            <ac:spMk id="22" creationId="{8FC9BE17-9A7B-462D-AE50-3D8777387304}"/>
          </ac:spMkLst>
        </pc:spChg>
        <pc:spChg chg="add del">
          <ac:chgData name="Claudia Vasconcellos" userId="51c1197ded8a55be" providerId="LiveId" clId="{E2EBC3C1-9E85-463F-9F8D-1A10B4B309F2}" dt="2020-11-22T12:35:32.224" v="809" actId="26606"/>
          <ac:spMkLst>
            <pc:docMk/>
            <pc:sldMk cId="2514171099" sldId="289"/>
            <ac:spMk id="24" creationId="{3EBE8569-6AEC-4B8C-8D53-2DE337CDBA65}"/>
          </ac:spMkLst>
        </pc:spChg>
        <pc:spChg chg="add del">
          <ac:chgData name="Claudia Vasconcellos" userId="51c1197ded8a55be" providerId="LiveId" clId="{E2EBC3C1-9E85-463F-9F8D-1A10B4B309F2}" dt="2020-11-22T12:35:32.224" v="809" actId="26606"/>
          <ac:spMkLst>
            <pc:docMk/>
            <pc:sldMk cId="2514171099" sldId="289"/>
            <ac:spMk id="26" creationId="{55D4142C-5077-457F-A6AD-3FECFDB39685}"/>
          </ac:spMkLst>
        </pc:spChg>
        <pc:spChg chg="add del">
          <ac:chgData name="Claudia Vasconcellos" userId="51c1197ded8a55be" providerId="LiveId" clId="{E2EBC3C1-9E85-463F-9F8D-1A10B4B309F2}" dt="2020-11-22T12:35:32.224" v="809" actId="26606"/>
          <ac:spMkLst>
            <pc:docMk/>
            <pc:sldMk cId="2514171099" sldId="289"/>
            <ac:spMk id="28" creationId="{7A5F0580-5EE9-419F-96EE-B6529EF6E7D0}"/>
          </ac:spMkLst>
        </pc:spChg>
        <pc:spChg chg="add">
          <ac:chgData name="Claudia Vasconcellos" userId="51c1197ded8a55be" providerId="LiveId" clId="{E2EBC3C1-9E85-463F-9F8D-1A10B4B309F2}" dt="2020-11-22T12:35:32.239" v="810" actId="26606"/>
          <ac:spMkLst>
            <pc:docMk/>
            <pc:sldMk cId="2514171099" sldId="289"/>
            <ac:spMk id="30" creationId="{C5E6CFF1-2F42-4E10-9A97-F116F46F53FE}"/>
          </ac:spMkLst>
        </pc:spChg>
        <pc:picChg chg="add mod ord">
          <ac:chgData name="Claudia Vasconcellos" userId="51c1197ded8a55be" providerId="LiveId" clId="{E2EBC3C1-9E85-463F-9F8D-1A10B4B309F2}" dt="2020-11-22T12:35:32.239" v="810" actId="26606"/>
          <ac:picMkLst>
            <pc:docMk/>
            <pc:sldMk cId="2514171099" sldId="289"/>
            <ac:picMk id="6" creationId="{1A3B6A1A-3FD6-41B9-9500-567DA35AE6D0}"/>
          </ac:picMkLst>
        </pc:picChg>
        <pc:cxnChg chg="add">
          <ac:chgData name="Claudia Vasconcellos" userId="51c1197ded8a55be" providerId="LiveId" clId="{E2EBC3C1-9E85-463F-9F8D-1A10B4B309F2}" dt="2020-11-22T12:35:32.239" v="810" actId="26606"/>
          <ac:cxnSpMkLst>
            <pc:docMk/>
            <pc:sldMk cId="2514171099" sldId="289"/>
            <ac:cxnSpMk id="31" creationId="{67182200-4859-4C8D-BCBB-55B245C28BA3}"/>
          </ac:cxnSpMkLst>
        </pc:cxnChg>
      </pc:sldChg>
      <pc:sldChg chg="addSp delSp modSp new mod setBg">
        <pc:chgData name="Claudia Vasconcellos" userId="51c1197ded8a55be" providerId="LiveId" clId="{E2EBC3C1-9E85-463F-9F8D-1A10B4B309F2}" dt="2020-11-22T12:49:01.235" v="1421" actId="26606"/>
        <pc:sldMkLst>
          <pc:docMk/>
          <pc:sldMk cId="1269850933" sldId="290"/>
        </pc:sldMkLst>
        <pc:spChg chg="mod">
          <ac:chgData name="Claudia Vasconcellos" userId="51c1197ded8a55be" providerId="LiveId" clId="{E2EBC3C1-9E85-463F-9F8D-1A10B4B309F2}" dt="2020-11-22T12:49:01.235" v="1421" actId="26606"/>
          <ac:spMkLst>
            <pc:docMk/>
            <pc:sldMk cId="1269850933" sldId="290"/>
            <ac:spMk id="2" creationId="{69E1003D-5290-416E-98F2-1D19418AF4C5}"/>
          </ac:spMkLst>
        </pc:spChg>
        <pc:spChg chg="mod">
          <ac:chgData name="Claudia Vasconcellos" userId="51c1197ded8a55be" providerId="LiveId" clId="{E2EBC3C1-9E85-463F-9F8D-1A10B4B309F2}" dt="2020-11-22T12:49:01.235" v="1421" actId="26606"/>
          <ac:spMkLst>
            <pc:docMk/>
            <pc:sldMk cId="1269850933" sldId="290"/>
            <ac:spMk id="3" creationId="{C21F73BE-6303-4CC8-B5B9-AAAB4A026A5E}"/>
          </ac:spMkLst>
        </pc:spChg>
        <pc:spChg chg="del mod">
          <ac:chgData name="Claudia Vasconcellos" userId="51c1197ded8a55be" providerId="LiveId" clId="{E2EBC3C1-9E85-463F-9F8D-1A10B4B309F2}" dt="2020-11-22T12:48:53.665" v="1418"/>
          <ac:spMkLst>
            <pc:docMk/>
            <pc:sldMk cId="1269850933" sldId="290"/>
            <ac:spMk id="4" creationId="{550DC1A5-38A4-4616-82E8-01AEF5E5C35A}"/>
          </ac:spMkLst>
        </pc:spChg>
        <pc:spChg chg="add">
          <ac:chgData name="Claudia Vasconcellos" userId="51c1197ded8a55be" providerId="LiveId" clId="{E2EBC3C1-9E85-463F-9F8D-1A10B4B309F2}" dt="2020-11-22T12:49:01.235" v="1421" actId="26606"/>
          <ac:spMkLst>
            <pc:docMk/>
            <pc:sldMk cId="1269850933" sldId="290"/>
            <ac:spMk id="11" creationId="{460B0EFB-53ED-4F35-B05D-F658EA021C65}"/>
          </ac:spMkLst>
        </pc:spChg>
        <pc:spChg chg="add">
          <ac:chgData name="Claudia Vasconcellos" userId="51c1197ded8a55be" providerId="LiveId" clId="{E2EBC3C1-9E85-463F-9F8D-1A10B4B309F2}" dt="2020-11-22T12:49:01.235" v="1421" actId="26606"/>
          <ac:spMkLst>
            <pc:docMk/>
            <pc:sldMk cId="1269850933" sldId="290"/>
            <ac:spMk id="13" creationId="{835EF3DD-7D43-4A27-8967-A92FD8CC9365}"/>
          </ac:spMkLst>
        </pc:spChg>
        <pc:picChg chg="add mod ord">
          <ac:chgData name="Claudia Vasconcellos" userId="51c1197ded8a55be" providerId="LiveId" clId="{E2EBC3C1-9E85-463F-9F8D-1A10B4B309F2}" dt="2020-11-22T12:49:01.235" v="1421" actId="26606"/>
          <ac:picMkLst>
            <pc:docMk/>
            <pc:sldMk cId="1269850933" sldId="290"/>
            <ac:picMk id="6" creationId="{79D3BA38-2198-465F-BF69-F1B7FFBBCC56}"/>
          </ac:picMkLst>
        </pc:picChg>
      </pc:sldChg>
      <pc:sldChg chg="new">
        <pc:chgData name="Claudia Vasconcellos" userId="51c1197ded8a55be" providerId="LiveId" clId="{E2EBC3C1-9E85-463F-9F8D-1A10B4B309F2}" dt="2020-11-22T12:51:10.367" v="1422" actId="680"/>
        <pc:sldMkLst>
          <pc:docMk/>
          <pc:sldMk cId="4193558250" sldId="291"/>
        </pc:sldMkLst>
      </pc:sldChg>
    </pc:docChg>
  </pc:docChgLst>
  <pc:docChgLst>
    <pc:chgData name="Claudia Vasconcellos" userId="51c1197ded8a55be" providerId="LiveId" clId="{FAFB70EC-54A1-4809-9DF6-16D45BA0629D}"/>
    <pc:docChg chg="undo custSel mod addSld delSld modSld">
      <pc:chgData name="Claudia Vasconcellos" userId="51c1197ded8a55be" providerId="LiveId" clId="{FAFB70EC-54A1-4809-9DF6-16D45BA0629D}" dt="2020-12-01T15:50:48.705" v="3744" actId="20577"/>
      <pc:docMkLst>
        <pc:docMk/>
      </pc:docMkLst>
      <pc:sldChg chg="modSp mod">
        <pc:chgData name="Claudia Vasconcellos" userId="51c1197ded8a55be" providerId="LiveId" clId="{FAFB70EC-54A1-4809-9DF6-16D45BA0629D}" dt="2020-12-01T13:06:41.596" v="3531" actId="20577"/>
        <pc:sldMkLst>
          <pc:docMk/>
          <pc:sldMk cId="1070091072" sldId="269"/>
        </pc:sldMkLst>
        <pc:spChg chg="mod">
          <ac:chgData name="Claudia Vasconcellos" userId="51c1197ded8a55be" providerId="LiveId" clId="{FAFB70EC-54A1-4809-9DF6-16D45BA0629D}" dt="2020-12-01T13:06:41.596" v="3531" actId="20577"/>
          <ac:spMkLst>
            <pc:docMk/>
            <pc:sldMk cId="1070091072" sldId="269"/>
            <ac:spMk id="3" creationId="{6C16C14A-8102-4496-9E3E-D3CBF3D97248}"/>
          </ac:spMkLst>
        </pc:spChg>
      </pc:sldChg>
      <pc:sldChg chg="modSp mod">
        <pc:chgData name="Claudia Vasconcellos" userId="51c1197ded8a55be" providerId="LiveId" clId="{FAFB70EC-54A1-4809-9DF6-16D45BA0629D}" dt="2020-12-01T13:08:01.731" v="3563" actId="20577"/>
        <pc:sldMkLst>
          <pc:docMk/>
          <pc:sldMk cId="1569610346" sldId="271"/>
        </pc:sldMkLst>
        <pc:spChg chg="mod">
          <ac:chgData name="Claudia Vasconcellos" userId="51c1197ded8a55be" providerId="LiveId" clId="{FAFB70EC-54A1-4809-9DF6-16D45BA0629D}" dt="2020-12-01T13:08:01.731" v="3563" actId="20577"/>
          <ac:spMkLst>
            <pc:docMk/>
            <pc:sldMk cId="1569610346" sldId="271"/>
            <ac:spMk id="3" creationId="{0A030918-FC61-4826-AD92-4A2FA016D2D0}"/>
          </ac:spMkLst>
        </pc:spChg>
      </pc:sldChg>
      <pc:sldChg chg="modSp mod">
        <pc:chgData name="Claudia Vasconcellos" userId="51c1197ded8a55be" providerId="LiveId" clId="{FAFB70EC-54A1-4809-9DF6-16D45BA0629D}" dt="2020-12-01T13:09:03.382" v="3564" actId="20577"/>
        <pc:sldMkLst>
          <pc:docMk/>
          <pc:sldMk cId="3695747775" sldId="273"/>
        </pc:sldMkLst>
        <pc:spChg chg="mod">
          <ac:chgData name="Claudia Vasconcellos" userId="51c1197ded8a55be" providerId="LiveId" clId="{FAFB70EC-54A1-4809-9DF6-16D45BA0629D}" dt="2020-12-01T13:09:03.382" v="3564" actId="20577"/>
          <ac:spMkLst>
            <pc:docMk/>
            <pc:sldMk cId="3695747775" sldId="273"/>
            <ac:spMk id="3" creationId="{38031F3B-9255-4C09-911F-4D93B2DDA060}"/>
          </ac:spMkLst>
        </pc:spChg>
      </pc:sldChg>
      <pc:sldChg chg="modSp mod">
        <pc:chgData name="Claudia Vasconcellos" userId="51c1197ded8a55be" providerId="LiveId" clId="{FAFB70EC-54A1-4809-9DF6-16D45BA0629D}" dt="2020-12-01T13:18:11.630" v="3587" actId="20577"/>
        <pc:sldMkLst>
          <pc:docMk/>
          <pc:sldMk cId="771836868" sldId="274"/>
        </pc:sldMkLst>
        <pc:spChg chg="mod">
          <ac:chgData name="Claudia Vasconcellos" userId="51c1197ded8a55be" providerId="LiveId" clId="{FAFB70EC-54A1-4809-9DF6-16D45BA0629D}" dt="2020-12-01T13:18:11.630" v="3587" actId="20577"/>
          <ac:spMkLst>
            <pc:docMk/>
            <pc:sldMk cId="771836868" sldId="274"/>
            <ac:spMk id="3" creationId="{43F7CE25-FA80-4356-B8DD-7DD7B68AA9BF}"/>
          </ac:spMkLst>
        </pc:spChg>
      </pc:sldChg>
      <pc:sldChg chg="modSp mod">
        <pc:chgData name="Claudia Vasconcellos" userId="51c1197ded8a55be" providerId="LiveId" clId="{FAFB70EC-54A1-4809-9DF6-16D45BA0629D}" dt="2020-12-01T14:29:09.583" v="3602" actId="20577"/>
        <pc:sldMkLst>
          <pc:docMk/>
          <pc:sldMk cId="2340897350" sldId="277"/>
        </pc:sldMkLst>
        <pc:spChg chg="mod">
          <ac:chgData name="Claudia Vasconcellos" userId="51c1197ded8a55be" providerId="LiveId" clId="{FAFB70EC-54A1-4809-9DF6-16D45BA0629D}" dt="2020-12-01T14:29:09.583" v="3602" actId="20577"/>
          <ac:spMkLst>
            <pc:docMk/>
            <pc:sldMk cId="2340897350" sldId="277"/>
            <ac:spMk id="3" creationId="{25BC82DE-C9DF-41A6-BCA6-341AB848B792}"/>
          </ac:spMkLst>
        </pc:spChg>
        <pc:spChg chg="mod">
          <ac:chgData name="Claudia Vasconcellos" userId="51c1197ded8a55be" providerId="LiveId" clId="{FAFB70EC-54A1-4809-9DF6-16D45BA0629D}" dt="2020-11-26T18:29:23.581" v="3511" actId="20577"/>
          <ac:spMkLst>
            <pc:docMk/>
            <pc:sldMk cId="2340897350" sldId="277"/>
            <ac:spMk id="4" creationId="{2472E694-EB6A-4BF5-BA82-16E1207DE4CF}"/>
          </ac:spMkLst>
        </pc:spChg>
      </pc:sldChg>
      <pc:sldChg chg="modSp mod">
        <pc:chgData name="Claudia Vasconcellos" userId="51c1197ded8a55be" providerId="LiveId" clId="{FAFB70EC-54A1-4809-9DF6-16D45BA0629D}" dt="2020-11-26T18:32:13.803" v="3514" actId="20577"/>
        <pc:sldMkLst>
          <pc:docMk/>
          <pc:sldMk cId="2064231672" sldId="281"/>
        </pc:sldMkLst>
        <pc:spChg chg="mod">
          <ac:chgData name="Claudia Vasconcellos" userId="51c1197ded8a55be" providerId="LiveId" clId="{FAFB70EC-54A1-4809-9DF6-16D45BA0629D}" dt="2020-11-26T18:32:13.803" v="3514" actId="20577"/>
          <ac:spMkLst>
            <pc:docMk/>
            <pc:sldMk cId="2064231672" sldId="281"/>
            <ac:spMk id="4" creationId="{3667E25F-CBDD-4BDE-97A9-20F59E88A499}"/>
          </ac:spMkLst>
        </pc:spChg>
      </pc:sldChg>
      <pc:sldChg chg="modSp mod">
        <pc:chgData name="Claudia Vasconcellos" userId="51c1197ded8a55be" providerId="LiveId" clId="{FAFB70EC-54A1-4809-9DF6-16D45BA0629D}" dt="2020-12-01T15:35:46.679" v="3702" actId="20577"/>
        <pc:sldMkLst>
          <pc:docMk/>
          <pc:sldMk cId="1112292587" sldId="286"/>
        </pc:sldMkLst>
        <pc:spChg chg="mod">
          <ac:chgData name="Claudia Vasconcellos" userId="51c1197ded8a55be" providerId="LiveId" clId="{FAFB70EC-54A1-4809-9DF6-16D45BA0629D}" dt="2020-12-01T15:35:46.679" v="3702" actId="20577"/>
          <ac:spMkLst>
            <pc:docMk/>
            <pc:sldMk cId="1112292587" sldId="286"/>
            <ac:spMk id="3" creationId="{E37ECBDE-4E98-47BF-9B95-6452AC041A1C}"/>
          </ac:spMkLst>
        </pc:spChg>
      </pc:sldChg>
      <pc:sldChg chg="modSp mod">
        <pc:chgData name="Claudia Vasconcellos" userId="51c1197ded8a55be" providerId="LiveId" clId="{FAFB70EC-54A1-4809-9DF6-16D45BA0629D}" dt="2020-12-01T15:37:21.287" v="3710" actId="20577"/>
        <pc:sldMkLst>
          <pc:docMk/>
          <pc:sldMk cId="2126003334" sldId="288"/>
        </pc:sldMkLst>
        <pc:spChg chg="mod">
          <ac:chgData name="Claudia Vasconcellos" userId="51c1197ded8a55be" providerId="LiveId" clId="{FAFB70EC-54A1-4809-9DF6-16D45BA0629D}" dt="2020-11-26T18:35:21.676" v="3521" actId="20577"/>
          <ac:spMkLst>
            <pc:docMk/>
            <pc:sldMk cId="2126003334" sldId="288"/>
            <ac:spMk id="3" creationId="{7AA65EFC-DF7F-4341-8A27-97C19B5C980B}"/>
          </ac:spMkLst>
        </pc:spChg>
        <pc:spChg chg="mod">
          <ac:chgData name="Claudia Vasconcellos" userId="51c1197ded8a55be" providerId="LiveId" clId="{FAFB70EC-54A1-4809-9DF6-16D45BA0629D}" dt="2020-12-01T15:37:21.287" v="3710" actId="20577"/>
          <ac:spMkLst>
            <pc:docMk/>
            <pc:sldMk cId="2126003334" sldId="288"/>
            <ac:spMk id="4" creationId="{D484F375-AB88-4A21-AE29-523281F7BF04}"/>
          </ac:spMkLst>
        </pc:spChg>
      </pc:sldChg>
      <pc:sldChg chg="modSp mod">
        <pc:chgData name="Claudia Vasconcellos" userId="51c1197ded8a55be" providerId="LiveId" clId="{FAFB70EC-54A1-4809-9DF6-16D45BA0629D}" dt="2020-11-26T18:44:34.319" v="3526" actId="20577"/>
        <pc:sldMkLst>
          <pc:docMk/>
          <pc:sldMk cId="2514171099" sldId="289"/>
        </pc:sldMkLst>
        <pc:spChg chg="mod">
          <ac:chgData name="Claudia Vasconcellos" userId="51c1197ded8a55be" providerId="LiveId" clId="{FAFB70EC-54A1-4809-9DF6-16D45BA0629D}" dt="2020-11-26T18:44:34.319" v="3526" actId="20577"/>
          <ac:spMkLst>
            <pc:docMk/>
            <pc:sldMk cId="2514171099" sldId="289"/>
            <ac:spMk id="3" creationId="{82C15B2D-EE6C-4954-B034-DE44819DFD76}"/>
          </ac:spMkLst>
        </pc:spChg>
      </pc:sldChg>
      <pc:sldChg chg="addSp delSp modSp mod setBg">
        <pc:chgData name="Claudia Vasconcellos" userId="51c1197ded8a55be" providerId="LiveId" clId="{FAFB70EC-54A1-4809-9DF6-16D45BA0629D}" dt="2020-11-23T11:24:59.418" v="1075" actId="26606"/>
        <pc:sldMkLst>
          <pc:docMk/>
          <pc:sldMk cId="4193558250" sldId="291"/>
        </pc:sldMkLst>
        <pc:spChg chg="mod">
          <ac:chgData name="Claudia Vasconcellos" userId="51c1197ded8a55be" providerId="LiveId" clId="{FAFB70EC-54A1-4809-9DF6-16D45BA0629D}" dt="2020-11-23T11:24:59.418" v="1075" actId="26606"/>
          <ac:spMkLst>
            <pc:docMk/>
            <pc:sldMk cId="4193558250" sldId="291"/>
            <ac:spMk id="2" creationId="{A78FBF02-9121-4CAE-A814-A2EE3D1C4096}"/>
          </ac:spMkLst>
        </pc:spChg>
        <pc:spChg chg="mod">
          <ac:chgData name="Claudia Vasconcellos" userId="51c1197ded8a55be" providerId="LiveId" clId="{FAFB70EC-54A1-4809-9DF6-16D45BA0629D}" dt="2020-11-23T11:24:59.418" v="1075" actId="26606"/>
          <ac:spMkLst>
            <pc:docMk/>
            <pc:sldMk cId="4193558250" sldId="291"/>
            <ac:spMk id="3" creationId="{9B81366C-4056-4384-8F34-4EDF0D52289A}"/>
          </ac:spMkLst>
        </pc:spChg>
        <pc:spChg chg="mod">
          <ac:chgData name="Claudia Vasconcellos" userId="51c1197ded8a55be" providerId="LiveId" clId="{FAFB70EC-54A1-4809-9DF6-16D45BA0629D}" dt="2020-11-23T11:24:59.418" v="1075" actId="26606"/>
          <ac:spMkLst>
            <pc:docMk/>
            <pc:sldMk cId="4193558250" sldId="291"/>
            <ac:spMk id="4" creationId="{2F312A11-1AAB-42F6-A93F-2CC7545CB919}"/>
          </ac:spMkLst>
        </pc:spChg>
        <pc:spChg chg="add">
          <ac:chgData name="Claudia Vasconcellos" userId="51c1197ded8a55be" providerId="LiveId" clId="{FAFB70EC-54A1-4809-9DF6-16D45BA0629D}" dt="2020-11-23T11:24:59.418" v="1075" actId="26606"/>
          <ac:spMkLst>
            <pc:docMk/>
            <pc:sldMk cId="4193558250" sldId="291"/>
            <ac:spMk id="9" creationId="{4C608BEB-860E-4094-8511-78603564A75E}"/>
          </ac:spMkLst>
        </pc:spChg>
        <pc:picChg chg="add del mod">
          <ac:chgData name="Claudia Vasconcellos" userId="51c1197ded8a55be" providerId="LiveId" clId="{FAFB70EC-54A1-4809-9DF6-16D45BA0629D}" dt="2020-11-23T11:05:35.125" v="288" actId="478"/>
          <ac:picMkLst>
            <pc:docMk/>
            <pc:sldMk cId="4193558250" sldId="291"/>
            <ac:picMk id="6" creationId="{948F462B-27EC-46D4-9963-78AC4E5FD797}"/>
          </ac:picMkLst>
        </pc:picChg>
        <pc:picChg chg="add del mod">
          <ac:chgData name="Claudia Vasconcellos" userId="51c1197ded8a55be" providerId="LiveId" clId="{FAFB70EC-54A1-4809-9DF6-16D45BA0629D}" dt="2020-11-23T11:05:54.243" v="292" actId="478"/>
          <ac:picMkLst>
            <pc:docMk/>
            <pc:sldMk cId="4193558250" sldId="291"/>
            <ac:picMk id="8" creationId="{46C18DFE-5A33-47E5-ABC2-AC1DD069B182}"/>
          </ac:picMkLst>
        </pc:picChg>
        <pc:picChg chg="add del mod">
          <ac:chgData name="Claudia Vasconcellos" userId="51c1197ded8a55be" providerId="LiveId" clId="{FAFB70EC-54A1-4809-9DF6-16D45BA0629D}" dt="2020-11-23T11:07:09.380" v="302" actId="478"/>
          <ac:picMkLst>
            <pc:docMk/>
            <pc:sldMk cId="4193558250" sldId="291"/>
            <ac:picMk id="10" creationId="{FC8B91CC-2FB6-44EB-9A5B-6BEF185E8D8D}"/>
          </ac:picMkLst>
        </pc:picChg>
        <pc:cxnChg chg="add">
          <ac:chgData name="Claudia Vasconcellos" userId="51c1197ded8a55be" providerId="LiveId" clId="{FAFB70EC-54A1-4809-9DF6-16D45BA0629D}" dt="2020-11-23T11:24:59.418" v="1075" actId="26606"/>
          <ac:cxnSpMkLst>
            <pc:docMk/>
            <pc:sldMk cId="4193558250" sldId="291"/>
            <ac:cxnSpMk id="11" creationId="{1F16A8D4-FE87-4604-88B2-394B5D1EB437}"/>
          </ac:cxnSpMkLst>
        </pc:cxnChg>
      </pc:sldChg>
      <pc:sldChg chg="addSp delSp modSp new mod setBg">
        <pc:chgData name="Claudia Vasconcellos" userId="51c1197ded8a55be" providerId="LiveId" clId="{FAFB70EC-54A1-4809-9DF6-16D45BA0629D}" dt="2020-12-01T15:46:14.293" v="3743" actId="20577"/>
        <pc:sldMkLst>
          <pc:docMk/>
          <pc:sldMk cId="3871632123" sldId="292"/>
        </pc:sldMkLst>
        <pc:spChg chg="mod">
          <ac:chgData name="Claudia Vasconcellos" userId="51c1197ded8a55be" providerId="LiveId" clId="{FAFB70EC-54A1-4809-9DF6-16D45BA0629D}" dt="2020-12-01T15:46:14.293" v="3743" actId="20577"/>
          <ac:spMkLst>
            <pc:docMk/>
            <pc:sldMk cId="3871632123" sldId="292"/>
            <ac:spMk id="2" creationId="{4DFBDEF3-B480-4292-B456-70442C8ECE26}"/>
          </ac:spMkLst>
        </pc:spChg>
        <pc:spChg chg="del">
          <ac:chgData name="Claudia Vasconcellos" userId="51c1197ded8a55be" providerId="LiveId" clId="{FAFB70EC-54A1-4809-9DF6-16D45BA0629D}" dt="2020-11-23T11:07:02.917" v="298"/>
          <ac:spMkLst>
            <pc:docMk/>
            <pc:sldMk cId="3871632123" sldId="292"/>
            <ac:spMk id="3" creationId="{A3A4C8D2-1BC6-4107-B08F-92131B699D3B}"/>
          </ac:spMkLst>
        </pc:spChg>
        <pc:spChg chg="add mod">
          <ac:chgData name="Claudia Vasconcellos" userId="51c1197ded8a55be" providerId="LiveId" clId="{FAFB70EC-54A1-4809-9DF6-16D45BA0629D}" dt="2020-11-23T11:15:43.929" v="395" actId="20577"/>
          <ac:spMkLst>
            <pc:docMk/>
            <pc:sldMk cId="3871632123" sldId="292"/>
            <ac:spMk id="7" creationId="{7F3AAFF3-A288-4B71-B4EB-805DF4DD965A}"/>
          </ac:spMkLst>
        </pc:spChg>
        <pc:spChg chg="add del">
          <ac:chgData name="Claudia Vasconcellos" userId="51c1197ded8a55be" providerId="LiveId" clId="{FAFB70EC-54A1-4809-9DF6-16D45BA0629D}" dt="2020-11-23T11:14:12.483" v="343" actId="26606"/>
          <ac:spMkLst>
            <pc:docMk/>
            <pc:sldMk cId="3871632123" sldId="292"/>
            <ac:spMk id="14" creationId="{460B0EFB-53ED-4F35-B05D-F658EA021C65}"/>
          </ac:spMkLst>
        </pc:spChg>
        <pc:spChg chg="add del">
          <ac:chgData name="Claudia Vasconcellos" userId="51c1197ded8a55be" providerId="LiveId" clId="{FAFB70EC-54A1-4809-9DF6-16D45BA0629D}" dt="2020-11-23T11:14:12.483" v="343" actId="26606"/>
          <ac:spMkLst>
            <pc:docMk/>
            <pc:sldMk cId="3871632123" sldId="292"/>
            <ac:spMk id="16" creationId="{835EF3DD-7D43-4A27-8967-A92FD8CC9365}"/>
          </ac:spMkLst>
        </pc:spChg>
        <pc:picChg chg="add del mod">
          <ac:chgData name="Claudia Vasconcellos" userId="51c1197ded8a55be" providerId="LiveId" clId="{FAFB70EC-54A1-4809-9DF6-16D45BA0629D}" dt="2020-11-23T11:07:32.518" v="305" actId="478"/>
          <ac:picMkLst>
            <pc:docMk/>
            <pc:sldMk cId="3871632123" sldId="292"/>
            <ac:picMk id="5" creationId="{017730AE-2C2E-4DE3-B6A5-1782EAF84CE5}"/>
          </ac:picMkLst>
        </pc:picChg>
        <pc:picChg chg="add mod ord">
          <ac:chgData name="Claudia Vasconcellos" userId="51c1197ded8a55be" providerId="LiveId" clId="{FAFB70EC-54A1-4809-9DF6-16D45BA0629D}" dt="2020-11-23T11:14:37.128" v="345"/>
          <ac:picMkLst>
            <pc:docMk/>
            <pc:sldMk cId="3871632123" sldId="292"/>
            <ac:picMk id="9" creationId="{2F9B6452-4504-4D0C-9D35-4FF96CA905CD}"/>
          </ac:picMkLst>
        </pc:picChg>
        <pc:cxnChg chg="add">
          <ac:chgData name="Claudia Vasconcellos" userId="51c1197ded8a55be" providerId="LiveId" clId="{FAFB70EC-54A1-4809-9DF6-16D45BA0629D}" dt="2020-11-23T11:14:12.483" v="343" actId="26606"/>
          <ac:cxnSpMkLst>
            <pc:docMk/>
            <pc:sldMk cId="3871632123" sldId="292"/>
            <ac:cxnSpMk id="21" creationId="{A7F400EE-A8A5-48AF-B4D6-291B52C6F0B0}"/>
          </ac:cxnSpMkLst>
        </pc:cxnChg>
      </pc:sldChg>
      <pc:sldChg chg="addSp modSp new mod setBg">
        <pc:chgData name="Claudia Vasconcellos" userId="51c1197ded8a55be" providerId="LiveId" clId="{FAFB70EC-54A1-4809-9DF6-16D45BA0629D}" dt="2020-11-23T11:43:15.363" v="1921" actId="20577"/>
        <pc:sldMkLst>
          <pc:docMk/>
          <pc:sldMk cId="2527411343" sldId="293"/>
        </pc:sldMkLst>
        <pc:spChg chg="mod">
          <ac:chgData name="Claudia Vasconcellos" userId="51c1197ded8a55be" providerId="LiveId" clId="{FAFB70EC-54A1-4809-9DF6-16D45BA0629D}" dt="2020-11-23T11:36:06.138" v="1861" actId="26606"/>
          <ac:spMkLst>
            <pc:docMk/>
            <pc:sldMk cId="2527411343" sldId="293"/>
            <ac:spMk id="2" creationId="{AFFF843B-10E0-47C7-89AE-C7763C8B213E}"/>
          </ac:spMkLst>
        </pc:spChg>
        <pc:spChg chg="mod">
          <ac:chgData name="Claudia Vasconcellos" userId="51c1197ded8a55be" providerId="LiveId" clId="{FAFB70EC-54A1-4809-9DF6-16D45BA0629D}" dt="2020-11-23T11:36:06.138" v="1861" actId="26606"/>
          <ac:spMkLst>
            <pc:docMk/>
            <pc:sldMk cId="2527411343" sldId="293"/>
            <ac:spMk id="3" creationId="{DEA9177B-1F0C-4197-8894-F588BF1020B3}"/>
          </ac:spMkLst>
        </pc:spChg>
        <pc:spChg chg="mod">
          <ac:chgData name="Claudia Vasconcellos" userId="51c1197ded8a55be" providerId="LiveId" clId="{FAFB70EC-54A1-4809-9DF6-16D45BA0629D}" dt="2020-11-23T11:43:15.363" v="1921" actId="20577"/>
          <ac:spMkLst>
            <pc:docMk/>
            <pc:sldMk cId="2527411343" sldId="293"/>
            <ac:spMk id="4" creationId="{09083815-A92F-45F7-B150-0D0795658CE9}"/>
          </ac:spMkLst>
        </pc:spChg>
        <pc:spChg chg="add">
          <ac:chgData name="Claudia Vasconcellos" userId="51c1197ded8a55be" providerId="LiveId" clId="{FAFB70EC-54A1-4809-9DF6-16D45BA0629D}" dt="2020-11-23T11:36:06.138" v="1861" actId="26606"/>
          <ac:spMkLst>
            <pc:docMk/>
            <pc:sldMk cId="2527411343" sldId="293"/>
            <ac:spMk id="9" creationId="{4C608BEB-860E-4094-8511-78603564A75E}"/>
          </ac:spMkLst>
        </pc:spChg>
        <pc:cxnChg chg="add">
          <ac:chgData name="Claudia Vasconcellos" userId="51c1197ded8a55be" providerId="LiveId" clId="{FAFB70EC-54A1-4809-9DF6-16D45BA0629D}" dt="2020-11-23T11:36:06.138" v="1861" actId="26606"/>
          <ac:cxnSpMkLst>
            <pc:docMk/>
            <pc:sldMk cId="2527411343" sldId="293"/>
            <ac:cxnSpMk id="11" creationId="{1F16A8D4-FE87-4604-88B2-394B5D1EB437}"/>
          </ac:cxnSpMkLst>
        </pc:cxnChg>
      </pc:sldChg>
      <pc:sldChg chg="addSp delSp modSp new mod setBg setClrOvrMap">
        <pc:chgData name="Claudia Vasconcellos" userId="51c1197ded8a55be" providerId="LiveId" clId="{FAFB70EC-54A1-4809-9DF6-16D45BA0629D}" dt="2020-11-23T11:48:55.619" v="2283" actId="26606"/>
        <pc:sldMkLst>
          <pc:docMk/>
          <pc:sldMk cId="2227964878" sldId="294"/>
        </pc:sldMkLst>
        <pc:spChg chg="mod">
          <ac:chgData name="Claudia Vasconcellos" userId="51c1197ded8a55be" providerId="LiveId" clId="{FAFB70EC-54A1-4809-9DF6-16D45BA0629D}" dt="2020-11-23T11:48:55.619" v="2283" actId="26606"/>
          <ac:spMkLst>
            <pc:docMk/>
            <pc:sldMk cId="2227964878" sldId="294"/>
            <ac:spMk id="2" creationId="{6DF6BB5F-7AFB-4AA2-9906-9E39DAF330D3}"/>
          </ac:spMkLst>
        </pc:spChg>
        <pc:spChg chg="mod ord">
          <ac:chgData name="Claudia Vasconcellos" userId="51c1197ded8a55be" providerId="LiveId" clId="{FAFB70EC-54A1-4809-9DF6-16D45BA0629D}" dt="2020-11-23T11:48:55.619" v="2283" actId="26606"/>
          <ac:spMkLst>
            <pc:docMk/>
            <pc:sldMk cId="2227964878" sldId="294"/>
            <ac:spMk id="3" creationId="{BAA95B0C-8D8D-40DF-BD92-E0DC4695B7F9}"/>
          </ac:spMkLst>
        </pc:spChg>
        <pc:spChg chg="del">
          <ac:chgData name="Claudia Vasconcellos" userId="51c1197ded8a55be" providerId="LiveId" clId="{FAFB70EC-54A1-4809-9DF6-16D45BA0629D}" dt="2020-11-23T11:48:37.189" v="2276"/>
          <ac:spMkLst>
            <pc:docMk/>
            <pc:sldMk cId="2227964878" sldId="294"/>
            <ac:spMk id="4" creationId="{3BF7BD75-95C4-41B9-9856-4D467D0CAAC1}"/>
          </ac:spMkLst>
        </pc:spChg>
        <pc:spChg chg="add del">
          <ac:chgData name="Claudia Vasconcellos" userId="51c1197ded8a55be" providerId="LiveId" clId="{FAFB70EC-54A1-4809-9DF6-16D45BA0629D}" dt="2020-11-23T11:48:44.683" v="2280" actId="26606"/>
          <ac:spMkLst>
            <pc:docMk/>
            <pc:sldMk cId="2227964878" sldId="294"/>
            <ac:spMk id="11" creationId="{C5E6CFF1-2F42-4E10-9A97-F116F46F53FE}"/>
          </ac:spMkLst>
        </pc:spChg>
        <pc:spChg chg="add del">
          <ac:chgData name="Claudia Vasconcellos" userId="51c1197ded8a55be" providerId="LiveId" clId="{FAFB70EC-54A1-4809-9DF6-16D45BA0629D}" dt="2020-11-23T11:48:55.619" v="2282" actId="26606"/>
          <ac:spMkLst>
            <pc:docMk/>
            <pc:sldMk cId="2227964878" sldId="294"/>
            <ac:spMk id="15" creationId="{3CD9DF72-87A3-404E-A828-84CBF11A8303}"/>
          </ac:spMkLst>
        </pc:spChg>
        <pc:picChg chg="add mod ord">
          <ac:chgData name="Claudia Vasconcellos" userId="51c1197ded8a55be" providerId="LiveId" clId="{FAFB70EC-54A1-4809-9DF6-16D45BA0629D}" dt="2020-11-23T11:48:55.619" v="2283" actId="26606"/>
          <ac:picMkLst>
            <pc:docMk/>
            <pc:sldMk cId="2227964878" sldId="294"/>
            <ac:picMk id="6" creationId="{B549F92D-E538-4C59-BD8C-D56D91167F2C}"/>
          </ac:picMkLst>
        </pc:picChg>
        <pc:cxnChg chg="add del">
          <ac:chgData name="Claudia Vasconcellos" userId="51c1197ded8a55be" providerId="LiveId" clId="{FAFB70EC-54A1-4809-9DF6-16D45BA0629D}" dt="2020-11-23T11:48:44.683" v="2280" actId="26606"/>
          <ac:cxnSpMkLst>
            <pc:docMk/>
            <pc:sldMk cId="2227964878" sldId="294"/>
            <ac:cxnSpMk id="13" creationId="{67182200-4859-4C8D-BCBB-55B245C28BA3}"/>
          </ac:cxnSpMkLst>
        </pc:cxnChg>
        <pc:cxnChg chg="add del">
          <ac:chgData name="Claudia Vasconcellos" userId="51c1197ded8a55be" providerId="LiveId" clId="{FAFB70EC-54A1-4809-9DF6-16D45BA0629D}" dt="2020-11-23T11:48:55.619" v="2282" actId="26606"/>
          <ac:cxnSpMkLst>
            <pc:docMk/>
            <pc:sldMk cId="2227964878" sldId="294"/>
            <ac:cxnSpMk id="16" creationId="{20E3A342-4D61-4E3F-AF90-1AB42AEB96CC}"/>
          </ac:cxnSpMkLst>
        </pc:cxnChg>
      </pc:sldChg>
      <pc:sldChg chg="modSp mod delDesignElem">
        <pc:chgData name="Claudia Vasconcellos" userId="51c1197ded8a55be" providerId="LiveId" clId="{FAFB70EC-54A1-4809-9DF6-16D45BA0629D}" dt="2020-11-23T11:54:19.978" v="2394" actId="20577"/>
        <pc:sldMkLst>
          <pc:docMk/>
          <pc:sldMk cId="36554823" sldId="404"/>
        </pc:sldMkLst>
        <pc:spChg chg="mod">
          <ac:chgData name="Claudia Vasconcellos" userId="51c1197ded8a55be" providerId="LiveId" clId="{FAFB70EC-54A1-4809-9DF6-16D45BA0629D}" dt="2020-11-23T11:52:11.969" v="2322" actId="20577"/>
          <ac:spMkLst>
            <pc:docMk/>
            <pc:sldMk cId="36554823" sldId="404"/>
            <ac:spMk id="2" creationId="{5966B974-2B15-46A3-93E5-EB3D555DC409}"/>
          </ac:spMkLst>
        </pc:spChg>
        <pc:spChg chg="mod">
          <ac:chgData name="Claudia Vasconcellos" userId="51c1197ded8a55be" providerId="LiveId" clId="{FAFB70EC-54A1-4809-9DF6-16D45BA0629D}" dt="2020-11-23T11:54:19.978" v="2394" actId="20577"/>
          <ac:spMkLst>
            <pc:docMk/>
            <pc:sldMk cId="36554823" sldId="404"/>
            <ac:spMk id="4" creationId="{AD9B0E63-7344-49D4-AB21-5E16DF4E2313}"/>
          </ac:spMkLst>
        </pc:spChg>
      </pc:sldChg>
      <pc:sldChg chg="modSp mod delDesignElem">
        <pc:chgData name="Claudia Vasconcellos" userId="51c1197ded8a55be" providerId="LiveId" clId="{FAFB70EC-54A1-4809-9DF6-16D45BA0629D}" dt="2020-11-23T11:55:45.543" v="2422" actId="1076"/>
        <pc:sldMkLst>
          <pc:docMk/>
          <pc:sldMk cId="3357338568" sldId="405"/>
        </pc:sldMkLst>
        <pc:spChg chg="mod">
          <ac:chgData name="Claudia Vasconcellos" userId="51c1197ded8a55be" providerId="LiveId" clId="{FAFB70EC-54A1-4809-9DF6-16D45BA0629D}" dt="2020-11-23T11:55:45.543" v="2422" actId="1076"/>
          <ac:spMkLst>
            <pc:docMk/>
            <pc:sldMk cId="3357338568" sldId="405"/>
            <ac:spMk id="3" creationId="{1FD7910E-EF6D-4E56-9D27-45F880A90C6F}"/>
          </ac:spMkLst>
        </pc:spChg>
      </pc:sldChg>
      <pc:sldChg chg="modSp mod delDesignElem">
        <pc:chgData name="Claudia Vasconcellos" userId="51c1197ded8a55be" providerId="LiveId" clId="{FAFB70EC-54A1-4809-9DF6-16D45BA0629D}" dt="2020-11-23T11:56:27.142" v="2429" actId="20577"/>
        <pc:sldMkLst>
          <pc:docMk/>
          <pc:sldMk cId="146762475" sldId="406"/>
        </pc:sldMkLst>
        <pc:spChg chg="mod">
          <ac:chgData name="Claudia Vasconcellos" userId="51c1197ded8a55be" providerId="LiveId" clId="{FAFB70EC-54A1-4809-9DF6-16D45BA0629D}" dt="2020-11-23T11:56:27.142" v="2429" actId="20577"/>
          <ac:spMkLst>
            <pc:docMk/>
            <pc:sldMk cId="146762475" sldId="406"/>
            <ac:spMk id="3" creationId="{1CCDCFBC-7566-40B0-B74C-5F08F1505DA2}"/>
          </ac:spMkLst>
        </pc:spChg>
      </pc:sldChg>
      <pc:sldChg chg="modSp mod">
        <pc:chgData name="Claudia Vasconcellos" userId="51c1197ded8a55be" providerId="LiveId" clId="{FAFB70EC-54A1-4809-9DF6-16D45BA0629D}" dt="2020-11-23T12:27:36.941" v="2668" actId="20577"/>
        <pc:sldMkLst>
          <pc:docMk/>
          <pc:sldMk cId="592174765" sldId="407"/>
        </pc:sldMkLst>
        <pc:spChg chg="mod">
          <ac:chgData name="Claudia Vasconcellos" userId="51c1197ded8a55be" providerId="LiveId" clId="{FAFB70EC-54A1-4809-9DF6-16D45BA0629D}" dt="2020-11-23T12:27:36.941" v="2668" actId="20577"/>
          <ac:spMkLst>
            <pc:docMk/>
            <pc:sldMk cId="592174765" sldId="407"/>
            <ac:spMk id="4" creationId="{007AFA8D-87D1-48CE-8AF6-289C94A5913E}"/>
          </ac:spMkLst>
        </pc:spChg>
      </pc:sldChg>
      <pc:sldChg chg="modSp mod delDesignElem">
        <pc:chgData name="Claudia Vasconcellos" userId="51c1197ded8a55be" providerId="LiveId" clId="{FAFB70EC-54A1-4809-9DF6-16D45BA0629D}" dt="2020-11-23T12:32:24.955" v="2757" actId="27636"/>
        <pc:sldMkLst>
          <pc:docMk/>
          <pc:sldMk cId="1461835009" sldId="408"/>
        </pc:sldMkLst>
        <pc:spChg chg="mod">
          <ac:chgData name="Claudia Vasconcellos" userId="51c1197ded8a55be" providerId="LiveId" clId="{FAFB70EC-54A1-4809-9DF6-16D45BA0629D}" dt="2020-11-23T12:32:24.955" v="2756" actId="27636"/>
          <ac:spMkLst>
            <pc:docMk/>
            <pc:sldMk cId="1461835009" sldId="408"/>
            <ac:spMk id="3" creationId="{A5AFB539-D9FF-4F02-BEEF-E5CCA17291E9}"/>
          </ac:spMkLst>
        </pc:spChg>
        <pc:spChg chg="mod">
          <ac:chgData name="Claudia Vasconcellos" userId="51c1197ded8a55be" providerId="LiveId" clId="{FAFB70EC-54A1-4809-9DF6-16D45BA0629D}" dt="2020-11-23T12:32:24.955" v="2757" actId="27636"/>
          <ac:spMkLst>
            <pc:docMk/>
            <pc:sldMk cId="1461835009" sldId="408"/>
            <ac:spMk id="4" creationId="{570D8353-E587-4733-962C-31FBB00716DF}"/>
          </ac:spMkLst>
        </pc:spChg>
      </pc:sldChg>
      <pc:sldChg chg="delDesignElem">
        <pc:chgData name="Claudia Vasconcellos" userId="51c1197ded8a55be" providerId="LiveId" clId="{FAFB70EC-54A1-4809-9DF6-16D45BA0629D}" dt="2020-11-23T11:50:19.200" v="2288"/>
        <pc:sldMkLst>
          <pc:docMk/>
          <pc:sldMk cId="851503878" sldId="409"/>
        </pc:sldMkLst>
      </pc:sldChg>
      <pc:sldChg chg="delDesignElem">
        <pc:chgData name="Claudia Vasconcellos" userId="51c1197ded8a55be" providerId="LiveId" clId="{FAFB70EC-54A1-4809-9DF6-16D45BA0629D}" dt="2020-11-23T11:50:19.200" v="2289"/>
        <pc:sldMkLst>
          <pc:docMk/>
          <pc:sldMk cId="3885236172" sldId="410"/>
        </pc:sldMkLst>
      </pc:sldChg>
      <pc:sldChg chg="modSp mod delDesignElem">
        <pc:chgData name="Claudia Vasconcellos" userId="51c1197ded8a55be" providerId="LiveId" clId="{FAFB70EC-54A1-4809-9DF6-16D45BA0629D}" dt="2020-11-23T12:53:44.030" v="2831" actId="20577"/>
        <pc:sldMkLst>
          <pc:docMk/>
          <pc:sldMk cId="2734787092" sldId="411"/>
        </pc:sldMkLst>
        <pc:spChg chg="mod">
          <ac:chgData name="Claudia Vasconcellos" userId="51c1197ded8a55be" providerId="LiveId" clId="{FAFB70EC-54A1-4809-9DF6-16D45BA0629D}" dt="2020-11-23T12:53:44.030" v="2831" actId="20577"/>
          <ac:spMkLst>
            <pc:docMk/>
            <pc:sldMk cId="2734787092" sldId="411"/>
            <ac:spMk id="3" creationId="{6A81791D-6C5E-4344-A6D0-6ECFE1CAC1D2}"/>
          </ac:spMkLst>
        </pc:spChg>
      </pc:sldChg>
      <pc:sldChg chg="delDesignElem">
        <pc:chgData name="Claudia Vasconcellos" userId="51c1197ded8a55be" providerId="LiveId" clId="{FAFB70EC-54A1-4809-9DF6-16D45BA0629D}" dt="2020-11-23T11:50:19.216" v="2291"/>
        <pc:sldMkLst>
          <pc:docMk/>
          <pc:sldMk cId="1838926313" sldId="412"/>
        </pc:sldMkLst>
      </pc:sldChg>
      <pc:sldChg chg="modSp mod delDesignElem">
        <pc:chgData name="Claudia Vasconcellos" userId="51c1197ded8a55be" providerId="LiveId" clId="{FAFB70EC-54A1-4809-9DF6-16D45BA0629D}" dt="2020-11-23T12:55:09.759" v="2833" actId="20577"/>
        <pc:sldMkLst>
          <pc:docMk/>
          <pc:sldMk cId="924684563" sldId="413"/>
        </pc:sldMkLst>
        <pc:spChg chg="mod">
          <ac:chgData name="Claudia Vasconcellos" userId="51c1197ded8a55be" providerId="LiveId" clId="{FAFB70EC-54A1-4809-9DF6-16D45BA0629D}" dt="2020-11-23T12:55:09.759" v="2833" actId="20577"/>
          <ac:spMkLst>
            <pc:docMk/>
            <pc:sldMk cId="924684563" sldId="413"/>
            <ac:spMk id="3" creationId="{01A4631B-3FE9-4E06-8E9C-B569679179C7}"/>
          </ac:spMkLst>
        </pc:spChg>
      </pc:sldChg>
      <pc:sldChg chg="addSp delSp modSp new mod setBg">
        <pc:chgData name="Claudia Vasconcellos" userId="51c1197ded8a55be" providerId="LiveId" clId="{FAFB70EC-54A1-4809-9DF6-16D45BA0629D}" dt="2020-11-23T12:42:51.562" v="2797" actId="20577"/>
        <pc:sldMkLst>
          <pc:docMk/>
          <pc:sldMk cId="3736850208" sldId="414"/>
        </pc:sldMkLst>
        <pc:spChg chg="mod">
          <ac:chgData name="Claudia Vasconcellos" userId="51c1197ded8a55be" providerId="LiveId" clId="{FAFB70EC-54A1-4809-9DF6-16D45BA0629D}" dt="2020-11-23T12:42:51.562" v="2797" actId="20577"/>
          <ac:spMkLst>
            <pc:docMk/>
            <pc:sldMk cId="3736850208" sldId="414"/>
            <ac:spMk id="2" creationId="{D7724199-4685-420F-8DF3-E67B40BF0B71}"/>
          </ac:spMkLst>
        </pc:spChg>
        <pc:spChg chg="mod">
          <ac:chgData name="Claudia Vasconcellos" userId="51c1197ded8a55be" providerId="LiveId" clId="{FAFB70EC-54A1-4809-9DF6-16D45BA0629D}" dt="2020-11-23T12:42:44.135" v="2793" actId="26606"/>
          <ac:spMkLst>
            <pc:docMk/>
            <pc:sldMk cId="3736850208" sldId="414"/>
            <ac:spMk id="3" creationId="{09303EB6-9A52-430E-B224-FC61DAA0B841}"/>
          </ac:spMkLst>
        </pc:spChg>
        <pc:spChg chg="add del mod">
          <ac:chgData name="Claudia Vasconcellos" userId="51c1197ded8a55be" providerId="LiveId" clId="{FAFB70EC-54A1-4809-9DF6-16D45BA0629D}" dt="2020-11-23T12:42:39.873" v="2790"/>
          <ac:spMkLst>
            <pc:docMk/>
            <pc:sldMk cId="3736850208" sldId="414"/>
            <ac:spMk id="4" creationId="{92895D40-3B58-40AE-9253-9D6E7B2C14F0}"/>
          </ac:spMkLst>
        </pc:spChg>
        <pc:picChg chg="add del mod">
          <ac:chgData name="Claudia Vasconcellos" userId="51c1197ded8a55be" providerId="LiveId" clId="{FAFB70EC-54A1-4809-9DF6-16D45BA0629D}" dt="2020-11-23T12:42:35.669" v="2789"/>
          <ac:picMkLst>
            <pc:docMk/>
            <pc:sldMk cId="3736850208" sldId="414"/>
            <ac:picMk id="6" creationId="{70677F7F-4BD4-4117-8722-328418231BE7}"/>
          </ac:picMkLst>
        </pc:picChg>
        <pc:picChg chg="add mod">
          <ac:chgData name="Claudia Vasconcellos" userId="51c1197ded8a55be" providerId="LiveId" clId="{FAFB70EC-54A1-4809-9DF6-16D45BA0629D}" dt="2020-11-23T12:42:44.135" v="2793" actId="26606"/>
          <ac:picMkLst>
            <pc:docMk/>
            <pc:sldMk cId="3736850208" sldId="414"/>
            <ac:picMk id="8" creationId="{2930C5A8-06D8-4554-BBC7-45489E980342}"/>
          </ac:picMkLst>
        </pc:picChg>
        <pc:cxnChg chg="add">
          <ac:chgData name="Claudia Vasconcellos" userId="51c1197ded8a55be" providerId="LiveId" clId="{FAFB70EC-54A1-4809-9DF6-16D45BA0629D}" dt="2020-11-23T12:42:44.135" v="2793" actId="26606"/>
          <ac:cxnSpMkLst>
            <pc:docMk/>
            <pc:sldMk cId="3736850208" sldId="414"/>
            <ac:cxnSpMk id="13" creationId="{A7F400EE-A8A5-48AF-B4D6-291B52C6F0B0}"/>
          </ac:cxnSpMkLst>
        </pc:cxnChg>
      </pc:sldChg>
      <pc:sldChg chg="addSp modSp new mod setBg">
        <pc:chgData name="Claudia Vasconcellos" userId="51c1197ded8a55be" providerId="LiveId" clId="{FAFB70EC-54A1-4809-9DF6-16D45BA0629D}" dt="2020-12-01T15:50:48.705" v="3744" actId="20577"/>
        <pc:sldMkLst>
          <pc:docMk/>
          <pc:sldMk cId="2371726966" sldId="415"/>
        </pc:sldMkLst>
        <pc:spChg chg="mod">
          <ac:chgData name="Claudia Vasconcellos" userId="51c1197ded8a55be" providerId="LiveId" clId="{FAFB70EC-54A1-4809-9DF6-16D45BA0629D}" dt="2020-11-23T13:10:45.901" v="3508" actId="26606"/>
          <ac:spMkLst>
            <pc:docMk/>
            <pc:sldMk cId="2371726966" sldId="415"/>
            <ac:spMk id="2" creationId="{E2E2C233-BECB-46E8-966B-4FDE98BED5CF}"/>
          </ac:spMkLst>
        </pc:spChg>
        <pc:spChg chg="mod">
          <ac:chgData name="Claudia Vasconcellos" userId="51c1197ded8a55be" providerId="LiveId" clId="{FAFB70EC-54A1-4809-9DF6-16D45BA0629D}" dt="2020-11-23T13:10:45.901" v="3508" actId="26606"/>
          <ac:spMkLst>
            <pc:docMk/>
            <pc:sldMk cId="2371726966" sldId="415"/>
            <ac:spMk id="3" creationId="{C6A5FD2D-75A1-48D7-8177-DC2C2B496016}"/>
          </ac:spMkLst>
        </pc:spChg>
        <pc:spChg chg="mod">
          <ac:chgData name="Claudia Vasconcellos" userId="51c1197ded8a55be" providerId="LiveId" clId="{FAFB70EC-54A1-4809-9DF6-16D45BA0629D}" dt="2020-12-01T15:50:48.705" v="3744" actId="20577"/>
          <ac:spMkLst>
            <pc:docMk/>
            <pc:sldMk cId="2371726966" sldId="415"/>
            <ac:spMk id="4" creationId="{16DCFAE5-9EA6-40D2-973F-4A7C65920039}"/>
          </ac:spMkLst>
        </pc:spChg>
        <pc:spChg chg="add">
          <ac:chgData name="Claudia Vasconcellos" userId="51c1197ded8a55be" providerId="LiveId" clId="{FAFB70EC-54A1-4809-9DF6-16D45BA0629D}" dt="2020-11-23T13:10:45.901" v="3508" actId="26606"/>
          <ac:spMkLst>
            <pc:docMk/>
            <pc:sldMk cId="2371726966" sldId="415"/>
            <ac:spMk id="9" creationId="{42A5316D-ED2F-4F89-B4B4-8D9240B1A348}"/>
          </ac:spMkLst>
        </pc:spChg>
      </pc:sldChg>
      <pc:sldChg chg="new del">
        <pc:chgData name="Claudia Vasconcellos" userId="51c1197ded8a55be" providerId="LiveId" clId="{FAFB70EC-54A1-4809-9DF6-16D45BA0629D}" dt="2020-12-01T14:25:17.274" v="3589" actId="47"/>
        <pc:sldMkLst>
          <pc:docMk/>
          <pc:sldMk cId="4000773467" sldId="416"/>
        </pc:sldMkLst>
      </pc:sldChg>
    </pc:docChg>
  </pc:docChgLst>
  <pc:docChgLst>
    <pc:chgData name="Claudia Vasconcellos" userId="51c1197ded8a55be" providerId="LiveId" clId="{355EAAF4-4149-4641-AECE-2A54D00340F0}"/>
    <pc:docChg chg="undo custSel mod addSld delSld modSld sldOrd">
      <pc:chgData name="Claudia Vasconcellos" userId="51c1197ded8a55be" providerId="LiveId" clId="{355EAAF4-4149-4641-AECE-2A54D00340F0}" dt="2020-11-21T21:41:00.981" v="12956" actId="26606"/>
      <pc:docMkLst>
        <pc:docMk/>
      </pc:docMkLst>
      <pc:sldChg chg="addSp delSp delDesignElem">
        <pc:chgData name="Claudia Vasconcellos" userId="51c1197ded8a55be" providerId="LiveId" clId="{355EAAF4-4149-4641-AECE-2A54D00340F0}" dt="2020-11-21T11:24:58.208" v="211"/>
        <pc:sldMkLst>
          <pc:docMk/>
          <pc:sldMk cId="3571189187" sldId="256"/>
        </pc:sldMkLst>
        <pc:spChg chg="add del">
          <ac:chgData name="Claudia Vasconcellos" userId="51c1197ded8a55be" providerId="LiveId" clId="{355EAAF4-4149-4641-AECE-2A54D00340F0}" dt="2020-11-21T11:24:58.208" v="211"/>
          <ac:spMkLst>
            <pc:docMk/>
            <pc:sldMk cId="3571189187" sldId="256"/>
            <ac:spMk id="10" creationId="{71B2258F-86CA-4D4D-8270-BC05FCDEBFB3}"/>
          </ac:spMkLst>
        </pc:spChg>
      </pc:sldChg>
      <pc:sldChg chg="addSp delSp ord delDesignElem">
        <pc:chgData name="Claudia Vasconcellos" userId="51c1197ded8a55be" providerId="LiveId" clId="{355EAAF4-4149-4641-AECE-2A54D00340F0}" dt="2020-11-21T14:30:05.334" v="6987"/>
        <pc:sldMkLst>
          <pc:docMk/>
          <pc:sldMk cId="3475306597" sldId="257"/>
        </pc:sldMkLst>
        <pc:spChg chg="add del">
          <ac:chgData name="Claudia Vasconcellos" userId="51c1197ded8a55be" providerId="LiveId" clId="{355EAAF4-4149-4641-AECE-2A54D00340F0}" dt="2020-11-21T11:24:58.208" v="211"/>
          <ac:spMkLst>
            <pc:docMk/>
            <pc:sldMk cId="3475306597" sldId="257"/>
            <ac:spMk id="23" creationId="{907EF6B7-1338-4443-8C46-6A318D952DFD}"/>
          </ac:spMkLst>
        </pc:spChg>
        <pc:spChg chg="add del">
          <ac:chgData name="Claudia Vasconcellos" userId="51c1197ded8a55be" providerId="LiveId" clId="{355EAAF4-4149-4641-AECE-2A54D00340F0}" dt="2020-11-21T11:24:58.208" v="211"/>
          <ac:spMkLst>
            <pc:docMk/>
            <pc:sldMk cId="3475306597" sldId="257"/>
            <ac:spMk id="24" creationId="{DAAE4CDD-124C-4DCF-9584-B6033B545DD5}"/>
          </ac:spMkLst>
        </pc:spChg>
        <pc:spChg chg="add del">
          <ac:chgData name="Claudia Vasconcellos" userId="51c1197ded8a55be" providerId="LiveId" clId="{355EAAF4-4149-4641-AECE-2A54D00340F0}" dt="2020-11-21T11:24:58.208" v="211"/>
          <ac:spMkLst>
            <pc:docMk/>
            <pc:sldMk cId="3475306597" sldId="257"/>
            <ac:spMk id="25" creationId="{081E4A58-353D-44AE-B2FC-2A74E2E400F7}"/>
          </ac:spMkLst>
        </pc:spChg>
      </pc:sldChg>
      <pc:sldChg chg="addSp delSp modSp mod delDesignElem">
        <pc:chgData name="Claudia Vasconcellos" userId="51c1197ded8a55be" providerId="LiveId" clId="{355EAAF4-4149-4641-AECE-2A54D00340F0}" dt="2020-11-21T19:32:48.437" v="10998" actId="20577"/>
        <pc:sldMkLst>
          <pc:docMk/>
          <pc:sldMk cId="4193812012" sldId="258"/>
        </pc:sldMkLst>
        <pc:spChg chg="mod">
          <ac:chgData name="Claudia Vasconcellos" userId="51c1197ded8a55be" providerId="LiveId" clId="{355EAAF4-4149-4641-AECE-2A54D00340F0}" dt="2020-11-21T19:32:48.437" v="10998" actId="20577"/>
          <ac:spMkLst>
            <pc:docMk/>
            <pc:sldMk cId="4193812012" sldId="258"/>
            <ac:spMk id="2" creationId="{741852BD-9546-474B-A81E-246FC50C8DA2}"/>
          </ac:spMkLst>
        </pc:spChg>
        <pc:spChg chg="add del">
          <ac:chgData name="Claudia Vasconcellos" userId="51c1197ded8a55be" providerId="LiveId" clId="{355EAAF4-4149-4641-AECE-2A54D00340F0}" dt="2020-11-21T11:24:58.208" v="211"/>
          <ac:spMkLst>
            <pc:docMk/>
            <pc:sldMk cId="4193812012" sldId="258"/>
            <ac:spMk id="9" creationId="{4FFBEE45-F140-49D5-85EA-C78C24340B23}"/>
          </ac:spMkLst>
        </pc:spChg>
      </pc:sldChg>
      <pc:sldChg chg="addSp delSp modSp del mod">
        <pc:chgData name="Claudia Vasconcellos" userId="51c1197ded8a55be" providerId="LiveId" clId="{355EAAF4-4149-4641-AECE-2A54D00340F0}" dt="2020-11-21T11:24:45.044" v="206" actId="47"/>
        <pc:sldMkLst>
          <pc:docMk/>
          <pc:sldMk cId="3033946648" sldId="259"/>
        </pc:sldMkLst>
        <pc:spChg chg="mod">
          <ac:chgData name="Claudia Vasconcellos" userId="51c1197ded8a55be" providerId="LiveId" clId="{355EAAF4-4149-4641-AECE-2A54D00340F0}" dt="2020-11-21T11:24:09.795" v="201"/>
          <ac:spMkLst>
            <pc:docMk/>
            <pc:sldMk cId="3033946648" sldId="259"/>
            <ac:spMk id="3" creationId="{7B8C1F37-7AE5-4B16-9548-AC6D8BBE6768}"/>
          </ac:spMkLst>
        </pc:spChg>
        <pc:spChg chg="del mod">
          <ac:chgData name="Claudia Vasconcellos" userId="51c1197ded8a55be" providerId="LiveId" clId="{355EAAF4-4149-4641-AECE-2A54D00340F0}" dt="2020-11-21T11:22:59.733" v="184"/>
          <ac:spMkLst>
            <pc:docMk/>
            <pc:sldMk cId="3033946648" sldId="259"/>
            <ac:spMk id="4" creationId="{074E60F7-F46D-43D1-AFAA-D73389B48E44}"/>
          </ac:spMkLst>
        </pc:spChg>
        <pc:spChg chg="add del mod">
          <ac:chgData name="Claudia Vasconcellos" userId="51c1197ded8a55be" providerId="LiveId" clId="{355EAAF4-4149-4641-AECE-2A54D00340F0}" dt="2020-11-21T11:23:20.931" v="186"/>
          <ac:spMkLst>
            <pc:docMk/>
            <pc:sldMk cId="3033946648" sldId="259"/>
            <ac:spMk id="8" creationId="{2135BA69-7206-4551-B4AD-158105616435}"/>
          </ac:spMkLst>
        </pc:spChg>
        <pc:spChg chg="add del mod">
          <ac:chgData name="Claudia Vasconcellos" userId="51c1197ded8a55be" providerId="LiveId" clId="{355EAAF4-4149-4641-AECE-2A54D00340F0}" dt="2020-11-21T11:24:15.325" v="202" actId="478"/>
          <ac:spMkLst>
            <pc:docMk/>
            <pc:sldMk cId="3033946648" sldId="259"/>
            <ac:spMk id="14" creationId="{1796F808-21E7-4164-A9BF-9E14DC8BD884}"/>
          </ac:spMkLst>
        </pc:spChg>
        <pc:picChg chg="add del mod">
          <ac:chgData name="Claudia Vasconcellos" userId="51c1197ded8a55be" providerId="LiveId" clId="{355EAAF4-4149-4641-AECE-2A54D00340F0}" dt="2020-11-21T11:23:17.979" v="185" actId="478"/>
          <ac:picMkLst>
            <pc:docMk/>
            <pc:sldMk cId="3033946648" sldId="259"/>
            <ac:picMk id="6" creationId="{8FBE9D2A-2029-40C4-95B7-B616D8D608D6}"/>
          </ac:picMkLst>
        </pc:picChg>
        <pc:picChg chg="add del mod">
          <ac:chgData name="Claudia Vasconcellos" userId="51c1197ded8a55be" providerId="LiveId" clId="{355EAAF4-4149-4641-AECE-2A54D00340F0}" dt="2020-11-21T11:23:46.831" v="196" actId="478"/>
          <ac:picMkLst>
            <pc:docMk/>
            <pc:sldMk cId="3033946648" sldId="259"/>
            <ac:picMk id="12" creationId="{2AB7954C-7A21-4345-8B62-D8B1BA76BEC0}"/>
          </ac:picMkLst>
        </pc:picChg>
      </pc:sldChg>
      <pc:sldChg chg="addSp modSp new mod setBg">
        <pc:chgData name="Claudia Vasconcellos" userId="51c1197ded8a55be" providerId="LiveId" clId="{355EAAF4-4149-4641-AECE-2A54D00340F0}" dt="2020-11-21T11:31:24.336" v="559" actId="26606"/>
        <pc:sldMkLst>
          <pc:docMk/>
          <pc:sldMk cId="3360827921" sldId="260"/>
        </pc:sldMkLst>
        <pc:spChg chg="mod">
          <ac:chgData name="Claudia Vasconcellos" userId="51c1197ded8a55be" providerId="LiveId" clId="{355EAAF4-4149-4641-AECE-2A54D00340F0}" dt="2020-11-21T11:31:24.336" v="559" actId="26606"/>
          <ac:spMkLst>
            <pc:docMk/>
            <pc:sldMk cId="3360827921" sldId="260"/>
            <ac:spMk id="2" creationId="{7A4AFA22-E9FA-44AE-97C7-525E932C28C6}"/>
          </ac:spMkLst>
        </pc:spChg>
        <pc:spChg chg="mod">
          <ac:chgData name="Claudia Vasconcellos" userId="51c1197ded8a55be" providerId="LiveId" clId="{355EAAF4-4149-4641-AECE-2A54D00340F0}" dt="2020-11-21T11:31:24.336" v="559" actId="26606"/>
          <ac:spMkLst>
            <pc:docMk/>
            <pc:sldMk cId="3360827921" sldId="260"/>
            <ac:spMk id="3" creationId="{790999C9-7AC9-4A01-85BE-A5A8CB0FFC21}"/>
          </ac:spMkLst>
        </pc:spChg>
        <pc:spChg chg="mod">
          <ac:chgData name="Claudia Vasconcellos" userId="51c1197ded8a55be" providerId="LiveId" clId="{355EAAF4-4149-4641-AECE-2A54D00340F0}" dt="2020-11-21T11:31:24.336" v="559" actId="26606"/>
          <ac:spMkLst>
            <pc:docMk/>
            <pc:sldMk cId="3360827921" sldId="260"/>
            <ac:spMk id="4" creationId="{8B1FB560-B8B3-44C6-BE0D-72D42C4114A6}"/>
          </ac:spMkLst>
        </pc:spChg>
        <pc:spChg chg="add">
          <ac:chgData name="Claudia Vasconcellos" userId="51c1197ded8a55be" providerId="LiveId" clId="{355EAAF4-4149-4641-AECE-2A54D00340F0}" dt="2020-11-21T11:31:24.336" v="559" actId="26606"/>
          <ac:spMkLst>
            <pc:docMk/>
            <pc:sldMk cId="3360827921" sldId="260"/>
            <ac:spMk id="9" creationId="{4C608BEB-860E-4094-8511-78603564A75E}"/>
          </ac:spMkLst>
        </pc:spChg>
        <pc:cxnChg chg="add">
          <ac:chgData name="Claudia Vasconcellos" userId="51c1197ded8a55be" providerId="LiveId" clId="{355EAAF4-4149-4641-AECE-2A54D00340F0}" dt="2020-11-21T11:31:24.336" v="559" actId="26606"/>
          <ac:cxnSpMkLst>
            <pc:docMk/>
            <pc:sldMk cId="3360827921" sldId="260"/>
            <ac:cxnSpMk id="11" creationId="{1F16A8D4-FE87-4604-88B2-394B5D1EB437}"/>
          </ac:cxnSpMkLst>
        </pc:cxnChg>
      </pc:sldChg>
      <pc:sldChg chg="addSp delSp modSp new mod setBg">
        <pc:chgData name="Claudia Vasconcellos" userId="51c1197ded8a55be" providerId="LiveId" clId="{355EAAF4-4149-4641-AECE-2A54D00340F0}" dt="2020-11-21T11:31:34.061" v="560" actId="26606"/>
        <pc:sldMkLst>
          <pc:docMk/>
          <pc:sldMk cId="354103465" sldId="261"/>
        </pc:sldMkLst>
        <pc:spChg chg="mod ord">
          <ac:chgData name="Claudia Vasconcellos" userId="51c1197ded8a55be" providerId="LiveId" clId="{355EAAF4-4149-4641-AECE-2A54D00340F0}" dt="2020-11-21T11:31:34.061" v="560" actId="26606"/>
          <ac:spMkLst>
            <pc:docMk/>
            <pc:sldMk cId="354103465" sldId="261"/>
            <ac:spMk id="2" creationId="{80ADC94C-C9DF-4497-88BF-7CBC32350D2F}"/>
          </ac:spMkLst>
        </pc:spChg>
        <pc:spChg chg="del">
          <ac:chgData name="Claudia Vasconcellos" userId="51c1197ded8a55be" providerId="LiveId" clId="{355EAAF4-4149-4641-AECE-2A54D00340F0}" dt="2020-11-21T11:23:39.271" v="188"/>
          <ac:spMkLst>
            <pc:docMk/>
            <pc:sldMk cId="354103465" sldId="261"/>
            <ac:spMk id="3" creationId="{3169B173-F2FF-4752-B306-81203C02F5F8}"/>
          </ac:spMkLst>
        </pc:spChg>
        <pc:spChg chg="mod">
          <ac:chgData name="Claudia Vasconcellos" userId="51c1197ded8a55be" providerId="LiveId" clId="{355EAAF4-4149-4641-AECE-2A54D00340F0}" dt="2020-11-21T11:31:34.061" v="560" actId="26606"/>
          <ac:spMkLst>
            <pc:docMk/>
            <pc:sldMk cId="354103465" sldId="261"/>
            <ac:spMk id="4" creationId="{6B6DF390-8DFC-4192-AEF5-B2E1BE01E9D6}"/>
          </ac:spMkLst>
        </pc:spChg>
        <pc:spChg chg="add">
          <ac:chgData name="Claudia Vasconcellos" userId="51c1197ded8a55be" providerId="LiveId" clId="{355EAAF4-4149-4641-AECE-2A54D00340F0}" dt="2020-11-21T11:31:34.061" v="560" actId="26606"/>
          <ac:spMkLst>
            <pc:docMk/>
            <pc:sldMk cId="354103465" sldId="261"/>
            <ac:spMk id="11" creationId="{460B0EFB-53ED-4F35-B05D-F658EA021C65}"/>
          </ac:spMkLst>
        </pc:spChg>
        <pc:spChg chg="add">
          <ac:chgData name="Claudia Vasconcellos" userId="51c1197ded8a55be" providerId="LiveId" clId="{355EAAF4-4149-4641-AECE-2A54D00340F0}" dt="2020-11-21T11:31:34.061" v="560" actId="26606"/>
          <ac:spMkLst>
            <pc:docMk/>
            <pc:sldMk cId="354103465" sldId="261"/>
            <ac:spMk id="13" creationId="{835EF3DD-7D43-4A27-8967-A92FD8CC9365}"/>
          </ac:spMkLst>
        </pc:spChg>
        <pc:picChg chg="add mod">
          <ac:chgData name="Claudia Vasconcellos" userId="51c1197ded8a55be" providerId="LiveId" clId="{355EAAF4-4149-4641-AECE-2A54D00340F0}" dt="2020-11-21T11:31:34.061" v="560" actId="26606"/>
          <ac:picMkLst>
            <pc:docMk/>
            <pc:sldMk cId="354103465" sldId="261"/>
            <ac:picMk id="6" creationId="{FDA3654C-714F-49E4-A43C-001E259908A8}"/>
          </ac:picMkLst>
        </pc:picChg>
      </pc:sldChg>
      <pc:sldChg chg="addSp delSp modSp new mod setBg">
        <pc:chgData name="Claudia Vasconcellos" userId="51c1197ded8a55be" providerId="LiveId" clId="{355EAAF4-4149-4641-AECE-2A54D00340F0}" dt="2020-11-21T12:02:37.414" v="2404" actId="26606"/>
        <pc:sldMkLst>
          <pc:docMk/>
          <pc:sldMk cId="3100072849" sldId="262"/>
        </pc:sldMkLst>
        <pc:spChg chg="mod ord">
          <ac:chgData name="Claudia Vasconcellos" userId="51c1197ded8a55be" providerId="LiveId" clId="{355EAAF4-4149-4641-AECE-2A54D00340F0}" dt="2020-11-21T12:02:37.414" v="2404" actId="26606"/>
          <ac:spMkLst>
            <pc:docMk/>
            <pc:sldMk cId="3100072849" sldId="262"/>
            <ac:spMk id="2" creationId="{C7898CD2-D562-454C-869C-03007040EF86}"/>
          </ac:spMkLst>
        </pc:spChg>
        <pc:spChg chg="del">
          <ac:chgData name="Claudia Vasconcellos" userId="51c1197ded8a55be" providerId="LiveId" clId="{355EAAF4-4149-4641-AECE-2A54D00340F0}" dt="2020-11-21T11:29:35.278" v="370"/>
          <ac:spMkLst>
            <pc:docMk/>
            <pc:sldMk cId="3100072849" sldId="262"/>
            <ac:spMk id="3" creationId="{21CD04A4-FB5A-4FAE-9736-529287011155}"/>
          </ac:spMkLst>
        </pc:spChg>
        <pc:spChg chg="mod">
          <ac:chgData name="Claudia Vasconcellos" userId="51c1197ded8a55be" providerId="LiveId" clId="{355EAAF4-4149-4641-AECE-2A54D00340F0}" dt="2020-11-21T12:02:37.414" v="2404" actId="26606"/>
          <ac:spMkLst>
            <pc:docMk/>
            <pc:sldMk cId="3100072849" sldId="262"/>
            <ac:spMk id="4" creationId="{8F9C4EF3-C3DC-43F3-A124-6BB76FCB371B}"/>
          </ac:spMkLst>
        </pc:spChg>
        <pc:spChg chg="add del">
          <ac:chgData name="Claudia Vasconcellos" userId="51c1197ded8a55be" providerId="LiveId" clId="{355EAAF4-4149-4641-AECE-2A54D00340F0}" dt="2020-11-21T12:02:22.819" v="2399" actId="26606"/>
          <ac:spMkLst>
            <pc:docMk/>
            <pc:sldMk cId="3100072849" sldId="262"/>
            <ac:spMk id="11" creationId="{460B0EFB-53ED-4F35-B05D-F658EA021C65}"/>
          </ac:spMkLst>
        </pc:spChg>
        <pc:spChg chg="add del">
          <ac:chgData name="Claudia Vasconcellos" userId="51c1197ded8a55be" providerId="LiveId" clId="{355EAAF4-4149-4641-AECE-2A54D00340F0}" dt="2020-11-21T12:02:22.819" v="2399" actId="26606"/>
          <ac:spMkLst>
            <pc:docMk/>
            <pc:sldMk cId="3100072849" sldId="262"/>
            <ac:spMk id="13" creationId="{835EF3DD-7D43-4A27-8967-A92FD8CC9365}"/>
          </ac:spMkLst>
        </pc:spChg>
        <pc:spChg chg="add del">
          <ac:chgData name="Claudia Vasconcellos" userId="51c1197ded8a55be" providerId="LiveId" clId="{355EAAF4-4149-4641-AECE-2A54D00340F0}" dt="2020-11-21T12:02:29.431" v="2401" actId="26606"/>
          <ac:spMkLst>
            <pc:docMk/>
            <pc:sldMk cId="3100072849" sldId="262"/>
            <ac:spMk id="15" creationId="{55D4142C-5077-457F-A6AD-3FECFDB39685}"/>
          </ac:spMkLst>
        </pc:spChg>
        <pc:spChg chg="add del">
          <ac:chgData name="Claudia Vasconcellos" userId="51c1197ded8a55be" providerId="LiveId" clId="{355EAAF4-4149-4641-AECE-2A54D00340F0}" dt="2020-11-21T12:02:29.431" v="2401" actId="26606"/>
          <ac:spMkLst>
            <pc:docMk/>
            <pc:sldMk cId="3100072849" sldId="262"/>
            <ac:spMk id="16" creationId="{8FC9BE17-9A7B-462D-AE50-3D8777387304}"/>
          </ac:spMkLst>
        </pc:spChg>
        <pc:spChg chg="add del">
          <ac:chgData name="Claudia Vasconcellos" userId="51c1197ded8a55be" providerId="LiveId" clId="{355EAAF4-4149-4641-AECE-2A54D00340F0}" dt="2020-11-21T12:02:29.431" v="2401" actId="26606"/>
          <ac:spMkLst>
            <pc:docMk/>
            <pc:sldMk cId="3100072849" sldId="262"/>
            <ac:spMk id="17" creationId="{7A5F0580-5EE9-419F-96EE-B6529EF6E7D0}"/>
          </ac:spMkLst>
        </pc:spChg>
        <pc:spChg chg="add del">
          <ac:chgData name="Claudia Vasconcellos" userId="51c1197ded8a55be" providerId="LiveId" clId="{355EAAF4-4149-4641-AECE-2A54D00340F0}" dt="2020-11-21T12:02:29.431" v="2401" actId="26606"/>
          <ac:spMkLst>
            <pc:docMk/>
            <pc:sldMk cId="3100072849" sldId="262"/>
            <ac:spMk id="18" creationId="{3EBE8569-6AEC-4B8C-8D53-2DE337CDBA65}"/>
          </ac:spMkLst>
        </pc:spChg>
        <pc:spChg chg="add">
          <ac:chgData name="Claudia Vasconcellos" userId="51c1197ded8a55be" providerId="LiveId" clId="{355EAAF4-4149-4641-AECE-2A54D00340F0}" dt="2020-11-21T12:02:37.414" v="2404" actId="26606"/>
          <ac:spMkLst>
            <pc:docMk/>
            <pc:sldMk cId="3100072849" sldId="262"/>
            <ac:spMk id="22" creationId="{8FC9BE17-9A7B-462D-AE50-3D8777387304}"/>
          </ac:spMkLst>
        </pc:spChg>
        <pc:spChg chg="add">
          <ac:chgData name="Claudia Vasconcellos" userId="51c1197ded8a55be" providerId="LiveId" clId="{355EAAF4-4149-4641-AECE-2A54D00340F0}" dt="2020-11-21T12:02:37.414" v="2404" actId="26606"/>
          <ac:spMkLst>
            <pc:docMk/>
            <pc:sldMk cId="3100072849" sldId="262"/>
            <ac:spMk id="23" creationId="{3EBE8569-6AEC-4B8C-8D53-2DE337CDBA65}"/>
          </ac:spMkLst>
        </pc:spChg>
        <pc:spChg chg="add">
          <ac:chgData name="Claudia Vasconcellos" userId="51c1197ded8a55be" providerId="LiveId" clId="{355EAAF4-4149-4641-AECE-2A54D00340F0}" dt="2020-11-21T12:02:37.414" v="2404" actId="26606"/>
          <ac:spMkLst>
            <pc:docMk/>
            <pc:sldMk cId="3100072849" sldId="262"/>
            <ac:spMk id="24" creationId="{55D4142C-5077-457F-A6AD-3FECFDB39685}"/>
          </ac:spMkLst>
        </pc:spChg>
        <pc:spChg chg="add">
          <ac:chgData name="Claudia Vasconcellos" userId="51c1197ded8a55be" providerId="LiveId" clId="{355EAAF4-4149-4641-AECE-2A54D00340F0}" dt="2020-11-21T12:02:37.414" v="2404" actId="26606"/>
          <ac:spMkLst>
            <pc:docMk/>
            <pc:sldMk cId="3100072849" sldId="262"/>
            <ac:spMk id="25" creationId="{7A5F0580-5EE9-419F-96EE-B6529EF6E7D0}"/>
          </ac:spMkLst>
        </pc:spChg>
        <pc:picChg chg="add mod ord">
          <ac:chgData name="Claudia Vasconcellos" userId="51c1197ded8a55be" providerId="LiveId" clId="{355EAAF4-4149-4641-AECE-2A54D00340F0}" dt="2020-11-21T12:02:37.414" v="2404" actId="26606"/>
          <ac:picMkLst>
            <pc:docMk/>
            <pc:sldMk cId="3100072849" sldId="262"/>
            <ac:picMk id="6" creationId="{A091E46D-05D3-4959-B1DA-0B643C2E3B05}"/>
          </ac:picMkLst>
        </pc:picChg>
        <pc:cxnChg chg="add del">
          <ac:chgData name="Claudia Vasconcellos" userId="51c1197ded8a55be" providerId="LiveId" clId="{355EAAF4-4149-4641-AECE-2A54D00340F0}" dt="2020-11-21T12:02:37.399" v="2403" actId="26606"/>
          <ac:cxnSpMkLst>
            <pc:docMk/>
            <pc:sldMk cId="3100072849" sldId="262"/>
            <ac:cxnSpMk id="20" creationId="{A7F400EE-A8A5-48AF-B4D6-291B52C6F0B0}"/>
          </ac:cxnSpMkLst>
        </pc:cxnChg>
      </pc:sldChg>
      <pc:sldChg chg="addSp modSp new mod setBg">
        <pc:chgData name="Claudia Vasconcellos" userId="51c1197ded8a55be" providerId="LiveId" clId="{355EAAF4-4149-4641-AECE-2A54D00340F0}" dt="2020-11-21T11:45:58.961" v="1399" actId="313"/>
        <pc:sldMkLst>
          <pc:docMk/>
          <pc:sldMk cId="2289432387" sldId="263"/>
        </pc:sldMkLst>
        <pc:spChg chg="mod">
          <ac:chgData name="Claudia Vasconcellos" userId="51c1197ded8a55be" providerId="LiveId" clId="{355EAAF4-4149-4641-AECE-2A54D00340F0}" dt="2020-11-21T11:41:14.487" v="1102" actId="26606"/>
          <ac:spMkLst>
            <pc:docMk/>
            <pc:sldMk cId="2289432387" sldId="263"/>
            <ac:spMk id="2" creationId="{2ACA896B-EF8A-48D1-948F-546998E6EC5C}"/>
          </ac:spMkLst>
        </pc:spChg>
        <pc:spChg chg="mod">
          <ac:chgData name="Claudia Vasconcellos" userId="51c1197ded8a55be" providerId="LiveId" clId="{355EAAF4-4149-4641-AECE-2A54D00340F0}" dt="2020-11-21T11:45:58.961" v="1399" actId="313"/>
          <ac:spMkLst>
            <pc:docMk/>
            <pc:sldMk cId="2289432387" sldId="263"/>
            <ac:spMk id="3" creationId="{EB802BF0-5AA9-4EA1-8CA2-B5872EE05FCD}"/>
          </ac:spMkLst>
        </pc:spChg>
        <pc:spChg chg="mod">
          <ac:chgData name="Claudia Vasconcellos" userId="51c1197ded8a55be" providerId="LiveId" clId="{355EAAF4-4149-4641-AECE-2A54D00340F0}" dt="2020-11-21T11:41:14.487" v="1102" actId="26606"/>
          <ac:spMkLst>
            <pc:docMk/>
            <pc:sldMk cId="2289432387" sldId="263"/>
            <ac:spMk id="4" creationId="{6877877C-457F-43D0-A0BE-4A2B8896517C}"/>
          </ac:spMkLst>
        </pc:spChg>
        <pc:spChg chg="add">
          <ac:chgData name="Claudia Vasconcellos" userId="51c1197ded8a55be" providerId="LiveId" clId="{355EAAF4-4149-4641-AECE-2A54D00340F0}" dt="2020-11-21T11:41:14.487" v="1102" actId="26606"/>
          <ac:spMkLst>
            <pc:docMk/>
            <pc:sldMk cId="2289432387" sldId="263"/>
            <ac:spMk id="9" creationId="{4C608BEB-860E-4094-8511-78603564A75E}"/>
          </ac:spMkLst>
        </pc:spChg>
        <pc:cxnChg chg="add">
          <ac:chgData name="Claudia Vasconcellos" userId="51c1197ded8a55be" providerId="LiveId" clId="{355EAAF4-4149-4641-AECE-2A54D00340F0}" dt="2020-11-21T11:41:14.487" v="1102" actId="26606"/>
          <ac:cxnSpMkLst>
            <pc:docMk/>
            <pc:sldMk cId="2289432387" sldId="263"/>
            <ac:cxnSpMk id="11" creationId="{1F16A8D4-FE87-4604-88B2-394B5D1EB437}"/>
          </ac:cxnSpMkLst>
        </pc:cxnChg>
      </pc:sldChg>
      <pc:sldChg chg="addSp delSp modSp new mod setBg">
        <pc:chgData name="Claudia Vasconcellos" userId="51c1197ded8a55be" providerId="LiveId" clId="{355EAAF4-4149-4641-AECE-2A54D00340F0}" dt="2020-11-21T12:02:53.061" v="2405" actId="26606"/>
        <pc:sldMkLst>
          <pc:docMk/>
          <pc:sldMk cId="139820579" sldId="264"/>
        </pc:sldMkLst>
        <pc:spChg chg="mod">
          <ac:chgData name="Claudia Vasconcellos" userId="51c1197ded8a55be" providerId="LiveId" clId="{355EAAF4-4149-4641-AECE-2A54D00340F0}" dt="2020-11-21T12:02:53.061" v="2405" actId="26606"/>
          <ac:spMkLst>
            <pc:docMk/>
            <pc:sldMk cId="139820579" sldId="264"/>
            <ac:spMk id="2" creationId="{8804FC43-6F3C-499A-BB58-9F85F80560DA}"/>
          </ac:spMkLst>
        </pc:spChg>
        <pc:spChg chg="mod">
          <ac:chgData name="Claudia Vasconcellos" userId="51c1197ded8a55be" providerId="LiveId" clId="{355EAAF4-4149-4641-AECE-2A54D00340F0}" dt="2020-11-21T12:02:53.061" v="2405" actId="26606"/>
          <ac:spMkLst>
            <pc:docMk/>
            <pc:sldMk cId="139820579" sldId="264"/>
            <ac:spMk id="3" creationId="{D7B34DD2-6EE4-463B-9D52-4494FA522511}"/>
          </ac:spMkLst>
        </pc:spChg>
        <pc:spChg chg="mod">
          <ac:chgData name="Claudia Vasconcellos" userId="51c1197ded8a55be" providerId="LiveId" clId="{355EAAF4-4149-4641-AECE-2A54D00340F0}" dt="2020-11-21T12:02:53.061" v="2405" actId="26606"/>
          <ac:spMkLst>
            <pc:docMk/>
            <pc:sldMk cId="139820579" sldId="264"/>
            <ac:spMk id="4" creationId="{5250C35E-8A09-4FE4-AA29-6F76319A4666}"/>
          </ac:spMkLst>
        </pc:spChg>
        <pc:spChg chg="add del">
          <ac:chgData name="Claudia Vasconcellos" userId="51c1197ded8a55be" providerId="LiveId" clId="{355EAAF4-4149-4641-AECE-2A54D00340F0}" dt="2020-11-21T12:02:53.061" v="2405" actId="26606"/>
          <ac:spMkLst>
            <pc:docMk/>
            <pc:sldMk cId="139820579" sldId="264"/>
            <ac:spMk id="9" creationId="{4C608BEB-860E-4094-8511-78603564A75E}"/>
          </ac:spMkLst>
        </pc:spChg>
        <pc:spChg chg="add">
          <ac:chgData name="Claudia Vasconcellos" userId="51c1197ded8a55be" providerId="LiveId" clId="{355EAAF4-4149-4641-AECE-2A54D00340F0}" dt="2020-11-21T12:02:53.061" v="2405" actId="26606"/>
          <ac:spMkLst>
            <pc:docMk/>
            <pc:sldMk cId="139820579" sldId="264"/>
            <ac:spMk id="16" creationId="{02D44074-0B69-4F0C-A7B3-5645CE40D8E3}"/>
          </ac:spMkLst>
        </pc:spChg>
        <pc:cxnChg chg="add del">
          <ac:chgData name="Claudia Vasconcellos" userId="51c1197ded8a55be" providerId="LiveId" clId="{355EAAF4-4149-4641-AECE-2A54D00340F0}" dt="2020-11-21T12:02:53.061" v="2405" actId="26606"/>
          <ac:cxnSpMkLst>
            <pc:docMk/>
            <pc:sldMk cId="139820579" sldId="264"/>
            <ac:cxnSpMk id="11" creationId="{1F16A8D4-FE87-4604-88B2-394B5D1EB437}"/>
          </ac:cxnSpMkLst>
        </pc:cxnChg>
      </pc:sldChg>
      <pc:sldChg chg="addSp delSp modSp new mod setBg setClrOvrMap">
        <pc:chgData name="Claudia Vasconcellos" userId="51c1197ded8a55be" providerId="LiveId" clId="{355EAAF4-4149-4641-AECE-2A54D00340F0}" dt="2020-11-21T11:59:55.176" v="2397" actId="20577"/>
        <pc:sldMkLst>
          <pc:docMk/>
          <pc:sldMk cId="1767183161" sldId="265"/>
        </pc:sldMkLst>
        <pc:spChg chg="mod">
          <ac:chgData name="Claudia Vasconcellos" userId="51c1197ded8a55be" providerId="LiveId" clId="{355EAAF4-4149-4641-AECE-2A54D00340F0}" dt="2020-11-21T11:57:47.264" v="2389" actId="26606"/>
          <ac:spMkLst>
            <pc:docMk/>
            <pc:sldMk cId="1767183161" sldId="265"/>
            <ac:spMk id="2" creationId="{09AC4608-8377-4896-A4F8-CC5A91712598}"/>
          </ac:spMkLst>
        </pc:spChg>
        <pc:spChg chg="mod">
          <ac:chgData name="Claudia Vasconcellos" userId="51c1197ded8a55be" providerId="LiveId" clId="{355EAAF4-4149-4641-AECE-2A54D00340F0}" dt="2020-11-21T11:59:55.176" v="2397" actId="20577"/>
          <ac:spMkLst>
            <pc:docMk/>
            <pc:sldMk cId="1767183161" sldId="265"/>
            <ac:spMk id="3" creationId="{CB6683C2-664B-4863-A5AE-FAE2247DC46C}"/>
          </ac:spMkLst>
        </pc:spChg>
        <pc:spChg chg="add del">
          <ac:chgData name="Claudia Vasconcellos" userId="51c1197ded8a55be" providerId="LiveId" clId="{355EAAF4-4149-4641-AECE-2A54D00340F0}" dt="2020-11-21T11:57:47.264" v="2388" actId="26606"/>
          <ac:spMkLst>
            <pc:docMk/>
            <pc:sldMk cId="1767183161" sldId="265"/>
            <ac:spMk id="8" creationId="{C7FA33FF-088D-4F16-95A2-2C64D353DEA8}"/>
          </ac:spMkLst>
        </pc:spChg>
        <pc:spChg chg="add del">
          <ac:chgData name="Claudia Vasconcellos" userId="51c1197ded8a55be" providerId="LiveId" clId="{355EAAF4-4149-4641-AECE-2A54D00340F0}" dt="2020-11-21T11:57:47.264" v="2388" actId="26606"/>
          <ac:spMkLst>
            <pc:docMk/>
            <pc:sldMk cId="1767183161" sldId="265"/>
            <ac:spMk id="10" creationId="{A376EFB1-01CF-419F-ABF1-2AF02BBFCBD1}"/>
          </ac:spMkLst>
        </pc:spChg>
        <pc:spChg chg="add del">
          <ac:chgData name="Claudia Vasconcellos" userId="51c1197ded8a55be" providerId="LiveId" clId="{355EAAF4-4149-4641-AECE-2A54D00340F0}" dt="2020-11-21T11:57:47.264" v="2388" actId="26606"/>
          <ac:spMkLst>
            <pc:docMk/>
            <pc:sldMk cId="1767183161" sldId="265"/>
            <ac:spMk id="12" creationId="{FF9DEA15-78BD-4750-AA18-B9F28A6D5AB8}"/>
          </ac:spMkLst>
        </pc:spChg>
        <pc:spChg chg="add del">
          <ac:chgData name="Claudia Vasconcellos" userId="51c1197ded8a55be" providerId="LiveId" clId="{355EAAF4-4149-4641-AECE-2A54D00340F0}" dt="2020-11-21T11:58:08.909" v="2391" actId="26606"/>
          <ac:spMkLst>
            <pc:docMk/>
            <pc:sldMk cId="1767183161" sldId="265"/>
            <ac:spMk id="14" creationId="{DFF2AC85-FAA0-4844-813F-83C04D7382E2}"/>
          </ac:spMkLst>
        </pc:spChg>
        <pc:spChg chg="add del">
          <ac:chgData name="Claudia Vasconcellos" userId="51c1197ded8a55be" providerId="LiveId" clId="{355EAAF4-4149-4641-AECE-2A54D00340F0}" dt="2020-11-21T11:58:08.909" v="2391" actId="26606"/>
          <ac:spMkLst>
            <pc:docMk/>
            <pc:sldMk cId="1767183161" sldId="265"/>
            <ac:spMk id="15" creationId="{89CC0F1E-BAA2-47B1-8F83-7ECB9FD9E009}"/>
          </ac:spMkLst>
        </pc:spChg>
        <pc:spChg chg="add">
          <ac:chgData name="Claudia Vasconcellos" userId="51c1197ded8a55be" providerId="LiveId" clId="{355EAAF4-4149-4641-AECE-2A54D00340F0}" dt="2020-11-21T11:58:08.909" v="2391" actId="26606"/>
          <ac:spMkLst>
            <pc:docMk/>
            <pc:sldMk cId="1767183161" sldId="265"/>
            <ac:spMk id="20" creationId="{DFF2AC85-FAA0-4844-813F-83C04D7382E2}"/>
          </ac:spMkLst>
        </pc:spChg>
        <pc:spChg chg="add">
          <ac:chgData name="Claudia Vasconcellos" userId="51c1197ded8a55be" providerId="LiveId" clId="{355EAAF4-4149-4641-AECE-2A54D00340F0}" dt="2020-11-21T11:58:08.909" v="2391" actId="26606"/>
          <ac:spMkLst>
            <pc:docMk/>
            <pc:sldMk cId="1767183161" sldId="265"/>
            <ac:spMk id="22" creationId="{89CC0F1E-BAA2-47B1-8F83-7ECB9FD9E009}"/>
          </ac:spMkLst>
        </pc:spChg>
      </pc:sldChg>
      <pc:sldChg chg="addSp modSp new mod setBg">
        <pc:chgData name="Claudia Vasconcellos" userId="51c1197ded8a55be" providerId="LiveId" clId="{355EAAF4-4149-4641-AECE-2A54D00340F0}" dt="2020-11-21T12:25:29.790" v="2890" actId="26606"/>
        <pc:sldMkLst>
          <pc:docMk/>
          <pc:sldMk cId="2834625303" sldId="266"/>
        </pc:sldMkLst>
        <pc:spChg chg="mod">
          <ac:chgData name="Claudia Vasconcellos" userId="51c1197ded8a55be" providerId="LiveId" clId="{355EAAF4-4149-4641-AECE-2A54D00340F0}" dt="2020-11-21T12:25:29.790" v="2890" actId="26606"/>
          <ac:spMkLst>
            <pc:docMk/>
            <pc:sldMk cId="2834625303" sldId="266"/>
            <ac:spMk id="2" creationId="{1FEB89D2-F85C-44A6-B1F8-C79C4308E33F}"/>
          </ac:spMkLst>
        </pc:spChg>
        <pc:spChg chg="mod">
          <ac:chgData name="Claudia Vasconcellos" userId="51c1197ded8a55be" providerId="LiveId" clId="{355EAAF4-4149-4641-AECE-2A54D00340F0}" dt="2020-11-21T12:25:29.790" v="2890" actId="26606"/>
          <ac:spMkLst>
            <pc:docMk/>
            <pc:sldMk cId="2834625303" sldId="266"/>
            <ac:spMk id="3" creationId="{49A59370-A457-4CA4-B5BA-AB95FF7A26F7}"/>
          </ac:spMkLst>
        </pc:spChg>
        <pc:spChg chg="mod">
          <ac:chgData name="Claudia Vasconcellos" userId="51c1197ded8a55be" providerId="LiveId" clId="{355EAAF4-4149-4641-AECE-2A54D00340F0}" dt="2020-11-21T12:25:29.790" v="2890" actId="26606"/>
          <ac:spMkLst>
            <pc:docMk/>
            <pc:sldMk cId="2834625303" sldId="266"/>
            <ac:spMk id="4" creationId="{8BD91B98-5B73-452A-A736-6B10E5BD95E2}"/>
          </ac:spMkLst>
        </pc:spChg>
        <pc:spChg chg="add">
          <ac:chgData name="Claudia Vasconcellos" userId="51c1197ded8a55be" providerId="LiveId" clId="{355EAAF4-4149-4641-AECE-2A54D00340F0}" dt="2020-11-21T12:25:29.790" v="2890" actId="26606"/>
          <ac:spMkLst>
            <pc:docMk/>
            <pc:sldMk cId="2834625303" sldId="266"/>
            <ac:spMk id="9" creationId="{42A5316D-ED2F-4F89-B4B4-8D9240B1A348}"/>
          </ac:spMkLst>
        </pc:spChg>
      </pc:sldChg>
      <pc:sldChg chg="addSp delSp modSp new mod setBg setClrOvrMap">
        <pc:chgData name="Claudia Vasconcellos" userId="51c1197ded8a55be" providerId="LiveId" clId="{355EAAF4-4149-4641-AECE-2A54D00340F0}" dt="2020-11-21T12:30:05.474" v="3119" actId="26606"/>
        <pc:sldMkLst>
          <pc:docMk/>
          <pc:sldMk cId="579338164" sldId="267"/>
        </pc:sldMkLst>
        <pc:spChg chg="mod">
          <ac:chgData name="Claudia Vasconcellos" userId="51c1197ded8a55be" providerId="LiveId" clId="{355EAAF4-4149-4641-AECE-2A54D00340F0}" dt="2020-11-21T12:30:05.474" v="3119" actId="26606"/>
          <ac:spMkLst>
            <pc:docMk/>
            <pc:sldMk cId="579338164" sldId="267"/>
            <ac:spMk id="2" creationId="{75DE20F2-AF95-496C-AD9B-63C7D7B5315E}"/>
          </ac:spMkLst>
        </pc:spChg>
        <pc:spChg chg="mod">
          <ac:chgData name="Claudia Vasconcellos" userId="51c1197ded8a55be" providerId="LiveId" clId="{355EAAF4-4149-4641-AECE-2A54D00340F0}" dt="2020-11-21T12:30:05.474" v="3119" actId="26606"/>
          <ac:spMkLst>
            <pc:docMk/>
            <pc:sldMk cId="579338164" sldId="267"/>
            <ac:spMk id="3" creationId="{2CAF236D-686A-4647-88EB-6D0B293CAB62}"/>
          </ac:spMkLst>
        </pc:spChg>
        <pc:spChg chg="mod">
          <ac:chgData name="Claudia Vasconcellos" userId="51c1197ded8a55be" providerId="LiveId" clId="{355EAAF4-4149-4641-AECE-2A54D00340F0}" dt="2020-11-21T12:30:05.474" v="3119" actId="26606"/>
          <ac:spMkLst>
            <pc:docMk/>
            <pc:sldMk cId="579338164" sldId="267"/>
            <ac:spMk id="4" creationId="{95D5DB3A-F35E-4666-82AD-34ACD36ADC57}"/>
          </ac:spMkLst>
        </pc:spChg>
        <pc:spChg chg="add del">
          <ac:chgData name="Claudia Vasconcellos" userId="51c1197ded8a55be" providerId="LiveId" clId="{355EAAF4-4149-4641-AECE-2A54D00340F0}" dt="2020-11-21T12:29:48.399" v="3116" actId="26606"/>
          <ac:spMkLst>
            <pc:docMk/>
            <pc:sldMk cId="579338164" sldId="267"/>
            <ac:spMk id="9" creationId="{4C608BEB-860E-4094-8511-78603564A75E}"/>
          </ac:spMkLst>
        </pc:spChg>
        <pc:spChg chg="add del">
          <ac:chgData name="Claudia Vasconcellos" userId="51c1197ded8a55be" providerId="LiveId" clId="{355EAAF4-4149-4641-AECE-2A54D00340F0}" dt="2020-11-21T12:30:05.459" v="3118" actId="26606"/>
          <ac:spMkLst>
            <pc:docMk/>
            <pc:sldMk cId="579338164" sldId="267"/>
            <ac:spMk id="13" creationId="{8CA06CD6-90CA-4C45-856C-6771339E1E22}"/>
          </ac:spMkLst>
        </pc:spChg>
        <pc:spChg chg="add">
          <ac:chgData name="Claudia Vasconcellos" userId="51c1197ded8a55be" providerId="LiveId" clId="{355EAAF4-4149-4641-AECE-2A54D00340F0}" dt="2020-11-21T12:30:05.474" v="3119" actId="26606"/>
          <ac:spMkLst>
            <pc:docMk/>
            <pc:sldMk cId="579338164" sldId="267"/>
            <ac:spMk id="16" creationId="{10F24D38-B79E-44B4-830E-043F45D96DC2}"/>
          </ac:spMkLst>
        </pc:spChg>
        <pc:cxnChg chg="add del">
          <ac:chgData name="Claudia Vasconcellos" userId="51c1197ded8a55be" providerId="LiveId" clId="{355EAAF4-4149-4641-AECE-2A54D00340F0}" dt="2020-11-21T12:29:48.399" v="3116" actId="26606"/>
          <ac:cxnSpMkLst>
            <pc:docMk/>
            <pc:sldMk cId="579338164" sldId="267"/>
            <ac:cxnSpMk id="11" creationId="{1F16A8D4-FE87-4604-88B2-394B5D1EB437}"/>
          </ac:cxnSpMkLst>
        </pc:cxnChg>
        <pc:cxnChg chg="add del">
          <ac:chgData name="Claudia Vasconcellos" userId="51c1197ded8a55be" providerId="LiveId" clId="{355EAAF4-4149-4641-AECE-2A54D00340F0}" dt="2020-11-21T12:30:05.459" v="3118" actId="26606"/>
          <ac:cxnSpMkLst>
            <pc:docMk/>
            <pc:sldMk cId="579338164" sldId="267"/>
            <ac:cxnSpMk id="14" creationId="{5021601D-2758-4B15-A31C-FDA184C51B3A}"/>
          </ac:cxnSpMkLst>
        </pc:cxnChg>
        <pc:cxnChg chg="add">
          <ac:chgData name="Claudia Vasconcellos" userId="51c1197ded8a55be" providerId="LiveId" clId="{355EAAF4-4149-4641-AECE-2A54D00340F0}" dt="2020-11-21T12:30:05.474" v="3119" actId="26606"/>
          <ac:cxnSpMkLst>
            <pc:docMk/>
            <pc:sldMk cId="579338164" sldId="267"/>
            <ac:cxnSpMk id="17" creationId="{FC469874-256B-45B3-A79C-7591B4BA1ECC}"/>
          </ac:cxnSpMkLst>
        </pc:cxnChg>
      </pc:sldChg>
      <pc:sldChg chg="addSp delSp modSp new mod setBg">
        <pc:chgData name="Claudia Vasconcellos" userId="51c1197ded8a55be" providerId="LiveId" clId="{355EAAF4-4149-4641-AECE-2A54D00340F0}" dt="2020-11-21T12:47:06.234" v="3458" actId="20577"/>
        <pc:sldMkLst>
          <pc:docMk/>
          <pc:sldMk cId="3824869086" sldId="268"/>
        </pc:sldMkLst>
        <pc:spChg chg="mod ord">
          <ac:chgData name="Claudia Vasconcellos" userId="51c1197ded8a55be" providerId="LiveId" clId="{355EAAF4-4149-4641-AECE-2A54D00340F0}" dt="2020-11-21T12:45:08.497" v="3437" actId="26606"/>
          <ac:spMkLst>
            <pc:docMk/>
            <pc:sldMk cId="3824869086" sldId="268"/>
            <ac:spMk id="2" creationId="{4B3F96CC-FA05-457D-8639-C2B1A82E1DAE}"/>
          </ac:spMkLst>
        </pc:spChg>
        <pc:spChg chg="del">
          <ac:chgData name="Claudia Vasconcellos" userId="51c1197ded8a55be" providerId="LiveId" clId="{355EAAF4-4149-4641-AECE-2A54D00340F0}" dt="2020-11-21T12:30:40.330" v="3120"/>
          <ac:spMkLst>
            <pc:docMk/>
            <pc:sldMk cId="3824869086" sldId="268"/>
            <ac:spMk id="3" creationId="{4FDBC657-78D7-4924-97DF-F927915430A9}"/>
          </ac:spMkLst>
        </pc:spChg>
        <pc:spChg chg="mod">
          <ac:chgData name="Claudia Vasconcellos" userId="51c1197ded8a55be" providerId="LiveId" clId="{355EAAF4-4149-4641-AECE-2A54D00340F0}" dt="2020-11-21T12:47:06.234" v="3458" actId="20577"/>
          <ac:spMkLst>
            <pc:docMk/>
            <pc:sldMk cId="3824869086" sldId="268"/>
            <ac:spMk id="4" creationId="{7729C966-4A83-47D3-9004-1DF13ACC01E2}"/>
          </ac:spMkLst>
        </pc:spChg>
        <pc:spChg chg="add del">
          <ac:chgData name="Claudia Vasconcellos" userId="51c1197ded8a55be" providerId="LiveId" clId="{355EAAF4-4149-4641-AECE-2A54D00340F0}" dt="2020-11-21T12:45:08.497" v="3437" actId="26606"/>
          <ac:spMkLst>
            <pc:docMk/>
            <pc:sldMk cId="3824869086" sldId="268"/>
            <ac:spMk id="11" creationId="{460B0EFB-53ED-4F35-B05D-F658EA021C65}"/>
          </ac:spMkLst>
        </pc:spChg>
        <pc:spChg chg="add del">
          <ac:chgData name="Claudia Vasconcellos" userId="51c1197ded8a55be" providerId="LiveId" clId="{355EAAF4-4149-4641-AECE-2A54D00340F0}" dt="2020-11-21T12:45:08.497" v="3437" actId="26606"/>
          <ac:spMkLst>
            <pc:docMk/>
            <pc:sldMk cId="3824869086" sldId="268"/>
            <ac:spMk id="13" creationId="{835EF3DD-7D43-4A27-8967-A92FD8CC9365}"/>
          </ac:spMkLst>
        </pc:spChg>
        <pc:spChg chg="add">
          <ac:chgData name="Claudia Vasconcellos" userId="51c1197ded8a55be" providerId="LiveId" clId="{355EAAF4-4149-4641-AECE-2A54D00340F0}" dt="2020-11-21T12:45:08.497" v="3437" actId="26606"/>
          <ac:spMkLst>
            <pc:docMk/>
            <pc:sldMk cId="3824869086" sldId="268"/>
            <ac:spMk id="18" creationId="{460B0EFB-53ED-4F35-B05D-F658EA021C65}"/>
          </ac:spMkLst>
        </pc:spChg>
        <pc:spChg chg="add">
          <ac:chgData name="Claudia Vasconcellos" userId="51c1197ded8a55be" providerId="LiveId" clId="{355EAAF4-4149-4641-AECE-2A54D00340F0}" dt="2020-11-21T12:45:08.497" v="3437" actId="26606"/>
          <ac:spMkLst>
            <pc:docMk/>
            <pc:sldMk cId="3824869086" sldId="268"/>
            <ac:spMk id="20" creationId="{835EF3DD-7D43-4A27-8967-A92FD8CC9365}"/>
          </ac:spMkLst>
        </pc:spChg>
        <pc:picChg chg="add mod">
          <ac:chgData name="Claudia Vasconcellos" userId="51c1197ded8a55be" providerId="LiveId" clId="{355EAAF4-4149-4641-AECE-2A54D00340F0}" dt="2020-11-21T12:44:52.816" v="3423" actId="26606"/>
          <ac:picMkLst>
            <pc:docMk/>
            <pc:sldMk cId="3824869086" sldId="268"/>
            <ac:picMk id="6" creationId="{765FE0EE-13C5-4B53-A4BD-B5CA21A942F7}"/>
          </ac:picMkLst>
        </pc:picChg>
      </pc:sldChg>
      <pc:sldChg chg="addSp delSp modSp new mod setBg">
        <pc:chgData name="Claudia Vasconcellos" userId="51c1197ded8a55be" providerId="LiveId" clId="{355EAAF4-4149-4641-AECE-2A54D00340F0}" dt="2020-11-21T12:58:01.479" v="4111" actId="26606"/>
        <pc:sldMkLst>
          <pc:docMk/>
          <pc:sldMk cId="1070091072" sldId="269"/>
        </pc:sldMkLst>
        <pc:spChg chg="mod">
          <ac:chgData name="Claudia Vasconcellos" userId="51c1197ded8a55be" providerId="LiveId" clId="{355EAAF4-4149-4641-AECE-2A54D00340F0}" dt="2020-11-21T12:58:01.479" v="4111" actId="26606"/>
          <ac:spMkLst>
            <pc:docMk/>
            <pc:sldMk cId="1070091072" sldId="269"/>
            <ac:spMk id="2" creationId="{4732EB6A-0197-40FC-BAE3-885704B41CEF}"/>
          </ac:spMkLst>
        </pc:spChg>
        <pc:spChg chg="mod">
          <ac:chgData name="Claudia Vasconcellos" userId="51c1197ded8a55be" providerId="LiveId" clId="{355EAAF4-4149-4641-AECE-2A54D00340F0}" dt="2020-11-21T12:58:01.479" v="4111" actId="26606"/>
          <ac:spMkLst>
            <pc:docMk/>
            <pc:sldMk cId="1070091072" sldId="269"/>
            <ac:spMk id="3" creationId="{6C16C14A-8102-4496-9E3E-D3CBF3D97248}"/>
          </ac:spMkLst>
        </pc:spChg>
        <pc:spChg chg="mod">
          <ac:chgData name="Claudia Vasconcellos" userId="51c1197ded8a55be" providerId="LiveId" clId="{355EAAF4-4149-4641-AECE-2A54D00340F0}" dt="2020-11-21T12:58:01.479" v="4111" actId="26606"/>
          <ac:spMkLst>
            <pc:docMk/>
            <pc:sldMk cId="1070091072" sldId="269"/>
            <ac:spMk id="4" creationId="{91DAF5E6-CC1E-4702-9B83-945B8FB1F579}"/>
          </ac:spMkLst>
        </pc:spChg>
        <pc:spChg chg="add del">
          <ac:chgData name="Claudia Vasconcellos" userId="51c1197ded8a55be" providerId="LiveId" clId="{355EAAF4-4149-4641-AECE-2A54D00340F0}" dt="2020-11-21T12:57:06.194" v="4103" actId="26606"/>
          <ac:spMkLst>
            <pc:docMk/>
            <pc:sldMk cId="1070091072" sldId="269"/>
            <ac:spMk id="9" creationId="{0D614406-135F-4875-9C87-53822CB19ABB}"/>
          </ac:spMkLst>
        </pc:spChg>
        <pc:spChg chg="add del">
          <ac:chgData name="Claudia Vasconcellos" userId="51c1197ded8a55be" providerId="LiveId" clId="{355EAAF4-4149-4641-AECE-2A54D00340F0}" dt="2020-11-21T12:57:21.906" v="4105" actId="26606"/>
          <ac:spMkLst>
            <pc:docMk/>
            <pc:sldMk cId="1070091072" sldId="269"/>
            <ac:spMk id="13" creationId="{CCD444A3-C338-4886-B7F1-4BA2AF46EB64}"/>
          </ac:spMkLst>
        </pc:spChg>
        <pc:spChg chg="add del">
          <ac:chgData name="Claudia Vasconcellos" userId="51c1197ded8a55be" providerId="LiveId" clId="{355EAAF4-4149-4641-AECE-2A54D00340F0}" dt="2020-11-21T12:57:21.906" v="4105" actId="26606"/>
          <ac:spMkLst>
            <pc:docMk/>
            <pc:sldMk cId="1070091072" sldId="269"/>
            <ac:spMk id="14" creationId="{21739CA5-F0F5-48E1-8E8C-F24B71827E46}"/>
          </ac:spMkLst>
        </pc:spChg>
        <pc:spChg chg="add del">
          <ac:chgData name="Claudia Vasconcellos" userId="51c1197ded8a55be" providerId="LiveId" clId="{355EAAF4-4149-4641-AECE-2A54D00340F0}" dt="2020-11-21T12:57:21.906" v="4105" actId="26606"/>
          <ac:spMkLst>
            <pc:docMk/>
            <pc:sldMk cId="1070091072" sldId="269"/>
            <ac:spMk id="15" creationId="{3EAD2937-F230-41D4-B9C5-975B129BFC20}"/>
          </ac:spMkLst>
        </pc:spChg>
        <pc:spChg chg="add del">
          <ac:chgData name="Claudia Vasconcellos" userId="51c1197ded8a55be" providerId="LiveId" clId="{355EAAF4-4149-4641-AECE-2A54D00340F0}" dt="2020-11-21T12:58:01.479" v="4111" actId="26606"/>
          <ac:spMkLst>
            <pc:docMk/>
            <pc:sldMk cId="1070091072" sldId="269"/>
            <ac:spMk id="17" creationId="{E35A04CF-97D4-4FF7-B359-C546B1F62E54}"/>
          </ac:spMkLst>
        </pc:spChg>
        <pc:spChg chg="add del">
          <ac:chgData name="Claudia Vasconcellos" userId="51c1197ded8a55be" providerId="LiveId" clId="{355EAAF4-4149-4641-AECE-2A54D00340F0}" dt="2020-11-21T12:58:01.479" v="4111" actId="26606"/>
          <ac:spMkLst>
            <pc:docMk/>
            <pc:sldMk cId="1070091072" sldId="269"/>
            <ac:spMk id="18" creationId="{1DE7243B-5109-444B-8FAF-7437C66BC0E9}"/>
          </ac:spMkLst>
        </pc:spChg>
        <pc:spChg chg="add del">
          <ac:chgData name="Claudia Vasconcellos" userId="51c1197ded8a55be" providerId="LiveId" clId="{355EAAF4-4149-4641-AECE-2A54D00340F0}" dt="2020-11-21T12:58:01.479" v="4111" actId="26606"/>
          <ac:spMkLst>
            <pc:docMk/>
            <pc:sldMk cId="1070091072" sldId="269"/>
            <ac:spMk id="19" creationId="{4C5D6221-DA7B-4611-AA26-7D8E349FDE96}"/>
          </ac:spMkLst>
        </pc:spChg>
        <pc:spChg chg="add">
          <ac:chgData name="Claudia Vasconcellos" userId="51c1197ded8a55be" providerId="LiveId" clId="{355EAAF4-4149-4641-AECE-2A54D00340F0}" dt="2020-11-21T12:58:01.479" v="4111" actId="26606"/>
          <ac:spMkLst>
            <pc:docMk/>
            <pc:sldMk cId="1070091072" sldId="269"/>
            <ac:spMk id="24" creationId="{4C608BEB-860E-4094-8511-78603564A75E}"/>
          </ac:spMkLst>
        </pc:spChg>
        <pc:cxnChg chg="add del">
          <ac:chgData name="Claudia Vasconcellos" userId="51c1197ded8a55be" providerId="LiveId" clId="{355EAAF4-4149-4641-AECE-2A54D00340F0}" dt="2020-11-21T12:57:06.194" v="4103" actId="26606"/>
          <ac:cxnSpMkLst>
            <pc:docMk/>
            <pc:sldMk cId="1070091072" sldId="269"/>
            <ac:cxnSpMk id="11" creationId="{C6C21149-7D17-44C2-AFB6-4D931DC55FB1}"/>
          </ac:cxnSpMkLst>
        </pc:cxnChg>
        <pc:cxnChg chg="add">
          <ac:chgData name="Claudia Vasconcellos" userId="51c1197ded8a55be" providerId="LiveId" clId="{355EAAF4-4149-4641-AECE-2A54D00340F0}" dt="2020-11-21T12:58:01.479" v="4111" actId="26606"/>
          <ac:cxnSpMkLst>
            <pc:docMk/>
            <pc:sldMk cId="1070091072" sldId="269"/>
            <ac:cxnSpMk id="26" creationId="{1F16A8D4-FE87-4604-88B2-394B5D1EB437}"/>
          </ac:cxnSpMkLst>
        </pc:cxnChg>
      </pc:sldChg>
      <pc:sldChg chg="addSp modSp new mod setBg">
        <pc:chgData name="Claudia Vasconcellos" userId="51c1197ded8a55be" providerId="LiveId" clId="{355EAAF4-4149-4641-AECE-2A54D00340F0}" dt="2020-11-21T13:04:22.577" v="4677" actId="26606"/>
        <pc:sldMkLst>
          <pc:docMk/>
          <pc:sldMk cId="2822867707" sldId="270"/>
        </pc:sldMkLst>
        <pc:spChg chg="mod">
          <ac:chgData name="Claudia Vasconcellos" userId="51c1197ded8a55be" providerId="LiveId" clId="{355EAAF4-4149-4641-AECE-2A54D00340F0}" dt="2020-11-21T13:04:22.577" v="4677" actId="26606"/>
          <ac:spMkLst>
            <pc:docMk/>
            <pc:sldMk cId="2822867707" sldId="270"/>
            <ac:spMk id="2" creationId="{BFB9D335-352B-4F15-94BE-A44DCAF7B1BD}"/>
          </ac:spMkLst>
        </pc:spChg>
        <pc:spChg chg="mod">
          <ac:chgData name="Claudia Vasconcellos" userId="51c1197ded8a55be" providerId="LiveId" clId="{355EAAF4-4149-4641-AECE-2A54D00340F0}" dt="2020-11-21T13:04:22.577" v="4677" actId="26606"/>
          <ac:spMkLst>
            <pc:docMk/>
            <pc:sldMk cId="2822867707" sldId="270"/>
            <ac:spMk id="3" creationId="{2785A48E-9698-40CA-8C3E-2266F76593D5}"/>
          </ac:spMkLst>
        </pc:spChg>
        <pc:spChg chg="add">
          <ac:chgData name="Claudia Vasconcellos" userId="51c1197ded8a55be" providerId="LiveId" clId="{355EAAF4-4149-4641-AECE-2A54D00340F0}" dt="2020-11-21T13:04:22.577" v="4677" actId="26606"/>
          <ac:spMkLst>
            <pc:docMk/>
            <pc:sldMk cId="2822867707" sldId="270"/>
            <ac:spMk id="8" creationId="{907EF6B7-1338-4443-8C46-6A318D952DFD}"/>
          </ac:spMkLst>
        </pc:spChg>
        <pc:spChg chg="add">
          <ac:chgData name="Claudia Vasconcellos" userId="51c1197ded8a55be" providerId="LiveId" clId="{355EAAF4-4149-4641-AECE-2A54D00340F0}" dt="2020-11-21T13:04:22.577" v="4677" actId="26606"/>
          <ac:spMkLst>
            <pc:docMk/>
            <pc:sldMk cId="2822867707" sldId="270"/>
            <ac:spMk id="10" creationId="{DAAE4CDD-124C-4DCF-9584-B6033B545DD5}"/>
          </ac:spMkLst>
        </pc:spChg>
        <pc:spChg chg="add">
          <ac:chgData name="Claudia Vasconcellos" userId="51c1197ded8a55be" providerId="LiveId" clId="{355EAAF4-4149-4641-AECE-2A54D00340F0}" dt="2020-11-21T13:04:22.577" v="4677" actId="26606"/>
          <ac:spMkLst>
            <pc:docMk/>
            <pc:sldMk cId="2822867707" sldId="270"/>
            <ac:spMk id="12" creationId="{081E4A58-353D-44AE-B2FC-2A74E2E400F7}"/>
          </ac:spMkLst>
        </pc:spChg>
      </pc:sldChg>
      <pc:sldChg chg="addSp delSp modSp new mod setBg setClrOvrMap">
        <pc:chgData name="Claudia Vasconcellos" userId="51c1197ded8a55be" providerId="LiveId" clId="{355EAAF4-4149-4641-AECE-2A54D00340F0}" dt="2020-11-21T13:10:59.577" v="4999" actId="26606"/>
        <pc:sldMkLst>
          <pc:docMk/>
          <pc:sldMk cId="1569610346" sldId="271"/>
        </pc:sldMkLst>
        <pc:spChg chg="mod">
          <ac:chgData name="Claudia Vasconcellos" userId="51c1197ded8a55be" providerId="LiveId" clId="{355EAAF4-4149-4641-AECE-2A54D00340F0}" dt="2020-11-21T13:10:59.577" v="4999" actId="26606"/>
          <ac:spMkLst>
            <pc:docMk/>
            <pc:sldMk cId="1569610346" sldId="271"/>
            <ac:spMk id="2" creationId="{AB077820-DD01-47EF-9FF9-EA9B84598104}"/>
          </ac:spMkLst>
        </pc:spChg>
        <pc:spChg chg="mod">
          <ac:chgData name="Claudia Vasconcellos" userId="51c1197ded8a55be" providerId="LiveId" clId="{355EAAF4-4149-4641-AECE-2A54D00340F0}" dt="2020-11-21T13:10:59.577" v="4999" actId="26606"/>
          <ac:spMkLst>
            <pc:docMk/>
            <pc:sldMk cId="1569610346" sldId="271"/>
            <ac:spMk id="3" creationId="{0A030918-FC61-4826-AD92-4A2FA016D2D0}"/>
          </ac:spMkLst>
        </pc:spChg>
        <pc:spChg chg="add del">
          <ac:chgData name="Claudia Vasconcellos" userId="51c1197ded8a55be" providerId="LiveId" clId="{355EAAF4-4149-4641-AECE-2A54D00340F0}" dt="2020-11-21T13:10:21.019" v="4992" actId="26606"/>
          <ac:spMkLst>
            <pc:docMk/>
            <pc:sldMk cId="1569610346" sldId="271"/>
            <ac:spMk id="10" creationId="{CF62D2A7-8207-488C-9F46-316BA81A16C8}"/>
          </ac:spMkLst>
        </pc:spChg>
        <pc:spChg chg="add del">
          <ac:chgData name="Claudia Vasconcellos" userId="51c1197ded8a55be" providerId="LiveId" clId="{355EAAF4-4149-4641-AECE-2A54D00340F0}" dt="2020-11-21T13:10:37.375" v="4994" actId="26606"/>
          <ac:spMkLst>
            <pc:docMk/>
            <pc:sldMk cId="1569610346" sldId="271"/>
            <ac:spMk id="12" creationId="{35D813D1-BA6B-40B4-A101-04BB89445561}"/>
          </ac:spMkLst>
        </pc:spChg>
        <pc:spChg chg="add del">
          <ac:chgData name="Claudia Vasconcellos" userId="51c1197ded8a55be" providerId="LiveId" clId="{355EAAF4-4149-4641-AECE-2A54D00340F0}" dt="2020-11-21T13:10:37.375" v="4994" actId="26606"/>
          <ac:spMkLst>
            <pc:docMk/>
            <pc:sldMk cId="1569610346" sldId="271"/>
            <ac:spMk id="13" creationId="{0D7B6173-1D58-48E2-83CF-37350F315F75}"/>
          </ac:spMkLst>
        </pc:spChg>
        <pc:spChg chg="add del">
          <ac:chgData name="Claudia Vasconcellos" userId="51c1197ded8a55be" providerId="LiveId" clId="{355EAAF4-4149-4641-AECE-2A54D00340F0}" dt="2020-11-21T13:10:37.375" v="4994" actId="26606"/>
          <ac:spMkLst>
            <pc:docMk/>
            <pc:sldMk cId="1569610346" sldId="271"/>
            <ac:spMk id="16" creationId="{21BDEC81-16A7-4451-B893-C15000083B77}"/>
          </ac:spMkLst>
        </pc:spChg>
        <pc:spChg chg="add del">
          <ac:chgData name="Claudia Vasconcellos" userId="51c1197ded8a55be" providerId="LiveId" clId="{355EAAF4-4149-4641-AECE-2A54D00340F0}" dt="2020-11-21T13:10:37.375" v="4994" actId="26606"/>
          <ac:spMkLst>
            <pc:docMk/>
            <pc:sldMk cId="1569610346" sldId="271"/>
            <ac:spMk id="18" creationId="{AEA3DFA5-2D7B-4989-8ED7-8321EC114CF1}"/>
          </ac:spMkLst>
        </pc:spChg>
        <pc:spChg chg="add del">
          <ac:chgData name="Claudia Vasconcellos" userId="51c1197ded8a55be" providerId="LiveId" clId="{355EAAF4-4149-4641-AECE-2A54D00340F0}" dt="2020-11-21T13:10:45.718" v="4996" actId="26606"/>
          <ac:spMkLst>
            <pc:docMk/>
            <pc:sldMk cId="1569610346" sldId="271"/>
            <ac:spMk id="21" creationId="{0D7B6173-1D58-48E2-83CF-37350F315F75}"/>
          </ac:spMkLst>
        </pc:spChg>
        <pc:spChg chg="add del">
          <ac:chgData name="Claudia Vasconcellos" userId="51c1197ded8a55be" providerId="LiveId" clId="{355EAAF4-4149-4641-AECE-2A54D00340F0}" dt="2020-11-21T13:10:45.718" v="4996" actId="26606"/>
          <ac:spMkLst>
            <pc:docMk/>
            <pc:sldMk cId="1569610346" sldId="271"/>
            <ac:spMk id="22" creationId="{2F36CA75-CFBF-4844-B719-8FE9EBADA9AF}"/>
          </ac:spMkLst>
        </pc:spChg>
        <pc:spChg chg="add del">
          <ac:chgData name="Claudia Vasconcellos" userId="51c1197ded8a55be" providerId="LiveId" clId="{355EAAF4-4149-4641-AECE-2A54D00340F0}" dt="2020-11-21T13:10:45.718" v="4996" actId="26606"/>
          <ac:spMkLst>
            <pc:docMk/>
            <pc:sldMk cId="1569610346" sldId="271"/>
            <ac:spMk id="23" creationId="{3D4A84B9-E564-4DD0-97F8-DBF1C460C28A}"/>
          </ac:spMkLst>
        </pc:spChg>
        <pc:spChg chg="add del">
          <ac:chgData name="Claudia Vasconcellos" userId="51c1197ded8a55be" providerId="LiveId" clId="{355EAAF4-4149-4641-AECE-2A54D00340F0}" dt="2020-11-21T13:10:45.718" v="4996" actId="26606"/>
          <ac:spMkLst>
            <pc:docMk/>
            <pc:sldMk cId="1569610346" sldId="271"/>
            <ac:spMk id="24" creationId="{102382E0-0A09-46AE-B955-B911CAFE7F00}"/>
          </ac:spMkLst>
        </pc:spChg>
        <pc:spChg chg="add del">
          <ac:chgData name="Claudia Vasconcellos" userId="51c1197ded8a55be" providerId="LiveId" clId="{355EAAF4-4149-4641-AECE-2A54D00340F0}" dt="2020-11-21T13:10:45.718" v="4996" actId="26606"/>
          <ac:spMkLst>
            <pc:docMk/>
            <pc:sldMk cId="1569610346" sldId="271"/>
            <ac:spMk id="25" creationId="{7DE75D4A-0965-4973-BE75-DECCAC9A9614}"/>
          </ac:spMkLst>
        </pc:spChg>
        <pc:spChg chg="add del">
          <ac:chgData name="Claudia Vasconcellos" userId="51c1197ded8a55be" providerId="LiveId" clId="{355EAAF4-4149-4641-AECE-2A54D00340F0}" dt="2020-11-21T13:10:59.577" v="4998" actId="26606"/>
          <ac:spMkLst>
            <pc:docMk/>
            <pc:sldMk cId="1569610346" sldId="271"/>
            <ac:spMk id="27" creationId="{3A93628A-4A26-42A6-859F-D1C95150AD7C}"/>
          </ac:spMkLst>
        </pc:spChg>
        <pc:spChg chg="add del">
          <ac:chgData name="Claudia Vasconcellos" userId="51c1197ded8a55be" providerId="LiveId" clId="{355EAAF4-4149-4641-AECE-2A54D00340F0}" dt="2020-11-21T13:10:59.577" v="4998" actId="26606"/>
          <ac:spMkLst>
            <pc:docMk/>
            <pc:sldMk cId="1569610346" sldId="271"/>
            <ac:spMk id="28" creationId="{DC61D707-5E7F-4B7C-910D-94A83595D599}"/>
          </ac:spMkLst>
        </pc:spChg>
        <pc:picChg chg="add mod ord">
          <ac:chgData name="Claudia Vasconcellos" userId="51c1197ded8a55be" providerId="LiveId" clId="{355EAAF4-4149-4641-AECE-2A54D00340F0}" dt="2020-11-21T13:10:59.577" v="4999" actId="26606"/>
          <ac:picMkLst>
            <pc:docMk/>
            <pc:sldMk cId="1569610346" sldId="271"/>
            <ac:picMk id="5" creationId="{CC1B730C-AEF1-44B8-935D-DF9D641DBB5E}"/>
          </ac:picMkLst>
        </pc:picChg>
        <pc:picChg chg="add del">
          <ac:chgData name="Claudia Vasconcellos" userId="51c1197ded8a55be" providerId="LiveId" clId="{355EAAF4-4149-4641-AECE-2A54D00340F0}" dt="2020-11-21T13:10:37.375" v="4994" actId="26606"/>
          <ac:picMkLst>
            <pc:docMk/>
            <pc:sldMk cId="1569610346" sldId="271"/>
            <ac:picMk id="14" creationId="{B0DAC8FB-A162-44E3-A606-C855A03A5B09}"/>
          </ac:picMkLst>
        </pc:picChg>
        <pc:picChg chg="add del">
          <ac:chgData name="Claudia Vasconcellos" userId="51c1197ded8a55be" providerId="LiveId" clId="{355EAAF4-4149-4641-AECE-2A54D00340F0}" dt="2020-11-21T13:10:45.718" v="4996" actId="26606"/>
          <ac:picMkLst>
            <pc:docMk/>
            <pc:sldMk cId="1569610346" sldId="271"/>
            <ac:picMk id="20" creationId="{4A599609-F5C2-4A0B-A992-913F814A631A}"/>
          </ac:picMkLst>
        </pc:picChg>
        <pc:cxnChg chg="add">
          <ac:chgData name="Claudia Vasconcellos" userId="51c1197ded8a55be" providerId="LiveId" clId="{355EAAF4-4149-4641-AECE-2A54D00340F0}" dt="2020-11-21T13:10:59.577" v="4999" actId="26606"/>
          <ac:cxnSpMkLst>
            <pc:docMk/>
            <pc:sldMk cId="1569610346" sldId="271"/>
            <ac:cxnSpMk id="30" creationId="{E4A809D5-3600-46D4-A466-67F2349A54FB}"/>
          </ac:cxnSpMkLst>
        </pc:cxnChg>
      </pc:sldChg>
      <pc:sldChg chg="addSp modSp new mod setBg">
        <pc:chgData name="Claudia Vasconcellos" userId="51c1197ded8a55be" providerId="LiveId" clId="{355EAAF4-4149-4641-AECE-2A54D00340F0}" dt="2020-11-21T13:27:18.255" v="5548" actId="26606"/>
        <pc:sldMkLst>
          <pc:docMk/>
          <pc:sldMk cId="1839019922" sldId="272"/>
        </pc:sldMkLst>
        <pc:spChg chg="mod">
          <ac:chgData name="Claudia Vasconcellos" userId="51c1197ded8a55be" providerId="LiveId" clId="{355EAAF4-4149-4641-AECE-2A54D00340F0}" dt="2020-11-21T13:27:18.255" v="5548" actId="26606"/>
          <ac:spMkLst>
            <pc:docMk/>
            <pc:sldMk cId="1839019922" sldId="272"/>
            <ac:spMk id="2" creationId="{FE51F7BA-FF63-4828-A736-B0C320FD8FAB}"/>
          </ac:spMkLst>
        </pc:spChg>
        <pc:spChg chg="mod">
          <ac:chgData name="Claudia Vasconcellos" userId="51c1197ded8a55be" providerId="LiveId" clId="{355EAAF4-4149-4641-AECE-2A54D00340F0}" dt="2020-11-21T13:27:18.255" v="5548" actId="26606"/>
          <ac:spMkLst>
            <pc:docMk/>
            <pc:sldMk cId="1839019922" sldId="272"/>
            <ac:spMk id="3" creationId="{630EF2C7-7825-494A-BE11-7AC872E94225}"/>
          </ac:spMkLst>
        </pc:spChg>
        <pc:spChg chg="add">
          <ac:chgData name="Claudia Vasconcellos" userId="51c1197ded8a55be" providerId="LiveId" clId="{355EAAF4-4149-4641-AECE-2A54D00340F0}" dt="2020-11-21T13:27:18.255" v="5548" actId="26606"/>
          <ac:spMkLst>
            <pc:docMk/>
            <pc:sldMk cId="1839019922" sldId="272"/>
            <ac:spMk id="8" creationId="{907EF6B7-1338-4443-8C46-6A318D952DFD}"/>
          </ac:spMkLst>
        </pc:spChg>
        <pc:spChg chg="add">
          <ac:chgData name="Claudia Vasconcellos" userId="51c1197ded8a55be" providerId="LiveId" clId="{355EAAF4-4149-4641-AECE-2A54D00340F0}" dt="2020-11-21T13:27:18.255" v="5548" actId="26606"/>
          <ac:spMkLst>
            <pc:docMk/>
            <pc:sldMk cId="1839019922" sldId="272"/>
            <ac:spMk id="10" creationId="{DAAE4CDD-124C-4DCF-9584-B6033B545DD5}"/>
          </ac:spMkLst>
        </pc:spChg>
        <pc:spChg chg="add">
          <ac:chgData name="Claudia Vasconcellos" userId="51c1197ded8a55be" providerId="LiveId" clId="{355EAAF4-4149-4641-AECE-2A54D00340F0}" dt="2020-11-21T13:27:18.255" v="5548" actId="26606"/>
          <ac:spMkLst>
            <pc:docMk/>
            <pc:sldMk cId="1839019922" sldId="272"/>
            <ac:spMk id="12" creationId="{081E4A58-353D-44AE-B2FC-2A74E2E400F7}"/>
          </ac:spMkLst>
        </pc:spChg>
      </pc:sldChg>
      <pc:sldChg chg="addSp delSp modSp new mod setBg setClrOvrMap">
        <pc:chgData name="Claudia Vasconcellos" userId="51c1197ded8a55be" providerId="LiveId" clId="{355EAAF4-4149-4641-AECE-2A54D00340F0}" dt="2020-11-21T14:18:52.254" v="6321" actId="255"/>
        <pc:sldMkLst>
          <pc:docMk/>
          <pc:sldMk cId="3695747775" sldId="273"/>
        </pc:sldMkLst>
        <pc:spChg chg="mod">
          <ac:chgData name="Claudia Vasconcellos" userId="51c1197ded8a55be" providerId="LiveId" clId="{355EAAF4-4149-4641-AECE-2A54D00340F0}" dt="2020-11-21T14:18:26.855" v="6317" actId="14100"/>
          <ac:spMkLst>
            <pc:docMk/>
            <pc:sldMk cId="3695747775" sldId="273"/>
            <ac:spMk id="2" creationId="{80928864-41A4-4EA9-AE5D-B165BD4B8DBE}"/>
          </ac:spMkLst>
        </pc:spChg>
        <pc:spChg chg="mod">
          <ac:chgData name="Claudia Vasconcellos" userId="51c1197ded8a55be" providerId="LiveId" clId="{355EAAF4-4149-4641-AECE-2A54D00340F0}" dt="2020-11-21T14:18:43.413" v="6320" actId="255"/>
          <ac:spMkLst>
            <pc:docMk/>
            <pc:sldMk cId="3695747775" sldId="273"/>
            <ac:spMk id="3" creationId="{38031F3B-9255-4C09-911F-4D93B2DDA060}"/>
          </ac:spMkLst>
        </pc:spChg>
        <pc:spChg chg="mod">
          <ac:chgData name="Claudia Vasconcellos" userId="51c1197ded8a55be" providerId="LiveId" clId="{355EAAF4-4149-4641-AECE-2A54D00340F0}" dt="2020-11-21T14:18:52.254" v="6321" actId="255"/>
          <ac:spMkLst>
            <pc:docMk/>
            <pc:sldMk cId="3695747775" sldId="273"/>
            <ac:spMk id="4" creationId="{9E73271D-C1C0-41D3-9ECD-350ABE1BDC24}"/>
          </ac:spMkLst>
        </pc:spChg>
        <pc:spChg chg="add del">
          <ac:chgData name="Claudia Vasconcellos" userId="51c1197ded8a55be" providerId="LiveId" clId="{355EAAF4-4149-4641-AECE-2A54D00340F0}" dt="2020-11-21T14:17:57.414" v="6307" actId="26606"/>
          <ac:spMkLst>
            <pc:docMk/>
            <pc:sldMk cId="3695747775" sldId="273"/>
            <ac:spMk id="9" creationId="{D12DDE76-C203-4047-9998-63900085B5E8}"/>
          </ac:spMkLst>
        </pc:spChg>
        <pc:spChg chg="add del">
          <ac:chgData name="Claudia Vasconcellos" userId="51c1197ded8a55be" providerId="LiveId" clId="{355EAAF4-4149-4641-AECE-2A54D00340F0}" dt="2020-11-21T14:17:59.269" v="6309" actId="26606"/>
          <ac:spMkLst>
            <pc:docMk/>
            <pc:sldMk cId="3695747775" sldId="273"/>
            <ac:spMk id="11" creationId="{4FFBEE45-F140-49D5-85EA-C78C24340B23}"/>
          </ac:spMkLst>
        </pc:spChg>
        <pc:spChg chg="add del">
          <ac:chgData name="Claudia Vasconcellos" userId="51c1197ded8a55be" providerId="LiveId" clId="{355EAAF4-4149-4641-AECE-2A54D00340F0}" dt="2020-11-21T14:18:02.750" v="6311" actId="26606"/>
          <ac:spMkLst>
            <pc:docMk/>
            <pc:sldMk cId="3695747775" sldId="273"/>
            <ac:spMk id="13" creationId="{3CF62545-93A0-4FD5-9B48-48DCA794CBA1}"/>
          </ac:spMkLst>
        </pc:spChg>
        <pc:spChg chg="add del">
          <ac:chgData name="Claudia Vasconcellos" userId="51c1197ded8a55be" providerId="LiveId" clId="{355EAAF4-4149-4641-AECE-2A54D00340F0}" dt="2020-11-21T14:18:02.750" v="6311" actId="26606"/>
          <ac:spMkLst>
            <pc:docMk/>
            <pc:sldMk cId="3695747775" sldId="273"/>
            <ac:spMk id="14" creationId="{FEF085B8-A2C0-4A6F-B663-CCC56F3CD373}"/>
          </ac:spMkLst>
        </pc:spChg>
        <pc:spChg chg="add del">
          <ac:chgData name="Claudia Vasconcellos" userId="51c1197ded8a55be" providerId="LiveId" clId="{355EAAF4-4149-4641-AECE-2A54D00340F0}" dt="2020-11-21T14:18:02.750" v="6311" actId="26606"/>
          <ac:spMkLst>
            <pc:docMk/>
            <pc:sldMk cId="3695747775" sldId="273"/>
            <ac:spMk id="15" creationId="{2658F6D6-96E0-421A-96D6-3DF404008543}"/>
          </ac:spMkLst>
        </pc:spChg>
        <pc:spChg chg="add del">
          <ac:chgData name="Claudia Vasconcellos" userId="51c1197ded8a55be" providerId="LiveId" clId="{355EAAF4-4149-4641-AECE-2A54D00340F0}" dt="2020-11-21T14:18:07.909" v="6313" actId="26606"/>
          <ac:spMkLst>
            <pc:docMk/>
            <pc:sldMk cId="3695747775" sldId="273"/>
            <ac:spMk id="17" creationId="{10F24D38-B79E-44B4-830E-043F45D96DC2}"/>
          </ac:spMkLst>
        </pc:spChg>
        <pc:spChg chg="add del">
          <ac:chgData name="Claudia Vasconcellos" userId="51c1197ded8a55be" providerId="LiveId" clId="{355EAAF4-4149-4641-AECE-2A54D00340F0}" dt="2020-11-21T14:18:14.278" v="6315" actId="26606"/>
          <ac:spMkLst>
            <pc:docMk/>
            <pc:sldMk cId="3695747775" sldId="273"/>
            <ac:spMk id="20" creationId="{B36F400F-DF28-43BC-8D8E-4929793B392A}"/>
          </ac:spMkLst>
        </pc:spChg>
        <pc:spChg chg="add">
          <ac:chgData name="Claudia Vasconcellos" userId="51c1197ded8a55be" providerId="LiveId" clId="{355EAAF4-4149-4641-AECE-2A54D00340F0}" dt="2020-11-21T14:18:14.278" v="6316" actId="26606"/>
          <ac:spMkLst>
            <pc:docMk/>
            <pc:sldMk cId="3695747775" sldId="273"/>
            <ac:spMk id="22" creationId="{4FFBEE45-F140-49D5-85EA-C78C24340B23}"/>
          </ac:spMkLst>
        </pc:spChg>
        <pc:cxnChg chg="add del">
          <ac:chgData name="Claudia Vasconcellos" userId="51c1197ded8a55be" providerId="LiveId" clId="{355EAAF4-4149-4641-AECE-2A54D00340F0}" dt="2020-11-21T14:18:07.909" v="6313" actId="26606"/>
          <ac:cxnSpMkLst>
            <pc:docMk/>
            <pc:sldMk cId="3695747775" sldId="273"/>
            <ac:cxnSpMk id="18" creationId="{FC469874-256B-45B3-A79C-7591B4BA1ECC}"/>
          </ac:cxnSpMkLst>
        </pc:cxnChg>
      </pc:sldChg>
      <pc:sldChg chg="addSp delSp modSp new mod setBg addCm delCm">
        <pc:chgData name="Claudia Vasconcellos" userId="51c1197ded8a55be" providerId="LiveId" clId="{355EAAF4-4149-4641-AECE-2A54D00340F0}" dt="2020-11-21T14:25:36.738" v="6836" actId="255"/>
        <pc:sldMkLst>
          <pc:docMk/>
          <pc:sldMk cId="771836868" sldId="274"/>
        </pc:sldMkLst>
        <pc:spChg chg="del mod">
          <ac:chgData name="Claudia Vasconcellos" userId="51c1197ded8a55be" providerId="LiveId" clId="{355EAAF4-4149-4641-AECE-2A54D00340F0}" dt="2020-11-21T14:23:49.644" v="6814" actId="478"/>
          <ac:spMkLst>
            <pc:docMk/>
            <pc:sldMk cId="771836868" sldId="274"/>
            <ac:spMk id="2" creationId="{7BBD6C07-0433-4671-8897-4F67FE920241}"/>
          </ac:spMkLst>
        </pc:spChg>
        <pc:spChg chg="mod ord">
          <ac:chgData name="Claudia Vasconcellos" userId="51c1197ded8a55be" providerId="LiveId" clId="{355EAAF4-4149-4641-AECE-2A54D00340F0}" dt="2020-11-21T14:25:36.738" v="6836" actId="255"/>
          <ac:spMkLst>
            <pc:docMk/>
            <pc:sldMk cId="771836868" sldId="274"/>
            <ac:spMk id="3" creationId="{43F7CE25-FA80-4356-B8DD-7DD7B68AA9BF}"/>
          </ac:spMkLst>
        </pc:spChg>
        <pc:spChg chg="add del">
          <ac:chgData name="Claudia Vasconcellos" userId="51c1197ded8a55be" providerId="LiveId" clId="{355EAAF4-4149-4641-AECE-2A54D00340F0}" dt="2020-11-21T14:24:47.571" v="6825" actId="26606"/>
          <ac:spMkLst>
            <pc:docMk/>
            <pc:sldMk cId="771836868" sldId="274"/>
            <ac:spMk id="10" creationId="{8380AD67-C5CA-4918-B4BB-C359BB03EEDD}"/>
          </ac:spMkLst>
        </pc:spChg>
        <pc:spChg chg="add del">
          <ac:chgData name="Claudia Vasconcellos" userId="51c1197ded8a55be" providerId="LiveId" clId="{355EAAF4-4149-4641-AECE-2A54D00340F0}" dt="2020-11-21T14:24:47.571" v="6825" actId="26606"/>
          <ac:spMkLst>
            <pc:docMk/>
            <pc:sldMk cId="771836868" sldId="274"/>
            <ac:spMk id="12" creationId="{EABAD4DA-87BA-4F70-9EF0-45C6BCF17823}"/>
          </ac:spMkLst>
        </pc:spChg>
        <pc:spChg chg="add del">
          <ac:chgData name="Claudia Vasconcellos" userId="51c1197ded8a55be" providerId="LiveId" clId="{355EAAF4-4149-4641-AECE-2A54D00340F0}" dt="2020-11-21T14:24:47.571" v="6825" actId="26606"/>
          <ac:spMkLst>
            <pc:docMk/>
            <pc:sldMk cId="771836868" sldId="274"/>
            <ac:spMk id="14" creationId="{915128D9-2797-47FA-B6FE-EC24E6B8437A}"/>
          </ac:spMkLst>
        </pc:spChg>
        <pc:spChg chg="add del">
          <ac:chgData name="Claudia Vasconcellos" userId="51c1197ded8a55be" providerId="LiveId" clId="{355EAAF4-4149-4641-AECE-2A54D00340F0}" dt="2020-11-21T14:24:39.048" v="6820" actId="26606"/>
          <ac:spMkLst>
            <pc:docMk/>
            <pc:sldMk cId="771836868" sldId="274"/>
            <ac:spMk id="16" creationId="{4F7EBAE4-9945-4473-9E34-B2C66EA0F03D}"/>
          </ac:spMkLst>
        </pc:spChg>
        <pc:spChg chg="add del">
          <ac:chgData name="Claudia Vasconcellos" userId="51c1197ded8a55be" providerId="LiveId" clId="{355EAAF4-4149-4641-AECE-2A54D00340F0}" dt="2020-11-21T14:24:39.048" v="6820" actId="26606"/>
          <ac:spMkLst>
            <pc:docMk/>
            <pc:sldMk cId="771836868" sldId="274"/>
            <ac:spMk id="17" creationId="{70BEB1E7-2F88-40BC-B73D-42E5B6F80BFC}"/>
          </ac:spMkLst>
        </pc:spChg>
        <pc:spChg chg="add del">
          <ac:chgData name="Claudia Vasconcellos" userId="51c1197ded8a55be" providerId="LiveId" clId="{355EAAF4-4149-4641-AECE-2A54D00340F0}" dt="2020-11-21T14:24:47.568" v="6824" actId="26606"/>
          <ac:spMkLst>
            <pc:docMk/>
            <pc:sldMk cId="771836868" sldId="274"/>
            <ac:spMk id="18" creationId="{0D7B6173-1D58-48E2-83CF-37350F315F75}"/>
          </ac:spMkLst>
        </pc:spChg>
        <pc:spChg chg="add del">
          <ac:chgData name="Claudia Vasconcellos" userId="51c1197ded8a55be" providerId="LiveId" clId="{355EAAF4-4149-4641-AECE-2A54D00340F0}" dt="2020-11-21T14:24:15.170" v="6818" actId="26606"/>
          <ac:spMkLst>
            <pc:docMk/>
            <pc:sldMk cId="771836868" sldId="274"/>
            <ac:spMk id="19" creationId="{460B0EFB-53ED-4F35-B05D-F658EA021C65}"/>
          </ac:spMkLst>
        </pc:spChg>
        <pc:spChg chg="add del">
          <ac:chgData name="Claudia Vasconcellos" userId="51c1197ded8a55be" providerId="LiveId" clId="{355EAAF4-4149-4641-AECE-2A54D00340F0}" dt="2020-11-21T14:24:47.568" v="6824" actId="26606"/>
          <ac:spMkLst>
            <pc:docMk/>
            <pc:sldMk cId="771836868" sldId="274"/>
            <ac:spMk id="20" creationId="{35D813D1-BA6B-40B4-A101-04BB89445561}"/>
          </ac:spMkLst>
        </pc:spChg>
        <pc:spChg chg="add del">
          <ac:chgData name="Claudia Vasconcellos" userId="51c1197ded8a55be" providerId="LiveId" clId="{355EAAF4-4149-4641-AECE-2A54D00340F0}" dt="2020-11-21T14:24:15.170" v="6818" actId="26606"/>
          <ac:spMkLst>
            <pc:docMk/>
            <pc:sldMk cId="771836868" sldId="274"/>
            <ac:spMk id="21" creationId="{835EF3DD-7D43-4A27-8967-A92FD8CC9365}"/>
          </ac:spMkLst>
        </pc:spChg>
        <pc:spChg chg="add del">
          <ac:chgData name="Claudia Vasconcellos" userId="51c1197ded8a55be" providerId="LiveId" clId="{355EAAF4-4149-4641-AECE-2A54D00340F0}" dt="2020-11-21T14:24:39.048" v="6820" actId="26606"/>
          <ac:spMkLst>
            <pc:docMk/>
            <pc:sldMk cId="771836868" sldId="274"/>
            <ac:spMk id="23" creationId="{A7B99495-F43F-4D80-A44F-2CB4764EB90B}"/>
          </ac:spMkLst>
        </pc:spChg>
        <pc:spChg chg="add del">
          <ac:chgData name="Claudia Vasconcellos" userId="51c1197ded8a55be" providerId="LiveId" clId="{355EAAF4-4149-4641-AECE-2A54D00340F0}" dt="2020-11-21T14:24:47.568" v="6824" actId="26606"/>
          <ac:spMkLst>
            <pc:docMk/>
            <pc:sldMk cId="771836868" sldId="274"/>
            <ac:spMk id="25" creationId="{21BDEC81-16A7-4451-B893-C15000083B77}"/>
          </ac:spMkLst>
        </pc:spChg>
        <pc:spChg chg="add del">
          <ac:chgData name="Claudia Vasconcellos" userId="51c1197ded8a55be" providerId="LiveId" clId="{355EAAF4-4149-4641-AECE-2A54D00340F0}" dt="2020-11-21T14:24:47.568" v="6824" actId="26606"/>
          <ac:spMkLst>
            <pc:docMk/>
            <pc:sldMk cId="771836868" sldId="274"/>
            <ac:spMk id="27" creationId="{AEA3DFA5-2D7B-4989-8ED7-8321EC114CF1}"/>
          </ac:spMkLst>
        </pc:spChg>
        <pc:picChg chg="add mod ord">
          <ac:chgData name="Claudia Vasconcellos" userId="51c1197ded8a55be" providerId="LiveId" clId="{355EAAF4-4149-4641-AECE-2A54D00340F0}" dt="2020-11-21T14:24:47.571" v="6825" actId="26606"/>
          <ac:picMkLst>
            <pc:docMk/>
            <pc:sldMk cId="771836868" sldId="274"/>
            <ac:picMk id="5" creationId="{097138BC-15DF-49D0-A9A5-E35C34EB368F}"/>
          </ac:picMkLst>
        </pc:picChg>
        <pc:picChg chg="add del">
          <ac:chgData name="Claudia Vasconcellos" userId="51c1197ded8a55be" providerId="LiveId" clId="{355EAAF4-4149-4641-AECE-2A54D00340F0}" dt="2020-11-21T14:24:47.568" v="6824" actId="26606"/>
          <ac:picMkLst>
            <pc:docMk/>
            <pc:sldMk cId="771836868" sldId="274"/>
            <ac:picMk id="22" creationId="{B0DAC8FB-A162-44E3-A606-C855A03A5B09}"/>
          </ac:picMkLst>
        </pc:picChg>
      </pc:sldChg>
      <pc:sldChg chg="addSp modSp new mod setBg setClrOvrMap">
        <pc:chgData name="Claudia Vasconcellos" userId="51c1197ded8a55be" providerId="LiveId" clId="{355EAAF4-4149-4641-AECE-2A54D00340F0}" dt="2020-11-21T14:29:42.789" v="6985" actId="113"/>
        <pc:sldMkLst>
          <pc:docMk/>
          <pc:sldMk cId="4288284226" sldId="275"/>
        </pc:sldMkLst>
        <pc:spChg chg="mod">
          <ac:chgData name="Claudia Vasconcellos" userId="51c1197ded8a55be" providerId="LiveId" clId="{355EAAF4-4149-4641-AECE-2A54D00340F0}" dt="2020-11-21T14:29:09.249" v="6982" actId="26606"/>
          <ac:spMkLst>
            <pc:docMk/>
            <pc:sldMk cId="4288284226" sldId="275"/>
            <ac:spMk id="2" creationId="{9D96B7A9-20D0-4FEE-9A25-3EF68EE2D6FD}"/>
          </ac:spMkLst>
        </pc:spChg>
        <pc:spChg chg="mod">
          <ac:chgData name="Claudia Vasconcellos" userId="51c1197ded8a55be" providerId="LiveId" clId="{355EAAF4-4149-4641-AECE-2A54D00340F0}" dt="2020-11-21T14:29:42.789" v="6985" actId="113"/>
          <ac:spMkLst>
            <pc:docMk/>
            <pc:sldMk cId="4288284226" sldId="275"/>
            <ac:spMk id="3" creationId="{7DE93430-5C80-4392-A8CD-B780BE5E56EC}"/>
          </ac:spMkLst>
        </pc:spChg>
        <pc:spChg chg="add">
          <ac:chgData name="Claudia Vasconcellos" userId="51c1197ded8a55be" providerId="LiveId" clId="{355EAAF4-4149-4641-AECE-2A54D00340F0}" dt="2020-11-21T14:29:09.249" v="6982" actId="26606"/>
          <ac:spMkLst>
            <pc:docMk/>
            <pc:sldMk cId="4288284226" sldId="275"/>
            <ac:spMk id="10" creationId="{71B2258F-86CA-4D4D-8270-BC05FCDEBFB3}"/>
          </ac:spMkLst>
        </pc:spChg>
        <pc:picChg chg="add mod ord">
          <ac:chgData name="Claudia Vasconcellos" userId="51c1197ded8a55be" providerId="LiveId" clId="{355EAAF4-4149-4641-AECE-2A54D00340F0}" dt="2020-11-21T14:29:09.249" v="6982" actId="26606"/>
          <ac:picMkLst>
            <pc:docMk/>
            <pc:sldMk cId="4288284226" sldId="275"/>
            <ac:picMk id="5" creationId="{B676D6A4-79FB-45D1-96DB-8A8BF7FAFE6B}"/>
          </ac:picMkLst>
        </pc:picChg>
      </pc:sldChg>
      <pc:sldChg chg="addSp delSp modSp new mod setBg">
        <pc:chgData name="Claudia Vasconcellos" userId="51c1197ded8a55be" providerId="LiveId" clId="{355EAAF4-4149-4641-AECE-2A54D00340F0}" dt="2020-11-21T15:04:36.274" v="7206" actId="26606"/>
        <pc:sldMkLst>
          <pc:docMk/>
          <pc:sldMk cId="775948227" sldId="276"/>
        </pc:sldMkLst>
        <pc:spChg chg="mod">
          <ac:chgData name="Claudia Vasconcellos" userId="51c1197ded8a55be" providerId="LiveId" clId="{355EAAF4-4149-4641-AECE-2A54D00340F0}" dt="2020-11-21T15:04:36.274" v="7206" actId="26606"/>
          <ac:spMkLst>
            <pc:docMk/>
            <pc:sldMk cId="775948227" sldId="276"/>
            <ac:spMk id="2" creationId="{0EC42BF5-A70B-4515-A673-F35F13F236FC}"/>
          </ac:spMkLst>
        </pc:spChg>
        <pc:spChg chg="mod">
          <ac:chgData name="Claudia Vasconcellos" userId="51c1197ded8a55be" providerId="LiveId" clId="{355EAAF4-4149-4641-AECE-2A54D00340F0}" dt="2020-11-21T15:04:36.274" v="7206" actId="26606"/>
          <ac:spMkLst>
            <pc:docMk/>
            <pc:sldMk cId="775948227" sldId="276"/>
            <ac:spMk id="3" creationId="{DABBB762-16AC-4C1F-A2D0-ED99D43563C1}"/>
          </ac:spMkLst>
        </pc:spChg>
        <pc:spChg chg="del">
          <ac:chgData name="Claudia Vasconcellos" userId="51c1197ded8a55be" providerId="LiveId" clId="{355EAAF4-4149-4641-AECE-2A54D00340F0}" dt="2020-11-21T15:04:09.998" v="7190"/>
          <ac:spMkLst>
            <pc:docMk/>
            <pc:sldMk cId="775948227" sldId="276"/>
            <ac:spMk id="4" creationId="{41DEB131-9DF4-4CF3-8AA0-3560DE435E4E}"/>
          </ac:spMkLst>
        </pc:spChg>
        <pc:spChg chg="add">
          <ac:chgData name="Claudia Vasconcellos" userId="51c1197ded8a55be" providerId="LiveId" clId="{355EAAF4-4149-4641-AECE-2A54D00340F0}" dt="2020-11-21T15:04:36.274" v="7206" actId="26606"/>
          <ac:spMkLst>
            <pc:docMk/>
            <pc:sldMk cId="775948227" sldId="276"/>
            <ac:spMk id="11" creationId="{460B0EFB-53ED-4F35-B05D-F658EA021C65}"/>
          </ac:spMkLst>
        </pc:spChg>
        <pc:spChg chg="add">
          <ac:chgData name="Claudia Vasconcellos" userId="51c1197ded8a55be" providerId="LiveId" clId="{355EAAF4-4149-4641-AECE-2A54D00340F0}" dt="2020-11-21T15:04:36.274" v="7206" actId="26606"/>
          <ac:spMkLst>
            <pc:docMk/>
            <pc:sldMk cId="775948227" sldId="276"/>
            <ac:spMk id="13" creationId="{835EF3DD-7D43-4A27-8967-A92FD8CC9365}"/>
          </ac:spMkLst>
        </pc:spChg>
        <pc:picChg chg="add mod ord">
          <ac:chgData name="Claudia Vasconcellos" userId="51c1197ded8a55be" providerId="LiveId" clId="{355EAAF4-4149-4641-AECE-2A54D00340F0}" dt="2020-11-21T15:04:36.274" v="7206" actId="26606"/>
          <ac:picMkLst>
            <pc:docMk/>
            <pc:sldMk cId="775948227" sldId="276"/>
            <ac:picMk id="6" creationId="{8B7B641F-34C1-4B6B-BF97-08B346214037}"/>
          </ac:picMkLst>
        </pc:picChg>
      </pc:sldChg>
      <pc:sldChg chg="addSp delSp modSp new mod setBg">
        <pc:chgData name="Claudia Vasconcellos" userId="51c1197ded8a55be" providerId="LiveId" clId="{355EAAF4-4149-4641-AECE-2A54D00340F0}" dt="2020-11-21T15:15:53.300" v="7993" actId="26606"/>
        <pc:sldMkLst>
          <pc:docMk/>
          <pc:sldMk cId="2340897350" sldId="277"/>
        </pc:sldMkLst>
        <pc:spChg chg="mod">
          <ac:chgData name="Claudia Vasconcellos" userId="51c1197ded8a55be" providerId="LiveId" clId="{355EAAF4-4149-4641-AECE-2A54D00340F0}" dt="2020-11-21T15:15:53.300" v="7993" actId="26606"/>
          <ac:spMkLst>
            <pc:docMk/>
            <pc:sldMk cId="2340897350" sldId="277"/>
            <ac:spMk id="2" creationId="{342F17B0-C02B-4BC9-B69A-F6C7D7C9EF78}"/>
          </ac:spMkLst>
        </pc:spChg>
        <pc:spChg chg="mod">
          <ac:chgData name="Claudia Vasconcellos" userId="51c1197ded8a55be" providerId="LiveId" clId="{355EAAF4-4149-4641-AECE-2A54D00340F0}" dt="2020-11-21T15:15:53.300" v="7993" actId="26606"/>
          <ac:spMkLst>
            <pc:docMk/>
            <pc:sldMk cId="2340897350" sldId="277"/>
            <ac:spMk id="3" creationId="{25BC82DE-C9DF-41A6-BCA6-341AB848B792}"/>
          </ac:spMkLst>
        </pc:spChg>
        <pc:spChg chg="mod">
          <ac:chgData name="Claudia Vasconcellos" userId="51c1197ded8a55be" providerId="LiveId" clId="{355EAAF4-4149-4641-AECE-2A54D00340F0}" dt="2020-11-21T15:15:53.300" v="7993" actId="26606"/>
          <ac:spMkLst>
            <pc:docMk/>
            <pc:sldMk cId="2340897350" sldId="277"/>
            <ac:spMk id="4" creationId="{2472E694-EB6A-4BF5-BA82-16E1207DE4CF}"/>
          </ac:spMkLst>
        </pc:spChg>
        <pc:spChg chg="add del">
          <ac:chgData name="Claudia Vasconcellos" userId="51c1197ded8a55be" providerId="LiveId" clId="{355EAAF4-4149-4641-AECE-2A54D00340F0}" dt="2020-11-21T15:15:53.294" v="7992" actId="26606"/>
          <ac:spMkLst>
            <pc:docMk/>
            <pc:sldMk cId="2340897350" sldId="277"/>
            <ac:spMk id="9" creationId="{BE95D989-81FA-4BAD-9AD5-E46CEDA91B36}"/>
          </ac:spMkLst>
        </pc:spChg>
        <pc:spChg chg="add del">
          <ac:chgData name="Claudia Vasconcellos" userId="51c1197ded8a55be" providerId="LiveId" clId="{355EAAF4-4149-4641-AECE-2A54D00340F0}" dt="2020-11-21T15:15:53.294" v="7992" actId="26606"/>
          <ac:spMkLst>
            <pc:docMk/>
            <pc:sldMk cId="2340897350" sldId="277"/>
            <ac:spMk id="11" creationId="{156189E5-8A3E-4CFD-B71B-CCD0F8495E56}"/>
          </ac:spMkLst>
        </pc:spChg>
        <pc:spChg chg="add">
          <ac:chgData name="Claudia Vasconcellos" userId="51c1197ded8a55be" providerId="LiveId" clId="{355EAAF4-4149-4641-AECE-2A54D00340F0}" dt="2020-11-21T15:15:53.300" v="7993" actId="26606"/>
          <ac:spMkLst>
            <pc:docMk/>
            <pc:sldMk cId="2340897350" sldId="277"/>
            <ac:spMk id="13" creationId="{4FFBEE45-F140-49D5-85EA-C78C24340B23}"/>
          </ac:spMkLst>
        </pc:spChg>
      </pc:sldChg>
      <pc:sldChg chg="modSp new mod">
        <pc:chgData name="Claudia Vasconcellos" userId="51c1197ded8a55be" providerId="LiveId" clId="{355EAAF4-4149-4641-AECE-2A54D00340F0}" dt="2020-11-21T15:23:12.457" v="8518" actId="20577"/>
        <pc:sldMkLst>
          <pc:docMk/>
          <pc:sldMk cId="3976143431" sldId="278"/>
        </pc:sldMkLst>
        <pc:spChg chg="mod">
          <ac:chgData name="Claudia Vasconcellos" userId="51c1197ded8a55be" providerId="LiveId" clId="{355EAAF4-4149-4641-AECE-2A54D00340F0}" dt="2020-11-21T15:23:12.457" v="8518" actId="20577"/>
          <ac:spMkLst>
            <pc:docMk/>
            <pc:sldMk cId="3976143431" sldId="278"/>
            <ac:spMk id="2" creationId="{2F38B4C1-C7F3-477F-AE35-E584857B7D90}"/>
          </ac:spMkLst>
        </pc:spChg>
        <pc:spChg chg="mod">
          <ac:chgData name="Claudia Vasconcellos" userId="51c1197ded8a55be" providerId="LiveId" clId="{355EAAF4-4149-4641-AECE-2A54D00340F0}" dt="2020-11-21T15:20:18.438" v="8233" actId="20577"/>
          <ac:spMkLst>
            <pc:docMk/>
            <pc:sldMk cId="3976143431" sldId="278"/>
            <ac:spMk id="3" creationId="{C3F8F63E-2021-4394-908F-E38140283689}"/>
          </ac:spMkLst>
        </pc:spChg>
        <pc:spChg chg="mod">
          <ac:chgData name="Claudia Vasconcellos" userId="51c1197ded8a55be" providerId="LiveId" clId="{355EAAF4-4149-4641-AECE-2A54D00340F0}" dt="2020-11-21T15:22:59.942" v="8500" actId="20577"/>
          <ac:spMkLst>
            <pc:docMk/>
            <pc:sldMk cId="3976143431" sldId="278"/>
            <ac:spMk id="4" creationId="{E313BC92-07D0-48B0-860A-DB223A928AB7}"/>
          </ac:spMkLst>
        </pc:spChg>
      </pc:sldChg>
      <pc:sldChg chg="modSp new mod">
        <pc:chgData name="Claudia Vasconcellos" userId="51c1197ded8a55be" providerId="LiveId" clId="{355EAAF4-4149-4641-AECE-2A54D00340F0}" dt="2020-11-21T15:43:06.957" v="9064" actId="20577"/>
        <pc:sldMkLst>
          <pc:docMk/>
          <pc:sldMk cId="1297929653" sldId="279"/>
        </pc:sldMkLst>
        <pc:spChg chg="mod">
          <ac:chgData name="Claudia Vasconcellos" userId="51c1197ded8a55be" providerId="LiveId" clId="{355EAAF4-4149-4641-AECE-2A54D00340F0}" dt="2020-11-21T15:36:10.580" v="8533" actId="20577"/>
          <ac:spMkLst>
            <pc:docMk/>
            <pc:sldMk cId="1297929653" sldId="279"/>
            <ac:spMk id="2" creationId="{42FD79A6-F984-4204-8C9A-0AB05422292D}"/>
          </ac:spMkLst>
        </pc:spChg>
        <pc:spChg chg="mod">
          <ac:chgData name="Claudia Vasconcellos" userId="51c1197ded8a55be" providerId="LiveId" clId="{355EAAF4-4149-4641-AECE-2A54D00340F0}" dt="2020-11-21T15:38:38.743" v="8834" actId="20577"/>
          <ac:spMkLst>
            <pc:docMk/>
            <pc:sldMk cId="1297929653" sldId="279"/>
            <ac:spMk id="3" creationId="{0394ED8B-283C-40DE-A1C1-2D3CDE5DEBAE}"/>
          </ac:spMkLst>
        </pc:spChg>
        <pc:spChg chg="mod">
          <ac:chgData name="Claudia Vasconcellos" userId="51c1197ded8a55be" providerId="LiveId" clId="{355EAAF4-4149-4641-AECE-2A54D00340F0}" dt="2020-11-21T15:43:06.957" v="9064" actId="20577"/>
          <ac:spMkLst>
            <pc:docMk/>
            <pc:sldMk cId="1297929653" sldId="279"/>
            <ac:spMk id="4" creationId="{FDB75D47-45CA-4D43-BA63-1FEED0178D26}"/>
          </ac:spMkLst>
        </pc:spChg>
      </pc:sldChg>
      <pc:sldChg chg="addSp delSp modSp new mod setBg">
        <pc:chgData name="Claudia Vasconcellos" userId="51c1197ded8a55be" providerId="LiveId" clId="{355EAAF4-4149-4641-AECE-2A54D00340F0}" dt="2020-11-21T19:30:57.207" v="10995" actId="20577"/>
        <pc:sldMkLst>
          <pc:docMk/>
          <pc:sldMk cId="1553162671" sldId="280"/>
        </pc:sldMkLst>
        <pc:spChg chg="mod">
          <ac:chgData name="Claudia Vasconcellos" userId="51c1197ded8a55be" providerId="LiveId" clId="{355EAAF4-4149-4641-AECE-2A54D00340F0}" dt="2020-11-21T18:55:12.790" v="9503" actId="26606"/>
          <ac:spMkLst>
            <pc:docMk/>
            <pc:sldMk cId="1553162671" sldId="280"/>
            <ac:spMk id="2" creationId="{47510A80-0FB8-4902-A8CF-56909C797F20}"/>
          </ac:spMkLst>
        </pc:spChg>
        <pc:spChg chg="del">
          <ac:chgData name="Claudia Vasconcellos" userId="51c1197ded8a55be" providerId="LiveId" clId="{355EAAF4-4149-4641-AECE-2A54D00340F0}" dt="2020-11-21T18:49:46.749" v="9066"/>
          <ac:spMkLst>
            <pc:docMk/>
            <pc:sldMk cId="1553162671" sldId="280"/>
            <ac:spMk id="3" creationId="{08C8B57C-33C0-443D-90B9-144B8DAA501F}"/>
          </ac:spMkLst>
        </pc:spChg>
        <pc:spChg chg="mod">
          <ac:chgData name="Claudia Vasconcellos" userId="51c1197ded8a55be" providerId="LiveId" clId="{355EAAF4-4149-4641-AECE-2A54D00340F0}" dt="2020-11-21T19:30:57.207" v="10995" actId="20577"/>
          <ac:spMkLst>
            <pc:docMk/>
            <pc:sldMk cId="1553162671" sldId="280"/>
            <ac:spMk id="4" creationId="{DB9C9E2C-EB64-4356-9EC8-2A28888A5078}"/>
          </ac:spMkLst>
        </pc:spChg>
        <pc:spChg chg="add del">
          <ac:chgData name="Claudia Vasconcellos" userId="51c1197ded8a55be" providerId="LiveId" clId="{355EAAF4-4149-4641-AECE-2A54D00340F0}" dt="2020-11-21T18:55:12.790" v="9503" actId="26606"/>
          <ac:spMkLst>
            <pc:docMk/>
            <pc:sldMk cId="1553162671" sldId="280"/>
            <ac:spMk id="11" creationId="{7D9D36D6-2AC5-46A1-A849-4C82D5264A3A}"/>
          </ac:spMkLst>
        </pc:spChg>
        <pc:spChg chg="add">
          <ac:chgData name="Claudia Vasconcellos" userId="51c1197ded8a55be" providerId="LiveId" clId="{355EAAF4-4149-4641-AECE-2A54D00340F0}" dt="2020-11-21T18:55:12.790" v="9503" actId="26606"/>
          <ac:spMkLst>
            <pc:docMk/>
            <pc:sldMk cId="1553162671" sldId="280"/>
            <ac:spMk id="16" creationId="{460B0EFB-53ED-4F35-B05D-F658EA021C65}"/>
          </ac:spMkLst>
        </pc:spChg>
        <pc:spChg chg="add">
          <ac:chgData name="Claudia Vasconcellos" userId="51c1197ded8a55be" providerId="LiveId" clId="{355EAAF4-4149-4641-AECE-2A54D00340F0}" dt="2020-11-21T18:55:12.790" v="9503" actId="26606"/>
          <ac:spMkLst>
            <pc:docMk/>
            <pc:sldMk cId="1553162671" sldId="280"/>
            <ac:spMk id="18" creationId="{835EF3DD-7D43-4A27-8967-A92FD8CC9365}"/>
          </ac:spMkLst>
        </pc:spChg>
        <pc:picChg chg="add mod ord">
          <ac:chgData name="Claudia Vasconcellos" userId="51c1197ded8a55be" providerId="LiveId" clId="{355EAAF4-4149-4641-AECE-2A54D00340F0}" dt="2020-11-21T18:55:12.790" v="9503" actId="26606"/>
          <ac:picMkLst>
            <pc:docMk/>
            <pc:sldMk cId="1553162671" sldId="280"/>
            <ac:picMk id="6" creationId="{353E0A32-6A44-4BBD-A3F8-47A4C86156B7}"/>
          </ac:picMkLst>
        </pc:picChg>
      </pc:sldChg>
      <pc:sldChg chg="addSp delSp modSp new mod setBg">
        <pc:chgData name="Claudia Vasconcellos" userId="51c1197ded8a55be" providerId="LiveId" clId="{355EAAF4-4149-4641-AECE-2A54D00340F0}" dt="2020-11-21T19:06:58.073" v="10042" actId="20577"/>
        <pc:sldMkLst>
          <pc:docMk/>
          <pc:sldMk cId="2064231672" sldId="281"/>
        </pc:sldMkLst>
        <pc:spChg chg="mod ord">
          <ac:chgData name="Claudia Vasconcellos" userId="51c1197ded8a55be" providerId="LiveId" clId="{355EAAF4-4149-4641-AECE-2A54D00340F0}" dt="2020-11-21T19:03:30.299" v="9834" actId="26606"/>
          <ac:spMkLst>
            <pc:docMk/>
            <pc:sldMk cId="2064231672" sldId="281"/>
            <ac:spMk id="2" creationId="{816802AF-BA31-41E5-A232-1789880857C7}"/>
          </ac:spMkLst>
        </pc:spChg>
        <pc:spChg chg="del">
          <ac:chgData name="Claudia Vasconcellos" userId="51c1197ded8a55be" providerId="LiveId" clId="{355EAAF4-4149-4641-AECE-2A54D00340F0}" dt="2020-11-21T19:00:56.190" v="9629"/>
          <ac:spMkLst>
            <pc:docMk/>
            <pc:sldMk cId="2064231672" sldId="281"/>
            <ac:spMk id="3" creationId="{42BF4D23-41DB-453A-9E0D-093AA56CEFCE}"/>
          </ac:spMkLst>
        </pc:spChg>
        <pc:spChg chg="mod">
          <ac:chgData name="Claudia Vasconcellos" userId="51c1197ded8a55be" providerId="LiveId" clId="{355EAAF4-4149-4641-AECE-2A54D00340F0}" dt="2020-11-21T19:06:58.073" v="10042" actId="20577"/>
          <ac:spMkLst>
            <pc:docMk/>
            <pc:sldMk cId="2064231672" sldId="281"/>
            <ac:spMk id="4" creationId="{3667E25F-CBDD-4BDE-97A9-20F59E88A499}"/>
          </ac:spMkLst>
        </pc:spChg>
        <pc:spChg chg="add del">
          <ac:chgData name="Claudia Vasconcellos" userId="51c1197ded8a55be" providerId="LiveId" clId="{355EAAF4-4149-4641-AECE-2A54D00340F0}" dt="2020-11-21T19:03:09.907" v="9829" actId="26606"/>
          <ac:spMkLst>
            <pc:docMk/>
            <pc:sldMk cId="2064231672" sldId="281"/>
            <ac:spMk id="11" creationId="{460B0EFB-53ED-4F35-B05D-F658EA021C65}"/>
          </ac:spMkLst>
        </pc:spChg>
        <pc:spChg chg="add del">
          <ac:chgData name="Claudia Vasconcellos" userId="51c1197ded8a55be" providerId="LiveId" clId="{355EAAF4-4149-4641-AECE-2A54D00340F0}" dt="2020-11-21T19:03:09.907" v="9829" actId="26606"/>
          <ac:spMkLst>
            <pc:docMk/>
            <pc:sldMk cId="2064231672" sldId="281"/>
            <ac:spMk id="13" creationId="{835EF3DD-7D43-4A27-8967-A92FD8CC9365}"/>
          </ac:spMkLst>
        </pc:spChg>
        <pc:spChg chg="add del">
          <ac:chgData name="Claudia Vasconcellos" userId="51c1197ded8a55be" providerId="LiveId" clId="{355EAAF4-4149-4641-AECE-2A54D00340F0}" dt="2020-11-21T19:03:17.969" v="9831" actId="26606"/>
          <ac:spMkLst>
            <pc:docMk/>
            <pc:sldMk cId="2064231672" sldId="281"/>
            <ac:spMk id="15" creationId="{55D4142C-5077-457F-A6AD-3FECFDB39685}"/>
          </ac:spMkLst>
        </pc:spChg>
        <pc:spChg chg="add del">
          <ac:chgData name="Claudia Vasconcellos" userId="51c1197ded8a55be" providerId="LiveId" clId="{355EAAF4-4149-4641-AECE-2A54D00340F0}" dt="2020-11-21T19:03:17.969" v="9831" actId="26606"/>
          <ac:spMkLst>
            <pc:docMk/>
            <pc:sldMk cId="2064231672" sldId="281"/>
            <ac:spMk id="16" creationId="{8FC9BE17-9A7B-462D-AE50-3D8777387304}"/>
          </ac:spMkLst>
        </pc:spChg>
        <pc:spChg chg="add del">
          <ac:chgData name="Claudia Vasconcellos" userId="51c1197ded8a55be" providerId="LiveId" clId="{355EAAF4-4149-4641-AECE-2A54D00340F0}" dt="2020-11-21T19:03:17.969" v="9831" actId="26606"/>
          <ac:spMkLst>
            <pc:docMk/>
            <pc:sldMk cId="2064231672" sldId="281"/>
            <ac:spMk id="17" creationId="{7A5F0580-5EE9-419F-96EE-B6529EF6E7D0}"/>
          </ac:spMkLst>
        </pc:spChg>
        <pc:spChg chg="add del">
          <ac:chgData name="Claudia Vasconcellos" userId="51c1197ded8a55be" providerId="LiveId" clId="{355EAAF4-4149-4641-AECE-2A54D00340F0}" dt="2020-11-21T19:03:17.969" v="9831" actId="26606"/>
          <ac:spMkLst>
            <pc:docMk/>
            <pc:sldMk cId="2064231672" sldId="281"/>
            <ac:spMk id="18" creationId="{3EBE8569-6AEC-4B8C-8D53-2DE337CDBA65}"/>
          </ac:spMkLst>
        </pc:spChg>
        <pc:spChg chg="add del">
          <ac:chgData name="Claudia Vasconcellos" userId="51c1197ded8a55be" providerId="LiveId" clId="{355EAAF4-4149-4641-AECE-2A54D00340F0}" dt="2020-11-21T19:03:30.284" v="9833" actId="26606"/>
          <ac:spMkLst>
            <pc:docMk/>
            <pc:sldMk cId="2064231672" sldId="281"/>
            <ac:spMk id="19" creationId="{7A5F0580-5EE9-419F-96EE-B6529EF6E7D0}"/>
          </ac:spMkLst>
        </pc:spChg>
        <pc:spChg chg="add del">
          <ac:chgData name="Claudia Vasconcellos" userId="51c1197ded8a55be" providerId="LiveId" clId="{355EAAF4-4149-4641-AECE-2A54D00340F0}" dt="2020-11-21T19:03:30.284" v="9833" actId="26606"/>
          <ac:spMkLst>
            <pc:docMk/>
            <pc:sldMk cId="2064231672" sldId="281"/>
            <ac:spMk id="20" creationId="{6B5E2835-4E47-45B3-9CFE-732FF7B05472}"/>
          </ac:spMkLst>
        </pc:spChg>
        <pc:spChg chg="add del">
          <ac:chgData name="Claudia Vasconcellos" userId="51c1197ded8a55be" providerId="LiveId" clId="{355EAAF4-4149-4641-AECE-2A54D00340F0}" dt="2020-11-21T19:03:30.284" v="9833" actId="26606"/>
          <ac:spMkLst>
            <pc:docMk/>
            <pc:sldMk cId="2064231672" sldId="281"/>
            <ac:spMk id="21" creationId="{5B45AD5D-AA52-4F7B-9362-576A39AD9E09}"/>
          </ac:spMkLst>
        </pc:spChg>
        <pc:spChg chg="add del">
          <ac:chgData name="Claudia Vasconcellos" userId="51c1197ded8a55be" providerId="LiveId" clId="{355EAAF4-4149-4641-AECE-2A54D00340F0}" dt="2020-11-21T19:03:30.284" v="9833" actId="26606"/>
          <ac:spMkLst>
            <pc:docMk/>
            <pc:sldMk cId="2064231672" sldId="281"/>
            <ac:spMk id="22" creationId="{AEDD7960-4866-4399-BEF6-DD1431AB4E34}"/>
          </ac:spMkLst>
        </pc:spChg>
        <pc:spChg chg="add del">
          <ac:chgData name="Claudia Vasconcellos" userId="51c1197ded8a55be" providerId="LiveId" clId="{355EAAF4-4149-4641-AECE-2A54D00340F0}" dt="2020-11-21T19:03:30.284" v="9833" actId="26606"/>
          <ac:spMkLst>
            <pc:docMk/>
            <pc:sldMk cId="2064231672" sldId="281"/>
            <ac:spMk id="23" creationId="{55D4142C-5077-457F-A6AD-3FECFDB39685}"/>
          </ac:spMkLst>
        </pc:spChg>
        <pc:spChg chg="add">
          <ac:chgData name="Claudia Vasconcellos" userId="51c1197ded8a55be" providerId="LiveId" clId="{355EAAF4-4149-4641-AECE-2A54D00340F0}" dt="2020-11-21T19:03:30.299" v="9834" actId="26606"/>
          <ac:spMkLst>
            <pc:docMk/>
            <pc:sldMk cId="2064231672" sldId="281"/>
            <ac:spMk id="25" creationId="{F94AA2BD-2E3F-4B1D-8127-5744B8115311}"/>
          </ac:spMkLst>
        </pc:spChg>
        <pc:spChg chg="add">
          <ac:chgData name="Claudia Vasconcellos" userId="51c1197ded8a55be" providerId="LiveId" clId="{355EAAF4-4149-4641-AECE-2A54D00340F0}" dt="2020-11-21T19:03:30.299" v="9834" actId="26606"/>
          <ac:spMkLst>
            <pc:docMk/>
            <pc:sldMk cId="2064231672" sldId="281"/>
            <ac:spMk id="26" creationId="{4BD02261-2DC8-4AA8-9E16-7751AE892445}"/>
          </ac:spMkLst>
        </pc:spChg>
        <pc:spChg chg="add">
          <ac:chgData name="Claudia Vasconcellos" userId="51c1197ded8a55be" providerId="LiveId" clId="{355EAAF4-4149-4641-AECE-2A54D00340F0}" dt="2020-11-21T19:03:30.299" v="9834" actId="26606"/>
          <ac:spMkLst>
            <pc:docMk/>
            <pc:sldMk cId="2064231672" sldId="281"/>
            <ac:spMk id="27" creationId="{3D752CF2-2291-40B5-B462-C17B174C10BC}"/>
          </ac:spMkLst>
        </pc:spChg>
        <pc:picChg chg="add mod ord">
          <ac:chgData name="Claudia Vasconcellos" userId="51c1197ded8a55be" providerId="LiveId" clId="{355EAAF4-4149-4641-AECE-2A54D00340F0}" dt="2020-11-21T19:03:30.299" v="9834" actId="26606"/>
          <ac:picMkLst>
            <pc:docMk/>
            <pc:sldMk cId="2064231672" sldId="281"/>
            <ac:picMk id="6" creationId="{80EC8AAA-B2EF-48E1-A2F1-CE1AFF091889}"/>
          </ac:picMkLst>
        </pc:picChg>
      </pc:sldChg>
      <pc:sldChg chg="addSp delSp modSp new mod setBg">
        <pc:chgData name="Claudia Vasconcellos" userId="51c1197ded8a55be" providerId="LiveId" clId="{355EAAF4-4149-4641-AECE-2A54D00340F0}" dt="2020-11-21T19:12:03.585" v="10294" actId="1076"/>
        <pc:sldMkLst>
          <pc:docMk/>
          <pc:sldMk cId="994177205" sldId="282"/>
        </pc:sldMkLst>
        <pc:spChg chg="mod ord">
          <ac:chgData name="Claudia Vasconcellos" userId="51c1197ded8a55be" providerId="LiveId" clId="{355EAAF4-4149-4641-AECE-2A54D00340F0}" dt="2020-11-21T19:11:52.089" v="10291" actId="26606"/>
          <ac:spMkLst>
            <pc:docMk/>
            <pc:sldMk cId="994177205" sldId="282"/>
            <ac:spMk id="2" creationId="{660E828A-17E1-4F58-A599-3D9634260093}"/>
          </ac:spMkLst>
        </pc:spChg>
        <pc:spChg chg="del">
          <ac:chgData name="Claudia Vasconcellos" userId="51c1197ded8a55be" providerId="LiveId" clId="{355EAAF4-4149-4641-AECE-2A54D00340F0}" dt="2020-11-21T19:08:12.871" v="10055"/>
          <ac:spMkLst>
            <pc:docMk/>
            <pc:sldMk cId="994177205" sldId="282"/>
            <ac:spMk id="3" creationId="{5C06F48E-97FC-4FA9-BC1D-86774D27EDF3}"/>
          </ac:spMkLst>
        </pc:spChg>
        <pc:spChg chg="del">
          <ac:chgData name="Claudia Vasconcellos" userId="51c1197ded8a55be" providerId="LiveId" clId="{355EAAF4-4149-4641-AECE-2A54D00340F0}" dt="2020-11-21T19:08:15.889" v="10058"/>
          <ac:spMkLst>
            <pc:docMk/>
            <pc:sldMk cId="994177205" sldId="282"/>
            <ac:spMk id="4" creationId="{95E3D20D-7896-46E8-A36F-3D4B154742B1}"/>
          </ac:spMkLst>
        </pc:spChg>
        <pc:spChg chg="add del">
          <ac:chgData name="Claudia Vasconcellos" userId="51c1197ded8a55be" providerId="LiveId" clId="{355EAAF4-4149-4641-AECE-2A54D00340F0}" dt="2020-11-21T19:11:47.603" v="10287"/>
          <ac:spMkLst>
            <pc:docMk/>
            <pc:sldMk cId="994177205" sldId="282"/>
            <ac:spMk id="12" creationId="{8234F8C2-490D-411C-9032-180582D90C88}"/>
          </ac:spMkLst>
        </pc:spChg>
        <pc:spChg chg="add del">
          <ac:chgData name="Claudia Vasconcellos" userId="51c1197ded8a55be" providerId="LiveId" clId="{355EAAF4-4149-4641-AECE-2A54D00340F0}" dt="2020-11-21T19:11:52.089" v="10291" actId="26606"/>
          <ac:spMkLst>
            <pc:docMk/>
            <pc:sldMk cId="994177205" sldId="282"/>
            <ac:spMk id="15" creationId="{21516CB1-E8C8-4751-B6A6-46B2D1E72A61}"/>
          </ac:spMkLst>
        </pc:spChg>
        <pc:spChg chg="add del">
          <ac:chgData name="Claudia Vasconcellos" userId="51c1197ded8a55be" providerId="LiveId" clId="{355EAAF4-4149-4641-AECE-2A54D00340F0}" dt="2020-11-21T19:11:52.089" v="10291" actId="26606"/>
          <ac:spMkLst>
            <pc:docMk/>
            <pc:sldMk cId="994177205" sldId="282"/>
            <ac:spMk id="17" creationId="{90C0C0D1-E79A-41FF-8322-256F6DD1499B}"/>
          </ac:spMkLst>
        </pc:spChg>
        <pc:spChg chg="add del">
          <ac:chgData name="Claudia Vasconcellos" userId="51c1197ded8a55be" providerId="LiveId" clId="{355EAAF4-4149-4641-AECE-2A54D00340F0}" dt="2020-11-21T19:11:52.089" v="10291" actId="26606"/>
          <ac:spMkLst>
            <pc:docMk/>
            <pc:sldMk cId="994177205" sldId="282"/>
            <ac:spMk id="19" creationId="{395FA420-5595-49D1-9D5F-79EC43B55574}"/>
          </ac:spMkLst>
        </pc:spChg>
        <pc:picChg chg="add mod ord">
          <ac:chgData name="Claudia Vasconcellos" userId="51c1197ded8a55be" providerId="LiveId" clId="{355EAAF4-4149-4641-AECE-2A54D00340F0}" dt="2020-11-21T19:12:03.585" v="10294" actId="1076"/>
          <ac:picMkLst>
            <pc:docMk/>
            <pc:sldMk cId="994177205" sldId="282"/>
            <ac:picMk id="6" creationId="{8B5E75DA-2848-43CC-A83B-1CB84C69C182}"/>
          </ac:picMkLst>
        </pc:picChg>
        <pc:picChg chg="add mod">
          <ac:chgData name="Claudia Vasconcellos" userId="51c1197ded8a55be" providerId="LiveId" clId="{355EAAF4-4149-4641-AECE-2A54D00340F0}" dt="2020-11-21T19:12:01.003" v="10293" actId="1076"/>
          <ac:picMkLst>
            <pc:docMk/>
            <pc:sldMk cId="994177205" sldId="282"/>
            <ac:picMk id="8" creationId="{EA4A80D7-E156-4F85-B627-D7C27BA64E7C}"/>
          </ac:picMkLst>
        </pc:picChg>
        <pc:picChg chg="add mod">
          <ac:chgData name="Claudia Vasconcellos" userId="51c1197ded8a55be" providerId="LiveId" clId="{355EAAF4-4149-4641-AECE-2A54D00340F0}" dt="2020-11-21T19:11:52.089" v="10291" actId="26606"/>
          <ac:picMkLst>
            <pc:docMk/>
            <pc:sldMk cId="994177205" sldId="282"/>
            <ac:picMk id="10" creationId="{3C8058DE-D995-4D2E-90F6-D3C2C00D5549}"/>
          </ac:picMkLst>
        </pc:picChg>
        <pc:cxnChg chg="add">
          <ac:chgData name="Claudia Vasconcellos" userId="51c1197ded8a55be" providerId="LiveId" clId="{355EAAF4-4149-4641-AECE-2A54D00340F0}" dt="2020-11-21T19:11:52.089" v="10291" actId="26606"/>
          <ac:cxnSpMkLst>
            <pc:docMk/>
            <pc:sldMk cId="994177205" sldId="282"/>
            <ac:cxnSpMk id="24" creationId="{60188E89-AF78-40F6-B787-E9BD9C625686}"/>
          </ac:cxnSpMkLst>
        </pc:cxnChg>
      </pc:sldChg>
      <pc:sldChg chg="addSp delSp modSp new del mod">
        <pc:chgData name="Claudia Vasconcellos" userId="51c1197ded8a55be" providerId="LiveId" clId="{355EAAF4-4149-4641-AECE-2A54D00340F0}" dt="2020-11-21T19:07:55.072" v="10053" actId="47"/>
        <pc:sldMkLst>
          <pc:docMk/>
          <pc:sldMk cId="3567192262" sldId="282"/>
        </pc:sldMkLst>
        <pc:spChg chg="del">
          <ac:chgData name="Claudia Vasconcellos" userId="51c1197ded8a55be" providerId="LiveId" clId="{355EAAF4-4149-4641-AECE-2A54D00340F0}" dt="2020-11-21T19:07:27.564" v="10044"/>
          <ac:spMkLst>
            <pc:docMk/>
            <pc:sldMk cId="3567192262" sldId="282"/>
            <ac:spMk id="3" creationId="{F26277D1-D64F-49E5-8E20-8B7B4AC93895}"/>
          </ac:spMkLst>
        </pc:spChg>
        <pc:spChg chg="del">
          <ac:chgData name="Claudia Vasconcellos" userId="51c1197ded8a55be" providerId="LiveId" clId="{355EAAF4-4149-4641-AECE-2A54D00340F0}" dt="2020-11-21T19:07:37.353" v="10047"/>
          <ac:spMkLst>
            <pc:docMk/>
            <pc:sldMk cId="3567192262" sldId="282"/>
            <ac:spMk id="4" creationId="{69C791E8-9607-4F66-9056-1C5D4F44B2B9}"/>
          </ac:spMkLst>
        </pc:spChg>
        <pc:picChg chg="add mod">
          <ac:chgData name="Claudia Vasconcellos" userId="51c1197ded8a55be" providerId="LiveId" clId="{355EAAF4-4149-4641-AECE-2A54D00340F0}" dt="2020-11-21T19:07:44.593" v="10052" actId="1076"/>
          <ac:picMkLst>
            <pc:docMk/>
            <pc:sldMk cId="3567192262" sldId="282"/>
            <ac:picMk id="6" creationId="{33213418-3DB2-42AE-B4E0-88D5D4D45B8C}"/>
          </ac:picMkLst>
        </pc:picChg>
        <pc:picChg chg="add mod">
          <ac:chgData name="Claudia Vasconcellos" userId="51c1197ded8a55be" providerId="LiveId" clId="{355EAAF4-4149-4641-AECE-2A54D00340F0}" dt="2020-11-21T19:07:42.706" v="10051" actId="1076"/>
          <ac:picMkLst>
            <pc:docMk/>
            <pc:sldMk cId="3567192262" sldId="282"/>
            <ac:picMk id="8" creationId="{89271914-A54F-46AC-B3C0-C8A1E156B8E0}"/>
          </ac:picMkLst>
        </pc:picChg>
      </pc:sldChg>
      <pc:sldChg chg="modSp new mod">
        <pc:chgData name="Claudia Vasconcellos" userId="51c1197ded8a55be" providerId="LiveId" clId="{355EAAF4-4149-4641-AECE-2A54D00340F0}" dt="2020-11-21T20:10:59.355" v="11002" actId="20577"/>
        <pc:sldMkLst>
          <pc:docMk/>
          <pc:sldMk cId="3411900439" sldId="283"/>
        </pc:sldMkLst>
        <pc:spChg chg="mod">
          <ac:chgData name="Claudia Vasconcellos" userId="51c1197ded8a55be" providerId="LiveId" clId="{355EAAF4-4149-4641-AECE-2A54D00340F0}" dt="2020-11-21T19:13:56.513" v="10314" actId="20577"/>
          <ac:spMkLst>
            <pc:docMk/>
            <pc:sldMk cId="3411900439" sldId="283"/>
            <ac:spMk id="2" creationId="{CD0A7787-CBFB-42AE-8053-F924C998D8E0}"/>
          </ac:spMkLst>
        </pc:spChg>
        <pc:spChg chg="mod">
          <ac:chgData name="Claudia Vasconcellos" userId="51c1197ded8a55be" providerId="LiveId" clId="{355EAAF4-4149-4641-AECE-2A54D00340F0}" dt="2020-11-21T19:28:29.724" v="10866" actId="27636"/>
          <ac:spMkLst>
            <pc:docMk/>
            <pc:sldMk cId="3411900439" sldId="283"/>
            <ac:spMk id="3" creationId="{8921894E-83DC-42FE-8F4A-7D9F83FB4EB0}"/>
          </ac:spMkLst>
        </pc:spChg>
        <pc:spChg chg="mod">
          <ac:chgData name="Claudia Vasconcellos" userId="51c1197ded8a55be" providerId="LiveId" clId="{355EAAF4-4149-4641-AECE-2A54D00340F0}" dt="2020-11-21T20:10:59.355" v="11002" actId="20577"/>
          <ac:spMkLst>
            <pc:docMk/>
            <pc:sldMk cId="3411900439" sldId="283"/>
            <ac:spMk id="4" creationId="{8031BEE7-2B3A-4C7F-A6B9-4694B2441D67}"/>
          </ac:spMkLst>
        </pc:spChg>
      </pc:sldChg>
      <pc:sldChg chg="addSp delSp modSp new mod setBg">
        <pc:chgData name="Claudia Vasconcellos" userId="51c1197ded8a55be" providerId="LiveId" clId="{355EAAF4-4149-4641-AECE-2A54D00340F0}" dt="2020-11-21T20:16:30.936" v="11311" actId="26606"/>
        <pc:sldMkLst>
          <pc:docMk/>
          <pc:sldMk cId="2740945011" sldId="284"/>
        </pc:sldMkLst>
        <pc:spChg chg="mod ord">
          <ac:chgData name="Claudia Vasconcellos" userId="51c1197ded8a55be" providerId="LiveId" clId="{355EAAF4-4149-4641-AECE-2A54D00340F0}" dt="2020-11-21T20:16:30.936" v="11311" actId="26606"/>
          <ac:spMkLst>
            <pc:docMk/>
            <pc:sldMk cId="2740945011" sldId="284"/>
            <ac:spMk id="2" creationId="{336F44C0-50CC-4DA2-816C-34CDAA76D924}"/>
          </ac:spMkLst>
        </pc:spChg>
        <pc:spChg chg="del">
          <ac:chgData name="Claudia Vasconcellos" userId="51c1197ded8a55be" providerId="LiveId" clId="{355EAAF4-4149-4641-AECE-2A54D00340F0}" dt="2020-11-21T20:12:57.340" v="11008"/>
          <ac:spMkLst>
            <pc:docMk/>
            <pc:sldMk cId="2740945011" sldId="284"/>
            <ac:spMk id="3" creationId="{5ED79BC6-7B23-42A9-BBDF-F6A731399C58}"/>
          </ac:spMkLst>
        </pc:spChg>
        <pc:spChg chg="mod">
          <ac:chgData name="Claudia Vasconcellos" userId="51c1197ded8a55be" providerId="LiveId" clId="{355EAAF4-4149-4641-AECE-2A54D00340F0}" dt="2020-11-21T20:16:30.936" v="11311" actId="26606"/>
          <ac:spMkLst>
            <pc:docMk/>
            <pc:sldMk cId="2740945011" sldId="284"/>
            <ac:spMk id="4" creationId="{75D81086-A00B-4FB5-9C1F-0BFED9C10920}"/>
          </ac:spMkLst>
        </pc:spChg>
        <pc:spChg chg="add">
          <ac:chgData name="Claudia Vasconcellos" userId="51c1197ded8a55be" providerId="LiveId" clId="{355EAAF4-4149-4641-AECE-2A54D00340F0}" dt="2020-11-21T20:16:30.936" v="11311" actId="26606"/>
          <ac:spMkLst>
            <pc:docMk/>
            <pc:sldMk cId="2740945011" sldId="284"/>
            <ac:spMk id="11" creationId="{460B0EFB-53ED-4F35-B05D-F658EA021C65}"/>
          </ac:spMkLst>
        </pc:spChg>
        <pc:spChg chg="add">
          <ac:chgData name="Claudia Vasconcellos" userId="51c1197ded8a55be" providerId="LiveId" clId="{355EAAF4-4149-4641-AECE-2A54D00340F0}" dt="2020-11-21T20:16:30.936" v="11311" actId="26606"/>
          <ac:spMkLst>
            <pc:docMk/>
            <pc:sldMk cId="2740945011" sldId="284"/>
            <ac:spMk id="13" creationId="{835EF3DD-7D43-4A27-8967-A92FD8CC9365}"/>
          </ac:spMkLst>
        </pc:spChg>
        <pc:picChg chg="add mod">
          <ac:chgData name="Claudia Vasconcellos" userId="51c1197ded8a55be" providerId="LiveId" clId="{355EAAF4-4149-4641-AECE-2A54D00340F0}" dt="2020-11-21T20:16:30.936" v="11311" actId="26606"/>
          <ac:picMkLst>
            <pc:docMk/>
            <pc:sldMk cId="2740945011" sldId="284"/>
            <ac:picMk id="6" creationId="{06D9D086-05F1-4D13-9393-89F828862B6E}"/>
          </ac:picMkLst>
        </pc:picChg>
      </pc:sldChg>
      <pc:sldChg chg="addSp delSp modSp new mod setBg setClrOvrMap">
        <pc:chgData name="Claudia Vasconcellos" userId="51c1197ded8a55be" providerId="LiveId" clId="{355EAAF4-4149-4641-AECE-2A54D00340F0}" dt="2020-11-21T20:57:58.073" v="11520" actId="26606"/>
        <pc:sldMkLst>
          <pc:docMk/>
          <pc:sldMk cId="4034157151" sldId="285"/>
        </pc:sldMkLst>
        <pc:spChg chg="mod">
          <ac:chgData name="Claudia Vasconcellos" userId="51c1197ded8a55be" providerId="LiveId" clId="{355EAAF4-4149-4641-AECE-2A54D00340F0}" dt="2020-11-21T20:57:58.073" v="11520" actId="26606"/>
          <ac:spMkLst>
            <pc:docMk/>
            <pc:sldMk cId="4034157151" sldId="285"/>
            <ac:spMk id="2" creationId="{1A0EEC7F-21A7-47AB-9B21-E8AF97AF57D6}"/>
          </ac:spMkLst>
        </pc:spChg>
        <pc:spChg chg="mod">
          <ac:chgData name="Claudia Vasconcellos" userId="51c1197ded8a55be" providerId="LiveId" clId="{355EAAF4-4149-4641-AECE-2A54D00340F0}" dt="2020-11-21T20:57:58.073" v="11520" actId="26606"/>
          <ac:spMkLst>
            <pc:docMk/>
            <pc:sldMk cId="4034157151" sldId="285"/>
            <ac:spMk id="3" creationId="{51E36DBB-050A-48A4-8064-86CCE80F99FD}"/>
          </ac:spMkLst>
        </pc:spChg>
        <pc:spChg chg="del mod">
          <ac:chgData name="Claudia Vasconcellos" userId="51c1197ded8a55be" providerId="LiveId" clId="{355EAAF4-4149-4641-AECE-2A54D00340F0}" dt="2020-11-21T20:21:06.933" v="11510"/>
          <ac:spMkLst>
            <pc:docMk/>
            <pc:sldMk cId="4034157151" sldId="285"/>
            <ac:spMk id="4" creationId="{309AC18A-2642-4E56-853F-2D3E0A333C3D}"/>
          </ac:spMkLst>
        </pc:spChg>
        <pc:spChg chg="add del">
          <ac:chgData name="Claudia Vasconcellos" userId="51c1197ded8a55be" providerId="LiveId" clId="{355EAAF4-4149-4641-AECE-2A54D00340F0}" dt="2020-11-21T20:21:19.046" v="11514" actId="26606"/>
          <ac:spMkLst>
            <pc:docMk/>
            <pc:sldMk cId="4034157151" sldId="285"/>
            <ac:spMk id="11" creationId="{CF62D2A7-8207-488C-9F46-316BA81A16C8}"/>
          </ac:spMkLst>
        </pc:spChg>
        <pc:spChg chg="add del">
          <ac:chgData name="Claudia Vasconcellos" userId="51c1197ded8a55be" providerId="LiveId" clId="{355EAAF4-4149-4641-AECE-2A54D00340F0}" dt="2020-11-21T20:21:22.671" v="11516" actId="26606"/>
          <ac:spMkLst>
            <pc:docMk/>
            <pc:sldMk cId="4034157151" sldId="285"/>
            <ac:spMk id="13" creationId="{7803386D-8EC0-490A-9296-FAFCF1ADA274}"/>
          </ac:spMkLst>
        </pc:spChg>
        <pc:spChg chg="add del">
          <ac:chgData name="Claudia Vasconcellos" userId="51c1197ded8a55be" providerId="LiveId" clId="{355EAAF4-4149-4641-AECE-2A54D00340F0}" dt="2020-11-21T20:21:22.671" v="11516" actId="26606"/>
          <ac:spMkLst>
            <pc:docMk/>
            <pc:sldMk cId="4034157151" sldId="285"/>
            <ac:spMk id="14" creationId="{0D7B6173-1D58-48E2-83CF-37350F315F75}"/>
          </ac:spMkLst>
        </pc:spChg>
        <pc:spChg chg="add del">
          <ac:chgData name="Claudia Vasconcellos" userId="51c1197ded8a55be" providerId="LiveId" clId="{355EAAF4-4149-4641-AECE-2A54D00340F0}" dt="2020-11-21T20:21:22.671" v="11516" actId="26606"/>
          <ac:spMkLst>
            <pc:docMk/>
            <pc:sldMk cId="4034157151" sldId="285"/>
            <ac:spMk id="17" creationId="{D87C4F29-0DC4-4901-A2FD-7C88889E6035}"/>
          </ac:spMkLst>
        </pc:spChg>
        <pc:spChg chg="add del">
          <ac:chgData name="Claudia Vasconcellos" userId="51c1197ded8a55be" providerId="LiveId" clId="{355EAAF4-4149-4641-AECE-2A54D00340F0}" dt="2020-11-21T20:21:22.671" v="11516" actId="26606"/>
          <ac:spMkLst>
            <pc:docMk/>
            <pc:sldMk cId="4034157151" sldId="285"/>
            <ac:spMk id="19" creationId="{E6A781BA-2341-444F-811D-870633C4FB0B}"/>
          </ac:spMkLst>
        </pc:spChg>
        <pc:spChg chg="add del">
          <ac:chgData name="Claudia Vasconcellos" userId="51c1197ded8a55be" providerId="LiveId" clId="{355EAAF4-4149-4641-AECE-2A54D00340F0}" dt="2020-11-21T20:57:58.073" v="11520" actId="26606"/>
          <ac:spMkLst>
            <pc:docMk/>
            <pc:sldMk cId="4034157151" sldId="285"/>
            <ac:spMk id="21" creationId="{4F74D28C-3268-4E35-8EE1-D92CB4A85A7D}"/>
          </ac:spMkLst>
        </pc:spChg>
        <pc:spChg chg="add">
          <ac:chgData name="Claudia Vasconcellos" userId="51c1197ded8a55be" providerId="LiveId" clId="{355EAAF4-4149-4641-AECE-2A54D00340F0}" dt="2020-11-21T20:57:58.073" v="11520" actId="26606"/>
          <ac:spMkLst>
            <pc:docMk/>
            <pc:sldMk cId="4034157151" sldId="285"/>
            <ac:spMk id="26" creationId="{460B0EFB-53ED-4F35-B05D-F658EA021C65}"/>
          </ac:spMkLst>
        </pc:spChg>
        <pc:spChg chg="add">
          <ac:chgData name="Claudia Vasconcellos" userId="51c1197ded8a55be" providerId="LiveId" clId="{355EAAF4-4149-4641-AECE-2A54D00340F0}" dt="2020-11-21T20:57:58.073" v="11520" actId="26606"/>
          <ac:spMkLst>
            <pc:docMk/>
            <pc:sldMk cId="4034157151" sldId="285"/>
            <ac:spMk id="28" creationId="{835EF3DD-7D43-4A27-8967-A92FD8CC9365}"/>
          </ac:spMkLst>
        </pc:spChg>
        <pc:picChg chg="add mod ord">
          <ac:chgData name="Claudia Vasconcellos" userId="51c1197ded8a55be" providerId="LiveId" clId="{355EAAF4-4149-4641-AECE-2A54D00340F0}" dt="2020-11-21T20:57:58.073" v="11520" actId="26606"/>
          <ac:picMkLst>
            <pc:docMk/>
            <pc:sldMk cId="4034157151" sldId="285"/>
            <ac:picMk id="6" creationId="{3EF10005-A2D6-4953-A0E4-F32531948F9D}"/>
          </ac:picMkLst>
        </pc:picChg>
        <pc:picChg chg="add del">
          <ac:chgData name="Claudia Vasconcellos" userId="51c1197ded8a55be" providerId="LiveId" clId="{355EAAF4-4149-4641-AECE-2A54D00340F0}" dt="2020-11-21T20:21:22.671" v="11516" actId="26606"/>
          <ac:picMkLst>
            <pc:docMk/>
            <pc:sldMk cId="4034157151" sldId="285"/>
            <ac:picMk id="15" creationId="{C4720EDA-E218-43A9-8817-08F09F4DB6CA}"/>
          </ac:picMkLst>
        </pc:picChg>
      </pc:sldChg>
      <pc:sldChg chg="addSp delSp modSp new mod setBg setClrOvrMap">
        <pc:chgData name="Claudia Vasconcellos" userId="51c1197ded8a55be" providerId="LiveId" clId="{355EAAF4-4149-4641-AECE-2A54D00340F0}" dt="2020-11-21T21:15:09.774" v="12131" actId="26606"/>
        <pc:sldMkLst>
          <pc:docMk/>
          <pc:sldMk cId="1112292587" sldId="286"/>
        </pc:sldMkLst>
        <pc:spChg chg="mod">
          <ac:chgData name="Claudia Vasconcellos" userId="51c1197ded8a55be" providerId="LiveId" clId="{355EAAF4-4149-4641-AECE-2A54D00340F0}" dt="2020-11-21T21:15:09.774" v="12131" actId="26606"/>
          <ac:spMkLst>
            <pc:docMk/>
            <pc:sldMk cId="1112292587" sldId="286"/>
            <ac:spMk id="2" creationId="{8618788F-A1C6-4D5B-9B9C-EC7E69FE79AC}"/>
          </ac:spMkLst>
        </pc:spChg>
        <pc:spChg chg="mod">
          <ac:chgData name="Claudia Vasconcellos" userId="51c1197ded8a55be" providerId="LiveId" clId="{355EAAF4-4149-4641-AECE-2A54D00340F0}" dt="2020-11-21T21:15:09.774" v="12131" actId="26606"/>
          <ac:spMkLst>
            <pc:docMk/>
            <pc:sldMk cId="1112292587" sldId="286"/>
            <ac:spMk id="3" creationId="{E37ECBDE-4E98-47BF-9B95-6452AC041A1C}"/>
          </ac:spMkLst>
        </pc:spChg>
        <pc:spChg chg="add del">
          <ac:chgData name="Claudia Vasconcellos" userId="51c1197ded8a55be" providerId="LiveId" clId="{355EAAF4-4149-4641-AECE-2A54D00340F0}" dt="2020-11-21T21:15:09.715" v="12130" actId="26606"/>
          <ac:spMkLst>
            <pc:docMk/>
            <pc:sldMk cId="1112292587" sldId="286"/>
            <ac:spMk id="10" creationId="{6A84B152-3496-4C52-AF08-97AFFC09DD2C}"/>
          </ac:spMkLst>
        </pc:spChg>
        <pc:spChg chg="add del">
          <ac:chgData name="Claudia Vasconcellos" userId="51c1197ded8a55be" providerId="LiveId" clId="{355EAAF4-4149-4641-AECE-2A54D00340F0}" dt="2020-11-21T21:15:09.715" v="12130" actId="26606"/>
          <ac:spMkLst>
            <pc:docMk/>
            <pc:sldMk cId="1112292587" sldId="286"/>
            <ac:spMk id="12" creationId="{6B2ADB95-0FA3-4BD7-A8AC-89D014A83E5B}"/>
          </ac:spMkLst>
        </pc:spChg>
        <pc:spChg chg="add del">
          <ac:chgData name="Claudia Vasconcellos" userId="51c1197ded8a55be" providerId="LiveId" clId="{355EAAF4-4149-4641-AECE-2A54D00340F0}" dt="2020-11-21T21:15:09.715" v="12130" actId="26606"/>
          <ac:spMkLst>
            <pc:docMk/>
            <pc:sldMk cId="1112292587" sldId="286"/>
            <ac:spMk id="14" creationId="{C924DBCE-E731-4B22-8181-A39C1D86276C}"/>
          </ac:spMkLst>
        </pc:spChg>
        <pc:spChg chg="add del">
          <ac:chgData name="Claudia Vasconcellos" userId="51c1197ded8a55be" providerId="LiveId" clId="{355EAAF4-4149-4641-AECE-2A54D00340F0}" dt="2020-11-21T21:15:09.715" v="12130" actId="26606"/>
          <ac:spMkLst>
            <pc:docMk/>
            <pc:sldMk cId="1112292587" sldId="286"/>
            <ac:spMk id="16" creationId="{4CBF9756-6AC8-4C65-84DF-56FBFFA1D873}"/>
          </ac:spMkLst>
        </pc:spChg>
        <pc:spChg chg="add del">
          <ac:chgData name="Claudia Vasconcellos" userId="51c1197ded8a55be" providerId="LiveId" clId="{355EAAF4-4149-4641-AECE-2A54D00340F0}" dt="2020-11-21T21:15:09.715" v="12130" actId="26606"/>
          <ac:spMkLst>
            <pc:docMk/>
            <pc:sldMk cId="1112292587" sldId="286"/>
            <ac:spMk id="18" creationId="{2D385988-EAAF-4C27-AF8A-2BFBECAF3D4F}"/>
          </ac:spMkLst>
        </pc:spChg>
        <pc:spChg chg="add del">
          <ac:chgData name="Claudia Vasconcellos" userId="51c1197ded8a55be" providerId="LiveId" clId="{355EAAF4-4149-4641-AECE-2A54D00340F0}" dt="2020-11-21T21:15:09.715" v="12130" actId="26606"/>
          <ac:spMkLst>
            <pc:docMk/>
            <pc:sldMk cId="1112292587" sldId="286"/>
            <ac:spMk id="22" creationId="{B621D332-7329-4994-8836-C429A51B7549}"/>
          </ac:spMkLst>
        </pc:spChg>
        <pc:spChg chg="add del">
          <ac:chgData name="Claudia Vasconcellos" userId="51c1197ded8a55be" providerId="LiveId" clId="{355EAAF4-4149-4641-AECE-2A54D00340F0}" dt="2020-11-21T21:15:09.715" v="12130" actId="26606"/>
          <ac:spMkLst>
            <pc:docMk/>
            <pc:sldMk cId="1112292587" sldId="286"/>
            <ac:spMk id="24" creationId="{2D20F754-35A9-4508-BE3C-C59996D1437B}"/>
          </ac:spMkLst>
        </pc:spChg>
        <pc:spChg chg="add">
          <ac:chgData name="Claudia Vasconcellos" userId="51c1197ded8a55be" providerId="LiveId" clId="{355EAAF4-4149-4641-AECE-2A54D00340F0}" dt="2020-11-21T21:15:09.774" v="12131" actId="26606"/>
          <ac:spMkLst>
            <pc:docMk/>
            <pc:sldMk cId="1112292587" sldId="286"/>
            <ac:spMk id="26" creationId="{9228552E-C8B1-4A80-8448-0787CE0FC704}"/>
          </ac:spMkLst>
        </pc:spChg>
        <pc:picChg chg="add mod ord">
          <ac:chgData name="Claudia Vasconcellos" userId="51c1197ded8a55be" providerId="LiveId" clId="{355EAAF4-4149-4641-AECE-2A54D00340F0}" dt="2020-11-21T21:15:09.774" v="12131" actId="26606"/>
          <ac:picMkLst>
            <pc:docMk/>
            <pc:sldMk cId="1112292587" sldId="286"/>
            <ac:picMk id="5" creationId="{BB7860C2-517F-4374-96D1-C919DF8BEC2F}"/>
          </ac:picMkLst>
        </pc:picChg>
        <pc:cxnChg chg="add del">
          <ac:chgData name="Claudia Vasconcellos" userId="51c1197ded8a55be" providerId="LiveId" clId="{355EAAF4-4149-4641-AECE-2A54D00340F0}" dt="2020-11-21T21:15:09.715" v="12130" actId="26606"/>
          <ac:cxnSpMkLst>
            <pc:docMk/>
            <pc:sldMk cId="1112292587" sldId="286"/>
            <ac:cxnSpMk id="20" creationId="{43621FD4-D14D-45D5-9A57-9A2DE5EA59C0}"/>
          </ac:cxnSpMkLst>
        </pc:cxnChg>
      </pc:sldChg>
      <pc:sldChg chg="addSp delSp modSp new mod setBg setClrOvrMap">
        <pc:chgData name="Claudia Vasconcellos" userId="51c1197ded8a55be" providerId="LiveId" clId="{355EAAF4-4149-4641-AECE-2A54D00340F0}" dt="2020-11-21T21:41:00.981" v="12956" actId="26606"/>
        <pc:sldMkLst>
          <pc:docMk/>
          <pc:sldMk cId="4123472588" sldId="287"/>
        </pc:sldMkLst>
        <pc:spChg chg="del">
          <ac:chgData name="Claudia Vasconcellos" userId="51c1197ded8a55be" providerId="LiveId" clId="{355EAAF4-4149-4641-AECE-2A54D00340F0}" dt="2020-11-21T21:40:45.794" v="12953" actId="478"/>
          <ac:spMkLst>
            <pc:docMk/>
            <pc:sldMk cId="4123472588" sldId="287"/>
            <ac:spMk id="2" creationId="{1E4A18D6-54E2-46AB-952D-DD042FFB8979}"/>
          </ac:spMkLst>
        </pc:spChg>
        <pc:spChg chg="mod">
          <ac:chgData name="Claudia Vasconcellos" userId="51c1197ded8a55be" providerId="LiveId" clId="{355EAAF4-4149-4641-AECE-2A54D00340F0}" dt="2020-11-21T21:41:00.981" v="12956" actId="26606"/>
          <ac:spMkLst>
            <pc:docMk/>
            <pc:sldMk cId="4123472588" sldId="287"/>
            <ac:spMk id="3" creationId="{D43788EB-2CBF-4EA3-81CF-D3702A561AD8}"/>
          </ac:spMkLst>
        </pc:spChg>
        <pc:spChg chg="mod">
          <ac:chgData name="Claudia Vasconcellos" userId="51c1197ded8a55be" providerId="LiveId" clId="{355EAAF4-4149-4641-AECE-2A54D00340F0}" dt="2020-11-21T21:41:00.981" v="12956" actId="26606"/>
          <ac:spMkLst>
            <pc:docMk/>
            <pc:sldMk cId="4123472588" sldId="287"/>
            <ac:spMk id="4" creationId="{E651A16A-7EE7-4486-82DD-831E9820AC2B}"/>
          </ac:spMkLst>
        </pc:spChg>
        <pc:spChg chg="add">
          <ac:chgData name="Claudia Vasconcellos" userId="51c1197ded8a55be" providerId="LiveId" clId="{355EAAF4-4149-4641-AECE-2A54D00340F0}" dt="2020-11-21T21:41:00.981" v="12956" actId="26606"/>
          <ac:spMkLst>
            <pc:docMk/>
            <pc:sldMk cId="4123472588" sldId="287"/>
            <ac:spMk id="11" creationId="{2658F6D6-96E0-421A-96D6-3DF404008543}"/>
          </ac:spMkLst>
        </pc:spChg>
        <pc:spChg chg="add">
          <ac:chgData name="Claudia Vasconcellos" userId="51c1197ded8a55be" providerId="LiveId" clId="{355EAAF4-4149-4641-AECE-2A54D00340F0}" dt="2020-11-21T21:41:00.981" v="12956" actId="26606"/>
          <ac:spMkLst>
            <pc:docMk/>
            <pc:sldMk cId="4123472588" sldId="287"/>
            <ac:spMk id="12" creationId="{FEF085B8-A2C0-4A6F-B663-CCC56F3CD373}"/>
          </ac:spMkLst>
        </pc:spChg>
        <pc:spChg chg="add">
          <ac:chgData name="Claudia Vasconcellos" userId="51c1197ded8a55be" providerId="LiveId" clId="{355EAAF4-4149-4641-AECE-2A54D00340F0}" dt="2020-11-21T21:41:00.981" v="12956" actId="26606"/>
          <ac:spMkLst>
            <pc:docMk/>
            <pc:sldMk cId="4123472588" sldId="287"/>
            <ac:spMk id="13" creationId="{3CF62545-93A0-4FD5-9B48-48DCA794CBA1}"/>
          </ac:spMkLst>
        </pc:spChg>
        <pc:cxnChg chg="add del">
          <ac:chgData name="Claudia Vasconcellos" userId="51c1197ded8a55be" providerId="LiveId" clId="{355EAAF4-4149-4641-AECE-2A54D00340F0}" dt="2020-11-21T21:41:00.974" v="12955" actId="26606"/>
          <ac:cxnSpMkLst>
            <pc:docMk/>
            <pc:sldMk cId="4123472588" sldId="287"/>
            <ac:cxnSpMk id="9" creationId="{E12350F3-DB83-413A-980B-1CEB92498664}"/>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49669-0C20-4FFD-A7F5-7666DED3344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C8F53D7-AE16-4BB3-AE85-F31784065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8333A8B-6BEE-4E6F-9797-794263106CFC}"/>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5" name="Espaço Reservado para Rodapé 4">
            <a:extLst>
              <a:ext uri="{FF2B5EF4-FFF2-40B4-BE49-F238E27FC236}">
                <a16:creationId xmlns:a16="http://schemas.microsoft.com/office/drawing/2014/main" id="{8C3F7793-A2B4-401B-940A-EACA51E7B7F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37D8F2-69E6-435A-94F3-0C95E3272B12}"/>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204600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C206E-2CCE-48EA-9354-D96E2A901A2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74CAAAB-8655-4161-9EBA-09250110819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DA18A86-B61D-41B6-98B7-085E6CEDFC8A}"/>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5" name="Espaço Reservado para Rodapé 4">
            <a:extLst>
              <a:ext uri="{FF2B5EF4-FFF2-40B4-BE49-F238E27FC236}">
                <a16:creationId xmlns:a16="http://schemas.microsoft.com/office/drawing/2014/main" id="{101531D9-1CCB-47EE-B3A6-889CC45B54C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8F9B798-43F4-4552-9CCF-E1CB64E006B3}"/>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189250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0ED554-AF26-4FFD-AD9A-9FAE41DB653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55DE43A-308E-4F25-8BB8-54475821EBC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5630982-B5A7-48C3-85B0-9A75FDBBBDAA}"/>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5" name="Espaço Reservado para Rodapé 4">
            <a:extLst>
              <a:ext uri="{FF2B5EF4-FFF2-40B4-BE49-F238E27FC236}">
                <a16:creationId xmlns:a16="http://schemas.microsoft.com/office/drawing/2014/main" id="{DFD2ADB3-3603-41C5-9AB9-756FCD1C933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E0CB9E3-7BD9-407A-A050-A4DF03CA90CF}"/>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158891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40FBC-629F-4FF0-858A-0F02E56FC62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FBD826E-FB0A-4508-8AAE-4FA31C473F2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92B49AC-0116-4172-AB74-7547F0FE3A6F}"/>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5" name="Espaço Reservado para Rodapé 4">
            <a:extLst>
              <a:ext uri="{FF2B5EF4-FFF2-40B4-BE49-F238E27FC236}">
                <a16:creationId xmlns:a16="http://schemas.microsoft.com/office/drawing/2014/main" id="{D226C133-FACC-4D6B-A375-79C1AB986F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36AD6C-95DF-4706-A457-EDBCC6C23A0E}"/>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27872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E8887-CDA1-469C-8BB0-9EAF864B421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830D0CC-5D2C-455D-BEAD-9C4B268A4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5F86FF3-C698-4E09-A905-12881E41B8D7}"/>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5" name="Espaço Reservado para Rodapé 4">
            <a:extLst>
              <a:ext uri="{FF2B5EF4-FFF2-40B4-BE49-F238E27FC236}">
                <a16:creationId xmlns:a16="http://schemas.microsoft.com/office/drawing/2014/main" id="{644FFF6F-631E-474C-ABFC-CF4FD2F561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A2D9C8-0CEF-414F-B0B3-085AD92159A9}"/>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25152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C3DA4-6554-4B1A-9D47-4CF1EE9C81D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78EA975-8BA6-497A-94AB-8B2B24016CF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2144897-3827-44AE-96A1-30ED6224889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9153BFC-B676-4FE2-9FB9-B2AE0A7DABDF}"/>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6" name="Espaço Reservado para Rodapé 5">
            <a:extLst>
              <a:ext uri="{FF2B5EF4-FFF2-40B4-BE49-F238E27FC236}">
                <a16:creationId xmlns:a16="http://schemas.microsoft.com/office/drawing/2014/main" id="{A748C6FC-13E9-48BB-964F-D385E33C296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DAF3405-380E-4193-A761-62A6AF8C5EFD}"/>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247770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34FA6-7A27-4EF5-9342-4737E78831C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6E596F9-20B4-4754-AB9A-C183D1FEC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80C4749-6A74-4747-B20C-2668DDE2BB7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E55F027-58E6-4B56-B571-7E2A23813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C3C3B80-3F63-4920-80B6-99736F92141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F818EA4-111B-4BBC-ADB3-A88C93E387F0}"/>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8" name="Espaço Reservado para Rodapé 7">
            <a:extLst>
              <a:ext uri="{FF2B5EF4-FFF2-40B4-BE49-F238E27FC236}">
                <a16:creationId xmlns:a16="http://schemas.microsoft.com/office/drawing/2014/main" id="{5B616131-4233-42F4-AE9E-4BF70CDCB9C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B2D7E9E-FBEB-4B54-B895-89DEADBE2280}"/>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199868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1F464-7BF9-43E1-870C-FA28C18D48F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1F07495-84C9-4E3B-A34A-E6D8DB028E4A}"/>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4" name="Espaço Reservado para Rodapé 3">
            <a:extLst>
              <a:ext uri="{FF2B5EF4-FFF2-40B4-BE49-F238E27FC236}">
                <a16:creationId xmlns:a16="http://schemas.microsoft.com/office/drawing/2014/main" id="{00B9CBA5-CDA8-49C0-94D6-6F68D424ACE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A425BF3-479E-47FE-A25C-C4E712F64AA6}"/>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282413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DC0B4D9-51CA-41F6-A82E-47B18F2ABA80}"/>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3" name="Espaço Reservado para Rodapé 2">
            <a:extLst>
              <a:ext uri="{FF2B5EF4-FFF2-40B4-BE49-F238E27FC236}">
                <a16:creationId xmlns:a16="http://schemas.microsoft.com/office/drawing/2014/main" id="{4E20013D-4AD7-4784-958B-3F388DB5B36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4A36AB9-F3C1-4B1C-89A9-128084CF17E4}"/>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311523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7FFE2-0EA3-473C-9BDC-3C6E5B72246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284B014-4A00-4BD5-9576-0E54D9527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7FDB68A-A8A0-4EE1-A3F3-4C9828E2E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4847D66-A7DC-41EC-8BBF-C3129E74C288}"/>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6" name="Espaço Reservado para Rodapé 5">
            <a:extLst>
              <a:ext uri="{FF2B5EF4-FFF2-40B4-BE49-F238E27FC236}">
                <a16:creationId xmlns:a16="http://schemas.microsoft.com/office/drawing/2014/main" id="{D2AF6232-56BF-4CF4-A1A1-6489F742F2B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DE0D7C3-2F3D-45F2-9511-2BC1137F0DFB}"/>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31560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9BA57-5169-414D-8DA5-1541D10DF28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2C52AC5-CAF3-4DA1-B1AA-F1C3A029E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D8A5341-47EF-4848-B277-B3D9A8D73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4FA1E08-EAFD-477B-A713-ABCA0C777ED4}"/>
              </a:ext>
            </a:extLst>
          </p:cNvPr>
          <p:cNvSpPr>
            <a:spLocks noGrp="1"/>
          </p:cNvSpPr>
          <p:nvPr>
            <p:ph type="dt" sz="half" idx="10"/>
          </p:nvPr>
        </p:nvSpPr>
        <p:spPr/>
        <p:txBody>
          <a:bodyPr/>
          <a:lstStyle/>
          <a:p>
            <a:fld id="{CB15FAA3-B8B3-439D-93B0-4DE3646F7DA2}" type="datetimeFigureOut">
              <a:rPr lang="pt-BR" smtClean="0"/>
              <a:t>01/12/2020</a:t>
            </a:fld>
            <a:endParaRPr lang="pt-BR"/>
          </a:p>
        </p:txBody>
      </p:sp>
      <p:sp>
        <p:nvSpPr>
          <p:cNvPr id="6" name="Espaço Reservado para Rodapé 5">
            <a:extLst>
              <a:ext uri="{FF2B5EF4-FFF2-40B4-BE49-F238E27FC236}">
                <a16:creationId xmlns:a16="http://schemas.microsoft.com/office/drawing/2014/main" id="{DE8386E2-1104-498C-8FF3-D56918961C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FCA337-0AE2-4798-BCB7-3A729E83696B}"/>
              </a:ext>
            </a:extLst>
          </p:cNvPr>
          <p:cNvSpPr>
            <a:spLocks noGrp="1"/>
          </p:cNvSpPr>
          <p:nvPr>
            <p:ph type="sldNum" sz="quarter" idx="12"/>
          </p:nvPr>
        </p:nvSpPr>
        <p:spPr/>
        <p:txBody>
          <a:bodyPr/>
          <a:lstStyle/>
          <a:p>
            <a:fld id="{5371D55A-D2DF-4AF5-9A28-C918931C4155}" type="slidenum">
              <a:rPr lang="pt-BR" smtClean="0"/>
              <a:t>‹nº›</a:t>
            </a:fld>
            <a:endParaRPr lang="pt-BR"/>
          </a:p>
        </p:txBody>
      </p:sp>
    </p:spTree>
    <p:extLst>
      <p:ext uri="{BB962C8B-B14F-4D97-AF65-F5344CB8AC3E}">
        <p14:creationId xmlns:p14="http://schemas.microsoft.com/office/powerpoint/2010/main" val="267296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347E58B-B518-4284-BAF3-3993363B1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4DF83C2-9A04-46FB-9AD5-DE227BD0F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BE4A351-9B04-47B4-8867-950705348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5FAA3-B8B3-439D-93B0-4DE3646F7DA2}" type="datetimeFigureOut">
              <a:rPr lang="pt-BR" smtClean="0"/>
              <a:t>01/12/2020</a:t>
            </a:fld>
            <a:endParaRPr lang="pt-BR"/>
          </a:p>
        </p:txBody>
      </p:sp>
      <p:sp>
        <p:nvSpPr>
          <p:cNvPr id="5" name="Espaço Reservado para Rodapé 4">
            <a:extLst>
              <a:ext uri="{FF2B5EF4-FFF2-40B4-BE49-F238E27FC236}">
                <a16:creationId xmlns:a16="http://schemas.microsoft.com/office/drawing/2014/main" id="{A76B5525-0025-4063-B48D-B7D70284F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D5C353A-C4FA-40E1-9D14-7E7893BD4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1D55A-D2DF-4AF5-9A28-C918931C4155}" type="slidenum">
              <a:rPr lang="pt-BR" smtClean="0"/>
              <a:t>‹nº›</a:t>
            </a:fld>
            <a:endParaRPr lang="pt-BR"/>
          </a:p>
        </p:txBody>
      </p:sp>
    </p:spTree>
    <p:extLst>
      <p:ext uri="{BB962C8B-B14F-4D97-AF65-F5344CB8AC3E}">
        <p14:creationId xmlns:p14="http://schemas.microsoft.com/office/powerpoint/2010/main" val="155112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edifício, homem, mesa, água&#10;&#10;Descrição gerada automaticamente">
            <a:extLst>
              <a:ext uri="{FF2B5EF4-FFF2-40B4-BE49-F238E27FC236}">
                <a16:creationId xmlns:a16="http://schemas.microsoft.com/office/drawing/2014/main" id="{15011C01-3117-41C5-AC70-8D941843F9A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7851" r="-1" b="13899"/>
          <a:stretch/>
        </p:blipFill>
        <p:spPr>
          <a:xfrm>
            <a:off x="20" y="1"/>
            <a:ext cx="12191980" cy="6857999"/>
          </a:xfrm>
          <a:prstGeom prst="rect">
            <a:avLst/>
          </a:prstGeom>
        </p:spPr>
      </p:pic>
      <p:sp>
        <p:nvSpPr>
          <p:cNvPr id="2" name="Título 1">
            <a:extLst>
              <a:ext uri="{FF2B5EF4-FFF2-40B4-BE49-F238E27FC236}">
                <a16:creationId xmlns:a16="http://schemas.microsoft.com/office/drawing/2014/main" id="{74AB1477-2E86-4175-941D-BFEC1DDC3AD4}"/>
              </a:ext>
            </a:extLst>
          </p:cNvPr>
          <p:cNvSpPr>
            <a:spLocks noGrp="1"/>
          </p:cNvSpPr>
          <p:nvPr>
            <p:ph type="ctrTitle"/>
          </p:nvPr>
        </p:nvSpPr>
        <p:spPr>
          <a:xfrm>
            <a:off x="1524000" y="1122362"/>
            <a:ext cx="9144000" cy="2900518"/>
          </a:xfrm>
        </p:spPr>
        <p:txBody>
          <a:bodyPr>
            <a:normAutofit/>
          </a:bodyPr>
          <a:lstStyle/>
          <a:p>
            <a:r>
              <a:rPr lang="pt-BR">
                <a:solidFill>
                  <a:srgbClr val="FFFFFF"/>
                </a:solidFill>
              </a:rPr>
              <a:t>Auerbach, MIMESIS</a:t>
            </a:r>
          </a:p>
        </p:txBody>
      </p:sp>
      <p:sp>
        <p:nvSpPr>
          <p:cNvPr id="3" name="Subtítulo 2">
            <a:extLst>
              <a:ext uri="{FF2B5EF4-FFF2-40B4-BE49-F238E27FC236}">
                <a16:creationId xmlns:a16="http://schemas.microsoft.com/office/drawing/2014/main" id="{3B283EE2-2A11-409D-A19B-B8E73DE27777}"/>
              </a:ext>
            </a:extLst>
          </p:cNvPr>
          <p:cNvSpPr>
            <a:spLocks noGrp="1"/>
          </p:cNvSpPr>
          <p:nvPr>
            <p:ph type="subTitle" idx="1"/>
          </p:nvPr>
        </p:nvSpPr>
        <p:spPr>
          <a:xfrm>
            <a:off x="1524000" y="4159404"/>
            <a:ext cx="9144000" cy="1098395"/>
          </a:xfrm>
        </p:spPr>
        <p:txBody>
          <a:bodyPr>
            <a:normAutofit/>
          </a:bodyPr>
          <a:lstStyle/>
          <a:p>
            <a:r>
              <a:rPr lang="pt-BR" sz="1700">
                <a:solidFill>
                  <a:srgbClr val="FFFFFF"/>
                </a:solidFill>
              </a:rPr>
              <a:t>Cap. 18</a:t>
            </a:r>
          </a:p>
          <a:p>
            <a:endParaRPr lang="pt-BR" sz="1700">
              <a:solidFill>
                <a:srgbClr val="FFFFFF"/>
              </a:solidFill>
            </a:endParaRPr>
          </a:p>
          <a:p>
            <a:r>
              <a:rPr lang="pt-BR" sz="1700">
                <a:solidFill>
                  <a:srgbClr val="FFFFFF"/>
                </a:solidFill>
              </a:rPr>
              <a:t>Comentário à Madame Bovary, de Flaubert</a:t>
            </a:r>
          </a:p>
        </p:txBody>
      </p:sp>
    </p:spTree>
    <p:extLst>
      <p:ext uri="{BB962C8B-B14F-4D97-AF65-F5344CB8AC3E}">
        <p14:creationId xmlns:p14="http://schemas.microsoft.com/office/powerpoint/2010/main" val="35711891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FEB89D2-F85C-44A6-B1F8-C79C4308E33F}"/>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Concepção da mistura de estilos (tb mística)</a:t>
            </a:r>
          </a:p>
        </p:txBody>
      </p:sp>
      <p:sp>
        <p:nvSpPr>
          <p:cNvPr id="3" name="Espaço Reservado para Conteúdo 2">
            <a:extLst>
              <a:ext uri="{FF2B5EF4-FFF2-40B4-BE49-F238E27FC236}">
                <a16:creationId xmlns:a16="http://schemas.microsoft.com/office/drawing/2014/main" id="{49A59370-A457-4CA4-B5BA-AB95FF7A26F7}"/>
              </a:ext>
            </a:extLst>
          </p:cNvPr>
          <p:cNvSpPr>
            <a:spLocks noGrp="1"/>
          </p:cNvSpPr>
          <p:nvPr>
            <p:ph sz="half" idx="1"/>
          </p:nvPr>
        </p:nvSpPr>
        <p:spPr>
          <a:xfrm>
            <a:off x="4038600" y="1155700"/>
            <a:ext cx="7315200" cy="2197100"/>
          </a:xfrm>
        </p:spPr>
        <p:txBody>
          <a:bodyPr wrap="square" anchor="t">
            <a:normAutofit/>
          </a:bodyPr>
          <a:lstStyle/>
          <a:p>
            <a:r>
              <a:rPr lang="pt-BR" sz="2000"/>
              <a:t>Não haveria objetos elevados nem baixos</a:t>
            </a:r>
          </a:p>
          <a:p>
            <a:endParaRPr lang="pt-BR" sz="2000"/>
          </a:p>
          <a:p>
            <a:r>
              <a:rPr lang="pt-BR" sz="2000"/>
              <a:t>O universo seria uma obra de arte criada sem parcialidade</a:t>
            </a:r>
          </a:p>
          <a:p>
            <a:endParaRPr lang="pt-BR" sz="2000"/>
          </a:p>
          <a:p>
            <a:r>
              <a:rPr lang="pt-BR" sz="2000"/>
              <a:t>Cada objeto teria seriedade e comicidade, dignidade e baixeza</a:t>
            </a:r>
          </a:p>
        </p:txBody>
      </p:sp>
      <p:sp>
        <p:nvSpPr>
          <p:cNvPr id="4" name="Espaço Reservado para Conteúdo 3">
            <a:extLst>
              <a:ext uri="{FF2B5EF4-FFF2-40B4-BE49-F238E27FC236}">
                <a16:creationId xmlns:a16="http://schemas.microsoft.com/office/drawing/2014/main" id="{8BD91B98-5B73-452A-A736-6B10E5BD95E2}"/>
              </a:ext>
            </a:extLst>
          </p:cNvPr>
          <p:cNvSpPr>
            <a:spLocks noGrp="1"/>
          </p:cNvSpPr>
          <p:nvPr>
            <p:ph sz="half" idx="2"/>
          </p:nvPr>
        </p:nvSpPr>
        <p:spPr>
          <a:xfrm>
            <a:off x="4038600" y="3403600"/>
            <a:ext cx="7315200" cy="2260600"/>
          </a:xfrm>
        </p:spPr>
        <p:txBody>
          <a:bodyPr wrap="square" anchor="t">
            <a:normAutofit/>
          </a:bodyPr>
          <a:lstStyle/>
          <a:p>
            <a:r>
              <a:rPr lang="pt-BR" sz="2600"/>
              <a:t>Retratado corretamente, o objeto atinge o nível de estilo que lhe é correspondente</a:t>
            </a:r>
          </a:p>
          <a:p>
            <a:endParaRPr lang="pt-BR" sz="2600"/>
          </a:p>
          <a:p>
            <a:pPr lvl="1"/>
            <a:r>
              <a:rPr lang="pt-BR" sz="2600"/>
              <a:t>Não mais teoria dos níveis de estilo</a:t>
            </a:r>
          </a:p>
          <a:p>
            <a:pPr lvl="1"/>
            <a:r>
              <a:rPr lang="pt-BR" sz="2600"/>
              <a:t>Não mais necessidade de comentário do autor</a:t>
            </a:r>
          </a:p>
          <a:p>
            <a:pPr lvl="1"/>
            <a:endParaRPr lang="pt-BR" sz="2600"/>
          </a:p>
          <a:p>
            <a:endParaRPr lang="pt-BR" sz="2600"/>
          </a:p>
          <a:p>
            <a:endParaRPr lang="pt-BR" sz="2600"/>
          </a:p>
        </p:txBody>
      </p:sp>
    </p:spTree>
    <p:extLst>
      <p:ext uri="{BB962C8B-B14F-4D97-AF65-F5344CB8AC3E}">
        <p14:creationId xmlns:p14="http://schemas.microsoft.com/office/powerpoint/2010/main" val="283462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DE20F2-AF95-496C-AD9B-63C7D7B5315E}"/>
              </a:ext>
            </a:extLst>
          </p:cNvPr>
          <p:cNvSpPr>
            <a:spLocks noGrp="1"/>
          </p:cNvSpPr>
          <p:nvPr>
            <p:ph type="title"/>
          </p:nvPr>
        </p:nvSpPr>
        <p:spPr>
          <a:xfrm>
            <a:off x="838200" y="620742"/>
            <a:ext cx="10515600" cy="1325563"/>
          </a:xfrm>
        </p:spPr>
        <p:txBody>
          <a:bodyPr>
            <a:normAutofit/>
          </a:bodyPr>
          <a:lstStyle/>
          <a:p>
            <a:r>
              <a:rPr lang="pt-BR">
                <a:solidFill>
                  <a:srgbClr val="FFFFFF"/>
                </a:solidFill>
              </a:rPr>
              <a:t>Flaubert odeia o seu tempo</a:t>
            </a:r>
          </a:p>
        </p:txBody>
      </p:sp>
      <p:cxnSp>
        <p:nvCxnSpPr>
          <p:cNvPr id="17"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2CAF236D-686A-4647-88EB-6D0B293CAB62}"/>
              </a:ext>
            </a:extLst>
          </p:cNvPr>
          <p:cNvSpPr>
            <a:spLocks noGrp="1"/>
          </p:cNvSpPr>
          <p:nvPr>
            <p:ph sz="half" idx="1"/>
          </p:nvPr>
        </p:nvSpPr>
        <p:spPr>
          <a:xfrm>
            <a:off x="838200" y="2266345"/>
            <a:ext cx="5097780" cy="3910617"/>
          </a:xfrm>
        </p:spPr>
        <p:txBody>
          <a:bodyPr>
            <a:normAutofit/>
          </a:bodyPr>
          <a:lstStyle/>
          <a:p>
            <a:r>
              <a:rPr lang="pt-BR" sz="2400">
                <a:solidFill>
                  <a:srgbClr val="FFFFFF"/>
                </a:solidFill>
              </a:rPr>
              <a:t>A anarquia interna</a:t>
            </a:r>
          </a:p>
          <a:p>
            <a:endParaRPr lang="pt-BR" sz="2400">
              <a:solidFill>
                <a:srgbClr val="FFFFFF"/>
              </a:solidFill>
            </a:endParaRPr>
          </a:p>
          <a:p>
            <a:r>
              <a:rPr lang="pt-BR" sz="2400">
                <a:solidFill>
                  <a:srgbClr val="FFFFFF"/>
                </a:solidFill>
              </a:rPr>
              <a:t>A falta de base teológica</a:t>
            </a:r>
          </a:p>
          <a:p>
            <a:endParaRPr lang="pt-BR" sz="2400">
              <a:solidFill>
                <a:srgbClr val="FFFFFF"/>
              </a:solidFill>
            </a:endParaRPr>
          </a:p>
          <a:p>
            <a:r>
              <a:rPr lang="pt-BR" sz="2400">
                <a:solidFill>
                  <a:srgbClr val="FFFFFF"/>
                </a:solidFill>
              </a:rPr>
              <a:t>O começo da massificação</a:t>
            </a:r>
          </a:p>
          <a:p>
            <a:endParaRPr lang="pt-BR" sz="2400">
              <a:solidFill>
                <a:srgbClr val="FFFFFF"/>
              </a:solidFill>
            </a:endParaRPr>
          </a:p>
          <a:p>
            <a:r>
              <a:rPr lang="pt-BR" sz="2400">
                <a:solidFill>
                  <a:srgbClr val="FFFFFF"/>
                </a:solidFill>
              </a:rPr>
              <a:t>O domínio do chavão</a:t>
            </a:r>
          </a:p>
        </p:txBody>
      </p:sp>
      <p:sp>
        <p:nvSpPr>
          <p:cNvPr id="4" name="Espaço Reservado para Conteúdo 3">
            <a:extLst>
              <a:ext uri="{FF2B5EF4-FFF2-40B4-BE49-F238E27FC236}">
                <a16:creationId xmlns:a16="http://schemas.microsoft.com/office/drawing/2014/main" id="{95D5DB3A-F35E-4666-82AD-34ACD36ADC57}"/>
              </a:ext>
            </a:extLst>
          </p:cNvPr>
          <p:cNvSpPr>
            <a:spLocks noGrp="1"/>
          </p:cNvSpPr>
          <p:nvPr>
            <p:ph sz="half" idx="2"/>
          </p:nvPr>
        </p:nvSpPr>
        <p:spPr>
          <a:xfrm>
            <a:off x="6256020" y="2266345"/>
            <a:ext cx="5097780" cy="3910618"/>
          </a:xfrm>
        </p:spPr>
        <p:txBody>
          <a:bodyPr>
            <a:normAutofit/>
          </a:bodyPr>
          <a:lstStyle/>
          <a:p>
            <a:r>
              <a:rPr lang="pt-BR" sz="2400" dirty="0">
                <a:solidFill>
                  <a:srgbClr val="FFFFFF"/>
                </a:solidFill>
              </a:rPr>
              <a:t>MAS NÃO VÊ SOLUÇÃO</a:t>
            </a:r>
          </a:p>
          <a:p>
            <a:endParaRPr lang="pt-BR" sz="2400" dirty="0">
              <a:solidFill>
                <a:srgbClr val="FFFFFF"/>
              </a:solidFill>
            </a:endParaRPr>
          </a:p>
          <a:p>
            <a:endParaRPr lang="pt-BR" sz="2400" dirty="0">
              <a:solidFill>
                <a:srgbClr val="FFFFFF"/>
              </a:solidFill>
            </a:endParaRPr>
          </a:p>
          <a:p>
            <a:pPr marL="0" indent="0">
              <a:buNone/>
            </a:pPr>
            <a:endParaRPr lang="pt-BR" sz="2400" dirty="0">
              <a:solidFill>
                <a:srgbClr val="FFFFFF"/>
              </a:solidFill>
            </a:endParaRPr>
          </a:p>
        </p:txBody>
      </p:sp>
    </p:spTree>
    <p:extLst>
      <p:ext uri="{BB962C8B-B14F-4D97-AF65-F5344CB8AC3E}">
        <p14:creationId xmlns:p14="http://schemas.microsoft.com/office/powerpoint/2010/main" val="57933816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Uma imagem contendo edifício, homem, mesa, água&#10;&#10;Descrição gerada automaticamente">
            <a:extLst>
              <a:ext uri="{FF2B5EF4-FFF2-40B4-BE49-F238E27FC236}">
                <a16:creationId xmlns:a16="http://schemas.microsoft.com/office/drawing/2014/main" id="{765FE0EE-13C5-4B53-A4BD-B5CA21A942F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958"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19">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B3F96CC-FA05-457D-8639-C2B1A82E1DAE}"/>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Cotidiano</a:t>
            </a:r>
            <a:r>
              <a:rPr lang="en-US" dirty="0"/>
              <a:t> e </a:t>
            </a:r>
            <a:r>
              <a:rPr lang="en-US"/>
              <a:t>seriedade</a:t>
            </a:r>
            <a:endParaRPr lang="en-US" dirty="0"/>
          </a:p>
        </p:txBody>
      </p:sp>
      <p:sp>
        <p:nvSpPr>
          <p:cNvPr id="4" name="Espaço Reservado para Conteúdo 3">
            <a:extLst>
              <a:ext uri="{FF2B5EF4-FFF2-40B4-BE49-F238E27FC236}">
                <a16:creationId xmlns:a16="http://schemas.microsoft.com/office/drawing/2014/main" id="{7729C966-4A83-47D3-9004-1DF13ACC01E2}"/>
              </a:ext>
            </a:extLst>
          </p:cNvPr>
          <p:cNvSpPr>
            <a:spLocks noGrp="1"/>
          </p:cNvSpPr>
          <p:nvPr>
            <p:ph sz="half" idx="2"/>
          </p:nvPr>
        </p:nvSpPr>
        <p:spPr>
          <a:xfrm>
            <a:off x="5827048" y="1868487"/>
            <a:ext cx="5721484" cy="4351338"/>
          </a:xfrm>
        </p:spPr>
        <p:txBody>
          <a:bodyPr vert="horz" lIns="91440" tIns="45720" rIns="91440" bIns="45720" rtlCol="0">
            <a:normAutofit lnSpcReduction="10000"/>
          </a:bodyPr>
          <a:lstStyle/>
          <a:p>
            <a:r>
              <a:rPr lang="en-US" dirty="0"/>
              <a:t>Antes, </a:t>
            </a:r>
            <a:r>
              <a:rPr lang="en-US" dirty="0" err="1"/>
              <a:t>mulher</a:t>
            </a:r>
            <a:r>
              <a:rPr lang="en-US" dirty="0"/>
              <a:t> e </a:t>
            </a:r>
            <a:r>
              <a:rPr lang="en-US" dirty="0" err="1"/>
              <a:t>marido</a:t>
            </a:r>
            <a:r>
              <a:rPr lang="en-US" dirty="0"/>
              <a:t> </a:t>
            </a:r>
            <a:r>
              <a:rPr lang="en-US" dirty="0" err="1"/>
              <a:t>classe</a:t>
            </a:r>
            <a:r>
              <a:rPr lang="en-US" dirty="0"/>
              <a:t> </a:t>
            </a:r>
            <a:r>
              <a:rPr lang="en-US" dirty="0" err="1"/>
              <a:t>média</a:t>
            </a:r>
            <a:r>
              <a:rPr lang="en-US" dirty="0"/>
              <a:t> à mesa, </a:t>
            </a:r>
            <a:r>
              <a:rPr lang="en-US" dirty="0" err="1"/>
              <a:t>seu</a:t>
            </a:r>
            <a:r>
              <a:rPr lang="en-US" dirty="0"/>
              <a:t> </a:t>
            </a:r>
            <a:r>
              <a:rPr lang="en-US" dirty="0" err="1"/>
              <a:t>cotidiano</a:t>
            </a:r>
            <a:r>
              <a:rPr lang="en-US" dirty="0"/>
              <a:t>, </a:t>
            </a:r>
            <a:r>
              <a:rPr lang="en-US" dirty="0" err="1"/>
              <a:t>só</a:t>
            </a:r>
            <a:r>
              <a:rPr lang="en-US" dirty="0"/>
              <a:t> </a:t>
            </a:r>
            <a:r>
              <a:rPr lang="en-US" dirty="0" err="1"/>
              <a:t>entraria</a:t>
            </a:r>
            <a:r>
              <a:rPr lang="en-US" dirty="0"/>
              <a:t> </a:t>
            </a:r>
            <a:r>
              <a:rPr lang="en-US" dirty="0" err="1"/>
              <a:t>na</a:t>
            </a:r>
            <a:r>
              <a:rPr lang="en-US" dirty="0"/>
              <a:t> literature </a:t>
            </a:r>
            <a:r>
              <a:rPr lang="en-US" dirty="0" err="1"/>
              <a:t>como</a:t>
            </a:r>
            <a:r>
              <a:rPr lang="en-US" dirty="0"/>
              <a:t> </a:t>
            </a:r>
            <a:r>
              <a:rPr lang="en-US" dirty="0" err="1"/>
              <a:t>farsa</a:t>
            </a:r>
            <a:r>
              <a:rPr lang="en-US" dirty="0"/>
              <a:t>, </a:t>
            </a:r>
            <a:r>
              <a:rPr lang="en-US" dirty="0" err="1"/>
              <a:t>idílio</a:t>
            </a:r>
            <a:r>
              <a:rPr lang="en-US" dirty="0"/>
              <a:t> </a:t>
            </a:r>
            <a:r>
              <a:rPr lang="en-US" dirty="0" err="1"/>
              <a:t>ou</a:t>
            </a:r>
            <a:r>
              <a:rPr lang="en-US" dirty="0"/>
              <a:t> </a:t>
            </a:r>
            <a:r>
              <a:rPr lang="en-US" dirty="0" err="1"/>
              <a:t>sátira</a:t>
            </a:r>
            <a:endParaRPr lang="en-US" dirty="0"/>
          </a:p>
          <a:p>
            <a:endParaRPr lang="en-US" dirty="0"/>
          </a:p>
          <a:p>
            <a:r>
              <a:rPr lang="en-US" dirty="0" err="1"/>
              <a:t>Aqui</a:t>
            </a:r>
            <a:r>
              <a:rPr lang="en-US" dirty="0"/>
              <a:t> a </a:t>
            </a:r>
            <a:r>
              <a:rPr lang="en-US" dirty="0" err="1"/>
              <a:t>diferença</a:t>
            </a:r>
            <a:r>
              <a:rPr lang="en-US" dirty="0"/>
              <a:t> é que </a:t>
            </a:r>
            <a:r>
              <a:rPr lang="en-US" dirty="0" err="1"/>
              <a:t>tudo</a:t>
            </a:r>
            <a:r>
              <a:rPr lang="en-US" dirty="0"/>
              <a:t> é </a:t>
            </a:r>
            <a:r>
              <a:rPr lang="en-US" dirty="0" err="1"/>
              <a:t>retratado</a:t>
            </a:r>
            <a:r>
              <a:rPr lang="en-US" dirty="0"/>
              <a:t> </a:t>
            </a:r>
            <a:r>
              <a:rPr lang="en-US" dirty="0" err="1"/>
              <a:t>seriamente</a:t>
            </a:r>
            <a:r>
              <a:rPr lang="en-US" dirty="0"/>
              <a:t>. O mal-</a:t>
            </a:r>
            <a:r>
              <a:rPr lang="en-US" dirty="0" err="1"/>
              <a:t>estar</a:t>
            </a:r>
            <a:r>
              <a:rPr lang="en-US" dirty="0"/>
              <a:t> </a:t>
            </a:r>
            <a:r>
              <a:rPr lang="en-US" dirty="0" err="1"/>
              <a:t>crônico</a:t>
            </a:r>
            <a:r>
              <a:rPr lang="en-US" dirty="0"/>
              <a:t> de Emma, que </a:t>
            </a:r>
            <a:r>
              <a:rPr lang="en-US" dirty="0" err="1"/>
              <a:t>talvez</a:t>
            </a:r>
            <a:r>
              <a:rPr lang="en-US" dirty="0"/>
              <a:t> sempre </a:t>
            </a:r>
            <a:r>
              <a:rPr lang="en-US" dirty="0" err="1"/>
              <a:t>tenha</a:t>
            </a:r>
            <a:r>
              <a:rPr lang="en-US" dirty="0"/>
              <a:t> </a:t>
            </a:r>
            <a:r>
              <a:rPr lang="en-US" dirty="0" err="1"/>
              <a:t>existido</a:t>
            </a:r>
            <a:r>
              <a:rPr lang="en-US" dirty="0"/>
              <a:t>, </a:t>
            </a:r>
            <a:r>
              <a:rPr lang="en-US" dirty="0" err="1"/>
              <a:t>nunca</a:t>
            </a:r>
            <a:r>
              <a:rPr lang="en-US" dirty="0"/>
              <a:t> </a:t>
            </a:r>
            <a:r>
              <a:rPr lang="en-US" dirty="0" err="1"/>
              <a:t>até</a:t>
            </a:r>
            <a:r>
              <a:rPr lang="en-US" dirty="0"/>
              <a:t> </a:t>
            </a:r>
            <a:r>
              <a:rPr lang="en-US" dirty="0" err="1"/>
              <a:t>então</a:t>
            </a:r>
            <a:r>
              <a:rPr lang="en-US" dirty="0"/>
              <a:t> </a:t>
            </a:r>
            <a:r>
              <a:rPr lang="en-US" dirty="0" err="1"/>
              <a:t>tinha</a:t>
            </a:r>
            <a:r>
              <a:rPr lang="en-US" dirty="0"/>
              <a:t> </a:t>
            </a:r>
            <a:r>
              <a:rPr lang="en-US" dirty="0" err="1"/>
              <a:t>sido</a:t>
            </a:r>
            <a:r>
              <a:rPr lang="en-US" dirty="0"/>
              <a:t> </a:t>
            </a:r>
            <a:r>
              <a:rPr lang="en-US" dirty="0" err="1"/>
              <a:t>retratado</a:t>
            </a:r>
            <a:r>
              <a:rPr lang="en-US" dirty="0"/>
              <a:t> </a:t>
            </a:r>
            <a:r>
              <a:rPr lang="en-US" dirty="0" err="1"/>
              <a:t>seriamente</a:t>
            </a:r>
            <a:r>
              <a:rPr lang="en-US" dirty="0"/>
              <a:t> </a:t>
            </a:r>
            <a:r>
              <a:rPr lang="en-US" dirty="0" err="1"/>
              <a:t>na</a:t>
            </a:r>
            <a:r>
              <a:rPr lang="en-US" dirty="0"/>
              <a:t> </a:t>
            </a:r>
            <a:r>
              <a:rPr lang="en-US" dirty="0" err="1"/>
              <a:t>literatura</a:t>
            </a:r>
            <a:endParaRPr lang="en-US" dirty="0"/>
          </a:p>
        </p:txBody>
      </p:sp>
    </p:spTree>
    <p:extLst>
      <p:ext uri="{BB962C8B-B14F-4D97-AF65-F5344CB8AC3E}">
        <p14:creationId xmlns:p14="http://schemas.microsoft.com/office/powerpoint/2010/main" val="382486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732EB6A-0197-40FC-BAE3-885704B41CEF}"/>
              </a:ext>
            </a:extLst>
          </p:cNvPr>
          <p:cNvSpPr>
            <a:spLocks noGrp="1"/>
          </p:cNvSpPr>
          <p:nvPr>
            <p:ph type="title"/>
          </p:nvPr>
        </p:nvSpPr>
        <p:spPr>
          <a:xfrm>
            <a:off x="838200" y="1412488"/>
            <a:ext cx="2899189" cy="4363844"/>
          </a:xfrm>
        </p:spPr>
        <p:txBody>
          <a:bodyPr anchor="t">
            <a:normAutofit/>
          </a:bodyPr>
          <a:lstStyle/>
          <a:p>
            <a:r>
              <a:rPr lang="pt-BR" sz="4000" dirty="0">
                <a:solidFill>
                  <a:srgbClr val="FFFFFF"/>
                </a:solidFill>
              </a:rPr>
              <a:t>O NADA</a:t>
            </a:r>
          </a:p>
        </p:txBody>
      </p:sp>
      <p:sp>
        <p:nvSpPr>
          <p:cNvPr id="3" name="Espaço Reservado para Conteúdo 2">
            <a:extLst>
              <a:ext uri="{FF2B5EF4-FFF2-40B4-BE49-F238E27FC236}">
                <a16:creationId xmlns:a16="http://schemas.microsoft.com/office/drawing/2014/main" id="{6C16C14A-8102-4496-9E3E-D3CBF3D97248}"/>
              </a:ext>
            </a:extLst>
          </p:cNvPr>
          <p:cNvSpPr>
            <a:spLocks noGrp="1"/>
          </p:cNvSpPr>
          <p:nvPr>
            <p:ph sz="half" idx="1"/>
          </p:nvPr>
        </p:nvSpPr>
        <p:spPr>
          <a:xfrm>
            <a:off x="4380855" y="1412489"/>
            <a:ext cx="3427283" cy="4363844"/>
          </a:xfrm>
        </p:spPr>
        <p:txBody>
          <a:bodyPr>
            <a:normAutofit/>
          </a:bodyPr>
          <a:lstStyle/>
          <a:p>
            <a:r>
              <a:rPr lang="pt-BR" sz="2000" dirty="0"/>
              <a:t>Flaubert talvez tenha sido o primeiro escritor a representar o desespero de seres humanos de baixa formação espiritual e baixo nível social</a:t>
            </a:r>
          </a:p>
          <a:p>
            <a:endParaRPr lang="pt-BR" sz="2000" dirty="0"/>
          </a:p>
          <a:p>
            <a:r>
              <a:rPr lang="pt-BR" sz="2000" dirty="0"/>
              <a:t>Nada acontece, mas este NADA se tornou </a:t>
            </a:r>
            <a:r>
              <a:rPr lang="pt-BR" sz="2000" b="1" dirty="0"/>
              <a:t>ameaçador</a:t>
            </a:r>
          </a:p>
        </p:txBody>
      </p:sp>
      <p:cxnSp>
        <p:nvCxnSpPr>
          <p:cNvPr id="26" name="Straight Connector 2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91DAF5E6-CC1E-4702-9B83-945B8FB1F579}"/>
              </a:ext>
            </a:extLst>
          </p:cNvPr>
          <p:cNvSpPr>
            <a:spLocks noGrp="1"/>
          </p:cNvSpPr>
          <p:nvPr>
            <p:ph sz="half" idx="2"/>
          </p:nvPr>
        </p:nvSpPr>
        <p:spPr>
          <a:xfrm>
            <a:off x="8451604" y="1412489"/>
            <a:ext cx="3197701" cy="4363844"/>
          </a:xfrm>
        </p:spPr>
        <p:txBody>
          <a:bodyPr>
            <a:normAutofit/>
          </a:bodyPr>
          <a:lstStyle/>
          <a:p>
            <a:r>
              <a:rPr lang="pt-BR" sz="1900"/>
              <a:t>Só </a:t>
            </a:r>
            <a:r>
              <a:rPr lang="pt-BR" sz="1900" b="1"/>
              <a:t>raramente</a:t>
            </a:r>
            <a:r>
              <a:rPr lang="pt-BR" sz="1900"/>
              <a:t> em Madame Bovary os acontecimentos impelem rapidamente à ação</a:t>
            </a:r>
          </a:p>
          <a:p>
            <a:endParaRPr lang="pt-BR" sz="1900"/>
          </a:p>
          <a:p>
            <a:r>
              <a:rPr lang="pt-BR" sz="1900"/>
              <a:t>Flaubert no geral apresenta </a:t>
            </a:r>
            <a:r>
              <a:rPr lang="pt-BR" sz="1900" b="1"/>
              <a:t>quadros</a:t>
            </a:r>
            <a:r>
              <a:rPr lang="pt-BR" sz="1900"/>
              <a:t> que fazem do nada do dia-a-dia uma presença duradoura: desgosto, falsas esperanças, decepções paralisantes, temores, um destino humano que se arrasta lentamente para o seu </a:t>
            </a:r>
            <a:r>
              <a:rPr lang="pt-BR" sz="1900" b="1"/>
              <a:t>fim</a:t>
            </a:r>
          </a:p>
        </p:txBody>
      </p:sp>
    </p:spTree>
    <p:extLst>
      <p:ext uri="{BB962C8B-B14F-4D97-AF65-F5344CB8AC3E}">
        <p14:creationId xmlns:p14="http://schemas.microsoft.com/office/powerpoint/2010/main" val="107009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B9D335-352B-4F15-94BE-A44DCAF7B1BD}"/>
              </a:ext>
            </a:extLst>
          </p:cNvPr>
          <p:cNvSpPr>
            <a:spLocks noGrp="1"/>
          </p:cNvSpPr>
          <p:nvPr>
            <p:ph type="title"/>
          </p:nvPr>
        </p:nvSpPr>
        <p:spPr>
          <a:xfrm>
            <a:off x="686834" y="1153572"/>
            <a:ext cx="3200400" cy="4461163"/>
          </a:xfrm>
        </p:spPr>
        <p:txBody>
          <a:bodyPr>
            <a:normAutofit/>
          </a:bodyPr>
          <a:lstStyle/>
          <a:p>
            <a:r>
              <a:rPr lang="pt-BR" sz="3700">
                <a:solidFill>
                  <a:srgbClr val="FFFFFF"/>
                </a:solidFill>
              </a:rPr>
              <a:t>Retrato de seres humanos sem COMUNIDADE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2785A48E-9698-40CA-8C3E-2266F76593D5}"/>
              </a:ext>
            </a:extLst>
          </p:cNvPr>
          <p:cNvSpPr>
            <a:spLocks noGrp="1"/>
          </p:cNvSpPr>
          <p:nvPr>
            <p:ph idx="1"/>
          </p:nvPr>
        </p:nvSpPr>
        <p:spPr>
          <a:xfrm>
            <a:off x="4447308" y="591344"/>
            <a:ext cx="6906491" cy="5585619"/>
          </a:xfrm>
        </p:spPr>
        <p:txBody>
          <a:bodyPr anchor="ctr">
            <a:normAutofit/>
          </a:bodyPr>
          <a:lstStyle/>
          <a:p>
            <a:r>
              <a:rPr lang="pt-BR" sz="2600" dirty="0"/>
              <a:t>O casal está à mesa, não há conflito aberto. Cada um encasulado no seu próprio mundo, ela em seu desespero, ele na sua tola satisfação provinciana. Juntos e totalmente sozinhos. </a:t>
            </a:r>
          </a:p>
          <a:p>
            <a:endParaRPr lang="pt-BR" sz="2600" dirty="0"/>
          </a:p>
          <a:p>
            <a:r>
              <a:rPr lang="pt-BR" sz="2600" dirty="0"/>
              <a:t>Nada têm em comum, mas nada têm de próprio, por cuja causa valesse ficar sozinho</a:t>
            </a:r>
          </a:p>
          <a:p>
            <a:endParaRPr lang="pt-BR" sz="2600" dirty="0"/>
          </a:p>
          <a:p>
            <a:r>
              <a:rPr lang="pt-BR" sz="2600" dirty="0"/>
              <a:t>Todos os personagens do livro têm seu próprio mundo de ilusão, hábito, impulso e chavões, estão sós, não se podem ajudar, não têm um MUNDO COMUM de fato</a:t>
            </a:r>
          </a:p>
        </p:txBody>
      </p:sp>
    </p:spTree>
    <p:extLst>
      <p:ext uri="{BB962C8B-B14F-4D97-AF65-F5344CB8AC3E}">
        <p14:creationId xmlns:p14="http://schemas.microsoft.com/office/powerpoint/2010/main" val="282286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77820-DD01-47EF-9FF9-EA9B84598104}"/>
              </a:ext>
            </a:extLst>
          </p:cNvPr>
          <p:cNvSpPr>
            <a:spLocks noGrp="1"/>
          </p:cNvSpPr>
          <p:nvPr>
            <p:ph type="title"/>
          </p:nvPr>
        </p:nvSpPr>
        <p:spPr>
          <a:xfrm>
            <a:off x="655320" y="365125"/>
            <a:ext cx="5120114" cy="1692794"/>
          </a:xfrm>
        </p:spPr>
        <p:txBody>
          <a:bodyPr>
            <a:normAutofit/>
          </a:bodyPr>
          <a:lstStyle/>
          <a:p>
            <a:r>
              <a:rPr lang="pt-BR"/>
              <a:t>Realidade autêntica e linguagem</a:t>
            </a:r>
            <a:endParaRPr lang="pt-BR" dirty="0"/>
          </a:p>
        </p:txBody>
      </p:sp>
      <p:cxnSp>
        <p:nvCxnSpPr>
          <p:cNvPr id="3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0A030918-FC61-4826-AD92-4A2FA016D2D0}"/>
              </a:ext>
            </a:extLst>
          </p:cNvPr>
          <p:cNvSpPr>
            <a:spLocks noGrp="1"/>
          </p:cNvSpPr>
          <p:nvPr>
            <p:ph idx="1"/>
          </p:nvPr>
        </p:nvSpPr>
        <p:spPr>
          <a:xfrm>
            <a:off x="655321" y="2575034"/>
            <a:ext cx="5120113" cy="3462228"/>
          </a:xfrm>
        </p:spPr>
        <p:txBody>
          <a:bodyPr>
            <a:normAutofit/>
          </a:bodyPr>
          <a:lstStyle/>
          <a:p>
            <a:r>
              <a:rPr lang="pt-BR" sz="1800" dirty="0"/>
              <a:t>Para Flaubert, o mundo é feito de mera estupidez, de modo que uma realidade autêntica não poderia nunca ser encontrada, mas...</a:t>
            </a:r>
          </a:p>
          <a:p>
            <a:endParaRPr lang="pt-BR" sz="1800" dirty="0"/>
          </a:p>
          <a:p>
            <a:endParaRPr lang="pt-BR" sz="1800" dirty="0"/>
          </a:p>
          <a:p>
            <a:pPr lvl="1"/>
            <a:r>
              <a:rPr lang="pt-BR" sz="1800" dirty="0"/>
              <a:t>A VERDADEIRA REALIDADE EXISTE: EXISTE NA LINGUAGEM DO ESCRITOR QUE DESMASCARA A ESTUPIDEZ POR MEIO DE SEU RELATO</a:t>
            </a:r>
          </a:p>
        </p:txBody>
      </p:sp>
      <p:pic>
        <p:nvPicPr>
          <p:cNvPr id="5" name="Imagem 4">
            <a:extLst>
              <a:ext uri="{FF2B5EF4-FFF2-40B4-BE49-F238E27FC236}">
                <a16:creationId xmlns:a16="http://schemas.microsoft.com/office/drawing/2014/main" id="{CC1B730C-AEF1-44B8-935D-DF9D641DBB5E}"/>
              </a:ext>
            </a:extLst>
          </p:cNvPr>
          <p:cNvPicPr>
            <a:picLocks noChangeAspect="1"/>
          </p:cNvPicPr>
          <p:nvPr/>
        </p:nvPicPr>
        <p:blipFill rotWithShape="1">
          <a:blip r:embed="rId2">
            <a:extLst>
              <a:ext uri="{28A0092B-C50C-407E-A947-70E740481C1C}">
                <a14:useLocalDpi xmlns:a14="http://schemas.microsoft.com/office/drawing/2010/main" val="0"/>
              </a:ext>
            </a:extLst>
          </a:blip>
          <a:srcRect t="2613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6961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51F7BA-FF63-4828-A736-B0C320FD8FAB}"/>
              </a:ext>
            </a:extLst>
          </p:cNvPr>
          <p:cNvSpPr>
            <a:spLocks noGrp="1"/>
          </p:cNvSpPr>
          <p:nvPr>
            <p:ph type="title"/>
          </p:nvPr>
        </p:nvSpPr>
        <p:spPr>
          <a:xfrm>
            <a:off x="686834" y="1153572"/>
            <a:ext cx="3200400" cy="4461163"/>
          </a:xfrm>
        </p:spPr>
        <p:txBody>
          <a:bodyPr>
            <a:normAutofit/>
          </a:bodyPr>
          <a:lstStyle/>
          <a:p>
            <a:r>
              <a:rPr lang="pt-BR">
                <a:solidFill>
                  <a:srgbClr val="FFFFFF"/>
                </a:solidFill>
              </a:rPr>
              <a:t>Nem trágico, nem cômico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630EF2C7-7825-494A-BE11-7AC872E94225}"/>
              </a:ext>
            </a:extLst>
          </p:cNvPr>
          <p:cNvSpPr>
            <a:spLocks noGrp="1"/>
          </p:cNvSpPr>
          <p:nvPr>
            <p:ph idx="1"/>
          </p:nvPr>
        </p:nvSpPr>
        <p:spPr>
          <a:xfrm>
            <a:off x="4447308" y="591344"/>
            <a:ext cx="6906491" cy="5585619"/>
          </a:xfrm>
        </p:spPr>
        <p:txBody>
          <a:bodyPr anchor="ctr">
            <a:normAutofit/>
          </a:bodyPr>
          <a:lstStyle/>
          <a:p>
            <a:r>
              <a:rPr lang="pt-BR" sz="2600" dirty="0"/>
              <a:t>Nem as categorias intermediárias tradicionais: comovente, satírica, didática</a:t>
            </a:r>
          </a:p>
          <a:p>
            <a:endParaRPr lang="pt-BR" sz="2600" dirty="0"/>
          </a:p>
          <a:p>
            <a:r>
              <a:rPr lang="pt-BR" sz="2600" dirty="0"/>
              <a:t>Por que não é trágico? Pois nem o autor nem o leitor se sentem unidos totalmente com a personagem, como é o caso do personagem trágico. Aqui a linguagem desnuda o aspecto tolo da vida [mas há tragicidade, e hoje mais que nunca]</a:t>
            </a:r>
          </a:p>
          <a:p>
            <a:endParaRPr lang="pt-BR" sz="2600" dirty="0"/>
          </a:p>
          <a:p>
            <a:r>
              <a:rPr lang="pt-BR" sz="2600" dirty="0"/>
              <a:t>Por que não é cômico? Porque há profundidade no retrato de seu desespero [porque não estamos tão distanciados assim]</a:t>
            </a:r>
          </a:p>
        </p:txBody>
      </p:sp>
    </p:spTree>
    <p:extLst>
      <p:ext uri="{BB962C8B-B14F-4D97-AF65-F5344CB8AC3E}">
        <p14:creationId xmlns:p14="http://schemas.microsoft.com/office/powerpoint/2010/main" val="183901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928864-41A4-4EA9-AE5D-B165BD4B8DBE}"/>
              </a:ext>
            </a:extLst>
          </p:cNvPr>
          <p:cNvSpPr>
            <a:spLocks noGrp="1"/>
          </p:cNvSpPr>
          <p:nvPr>
            <p:ph type="title"/>
          </p:nvPr>
        </p:nvSpPr>
        <p:spPr>
          <a:xfrm>
            <a:off x="838201" y="365125"/>
            <a:ext cx="3368040" cy="5763963"/>
          </a:xfrm>
        </p:spPr>
        <p:txBody>
          <a:bodyPr>
            <a:normAutofit/>
          </a:bodyPr>
          <a:lstStyle/>
          <a:p>
            <a:r>
              <a:rPr lang="pt-BR" sz="5200" dirty="0"/>
              <a:t>SERIEDADE OBJETIVA</a:t>
            </a:r>
          </a:p>
        </p:txBody>
      </p:sp>
      <p:sp>
        <p:nvSpPr>
          <p:cNvPr id="3" name="Espaço Reservado para Conteúdo 2">
            <a:extLst>
              <a:ext uri="{FF2B5EF4-FFF2-40B4-BE49-F238E27FC236}">
                <a16:creationId xmlns:a16="http://schemas.microsoft.com/office/drawing/2014/main" id="{38031F3B-9255-4C09-911F-4D93B2DDA060}"/>
              </a:ext>
            </a:extLst>
          </p:cNvPr>
          <p:cNvSpPr>
            <a:spLocks noGrp="1"/>
          </p:cNvSpPr>
          <p:nvPr>
            <p:ph sz="half" idx="1"/>
          </p:nvPr>
        </p:nvSpPr>
        <p:spPr>
          <a:xfrm>
            <a:off x="4490720" y="365125"/>
            <a:ext cx="6882132" cy="2806296"/>
          </a:xfrm>
        </p:spPr>
        <p:txBody>
          <a:bodyPr>
            <a:normAutofit/>
          </a:bodyPr>
          <a:lstStyle/>
          <a:p>
            <a:r>
              <a:rPr lang="pt-BR" sz="2400" dirty="0"/>
              <a:t>Diferente de Stendhal e Balzac, Flaubert entra nas profundezas das paixões, sem paixão</a:t>
            </a:r>
          </a:p>
          <a:p>
            <a:endParaRPr lang="pt-BR" sz="2400" dirty="0"/>
          </a:p>
          <a:p>
            <a:r>
              <a:rPr lang="pt-BR" sz="2400" dirty="0"/>
              <a:t>Sem gritos, convulsões, apenas a fixidez de um olhar pensativo: a linguagem produz a verdade, não a opinião</a:t>
            </a:r>
          </a:p>
        </p:txBody>
      </p:sp>
      <p:sp>
        <p:nvSpPr>
          <p:cNvPr id="4" name="Espaço Reservado para Conteúdo 3">
            <a:extLst>
              <a:ext uri="{FF2B5EF4-FFF2-40B4-BE49-F238E27FC236}">
                <a16:creationId xmlns:a16="http://schemas.microsoft.com/office/drawing/2014/main" id="{9E73271D-C1C0-41D3-9ECD-350ABE1BDC24}"/>
              </a:ext>
            </a:extLst>
          </p:cNvPr>
          <p:cNvSpPr>
            <a:spLocks noGrp="1"/>
          </p:cNvSpPr>
          <p:nvPr>
            <p:ph sz="half" idx="2"/>
          </p:nvPr>
        </p:nvSpPr>
        <p:spPr>
          <a:xfrm>
            <a:off x="4490720" y="3322791"/>
            <a:ext cx="6882132" cy="2806296"/>
          </a:xfrm>
        </p:spPr>
        <p:txBody>
          <a:bodyPr>
            <a:noAutofit/>
          </a:bodyPr>
          <a:lstStyle/>
          <a:p>
            <a:r>
              <a:rPr lang="pt-BR" sz="2000" dirty="0"/>
              <a:t>Para Flaubert, o peculiar dos acontecimentos cotidianos e contemporâneos não está nas ações muito movimentadas, não em forças demoníacas, MAS NO QUE SE FAZ NO PRESENTE DURANTE LONGO TEMPO, um movimento como um burburinho, que se faz em vão</a:t>
            </a:r>
          </a:p>
          <a:p>
            <a:endParaRPr lang="pt-BR" sz="2000" dirty="0"/>
          </a:p>
          <a:p>
            <a:r>
              <a:rPr lang="pt-BR" sz="2000" dirty="0"/>
              <a:t>O subsolo político, econômico e social parece estável, mas é TENSO. Há como que o retrato de uma ameaça oculta: a falta de escapatória estúpida está carregada como um explosivo</a:t>
            </a:r>
          </a:p>
        </p:txBody>
      </p:sp>
    </p:spTree>
    <p:extLst>
      <p:ext uri="{BB962C8B-B14F-4D97-AF65-F5344CB8AC3E}">
        <p14:creationId xmlns:p14="http://schemas.microsoft.com/office/powerpoint/2010/main" val="369574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3F7CE25-FA80-4356-B8DD-7DD7B68AA9BF}"/>
              </a:ext>
            </a:extLst>
          </p:cNvPr>
          <p:cNvSpPr>
            <a:spLocks noGrp="1"/>
          </p:cNvSpPr>
          <p:nvPr>
            <p:ph idx="1"/>
          </p:nvPr>
        </p:nvSpPr>
        <p:spPr>
          <a:xfrm>
            <a:off x="4958080" y="467360"/>
            <a:ext cx="6624319" cy="6156960"/>
          </a:xfrm>
        </p:spPr>
        <p:txBody>
          <a:bodyPr>
            <a:normAutofit/>
          </a:bodyPr>
          <a:lstStyle/>
          <a:p>
            <a:r>
              <a:rPr lang="pt-BR" sz="3200" u="sng" dirty="0"/>
              <a:t>O tratamento sério da realidade cotidiana</a:t>
            </a:r>
            <a:r>
              <a:rPr lang="pt-BR" sz="3200" dirty="0"/>
              <a:t>, a </a:t>
            </a:r>
            <a:r>
              <a:rPr lang="pt-BR" sz="3200" u="sng" dirty="0"/>
              <a:t>ascensão</a:t>
            </a:r>
            <a:r>
              <a:rPr lang="pt-BR" sz="3200" dirty="0"/>
              <a:t> de camadas humanas mais largas e socialmente </a:t>
            </a:r>
            <a:r>
              <a:rPr lang="pt-BR" sz="3200" u="sng" dirty="0"/>
              <a:t>inferiores à posição de objetos </a:t>
            </a:r>
            <a:r>
              <a:rPr lang="pt-BR" sz="3200" dirty="0"/>
              <a:t>de representação problemático-existencial, por um lado, e pelo outro o </a:t>
            </a:r>
            <a:r>
              <a:rPr lang="pt-BR" sz="3200" u="sng" dirty="0"/>
              <a:t>emprego</a:t>
            </a:r>
            <a:r>
              <a:rPr lang="pt-BR" sz="3200" dirty="0"/>
              <a:t> de personagens e acontecimentos </a:t>
            </a:r>
            <a:r>
              <a:rPr lang="pt-BR" sz="3200" u="sng" dirty="0"/>
              <a:t>cotidianos</a:t>
            </a:r>
            <a:r>
              <a:rPr lang="pt-BR" sz="3200" dirty="0"/>
              <a:t> quaisquer sobre um pano de fundo historicamente agitado – estes são segundo nos parece os fundamentos do realismo moderno</a:t>
            </a:r>
          </a:p>
        </p:txBody>
      </p:sp>
      <p:pic>
        <p:nvPicPr>
          <p:cNvPr id="5" name="Imagem 4" descr="Uma imagem contendo edifício, homem, mesa, água&#10;&#10;Descrição gerada automaticamente">
            <a:extLst>
              <a:ext uri="{FF2B5EF4-FFF2-40B4-BE49-F238E27FC236}">
                <a16:creationId xmlns:a16="http://schemas.microsoft.com/office/drawing/2014/main" id="{097138BC-15DF-49D0-A9A5-E35C34EB368F}"/>
              </a:ext>
            </a:extLst>
          </p:cNvPr>
          <p:cNvPicPr>
            <a:picLocks noChangeAspect="1"/>
          </p:cNvPicPr>
          <p:nvPr/>
        </p:nvPicPr>
        <p:blipFill rotWithShape="1">
          <a:blip r:embed="rId2">
            <a:extLst>
              <a:ext uri="{28A0092B-C50C-407E-A947-70E740481C1C}">
                <a14:useLocalDpi xmlns:a14="http://schemas.microsoft.com/office/drawing/2010/main" val="0"/>
              </a:ext>
            </a:extLst>
          </a:blip>
          <a:srcRect l="597"/>
          <a:stretch/>
        </p:blipFill>
        <p:spPr>
          <a:xfrm>
            <a:off x="20" y="10"/>
            <a:ext cx="4635571" cy="6857990"/>
          </a:xfrm>
          <a:prstGeom prst="rect">
            <a:avLst/>
          </a:prstGeom>
          <a:effectLst/>
        </p:spPr>
      </p:pic>
    </p:spTree>
    <p:extLst>
      <p:ext uri="{BB962C8B-B14F-4D97-AF65-F5344CB8AC3E}">
        <p14:creationId xmlns:p14="http://schemas.microsoft.com/office/powerpoint/2010/main" val="77183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edifício, foto, velho, pequeno&#10;&#10;Descrição gerada automaticamente">
            <a:extLst>
              <a:ext uri="{FF2B5EF4-FFF2-40B4-BE49-F238E27FC236}">
                <a16:creationId xmlns:a16="http://schemas.microsoft.com/office/drawing/2014/main" id="{B676D6A4-79FB-45D1-96DB-8A8BF7FAFE6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3457" r="-1" b="28011"/>
          <a:stretch/>
        </p:blipFill>
        <p:spPr>
          <a:xfrm>
            <a:off x="20" y="1"/>
            <a:ext cx="12191980" cy="6857999"/>
          </a:xfrm>
          <a:prstGeom prst="rect">
            <a:avLst/>
          </a:prstGeom>
        </p:spPr>
      </p:pic>
      <p:sp>
        <p:nvSpPr>
          <p:cNvPr id="2" name="Título 1">
            <a:extLst>
              <a:ext uri="{FF2B5EF4-FFF2-40B4-BE49-F238E27FC236}">
                <a16:creationId xmlns:a16="http://schemas.microsoft.com/office/drawing/2014/main" id="{9D96B7A9-20D0-4FEE-9A25-3EF68EE2D6FD}"/>
              </a:ext>
            </a:extLst>
          </p:cNvPr>
          <p:cNvSpPr>
            <a:spLocks noGrp="1"/>
          </p:cNvSpPr>
          <p:nvPr>
            <p:ph type="ctrTitle"/>
          </p:nvPr>
        </p:nvSpPr>
        <p:spPr>
          <a:xfrm>
            <a:off x="1524000" y="1122362"/>
            <a:ext cx="9144000" cy="2900518"/>
          </a:xfrm>
        </p:spPr>
        <p:txBody>
          <a:bodyPr>
            <a:normAutofit/>
          </a:bodyPr>
          <a:lstStyle/>
          <a:p>
            <a:r>
              <a:rPr lang="pt-BR">
                <a:solidFill>
                  <a:srgbClr val="FFFFFF"/>
                </a:solidFill>
              </a:rPr>
              <a:t>UM LIVRO SOBRE O NADA</a:t>
            </a:r>
          </a:p>
        </p:txBody>
      </p:sp>
      <p:sp>
        <p:nvSpPr>
          <p:cNvPr id="3" name="Subtítulo 2">
            <a:extLst>
              <a:ext uri="{FF2B5EF4-FFF2-40B4-BE49-F238E27FC236}">
                <a16:creationId xmlns:a16="http://schemas.microsoft.com/office/drawing/2014/main" id="{7DE93430-5C80-4392-A8CD-B780BE5E56EC}"/>
              </a:ext>
            </a:extLst>
          </p:cNvPr>
          <p:cNvSpPr>
            <a:spLocks noGrp="1"/>
          </p:cNvSpPr>
          <p:nvPr>
            <p:ph type="subTitle" idx="1"/>
          </p:nvPr>
        </p:nvSpPr>
        <p:spPr>
          <a:xfrm>
            <a:off x="1524000" y="4159404"/>
            <a:ext cx="9144000" cy="1098395"/>
          </a:xfrm>
        </p:spPr>
        <p:txBody>
          <a:bodyPr>
            <a:normAutofit/>
          </a:bodyPr>
          <a:lstStyle/>
          <a:p>
            <a:r>
              <a:rPr lang="pt-BR" dirty="0">
                <a:solidFill>
                  <a:srgbClr val="FFFFFF"/>
                </a:solidFill>
              </a:rPr>
              <a:t>Madame Bovary segundo análise de </a:t>
            </a:r>
            <a:r>
              <a:rPr lang="pt-BR" b="1" dirty="0">
                <a:solidFill>
                  <a:srgbClr val="FFFFFF"/>
                </a:solidFill>
              </a:rPr>
              <a:t>Jean </a:t>
            </a:r>
            <a:r>
              <a:rPr lang="pt-BR" b="1" dirty="0" err="1">
                <a:solidFill>
                  <a:srgbClr val="FFFFFF"/>
                </a:solidFill>
              </a:rPr>
              <a:t>Rousset</a:t>
            </a:r>
            <a:r>
              <a:rPr lang="pt-BR" b="1" dirty="0">
                <a:solidFill>
                  <a:srgbClr val="FFFFFF"/>
                </a:solidFill>
              </a:rPr>
              <a:t> </a:t>
            </a:r>
          </a:p>
          <a:p>
            <a:r>
              <a:rPr lang="pt-BR" dirty="0">
                <a:solidFill>
                  <a:srgbClr val="FFFFFF"/>
                </a:solidFill>
              </a:rPr>
              <a:t>in </a:t>
            </a:r>
            <a:r>
              <a:rPr lang="pt-BR" b="1" dirty="0">
                <a:solidFill>
                  <a:srgbClr val="FFFFFF"/>
                </a:solidFill>
              </a:rPr>
              <a:t>Forme et </a:t>
            </a:r>
            <a:r>
              <a:rPr lang="pt-BR" b="1" dirty="0" err="1">
                <a:solidFill>
                  <a:srgbClr val="FFFFFF"/>
                </a:solidFill>
              </a:rPr>
              <a:t>Signification</a:t>
            </a:r>
            <a:endParaRPr lang="pt-BR" b="1" dirty="0">
              <a:solidFill>
                <a:srgbClr val="FFFFFF"/>
              </a:solidFill>
            </a:endParaRPr>
          </a:p>
        </p:txBody>
      </p:sp>
    </p:spTree>
    <p:extLst>
      <p:ext uri="{BB962C8B-B14F-4D97-AF65-F5344CB8AC3E}">
        <p14:creationId xmlns:p14="http://schemas.microsoft.com/office/powerpoint/2010/main" val="42882842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45194D-C941-43F2-AE25-F7AD01C7641D}"/>
              </a:ext>
            </a:extLst>
          </p:cNvPr>
          <p:cNvSpPr>
            <a:spLocks noGrp="1"/>
          </p:cNvSpPr>
          <p:nvPr>
            <p:ph type="title"/>
          </p:nvPr>
        </p:nvSpPr>
        <p:spPr>
          <a:xfrm>
            <a:off x="686834" y="1153572"/>
            <a:ext cx="3200400" cy="4461163"/>
          </a:xfrm>
        </p:spPr>
        <p:txBody>
          <a:bodyPr>
            <a:normAutofit/>
          </a:bodyPr>
          <a:lstStyle/>
          <a:p>
            <a:r>
              <a:rPr lang="pt-BR">
                <a:solidFill>
                  <a:srgbClr val="FFFFFF"/>
                </a:solidFill>
              </a:rPr>
              <a:t>Parte 1, cap. 9</a:t>
            </a: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8FEC8186-1E18-4C67-A7FC-8FAE2CCE2FA6}"/>
              </a:ext>
            </a:extLst>
          </p:cNvPr>
          <p:cNvSpPr>
            <a:spLocks noGrp="1"/>
          </p:cNvSpPr>
          <p:nvPr>
            <p:ph idx="1"/>
          </p:nvPr>
        </p:nvSpPr>
        <p:spPr>
          <a:xfrm>
            <a:off x="4447308" y="591344"/>
            <a:ext cx="6906491" cy="5585619"/>
          </a:xfrm>
        </p:spPr>
        <p:txBody>
          <a:bodyPr anchor="ctr">
            <a:normAutofit/>
          </a:bodyPr>
          <a:lstStyle/>
          <a:p>
            <a:pPr marL="0" indent="0">
              <a:buNone/>
            </a:pPr>
            <a:r>
              <a:rPr lang="pt-BR" dirty="0"/>
              <a:t>Mas era principalmente nas horas das refeições que ela não aguentava mais, </a:t>
            </a:r>
            <a:r>
              <a:rPr lang="pt-BR" b="1" dirty="0"/>
              <a:t>dentro</a:t>
            </a:r>
            <a:r>
              <a:rPr lang="pt-BR" dirty="0"/>
              <a:t> da salinha do andar térreo, </a:t>
            </a:r>
            <a:r>
              <a:rPr lang="pt-BR" b="1" dirty="0"/>
              <a:t>com</a:t>
            </a:r>
            <a:r>
              <a:rPr lang="pt-BR" dirty="0"/>
              <a:t> a lareira que fumegava, a porta que rangia, as paredes que suavam, as lajotas úmidas; todo o amargor da existência lhe parecia servido em seu prato e, com a fumaça do caldo, subia-lhe do fundo da alma como outras tantas baforadas de esmorecimento (enjoo). Charles era lento para comer; ela beliscava umas avelãs, ou então, apoiada nos cotovelos, brincava com a ponta da faca, fazendo riscos na toalha encerrada</a:t>
            </a:r>
          </a:p>
        </p:txBody>
      </p:sp>
    </p:spTree>
    <p:extLst>
      <p:ext uri="{BB962C8B-B14F-4D97-AF65-F5344CB8AC3E}">
        <p14:creationId xmlns:p14="http://schemas.microsoft.com/office/powerpoint/2010/main" val="347530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Imagem em preto e branco de pessoas andando de cavalo&#10;&#10;Descrição gerada automaticamente">
            <a:extLst>
              <a:ext uri="{FF2B5EF4-FFF2-40B4-BE49-F238E27FC236}">
                <a16:creationId xmlns:a16="http://schemas.microsoft.com/office/drawing/2014/main" id="{8B7B641F-34C1-4B6B-BF97-08B3462140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2" r="185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EC42BF5-A70B-4515-A673-F35F13F236FC}"/>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Anti-romance</a:t>
            </a:r>
          </a:p>
        </p:txBody>
      </p:sp>
      <p:sp>
        <p:nvSpPr>
          <p:cNvPr id="3" name="Espaço Reservado para Conteúdo 2">
            <a:extLst>
              <a:ext uri="{FF2B5EF4-FFF2-40B4-BE49-F238E27FC236}">
                <a16:creationId xmlns:a16="http://schemas.microsoft.com/office/drawing/2014/main" id="{DABBB762-16AC-4C1F-A2D0-ED99D43563C1}"/>
              </a:ext>
            </a:extLst>
          </p:cNvPr>
          <p:cNvSpPr>
            <a:spLocks noGrp="1"/>
          </p:cNvSpPr>
          <p:nvPr>
            <p:ph sz="half" idx="1"/>
          </p:nvPr>
        </p:nvSpPr>
        <p:spPr>
          <a:xfrm>
            <a:off x="5827048" y="1868487"/>
            <a:ext cx="5721484" cy="4351338"/>
          </a:xfrm>
        </p:spPr>
        <p:txBody>
          <a:bodyPr vert="horz" lIns="91440" tIns="45720" rIns="91440" bIns="45720" rtlCol="0">
            <a:normAutofit/>
          </a:bodyPr>
          <a:lstStyle/>
          <a:p>
            <a:r>
              <a:rPr lang="en-US"/>
              <a:t>Madame Bovary, um anti-romance?</a:t>
            </a:r>
          </a:p>
          <a:p>
            <a:endParaRPr lang="en-US"/>
          </a:p>
          <a:p>
            <a:r>
              <a:rPr lang="en-US"/>
              <a:t>Anti-romance é um romance como Dom Quixote: que parece um romance, mas no fundo é uma crítica ao romance, uma reflexão sobre o romance</a:t>
            </a:r>
          </a:p>
        </p:txBody>
      </p:sp>
    </p:spTree>
    <p:extLst>
      <p:ext uri="{BB962C8B-B14F-4D97-AF65-F5344CB8AC3E}">
        <p14:creationId xmlns:p14="http://schemas.microsoft.com/office/powerpoint/2010/main" val="77594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2F17B0-C02B-4BC9-B69A-F6C7D7C9EF78}"/>
              </a:ext>
            </a:extLst>
          </p:cNvPr>
          <p:cNvSpPr>
            <a:spLocks noGrp="1"/>
          </p:cNvSpPr>
          <p:nvPr>
            <p:ph type="title"/>
          </p:nvPr>
        </p:nvSpPr>
        <p:spPr>
          <a:xfrm>
            <a:off x="838200" y="365125"/>
            <a:ext cx="10515600" cy="1828444"/>
          </a:xfrm>
        </p:spPr>
        <p:txBody>
          <a:bodyPr>
            <a:normAutofit/>
          </a:bodyPr>
          <a:lstStyle/>
          <a:p>
            <a:r>
              <a:rPr lang="pt-BR" sz="5200"/>
              <a:t>Anti-romance</a:t>
            </a:r>
          </a:p>
        </p:txBody>
      </p:sp>
      <p:sp>
        <p:nvSpPr>
          <p:cNvPr id="3" name="Espaço Reservado para Conteúdo 2">
            <a:extLst>
              <a:ext uri="{FF2B5EF4-FFF2-40B4-BE49-F238E27FC236}">
                <a16:creationId xmlns:a16="http://schemas.microsoft.com/office/drawing/2014/main" id="{25BC82DE-C9DF-41A6-BCA6-341AB848B792}"/>
              </a:ext>
            </a:extLst>
          </p:cNvPr>
          <p:cNvSpPr>
            <a:spLocks noGrp="1"/>
          </p:cNvSpPr>
          <p:nvPr>
            <p:ph sz="half" idx="1"/>
          </p:nvPr>
        </p:nvSpPr>
        <p:spPr>
          <a:xfrm>
            <a:off x="838200" y="2398626"/>
            <a:ext cx="5158427" cy="3730460"/>
          </a:xfrm>
        </p:spPr>
        <p:txBody>
          <a:bodyPr>
            <a:normAutofit/>
          </a:bodyPr>
          <a:lstStyle/>
          <a:p>
            <a:r>
              <a:rPr lang="pt-BR" sz="2000" dirty="0"/>
              <a:t>Romance que entra em crise: crise do personagem, da psicologia, do enredo</a:t>
            </a:r>
          </a:p>
          <a:p>
            <a:endParaRPr lang="pt-BR" sz="2000" dirty="0"/>
          </a:p>
          <a:p>
            <a:r>
              <a:rPr lang="pt-BR" sz="2000" dirty="0"/>
              <a:t>Que quer romper com o romance existente: é um romance que não tem intriga</a:t>
            </a:r>
          </a:p>
          <a:p>
            <a:endParaRPr lang="pt-BR" sz="2000" dirty="0"/>
          </a:p>
          <a:p>
            <a:r>
              <a:rPr lang="pt-BR" sz="2000" dirty="0"/>
              <a:t>Flaubert: “O que eu gostaria de realizar, é um livro sobre nada... um livro que quase não tem intriga” </a:t>
            </a:r>
          </a:p>
          <a:p>
            <a:r>
              <a:rPr lang="pt-BR" sz="2000" dirty="0"/>
              <a:t> </a:t>
            </a:r>
          </a:p>
        </p:txBody>
      </p:sp>
      <p:sp>
        <p:nvSpPr>
          <p:cNvPr id="4" name="Espaço Reservado para Conteúdo 3">
            <a:extLst>
              <a:ext uri="{FF2B5EF4-FFF2-40B4-BE49-F238E27FC236}">
                <a16:creationId xmlns:a16="http://schemas.microsoft.com/office/drawing/2014/main" id="{2472E694-EB6A-4BF5-BA82-16E1207DE4CF}"/>
              </a:ext>
            </a:extLst>
          </p:cNvPr>
          <p:cNvSpPr>
            <a:spLocks noGrp="1"/>
          </p:cNvSpPr>
          <p:nvPr>
            <p:ph sz="half" idx="2"/>
          </p:nvPr>
        </p:nvSpPr>
        <p:spPr>
          <a:xfrm>
            <a:off x="6189154" y="2398626"/>
            <a:ext cx="5164645" cy="3730460"/>
          </a:xfrm>
        </p:spPr>
        <p:txBody>
          <a:bodyPr>
            <a:normAutofit/>
          </a:bodyPr>
          <a:lstStyle/>
          <a:p>
            <a:endParaRPr lang="pt-BR" sz="2000" dirty="0"/>
          </a:p>
          <a:p>
            <a:r>
              <a:rPr lang="pt-BR" sz="2000" dirty="0"/>
              <a:t>“Se o livro que escrevo com tanta dificuldade tiver sucesso, terei provado 2 verdades”</a:t>
            </a:r>
          </a:p>
          <a:p>
            <a:endParaRPr lang="pt-BR" sz="2000" dirty="0"/>
          </a:p>
          <a:p>
            <a:pPr lvl="1"/>
            <a:r>
              <a:rPr lang="pt-BR" sz="2000" dirty="0"/>
              <a:t>Que a poesia é subjetiva, que não existe o bom tema em arte, que </a:t>
            </a:r>
            <a:r>
              <a:rPr lang="pt-BR" sz="2000" dirty="0" err="1"/>
              <a:t>Yvetot</a:t>
            </a:r>
            <a:r>
              <a:rPr lang="pt-BR" sz="2000" dirty="0"/>
              <a:t> vale tanto quando Constantinopla</a:t>
            </a:r>
          </a:p>
          <a:p>
            <a:pPr lvl="1"/>
            <a:endParaRPr lang="pt-BR" sz="2000" dirty="0"/>
          </a:p>
          <a:p>
            <a:pPr lvl="1"/>
            <a:r>
              <a:rPr lang="pt-BR" sz="2000" dirty="0"/>
              <a:t>Que se pode escrever sobre o que quer que seja</a:t>
            </a:r>
          </a:p>
        </p:txBody>
      </p:sp>
    </p:spTree>
    <p:extLst>
      <p:ext uri="{BB962C8B-B14F-4D97-AF65-F5344CB8AC3E}">
        <p14:creationId xmlns:p14="http://schemas.microsoft.com/office/powerpoint/2010/main" val="234089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8B4C1-C7F3-477F-AE35-E584857B7D90}"/>
              </a:ext>
            </a:extLst>
          </p:cNvPr>
          <p:cNvSpPr>
            <a:spLocks noGrp="1"/>
          </p:cNvSpPr>
          <p:nvPr>
            <p:ph type="title"/>
          </p:nvPr>
        </p:nvSpPr>
        <p:spPr/>
        <p:txBody>
          <a:bodyPr/>
          <a:lstStyle/>
          <a:p>
            <a:r>
              <a:rPr lang="pt-BR" dirty="0" err="1"/>
              <a:t>Anti-romance</a:t>
            </a:r>
            <a:endParaRPr lang="pt-BR" dirty="0"/>
          </a:p>
        </p:txBody>
      </p:sp>
      <p:sp>
        <p:nvSpPr>
          <p:cNvPr id="3" name="Espaço Reservado para Conteúdo 2">
            <a:extLst>
              <a:ext uri="{FF2B5EF4-FFF2-40B4-BE49-F238E27FC236}">
                <a16:creationId xmlns:a16="http://schemas.microsoft.com/office/drawing/2014/main" id="{C3F8F63E-2021-4394-908F-E38140283689}"/>
              </a:ext>
            </a:extLst>
          </p:cNvPr>
          <p:cNvSpPr>
            <a:spLocks noGrp="1"/>
          </p:cNvSpPr>
          <p:nvPr>
            <p:ph sz="half" idx="1"/>
          </p:nvPr>
        </p:nvSpPr>
        <p:spPr/>
        <p:txBody>
          <a:bodyPr/>
          <a:lstStyle/>
          <a:p>
            <a:r>
              <a:rPr lang="pt-BR" dirty="0"/>
              <a:t>O que para Flaubert era uma não-intriga, torna-se intriga para o Nouveau-</a:t>
            </a:r>
            <a:r>
              <a:rPr lang="pt-BR" dirty="0" err="1"/>
              <a:t>roman</a:t>
            </a:r>
            <a:r>
              <a:rPr lang="pt-BR" dirty="0"/>
              <a:t>, por exemplo, que se insurge de novo contra a intriga, mas visando um romance </a:t>
            </a:r>
            <a:r>
              <a:rPr lang="pt-BR" dirty="0" err="1"/>
              <a:t>flaubertiano</a:t>
            </a:r>
            <a:endParaRPr lang="pt-BR" dirty="0"/>
          </a:p>
        </p:txBody>
      </p:sp>
      <p:sp>
        <p:nvSpPr>
          <p:cNvPr id="4" name="Espaço Reservado para Conteúdo 3">
            <a:extLst>
              <a:ext uri="{FF2B5EF4-FFF2-40B4-BE49-F238E27FC236}">
                <a16:creationId xmlns:a16="http://schemas.microsoft.com/office/drawing/2014/main" id="{E313BC92-07D0-48B0-860A-DB223A928AB7}"/>
              </a:ext>
            </a:extLst>
          </p:cNvPr>
          <p:cNvSpPr>
            <a:spLocks noGrp="1"/>
          </p:cNvSpPr>
          <p:nvPr>
            <p:ph sz="half" idx="2"/>
          </p:nvPr>
        </p:nvSpPr>
        <p:spPr/>
        <p:txBody>
          <a:bodyPr/>
          <a:lstStyle/>
          <a:p>
            <a:r>
              <a:rPr lang="pt-BR" dirty="0"/>
              <a:t>Mas isso não impede que a busca de Flaubert, seja ainda hoje relevante</a:t>
            </a:r>
          </a:p>
          <a:p>
            <a:endParaRPr lang="pt-BR" dirty="0"/>
          </a:p>
          <a:p>
            <a:r>
              <a:rPr lang="pt-BR" dirty="0"/>
              <a:t>É o primeiro romance que dá as costas a história, a aventura (ainda que haja psicologia e enredo, estes estão entre parênteses)</a:t>
            </a:r>
          </a:p>
        </p:txBody>
      </p:sp>
    </p:spTree>
    <p:extLst>
      <p:ext uri="{BB962C8B-B14F-4D97-AF65-F5344CB8AC3E}">
        <p14:creationId xmlns:p14="http://schemas.microsoft.com/office/powerpoint/2010/main" val="397614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D79A6-F984-4204-8C9A-0AB05422292D}"/>
              </a:ext>
            </a:extLst>
          </p:cNvPr>
          <p:cNvSpPr>
            <a:spLocks noGrp="1"/>
          </p:cNvSpPr>
          <p:nvPr>
            <p:ph type="title"/>
          </p:nvPr>
        </p:nvSpPr>
        <p:spPr/>
        <p:txBody>
          <a:bodyPr/>
          <a:lstStyle/>
          <a:p>
            <a:r>
              <a:rPr lang="pt-BR" dirty="0"/>
              <a:t>Ponto de vista</a:t>
            </a:r>
          </a:p>
        </p:txBody>
      </p:sp>
      <p:sp>
        <p:nvSpPr>
          <p:cNvPr id="3" name="Espaço Reservado para Conteúdo 2">
            <a:extLst>
              <a:ext uri="{FF2B5EF4-FFF2-40B4-BE49-F238E27FC236}">
                <a16:creationId xmlns:a16="http://schemas.microsoft.com/office/drawing/2014/main" id="{0394ED8B-283C-40DE-A1C1-2D3CDE5DEBAE}"/>
              </a:ext>
            </a:extLst>
          </p:cNvPr>
          <p:cNvSpPr>
            <a:spLocks noGrp="1"/>
          </p:cNvSpPr>
          <p:nvPr>
            <p:ph sz="half" idx="1"/>
          </p:nvPr>
        </p:nvSpPr>
        <p:spPr/>
        <p:txBody>
          <a:bodyPr>
            <a:normAutofit fontScale="92500"/>
          </a:bodyPr>
          <a:lstStyle/>
          <a:p>
            <a:r>
              <a:rPr lang="pt-BR" dirty="0"/>
              <a:t>Flaubert valoriza acima de tudo a arte, a composição, o estilo, a beleza</a:t>
            </a:r>
          </a:p>
          <a:p>
            <a:endParaRPr lang="pt-BR" dirty="0"/>
          </a:p>
          <a:p>
            <a:r>
              <a:rPr lang="pt-BR" dirty="0"/>
              <a:t>Flaubert não fala expressamente em ponto de vista, mas certamente este tema o preocupa: o ponto de vista assumido pelo escritor em relação aos eventos e aos personagens no interior do romance</a:t>
            </a:r>
          </a:p>
        </p:txBody>
      </p:sp>
      <p:sp>
        <p:nvSpPr>
          <p:cNvPr id="4" name="Espaço Reservado para Conteúdo 3">
            <a:extLst>
              <a:ext uri="{FF2B5EF4-FFF2-40B4-BE49-F238E27FC236}">
                <a16:creationId xmlns:a16="http://schemas.microsoft.com/office/drawing/2014/main" id="{FDB75D47-45CA-4D43-BA63-1FEED0178D26}"/>
              </a:ext>
            </a:extLst>
          </p:cNvPr>
          <p:cNvSpPr>
            <a:spLocks noGrp="1"/>
          </p:cNvSpPr>
          <p:nvPr>
            <p:ph sz="half" idx="2"/>
          </p:nvPr>
        </p:nvSpPr>
        <p:spPr/>
        <p:txBody>
          <a:bodyPr>
            <a:normAutofit fontScale="92500"/>
          </a:bodyPr>
          <a:lstStyle/>
          <a:p>
            <a:r>
              <a:rPr lang="pt-BR" dirty="0"/>
              <a:t>Imparcialidade e vista panorâmica, impessoalidade e objetividade?</a:t>
            </a:r>
          </a:p>
          <a:p>
            <a:endParaRPr lang="pt-BR" dirty="0"/>
          </a:p>
          <a:p>
            <a:r>
              <a:rPr lang="pt-BR" dirty="0"/>
              <a:t>Mas para Flaubert não há realidade objetiva, toda percepção é a ilusão de alguém</a:t>
            </a:r>
          </a:p>
          <a:p>
            <a:endParaRPr lang="pt-BR" dirty="0"/>
          </a:p>
          <a:p>
            <a:r>
              <a:rPr lang="pt-BR" dirty="0"/>
              <a:t>Isso não colocaria em xeque a posição privilegiada do autor onisciente?</a:t>
            </a:r>
          </a:p>
        </p:txBody>
      </p:sp>
    </p:spTree>
    <p:extLst>
      <p:ext uri="{BB962C8B-B14F-4D97-AF65-F5344CB8AC3E}">
        <p14:creationId xmlns:p14="http://schemas.microsoft.com/office/powerpoint/2010/main" val="129792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Foto em preto e branco de pessoas sentadas&#10;&#10;Descrição gerada automaticamente">
            <a:extLst>
              <a:ext uri="{FF2B5EF4-FFF2-40B4-BE49-F238E27FC236}">
                <a16:creationId xmlns:a16="http://schemas.microsoft.com/office/drawing/2014/main" id="{353E0A32-6A44-4BBD-A3F8-47A4C86156B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56" r="996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1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7510A80-0FB8-4902-A8CF-56909C797F20}"/>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Charles Bovary – Ponto de vista</a:t>
            </a:r>
          </a:p>
        </p:txBody>
      </p:sp>
      <p:sp>
        <p:nvSpPr>
          <p:cNvPr id="4" name="Espaço Reservado para Conteúdo 3">
            <a:extLst>
              <a:ext uri="{FF2B5EF4-FFF2-40B4-BE49-F238E27FC236}">
                <a16:creationId xmlns:a16="http://schemas.microsoft.com/office/drawing/2014/main" id="{DB9C9E2C-EB64-4356-9EC8-2A28888A5078}"/>
              </a:ext>
            </a:extLst>
          </p:cNvPr>
          <p:cNvSpPr>
            <a:spLocks noGrp="1"/>
          </p:cNvSpPr>
          <p:nvPr>
            <p:ph sz="half" idx="2"/>
          </p:nvPr>
        </p:nvSpPr>
        <p:spPr>
          <a:xfrm>
            <a:off x="5827048" y="1868487"/>
            <a:ext cx="5721484" cy="4351338"/>
          </a:xfrm>
        </p:spPr>
        <p:txBody>
          <a:bodyPr vert="horz" lIns="91440" tIns="45720" rIns="91440" bIns="45720" rtlCol="0">
            <a:normAutofit fontScale="77500" lnSpcReduction="20000"/>
          </a:bodyPr>
          <a:lstStyle/>
          <a:p>
            <a:pPr marL="0"/>
            <a:r>
              <a:rPr lang="en-US" sz="2600" dirty="0"/>
              <a:t>O </a:t>
            </a:r>
            <a:r>
              <a:rPr lang="en-US" sz="2600" dirty="0" err="1"/>
              <a:t>fato</a:t>
            </a:r>
            <a:r>
              <a:rPr lang="en-US" sz="2600" dirty="0"/>
              <a:t> de Charles </a:t>
            </a:r>
            <a:r>
              <a:rPr lang="en-US" sz="2600" dirty="0" err="1"/>
              <a:t>ter</a:t>
            </a:r>
            <a:r>
              <a:rPr lang="en-US" sz="2600" dirty="0"/>
              <a:t> </a:t>
            </a:r>
            <a:r>
              <a:rPr lang="en-US" sz="2600" dirty="0" err="1"/>
              <a:t>posição</a:t>
            </a:r>
            <a:r>
              <a:rPr lang="en-US" sz="2600" dirty="0"/>
              <a:t> central no </a:t>
            </a:r>
            <a:r>
              <a:rPr lang="en-US" sz="2600" dirty="0" err="1"/>
              <a:t>início</a:t>
            </a:r>
            <a:r>
              <a:rPr lang="en-US" sz="2600" dirty="0"/>
              <a:t> e no final do </a:t>
            </a:r>
            <a:r>
              <a:rPr lang="en-US" sz="2600" dirty="0" err="1"/>
              <a:t>livro</a:t>
            </a:r>
            <a:r>
              <a:rPr lang="en-US" sz="2600" dirty="0"/>
              <a:t> </a:t>
            </a:r>
            <a:r>
              <a:rPr lang="en-US" sz="2600" dirty="0" err="1"/>
              <a:t>estava</a:t>
            </a:r>
            <a:r>
              <a:rPr lang="en-US" sz="2600" dirty="0"/>
              <a:t> </a:t>
            </a:r>
            <a:r>
              <a:rPr lang="en-US" sz="2600" dirty="0" err="1"/>
              <a:t>prevista</a:t>
            </a:r>
            <a:r>
              <a:rPr lang="en-US" sz="2600" dirty="0"/>
              <a:t> no </a:t>
            </a:r>
            <a:r>
              <a:rPr lang="en-US" sz="2600" dirty="0" err="1"/>
              <a:t>plano</a:t>
            </a:r>
            <a:r>
              <a:rPr lang="en-US" sz="2600" dirty="0"/>
              <a:t> </a:t>
            </a:r>
            <a:r>
              <a:rPr lang="en-US" sz="2600" dirty="0" err="1"/>
              <a:t>inicial</a:t>
            </a:r>
            <a:r>
              <a:rPr lang="en-US" sz="2600" dirty="0"/>
              <a:t> de Flaubert</a:t>
            </a:r>
          </a:p>
          <a:p>
            <a:pPr marL="0"/>
            <a:endParaRPr lang="en-US" sz="2600" dirty="0"/>
          </a:p>
          <a:p>
            <a:pPr marL="0"/>
            <a:r>
              <a:rPr lang="en-US" sz="2600" dirty="0"/>
              <a:t>A </a:t>
            </a:r>
            <a:r>
              <a:rPr lang="en-US" sz="2600" dirty="0" err="1"/>
              <a:t>única</a:t>
            </a:r>
            <a:r>
              <a:rPr lang="en-US" sz="2600" dirty="0"/>
              <a:t> </a:t>
            </a:r>
            <a:r>
              <a:rPr lang="en-US" sz="2600" dirty="0" err="1"/>
              <a:t>diferença</a:t>
            </a:r>
            <a:r>
              <a:rPr lang="en-US" sz="2600" dirty="0"/>
              <a:t> é a </a:t>
            </a:r>
            <a:r>
              <a:rPr lang="en-US" sz="2600" dirty="0" err="1"/>
              <a:t>importância</a:t>
            </a:r>
            <a:r>
              <a:rPr lang="en-US" sz="2600" dirty="0"/>
              <a:t> </a:t>
            </a:r>
            <a:r>
              <a:rPr lang="en-US" sz="2600" dirty="0" err="1"/>
              <a:t>crescente</a:t>
            </a:r>
            <a:r>
              <a:rPr lang="en-US" sz="2600" dirty="0"/>
              <a:t> de </a:t>
            </a:r>
            <a:r>
              <a:rPr lang="en-US" sz="2600" dirty="0" err="1"/>
              <a:t>Homais</a:t>
            </a:r>
            <a:r>
              <a:rPr lang="en-US" sz="2600" dirty="0"/>
              <a:t> </a:t>
            </a:r>
            <a:r>
              <a:rPr lang="en-US" sz="2600" dirty="0" err="1"/>
              <a:t>nas</a:t>
            </a:r>
            <a:r>
              <a:rPr lang="en-US" sz="2600" dirty="0"/>
              <a:t> </a:t>
            </a:r>
            <a:r>
              <a:rPr lang="en-US" sz="2600" dirty="0" err="1"/>
              <a:t>últimas</a:t>
            </a:r>
            <a:r>
              <a:rPr lang="en-US" sz="2600" dirty="0"/>
              <a:t> </a:t>
            </a:r>
            <a:r>
              <a:rPr lang="en-US" sz="2600" dirty="0" err="1"/>
              <a:t>páginas</a:t>
            </a:r>
            <a:endParaRPr lang="en-US" sz="2600" dirty="0"/>
          </a:p>
          <a:p>
            <a:pPr marL="0"/>
            <a:endParaRPr lang="en-US" sz="2600" dirty="0"/>
          </a:p>
          <a:p>
            <a:pPr marL="0"/>
            <a:r>
              <a:rPr lang="en-US" sz="2600" dirty="0"/>
              <a:t>Estes </a:t>
            </a:r>
            <a:r>
              <a:rPr lang="en-US" sz="2600" dirty="0" err="1"/>
              <a:t>dois</a:t>
            </a:r>
            <a:r>
              <a:rPr lang="en-US" sz="2600" dirty="0"/>
              <a:t> </a:t>
            </a:r>
            <a:r>
              <a:rPr lang="en-US" sz="2600" dirty="0" err="1"/>
              <a:t>personagens</a:t>
            </a:r>
            <a:r>
              <a:rPr lang="en-US" sz="2600" dirty="0"/>
              <a:t> </a:t>
            </a:r>
            <a:r>
              <a:rPr lang="en-US" sz="2600" dirty="0" err="1"/>
              <a:t>apresentados</a:t>
            </a:r>
            <a:r>
              <a:rPr lang="en-US" sz="2600" dirty="0"/>
              <a:t> do exterior, </a:t>
            </a:r>
            <a:r>
              <a:rPr lang="en-US" sz="2600" dirty="0" err="1"/>
              <a:t>objetivamente</a:t>
            </a:r>
            <a:r>
              <a:rPr lang="en-US" sz="2600" dirty="0"/>
              <a:t>, </a:t>
            </a:r>
            <a:r>
              <a:rPr lang="en-US" sz="2600" dirty="0" err="1"/>
              <a:t>asseguram</a:t>
            </a:r>
            <a:r>
              <a:rPr lang="en-US" sz="2600" dirty="0"/>
              <a:t> </a:t>
            </a:r>
            <a:r>
              <a:rPr lang="en-US" sz="2600" dirty="0" err="1"/>
              <a:t>ao</a:t>
            </a:r>
            <a:r>
              <a:rPr lang="en-US" sz="2600" dirty="0"/>
              <a:t> romance </a:t>
            </a:r>
            <a:r>
              <a:rPr lang="en-US" sz="2600" dirty="0" err="1"/>
              <a:t>uma</a:t>
            </a:r>
            <a:r>
              <a:rPr lang="en-US" sz="2600" dirty="0"/>
              <a:t> entrada e </a:t>
            </a:r>
            <a:r>
              <a:rPr lang="en-US" sz="2600" dirty="0" err="1"/>
              <a:t>uma</a:t>
            </a:r>
            <a:r>
              <a:rPr lang="en-US" sz="2600" dirty="0"/>
              <a:t> </a:t>
            </a:r>
            <a:r>
              <a:rPr lang="en-US" sz="2600" dirty="0" err="1"/>
              <a:t>saída</a:t>
            </a:r>
            <a:r>
              <a:rPr lang="en-US" sz="2600" dirty="0"/>
              <a:t>, um </a:t>
            </a:r>
            <a:r>
              <a:rPr lang="en-US" sz="2600" dirty="0" err="1"/>
              <a:t>ponto</a:t>
            </a:r>
            <a:r>
              <a:rPr lang="en-US" sz="2600" dirty="0"/>
              <a:t> de vista de </a:t>
            </a:r>
            <a:r>
              <a:rPr lang="en-US" sz="2600" dirty="0" err="1"/>
              <a:t>cima</a:t>
            </a:r>
            <a:r>
              <a:rPr lang="en-US" sz="2600" dirty="0"/>
              <a:t> e à </a:t>
            </a:r>
            <a:r>
              <a:rPr lang="en-US" sz="2600" dirty="0" err="1"/>
              <a:t>distância</a:t>
            </a:r>
            <a:r>
              <a:rPr lang="en-US" sz="2600" dirty="0"/>
              <a:t>, nada de saber </a:t>
            </a:r>
            <a:r>
              <a:rPr lang="en-US" sz="2600" dirty="0" err="1"/>
              <a:t>suas</a:t>
            </a:r>
            <a:r>
              <a:rPr lang="en-US" sz="2600" dirty="0"/>
              <a:t> </a:t>
            </a:r>
            <a:r>
              <a:rPr lang="en-US" sz="2600" dirty="0" err="1"/>
              <a:t>motivações</a:t>
            </a:r>
            <a:r>
              <a:rPr lang="en-US" sz="2600" dirty="0"/>
              <a:t> </a:t>
            </a:r>
            <a:r>
              <a:rPr lang="en-US" sz="2600" dirty="0" err="1"/>
              <a:t>secretas</a:t>
            </a:r>
            <a:endParaRPr lang="en-US" sz="2600" dirty="0"/>
          </a:p>
          <a:p>
            <a:pPr marL="0"/>
            <a:endParaRPr lang="en-US" sz="2600" dirty="0"/>
          </a:p>
          <a:p>
            <a:pPr marL="0"/>
            <a:r>
              <a:rPr lang="en-US" sz="2600" dirty="0"/>
              <a:t>Note-se que Charles </a:t>
            </a:r>
            <a:r>
              <a:rPr lang="en-US" sz="2600" dirty="0" err="1"/>
              <a:t>está</a:t>
            </a:r>
            <a:r>
              <a:rPr lang="en-US" sz="2600" dirty="0"/>
              <a:t> </a:t>
            </a:r>
            <a:r>
              <a:rPr lang="en-US" sz="2600" dirty="0" err="1"/>
              <a:t>inicialmente</a:t>
            </a:r>
            <a:r>
              <a:rPr lang="en-US" sz="2600" dirty="0"/>
              <a:t> </a:t>
            </a:r>
            <a:r>
              <a:rPr lang="en-US" sz="2600" dirty="0" err="1"/>
              <a:t>assimilado</a:t>
            </a:r>
            <a:r>
              <a:rPr lang="en-US" sz="2600" dirty="0"/>
              <a:t> </a:t>
            </a:r>
            <a:r>
              <a:rPr lang="en-US" sz="2600" dirty="0" err="1"/>
              <a:t>ao</a:t>
            </a:r>
            <a:r>
              <a:rPr lang="en-US" sz="2600" dirty="0"/>
              <a:t> </a:t>
            </a:r>
            <a:r>
              <a:rPr lang="en-US" sz="2600" dirty="0" err="1"/>
              <a:t>olhar</a:t>
            </a:r>
            <a:r>
              <a:rPr lang="en-US" sz="2600" dirty="0"/>
              <a:t> de um NÓS que </a:t>
            </a:r>
            <a:r>
              <a:rPr lang="en-US" sz="2600" dirty="0" err="1"/>
              <a:t>depois</a:t>
            </a:r>
            <a:r>
              <a:rPr lang="en-US" sz="2600" dirty="0"/>
              <a:t> </a:t>
            </a:r>
            <a:r>
              <a:rPr lang="en-US" sz="2600" dirty="0" err="1"/>
              <a:t>desaparece</a:t>
            </a:r>
            <a:endParaRPr lang="en-US" sz="2600" dirty="0"/>
          </a:p>
        </p:txBody>
      </p:sp>
    </p:spTree>
    <p:extLst>
      <p:ext uri="{BB962C8B-B14F-4D97-AF65-F5344CB8AC3E}">
        <p14:creationId xmlns:p14="http://schemas.microsoft.com/office/powerpoint/2010/main" val="155316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6802AF-BA31-41E5-A232-1789880857C7}"/>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a:t>Homais – ponto de vista</a:t>
            </a:r>
          </a:p>
        </p:txBody>
      </p:sp>
      <p:sp>
        <p:nvSpPr>
          <p:cNvPr id="26"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Espaço Reservado para Conteúdo 3">
            <a:extLst>
              <a:ext uri="{FF2B5EF4-FFF2-40B4-BE49-F238E27FC236}">
                <a16:creationId xmlns:a16="http://schemas.microsoft.com/office/drawing/2014/main" id="{3667E25F-CBDD-4BDE-97A9-20F59E88A499}"/>
              </a:ext>
            </a:extLst>
          </p:cNvPr>
          <p:cNvSpPr>
            <a:spLocks noGrp="1"/>
          </p:cNvSpPr>
          <p:nvPr>
            <p:ph sz="half" idx="2"/>
          </p:nvPr>
        </p:nvSpPr>
        <p:spPr>
          <a:xfrm>
            <a:off x="411479" y="2688336"/>
            <a:ext cx="4498848" cy="3584448"/>
          </a:xfrm>
        </p:spPr>
        <p:txBody>
          <a:bodyPr vert="horz" lIns="91440" tIns="45720" rIns="91440" bIns="45720" rtlCol="0" anchor="t">
            <a:normAutofit/>
          </a:bodyPr>
          <a:lstStyle/>
          <a:p>
            <a:r>
              <a:rPr lang="en-US" sz="1800" dirty="0"/>
              <a:t>A entrada de Charles </a:t>
            </a:r>
            <a:r>
              <a:rPr lang="en-US" sz="1800" dirty="0" err="1"/>
              <a:t>na</a:t>
            </a:r>
            <a:r>
              <a:rPr lang="en-US" sz="1800" dirty="0"/>
              <a:t> </a:t>
            </a:r>
            <a:r>
              <a:rPr lang="en-US" sz="1800" dirty="0" err="1"/>
              <a:t>sala</a:t>
            </a:r>
            <a:r>
              <a:rPr lang="en-US" sz="1800" dirty="0"/>
              <a:t> de aula, é a entrada dele </a:t>
            </a:r>
            <a:r>
              <a:rPr lang="en-US" sz="1800" dirty="0" err="1"/>
              <a:t>em</a:t>
            </a:r>
            <a:r>
              <a:rPr lang="en-US" sz="1800" dirty="0"/>
              <a:t> </a:t>
            </a:r>
            <a:r>
              <a:rPr lang="en-US" sz="1800" dirty="0" err="1"/>
              <a:t>nosso</a:t>
            </a:r>
            <a:r>
              <a:rPr lang="en-US" sz="1800" dirty="0"/>
              <a:t> campo de </a:t>
            </a:r>
            <a:r>
              <a:rPr lang="en-US" sz="1800" dirty="0" err="1"/>
              <a:t>visão</a:t>
            </a:r>
            <a:endParaRPr lang="en-US" sz="1800" dirty="0"/>
          </a:p>
          <a:p>
            <a:endParaRPr lang="en-US" sz="1800" dirty="0"/>
          </a:p>
          <a:p>
            <a:r>
              <a:rPr lang="en-US" sz="1800" dirty="0"/>
              <a:t>Na </a:t>
            </a:r>
            <a:r>
              <a:rPr lang="en-US" sz="1800" dirty="0" err="1"/>
              <a:t>outra</a:t>
            </a:r>
            <a:r>
              <a:rPr lang="en-US" sz="1800" dirty="0"/>
              <a:t> </a:t>
            </a:r>
            <a:r>
              <a:rPr lang="en-US" sz="1800" dirty="0" err="1"/>
              <a:t>extremidade</a:t>
            </a:r>
            <a:r>
              <a:rPr lang="en-US" sz="1800" dirty="0"/>
              <a:t>, </a:t>
            </a:r>
            <a:r>
              <a:rPr lang="en-US" sz="1800" dirty="0" err="1"/>
              <a:t>simetricamente</a:t>
            </a:r>
            <a:r>
              <a:rPr lang="en-US" sz="1800" dirty="0"/>
              <a:t> </a:t>
            </a:r>
            <a:r>
              <a:rPr lang="en-US" sz="1800" dirty="0" err="1"/>
              <a:t>colocado</a:t>
            </a:r>
            <a:r>
              <a:rPr lang="en-US" sz="1800" dirty="0"/>
              <a:t>, a </a:t>
            </a:r>
            <a:r>
              <a:rPr lang="en-US" sz="1800" dirty="0" err="1"/>
              <a:t>saída</a:t>
            </a:r>
            <a:r>
              <a:rPr lang="en-US" sz="1800" dirty="0"/>
              <a:t> </a:t>
            </a:r>
            <a:r>
              <a:rPr lang="en-US" sz="1800" dirty="0" err="1"/>
              <a:t>bufa</a:t>
            </a:r>
            <a:r>
              <a:rPr lang="en-US" sz="1800" dirty="0"/>
              <a:t> do </a:t>
            </a:r>
            <a:r>
              <a:rPr lang="en-US" sz="1800" dirty="0" err="1"/>
              <a:t>farmacêutico</a:t>
            </a:r>
            <a:endParaRPr lang="en-US" sz="1800" dirty="0"/>
          </a:p>
          <a:p>
            <a:endParaRPr lang="en-US" sz="1800" dirty="0"/>
          </a:p>
          <a:p>
            <a:r>
              <a:rPr lang="en-US" sz="1800" dirty="0"/>
              <a:t>Na entrada e </a:t>
            </a:r>
            <a:r>
              <a:rPr lang="en-US" sz="1800" dirty="0" err="1"/>
              <a:t>na</a:t>
            </a:r>
            <a:r>
              <a:rPr lang="en-US" sz="1800" dirty="0"/>
              <a:t> </a:t>
            </a:r>
            <a:r>
              <a:rPr lang="en-US" sz="1800" dirty="0" err="1"/>
              <a:t>saída</a:t>
            </a:r>
            <a:r>
              <a:rPr lang="en-US" sz="1800" dirty="0"/>
              <a:t> do romance, Flaubert </a:t>
            </a:r>
            <a:r>
              <a:rPr lang="en-US" sz="1800" dirty="0" err="1"/>
              <a:t>coloca</a:t>
            </a:r>
            <a:r>
              <a:rPr lang="en-US" sz="1800" dirty="0"/>
              <a:t> o </a:t>
            </a:r>
            <a:r>
              <a:rPr lang="en-US" sz="1800" dirty="0" err="1"/>
              <a:t>máximo</a:t>
            </a:r>
            <a:r>
              <a:rPr lang="en-US" sz="1800" dirty="0"/>
              <a:t> de </a:t>
            </a:r>
            <a:r>
              <a:rPr lang="en-US" sz="1800" dirty="0" err="1"/>
              <a:t>ironia</a:t>
            </a:r>
            <a:r>
              <a:rPr lang="en-US" sz="1800" dirty="0"/>
              <a:t> e triste </a:t>
            </a:r>
            <a:r>
              <a:rPr lang="en-US" sz="1800" dirty="0" err="1"/>
              <a:t>sarcasmo</a:t>
            </a:r>
            <a:r>
              <a:rPr lang="en-US" sz="1800" dirty="0"/>
              <a:t>, pois é </a:t>
            </a:r>
            <a:r>
              <a:rPr lang="en-US" sz="1800" dirty="0" err="1"/>
              <a:t>aí</a:t>
            </a:r>
            <a:r>
              <a:rPr lang="en-US" sz="1800" dirty="0"/>
              <a:t> que </a:t>
            </a:r>
            <a:r>
              <a:rPr lang="en-US" sz="1800" dirty="0" err="1"/>
              <a:t>ele</a:t>
            </a:r>
            <a:r>
              <a:rPr lang="en-US" sz="1800" dirty="0"/>
              <a:t> </a:t>
            </a:r>
            <a:r>
              <a:rPr lang="en-US" sz="1800" dirty="0" err="1"/>
              <a:t>pode</a:t>
            </a:r>
            <a:r>
              <a:rPr lang="en-US" sz="1800" dirty="0"/>
              <a:t> </a:t>
            </a:r>
            <a:r>
              <a:rPr lang="en-US" sz="1800" dirty="0" err="1"/>
              <a:t>olhar</a:t>
            </a:r>
            <a:r>
              <a:rPr lang="en-US" sz="1800" dirty="0"/>
              <a:t> com </a:t>
            </a:r>
            <a:r>
              <a:rPr lang="en-US" sz="1800" dirty="0" err="1"/>
              <a:t>seu</a:t>
            </a:r>
            <a:r>
              <a:rPr lang="en-US" sz="1800" dirty="0"/>
              <a:t> </a:t>
            </a:r>
            <a:r>
              <a:rPr lang="en-US" sz="1800" dirty="0" err="1"/>
              <a:t>olhar</a:t>
            </a:r>
            <a:r>
              <a:rPr lang="en-US" sz="1800" dirty="0"/>
              <a:t> </a:t>
            </a:r>
            <a:r>
              <a:rPr lang="en-US" sz="1800" dirty="0" err="1"/>
              <a:t>mais</a:t>
            </a:r>
            <a:r>
              <a:rPr lang="en-US" sz="1800" dirty="0"/>
              <a:t> </a:t>
            </a:r>
            <a:r>
              <a:rPr lang="en-US" sz="1800" dirty="0" err="1"/>
              <a:t>distanciado</a:t>
            </a:r>
            <a:endParaRPr lang="en-US" sz="1800" dirty="0"/>
          </a:p>
        </p:txBody>
      </p:sp>
      <p:pic>
        <p:nvPicPr>
          <p:cNvPr id="6" name="Espaço Reservado para Conteúdo 5" descr="Uma imagem contendo no interior, cadeira, quarto, edifício&#10;&#10;Descrição gerada automaticamente">
            <a:extLst>
              <a:ext uri="{FF2B5EF4-FFF2-40B4-BE49-F238E27FC236}">
                <a16:creationId xmlns:a16="http://schemas.microsoft.com/office/drawing/2014/main" id="{80EC8AAA-B2EF-48E1-A2F1-CE1AFF09188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6688" r="2" b="706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6423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E828A-17E1-4F58-A599-3D9634260093}"/>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2400" kern="1200">
                <a:solidFill>
                  <a:schemeClr val="tx1"/>
                </a:solidFill>
                <a:latin typeface="+mj-lt"/>
                <a:ea typeface="+mj-ea"/>
                <a:cs typeface="+mj-cs"/>
              </a:rPr>
              <a:t>O movimento do romance: do exterior para o interior, da indiferença à cumplicidade e depois de volta à periferia. 1º olhar: de fora, mecânico, grotesco</a:t>
            </a:r>
          </a:p>
        </p:txBody>
      </p:sp>
      <p:pic>
        <p:nvPicPr>
          <p:cNvPr id="8" name="Espaço Reservado para Conteúdo 7" descr="Uma imagem contendo edifício, foto, velho, pequeno&#10;&#10;Descrição gerada automaticamente">
            <a:extLst>
              <a:ext uri="{FF2B5EF4-FFF2-40B4-BE49-F238E27FC236}">
                <a16:creationId xmlns:a16="http://schemas.microsoft.com/office/drawing/2014/main" id="{EA4A80D7-E156-4F85-B627-D7C27BA64E7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7244" r="-4" b="11795"/>
          <a:stretch/>
        </p:blipFill>
        <p:spPr>
          <a:xfrm>
            <a:off x="8283657" y="320511"/>
            <a:ext cx="3794760" cy="3930978"/>
          </a:xfrm>
          <a:prstGeom prst="rect">
            <a:avLst/>
          </a:prstGeom>
        </p:spPr>
      </p:pic>
      <p:pic>
        <p:nvPicPr>
          <p:cNvPr id="10" name="Espaço Reservado para Conteúdo 9" descr="Uma imagem contendo edifício, homem, mesa, água&#10;&#10;Descrição gerada automaticamente">
            <a:extLst>
              <a:ext uri="{FF2B5EF4-FFF2-40B4-BE49-F238E27FC236}">
                <a16:creationId xmlns:a16="http://schemas.microsoft.com/office/drawing/2014/main" id="{3C8058DE-D995-4D2E-90F6-D3C2C00D554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9560" r="-2" b="-2"/>
          <a:stretch/>
        </p:blipFill>
        <p:spPr>
          <a:xfrm>
            <a:off x="4198385" y="320511"/>
            <a:ext cx="3794760" cy="3930978"/>
          </a:xfrm>
          <a:prstGeom prst="rect">
            <a:avLst/>
          </a:prstGeom>
        </p:spPr>
      </p:pic>
      <p:pic>
        <p:nvPicPr>
          <p:cNvPr id="6" name="Espaço Reservado para Conteúdo 5" descr="Foto em preto e branco de pessoas sentadas&#10;&#10;Descrição gerada automaticamente">
            <a:extLst>
              <a:ext uri="{FF2B5EF4-FFF2-40B4-BE49-F238E27FC236}">
                <a16:creationId xmlns:a16="http://schemas.microsoft.com/office/drawing/2014/main" id="{8B5E75DA-2848-43CC-A83B-1CB84C69C182}"/>
              </a:ext>
            </a:extLst>
          </p:cNvPr>
          <p:cNvPicPr>
            <a:picLocks noChangeAspect="1"/>
          </p:cNvPicPr>
          <p:nvPr/>
        </p:nvPicPr>
        <p:blipFill rotWithShape="1">
          <a:blip r:embed="rId4">
            <a:extLst>
              <a:ext uri="{28A0092B-C50C-407E-A947-70E740481C1C}">
                <a14:useLocalDpi xmlns:a14="http://schemas.microsoft.com/office/drawing/2010/main" val="0"/>
              </a:ext>
            </a:extLst>
          </a:blip>
          <a:srcRect t="12597" r="2" b="4792"/>
          <a:stretch/>
        </p:blipFill>
        <p:spPr>
          <a:xfrm>
            <a:off x="113583" y="320511"/>
            <a:ext cx="3794760" cy="3930978"/>
          </a:xfrm>
          <a:prstGeom prst="rect">
            <a:avLst/>
          </a:prstGeom>
        </p:spPr>
      </p:pic>
      <p:cxnSp>
        <p:nvCxnSpPr>
          <p:cNvPr id="24" name="Straight Connector 23">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177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A7787-CBFB-42AE-8053-F924C998D8E0}"/>
              </a:ext>
            </a:extLst>
          </p:cNvPr>
          <p:cNvSpPr>
            <a:spLocks noGrp="1"/>
          </p:cNvSpPr>
          <p:nvPr>
            <p:ph type="title"/>
          </p:nvPr>
        </p:nvSpPr>
        <p:spPr/>
        <p:txBody>
          <a:bodyPr/>
          <a:lstStyle/>
          <a:p>
            <a:r>
              <a:rPr lang="pt-BR" dirty="0"/>
              <a:t>Mas Charles ≠ </a:t>
            </a:r>
            <a:r>
              <a:rPr lang="pt-BR" dirty="0" err="1"/>
              <a:t>Homais</a:t>
            </a:r>
            <a:endParaRPr lang="pt-BR" dirty="0"/>
          </a:p>
        </p:txBody>
      </p:sp>
      <p:sp>
        <p:nvSpPr>
          <p:cNvPr id="3" name="Espaço Reservado para Conteúdo 2">
            <a:extLst>
              <a:ext uri="{FF2B5EF4-FFF2-40B4-BE49-F238E27FC236}">
                <a16:creationId xmlns:a16="http://schemas.microsoft.com/office/drawing/2014/main" id="{8921894E-83DC-42FE-8F4A-7D9F83FB4EB0}"/>
              </a:ext>
            </a:extLst>
          </p:cNvPr>
          <p:cNvSpPr>
            <a:spLocks noGrp="1"/>
          </p:cNvSpPr>
          <p:nvPr>
            <p:ph sz="half" idx="1"/>
          </p:nvPr>
        </p:nvSpPr>
        <p:spPr/>
        <p:txBody>
          <a:bodyPr>
            <a:normAutofit fontScale="92500" lnSpcReduction="10000"/>
          </a:bodyPr>
          <a:lstStyle/>
          <a:p>
            <a:r>
              <a:rPr lang="pt-BR" dirty="0" err="1"/>
              <a:t>Homais</a:t>
            </a:r>
            <a:r>
              <a:rPr lang="pt-BR" dirty="0"/>
              <a:t> é sempre visto de fora, enquanto de Charles o autor se aproxima, e vemos o fantoche que vira homem</a:t>
            </a:r>
          </a:p>
          <a:p>
            <a:endParaRPr lang="pt-BR" dirty="0"/>
          </a:p>
          <a:p>
            <a:r>
              <a:rPr lang="pt-BR" dirty="0"/>
              <a:t>Charles ganha até uma cena à janela, como ocorrerá muito com Emma, que revela sua intimidade</a:t>
            </a:r>
          </a:p>
        </p:txBody>
      </p:sp>
      <p:sp>
        <p:nvSpPr>
          <p:cNvPr id="4" name="Espaço Reservado para Conteúdo 3">
            <a:extLst>
              <a:ext uri="{FF2B5EF4-FFF2-40B4-BE49-F238E27FC236}">
                <a16:creationId xmlns:a16="http://schemas.microsoft.com/office/drawing/2014/main" id="{8031BEE7-2B3A-4C7F-A6B9-4694B2441D67}"/>
              </a:ext>
            </a:extLst>
          </p:cNvPr>
          <p:cNvSpPr>
            <a:spLocks noGrp="1"/>
          </p:cNvSpPr>
          <p:nvPr>
            <p:ph sz="half" idx="2"/>
          </p:nvPr>
        </p:nvSpPr>
        <p:spPr/>
        <p:txBody>
          <a:bodyPr>
            <a:normAutofit fontScale="92500" lnSpcReduction="10000"/>
          </a:bodyPr>
          <a:lstStyle/>
          <a:p>
            <a:r>
              <a:rPr lang="pt-BR" dirty="0"/>
              <a:t>Entra-se assim em cumplicidade com Charles</a:t>
            </a:r>
          </a:p>
          <a:p>
            <a:endParaRPr lang="pt-BR" dirty="0"/>
          </a:p>
          <a:p>
            <a:r>
              <a:rPr lang="pt-BR" dirty="0"/>
              <a:t>Função de Charles: é em seu campo visual que aparecerá Emma, ele é seu refletor</a:t>
            </a:r>
          </a:p>
          <a:p>
            <a:endParaRPr lang="pt-BR" dirty="0"/>
          </a:p>
          <a:p>
            <a:r>
              <a:rPr lang="pt-BR" dirty="0"/>
              <a:t>Emma será introduzida primeiro objetivamente, de fora, com a diferença que ela aparece não num olhar crítico, mas deslumbrado</a:t>
            </a:r>
          </a:p>
        </p:txBody>
      </p:sp>
    </p:spTree>
    <p:extLst>
      <p:ext uri="{BB962C8B-B14F-4D97-AF65-F5344CB8AC3E}">
        <p14:creationId xmlns:p14="http://schemas.microsoft.com/office/powerpoint/2010/main" val="3411900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Foto em preto e branco de mulher ao lado de uma cadeira&#10;&#10;Descrição gerada automaticamente">
            <a:extLst>
              <a:ext uri="{FF2B5EF4-FFF2-40B4-BE49-F238E27FC236}">
                <a16:creationId xmlns:a16="http://schemas.microsoft.com/office/drawing/2014/main" id="{06D9D086-05F1-4D13-9393-89F828862B6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6080" r="1"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36F44C0-50CC-4DA2-816C-34CDAA76D924}"/>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Emma Bovary</a:t>
            </a:r>
          </a:p>
        </p:txBody>
      </p:sp>
      <p:sp>
        <p:nvSpPr>
          <p:cNvPr id="4" name="Espaço Reservado para Conteúdo 3">
            <a:extLst>
              <a:ext uri="{FF2B5EF4-FFF2-40B4-BE49-F238E27FC236}">
                <a16:creationId xmlns:a16="http://schemas.microsoft.com/office/drawing/2014/main" id="{75D81086-A00B-4FB5-9C1F-0BFED9C10920}"/>
              </a:ext>
            </a:extLst>
          </p:cNvPr>
          <p:cNvSpPr>
            <a:spLocks noGrp="1"/>
          </p:cNvSpPr>
          <p:nvPr>
            <p:ph sz="half" idx="2"/>
          </p:nvPr>
        </p:nvSpPr>
        <p:spPr>
          <a:xfrm>
            <a:off x="5827048" y="1868487"/>
            <a:ext cx="5721484" cy="4351338"/>
          </a:xfrm>
        </p:spPr>
        <p:txBody>
          <a:bodyPr vert="horz" lIns="91440" tIns="45720" rIns="91440" bIns="45720" rtlCol="0">
            <a:normAutofit/>
          </a:bodyPr>
          <a:lstStyle/>
          <a:p>
            <a:r>
              <a:rPr lang="en-US" dirty="0" err="1"/>
              <a:t>Aparece</a:t>
            </a:r>
            <a:r>
              <a:rPr lang="en-US" dirty="0"/>
              <a:t> </a:t>
            </a:r>
            <a:r>
              <a:rPr lang="en-US" dirty="0" err="1"/>
              <a:t>objetivamente</a:t>
            </a:r>
            <a:r>
              <a:rPr lang="en-US" dirty="0"/>
              <a:t>, mas no </a:t>
            </a:r>
            <a:r>
              <a:rPr lang="en-US" dirty="0" err="1"/>
              <a:t>ponto</a:t>
            </a:r>
            <a:r>
              <a:rPr lang="en-US" dirty="0"/>
              <a:t> de vista de Charles, de </a:t>
            </a:r>
            <a:r>
              <a:rPr lang="en-US" dirty="0" err="1"/>
              <a:t>estreita</a:t>
            </a:r>
            <a:r>
              <a:rPr lang="en-US" dirty="0"/>
              <a:t> </a:t>
            </a:r>
            <a:r>
              <a:rPr lang="en-US" dirty="0" err="1"/>
              <a:t>perspectiva</a:t>
            </a:r>
            <a:r>
              <a:rPr lang="en-US" dirty="0"/>
              <a:t>, </a:t>
            </a:r>
            <a:r>
              <a:rPr lang="en-US" dirty="0" err="1"/>
              <a:t>objetivamente</a:t>
            </a:r>
            <a:r>
              <a:rPr lang="en-US" dirty="0"/>
              <a:t> pela </a:t>
            </a:r>
            <a:r>
              <a:rPr lang="en-US" dirty="0" err="1"/>
              <a:t>subjetividade</a:t>
            </a:r>
            <a:r>
              <a:rPr lang="en-US" dirty="0"/>
              <a:t> de Charles</a:t>
            </a:r>
          </a:p>
          <a:p>
            <a:endParaRPr lang="en-US" dirty="0"/>
          </a:p>
          <a:p>
            <a:r>
              <a:rPr lang="en-US" dirty="0"/>
              <a:t>Flaubert </a:t>
            </a:r>
            <a:r>
              <a:rPr lang="en-US" dirty="0" err="1"/>
              <a:t>renuncia</a:t>
            </a:r>
            <a:r>
              <a:rPr lang="en-US" dirty="0"/>
              <a:t> a </a:t>
            </a:r>
            <a:r>
              <a:rPr lang="en-US" dirty="0" err="1"/>
              <a:t>seus</a:t>
            </a:r>
            <a:r>
              <a:rPr lang="en-US" dirty="0"/>
              <a:t> </a:t>
            </a:r>
            <a:r>
              <a:rPr lang="en-US" dirty="0" err="1"/>
              <a:t>poderes</a:t>
            </a:r>
            <a:r>
              <a:rPr lang="en-US" dirty="0"/>
              <a:t> </a:t>
            </a:r>
            <a:r>
              <a:rPr lang="en-US" dirty="0" err="1"/>
              <a:t>autorais</a:t>
            </a:r>
            <a:r>
              <a:rPr lang="en-US" dirty="0"/>
              <a:t> para </a:t>
            </a:r>
            <a:r>
              <a:rPr lang="en-US" dirty="0" err="1"/>
              <a:t>dar</a:t>
            </a:r>
            <a:r>
              <a:rPr lang="en-US" dirty="0"/>
              <a:t> da </a:t>
            </a:r>
            <a:r>
              <a:rPr lang="en-US" dirty="0" err="1"/>
              <a:t>heroína</a:t>
            </a:r>
            <a:r>
              <a:rPr lang="en-US" dirty="0"/>
              <a:t> </a:t>
            </a:r>
            <a:r>
              <a:rPr lang="en-US" dirty="0" err="1"/>
              <a:t>uma</a:t>
            </a:r>
            <a:r>
              <a:rPr lang="en-US" dirty="0"/>
              <a:t> </a:t>
            </a:r>
            <a:r>
              <a:rPr lang="en-US" dirty="0" err="1"/>
              <a:t>visão</a:t>
            </a:r>
            <a:r>
              <a:rPr lang="en-US" dirty="0"/>
              <a:t> </a:t>
            </a:r>
            <a:r>
              <a:rPr lang="en-US" dirty="0" err="1"/>
              <a:t>provisória</a:t>
            </a:r>
            <a:r>
              <a:rPr lang="en-US" dirty="0"/>
              <a:t> e superficial</a:t>
            </a:r>
          </a:p>
        </p:txBody>
      </p:sp>
    </p:spTree>
    <p:extLst>
      <p:ext uri="{BB962C8B-B14F-4D97-AF65-F5344CB8AC3E}">
        <p14:creationId xmlns:p14="http://schemas.microsoft.com/office/powerpoint/2010/main" val="274094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Uma imagem contendo Texto&#10;&#10;Descrição gerada automaticamente">
            <a:extLst>
              <a:ext uri="{FF2B5EF4-FFF2-40B4-BE49-F238E27FC236}">
                <a16:creationId xmlns:a16="http://schemas.microsoft.com/office/drawing/2014/main" id="{3EF10005-A2D6-4953-A0E4-F32531948F9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614" r="461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8" name="Arc 2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A0EEC7F-21A7-47AB-9B21-E8AF97AF57D6}"/>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Pelos olhos de Charles vemos</a:t>
            </a:r>
          </a:p>
        </p:txBody>
      </p:sp>
      <p:sp>
        <p:nvSpPr>
          <p:cNvPr id="3" name="Espaço Reservado para Conteúdo 2">
            <a:extLst>
              <a:ext uri="{FF2B5EF4-FFF2-40B4-BE49-F238E27FC236}">
                <a16:creationId xmlns:a16="http://schemas.microsoft.com/office/drawing/2014/main" id="{51E36DBB-050A-48A4-8064-86CCE80F99FD}"/>
              </a:ext>
            </a:extLst>
          </p:cNvPr>
          <p:cNvSpPr>
            <a:spLocks noGrp="1"/>
          </p:cNvSpPr>
          <p:nvPr>
            <p:ph sz="half" idx="1"/>
          </p:nvPr>
        </p:nvSpPr>
        <p:spPr>
          <a:xfrm>
            <a:off x="5827048" y="1868487"/>
            <a:ext cx="5721484" cy="4351338"/>
          </a:xfrm>
        </p:spPr>
        <p:txBody>
          <a:bodyPr vert="horz" lIns="91440" tIns="45720" rIns="91440" bIns="45720" rtlCol="0">
            <a:normAutofit/>
          </a:bodyPr>
          <a:lstStyle/>
          <a:p>
            <a:r>
              <a:rPr lang="en-US" sz="2200" dirty="0" err="1"/>
              <a:t>Seu</a:t>
            </a:r>
            <a:r>
              <a:rPr lang="en-US" sz="2200" dirty="0"/>
              <a:t> </a:t>
            </a:r>
            <a:r>
              <a:rPr lang="en-US" sz="2200" dirty="0" err="1"/>
              <a:t>vestido</a:t>
            </a:r>
            <a:r>
              <a:rPr lang="en-US" sz="2200" dirty="0"/>
              <a:t> </a:t>
            </a:r>
            <a:r>
              <a:rPr lang="en-US" sz="2200" dirty="0" err="1"/>
              <a:t>azul</a:t>
            </a:r>
            <a:endParaRPr lang="en-US" sz="2200" dirty="0"/>
          </a:p>
          <a:p>
            <a:endParaRPr lang="en-US" sz="2200" dirty="0"/>
          </a:p>
          <a:p>
            <a:r>
              <a:rPr lang="en-US" sz="2200" dirty="0"/>
              <a:t>A </a:t>
            </a:r>
            <a:r>
              <a:rPr lang="en-US" sz="2200" dirty="0" err="1"/>
              <a:t>brancura</a:t>
            </a:r>
            <a:r>
              <a:rPr lang="en-US" sz="2200" dirty="0"/>
              <a:t> de </a:t>
            </a:r>
            <a:r>
              <a:rPr lang="en-US" sz="2200" dirty="0" err="1"/>
              <a:t>suas</a:t>
            </a:r>
            <a:r>
              <a:rPr lang="en-US" sz="2200" dirty="0"/>
              <a:t> </a:t>
            </a:r>
            <a:r>
              <a:rPr lang="en-US" sz="2200" dirty="0" err="1"/>
              <a:t>unhas</a:t>
            </a:r>
            <a:endParaRPr lang="en-US" sz="2200" dirty="0"/>
          </a:p>
          <a:p>
            <a:endParaRPr lang="en-US" sz="2200" dirty="0"/>
          </a:p>
          <a:p>
            <a:r>
              <a:rPr lang="en-US" sz="2200" dirty="0" err="1"/>
              <a:t>Seus</a:t>
            </a:r>
            <a:r>
              <a:rPr lang="en-US" sz="2200" dirty="0"/>
              <a:t> </a:t>
            </a:r>
            <a:r>
              <a:rPr lang="en-US" sz="2200" dirty="0" err="1"/>
              <a:t>olhos</a:t>
            </a:r>
            <a:endParaRPr lang="en-US" sz="2200" dirty="0"/>
          </a:p>
          <a:p>
            <a:endParaRPr lang="en-US" sz="2200" dirty="0"/>
          </a:p>
          <a:p>
            <a:r>
              <a:rPr lang="en-US" sz="2200" dirty="0" err="1"/>
              <a:t>Seus</a:t>
            </a:r>
            <a:r>
              <a:rPr lang="en-US" sz="2200" dirty="0"/>
              <a:t> </a:t>
            </a:r>
            <a:r>
              <a:rPr lang="en-US" sz="2200" dirty="0" err="1"/>
              <a:t>lábios</a:t>
            </a:r>
            <a:r>
              <a:rPr lang="en-US" sz="2200" dirty="0"/>
              <a:t> </a:t>
            </a:r>
            <a:r>
              <a:rPr lang="en-US" sz="2200" dirty="0" err="1"/>
              <a:t>carnudos</a:t>
            </a:r>
            <a:endParaRPr lang="en-US" sz="2200" dirty="0"/>
          </a:p>
          <a:p>
            <a:endParaRPr lang="en-US" sz="2200" dirty="0"/>
          </a:p>
          <a:p>
            <a:r>
              <a:rPr lang="en-US" sz="2200" dirty="0" err="1"/>
              <a:t>Percepções</a:t>
            </a:r>
            <a:r>
              <a:rPr lang="en-US" sz="2200" dirty="0"/>
              <a:t> </a:t>
            </a:r>
            <a:r>
              <a:rPr lang="en-US" sz="2200" dirty="0" err="1"/>
              <a:t>pontilhistas</a:t>
            </a:r>
            <a:r>
              <a:rPr lang="en-US" sz="2200" dirty="0"/>
              <a:t>, </a:t>
            </a:r>
            <a:r>
              <a:rPr lang="en-US" sz="2200" dirty="0" err="1"/>
              <a:t>retrato</a:t>
            </a:r>
            <a:r>
              <a:rPr lang="en-US" sz="2200" dirty="0"/>
              <a:t> </a:t>
            </a:r>
            <a:r>
              <a:rPr lang="en-US" sz="2200" dirty="0" err="1"/>
              <a:t>fragmentário</a:t>
            </a:r>
            <a:r>
              <a:rPr lang="en-US" sz="2200" dirty="0"/>
              <a:t> e </a:t>
            </a:r>
            <a:r>
              <a:rPr lang="en-US" sz="2200" dirty="0" err="1"/>
              <a:t>progressivo</a:t>
            </a:r>
            <a:endParaRPr lang="en-US" sz="2200" dirty="0"/>
          </a:p>
          <a:p>
            <a:endParaRPr lang="en-US" sz="2200" dirty="0"/>
          </a:p>
        </p:txBody>
      </p:sp>
    </p:spTree>
    <p:extLst>
      <p:ext uri="{BB962C8B-B14F-4D97-AF65-F5344CB8AC3E}">
        <p14:creationId xmlns:p14="http://schemas.microsoft.com/office/powerpoint/2010/main" val="403415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1852BD-9546-474B-A81E-246FC50C8DA2}"/>
              </a:ext>
            </a:extLst>
          </p:cNvPr>
          <p:cNvSpPr>
            <a:spLocks noGrp="1"/>
          </p:cNvSpPr>
          <p:nvPr>
            <p:ph type="title"/>
          </p:nvPr>
        </p:nvSpPr>
        <p:spPr>
          <a:xfrm>
            <a:off x="838200" y="365125"/>
            <a:ext cx="10515600" cy="1828444"/>
          </a:xfrm>
        </p:spPr>
        <p:txBody>
          <a:bodyPr>
            <a:normAutofit/>
          </a:bodyPr>
          <a:lstStyle/>
          <a:p>
            <a:r>
              <a:rPr lang="pt-BR" sz="5200" dirty="0"/>
              <a:t>DESESPERO</a:t>
            </a:r>
          </a:p>
        </p:txBody>
      </p:sp>
      <p:sp>
        <p:nvSpPr>
          <p:cNvPr id="3" name="Espaço Reservado para Conteúdo 2">
            <a:extLst>
              <a:ext uri="{FF2B5EF4-FFF2-40B4-BE49-F238E27FC236}">
                <a16:creationId xmlns:a16="http://schemas.microsoft.com/office/drawing/2014/main" id="{A22FD425-B0A4-4D17-8A40-F8301C48B540}"/>
              </a:ext>
            </a:extLst>
          </p:cNvPr>
          <p:cNvSpPr>
            <a:spLocks noGrp="1"/>
          </p:cNvSpPr>
          <p:nvPr>
            <p:ph sz="half" idx="1"/>
          </p:nvPr>
        </p:nvSpPr>
        <p:spPr>
          <a:xfrm>
            <a:off x="838200" y="2398626"/>
            <a:ext cx="5158427" cy="3730460"/>
          </a:xfrm>
        </p:spPr>
        <p:txBody>
          <a:bodyPr>
            <a:normAutofit/>
          </a:bodyPr>
          <a:lstStyle/>
          <a:p>
            <a:r>
              <a:rPr lang="pt-BR" sz="2000"/>
              <a:t>Descrição da insatisfação da personagem com sua vida em Tostes.</a:t>
            </a:r>
          </a:p>
          <a:p>
            <a:endParaRPr lang="pt-BR" sz="2000"/>
          </a:p>
          <a:p>
            <a:r>
              <a:rPr lang="pt-BR" sz="2000"/>
              <a:t>Quando não vê esperança para fora deste mundo, desespera</a:t>
            </a:r>
          </a:p>
          <a:p>
            <a:endParaRPr lang="pt-BR" sz="2000"/>
          </a:p>
          <a:p>
            <a:r>
              <a:rPr lang="pt-BR" sz="2000"/>
              <a:t>Desespero descrito em imagens que pintam o ambiente tal como ele aparece para Emma</a:t>
            </a:r>
          </a:p>
        </p:txBody>
      </p:sp>
      <p:sp>
        <p:nvSpPr>
          <p:cNvPr id="4" name="Espaço Reservado para Conteúdo 3">
            <a:extLst>
              <a:ext uri="{FF2B5EF4-FFF2-40B4-BE49-F238E27FC236}">
                <a16:creationId xmlns:a16="http://schemas.microsoft.com/office/drawing/2014/main" id="{2929FDC5-8C90-45B1-B47A-5BD464265A68}"/>
              </a:ext>
            </a:extLst>
          </p:cNvPr>
          <p:cNvSpPr>
            <a:spLocks noGrp="1"/>
          </p:cNvSpPr>
          <p:nvPr>
            <p:ph sz="half" idx="2"/>
          </p:nvPr>
        </p:nvSpPr>
        <p:spPr>
          <a:xfrm>
            <a:off x="6189154" y="2398626"/>
            <a:ext cx="5164645" cy="3730460"/>
          </a:xfrm>
        </p:spPr>
        <p:txBody>
          <a:bodyPr>
            <a:normAutofit/>
          </a:bodyPr>
          <a:lstStyle/>
          <a:p>
            <a:r>
              <a:rPr lang="pt-BR" sz="2000" dirty="0"/>
              <a:t>A refeição entre marido e mulher é um quadro que não é mostrado por si mesmo, mas subordinado ao desespero de Emma</a:t>
            </a:r>
          </a:p>
          <a:p>
            <a:endParaRPr lang="pt-BR" sz="2000" dirty="0"/>
          </a:p>
          <a:p>
            <a:r>
              <a:rPr lang="pt-BR" sz="2000" dirty="0"/>
              <a:t>O LEITOR VÊ O QUADRO ATRAVÉS DE EMMA</a:t>
            </a:r>
          </a:p>
        </p:txBody>
      </p:sp>
    </p:spTree>
    <p:extLst>
      <p:ext uri="{BB962C8B-B14F-4D97-AF65-F5344CB8AC3E}">
        <p14:creationId xmlns:p14="http://schemas.microsoft.com/office/powerpoint/2010/main" val="419381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pessoa, ao ar livre, edifício, vestuário&#10;&#10;Descrição gerada automaticamente">
            <a:extLst>
              <a:ext uri="{FF2B5EF4-FFF2-40B4-BE49-F238E27FC236}">
                <a16:creationId xmlns:a16="http://schemas.microsoft.com/office/drawing/2014/main" id="{BB7860C2-517F-4374-96D1-C919DF8BEC2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070" r="1" b="36946"/>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618788F-A1C6-4D5B-9B9C-EC7E69FE79AC}"/>
              </a:ext>
            </a:extLst>
          </p:cNvPr>
          <p:cNvSpPr>
            <a:spLocks noGrp="1"/>
          </p:cNvSpPr>
          <p:nvPr>
            <p:ph type="title"/>
          </p:nvPr>
        </p:nvSpPr>
        <p:spPr>
          <a:xfrm>
            <a:off x="838200" y="365125"/>
            <a:ext cx="10515600" cy="1325563"/>
          </a:xfrm>
        </p:spPr>
        <p:txBody>
          <a:bodyPr>
            <a:normAutofit/>
          </a:bodyPr>
          <a:lstStyle/>
          <a:p>
            <a:r>
              <a:rPr lang="pt-BR">
                <a:solidFill>
                  <a:srgbClr val="FFFFFF"/>
                </a:solidFill>
              </a:rPr>
              <a:t>Flaubert difere de Faulkner</a:t>
            </a:r>
          </a:p>
        </p:txBody>
      </p:sp>
      <p:sp>
        <p:nvSpPr>
          <p:cNvPr id="3" name="Espaço Reservado para Conteúdo 2">
            <a:extLst>
              <a:ext uri="{FF2B5EF4-FFF2-40B4-BE49-F238E27FC236}">
                <a16:creationId xmlns:a16="http://schemas.microsoft.com/office/drawing/2014/main" id="{E37ECBDE-4E98-47BF-9B95-6452AC041A1C}"/>
              </a:ext>
            </a:extLst>
          </p:cNvPr>
          <p:cNvSpPr>
            <a:spLocks noGrp="1"/>
          </p:cNvSpPr>
          <p:nvPr>
            <p:ph idx="1"/>
          </p:nvPr>
        </p:nvSpPr>
        <p:spPr>
          <a:xfrm>
            <a:off x="838200" y="1825625"/>
            <a:ext cx="10515600" cy="4351338"/>
          </a:xfrm>
        </p:spPr>
        <p:txBody>
          <a:bodyPr>
            <a:normAutofit lnSpcReduction="10000"/>
          </a:bodyPr>
          <a:lstStyle/>
          <a:p>
            <a:r>
              <a:rPr lang="pt-BR" sz="2600" dirty="0">
                <a:solidFill>
                  <a:srgbClr val="FFFFFF"/>
                </a:solidFill>
              </a:rPr>
              <a:t>Permite-se estofar a visão normal de Charles, de Emma, com reflexões ou ironia que não poderia vir deles</a:t>
            </a:r>
          </a:p>
          <a:p>
            <a:endParaRPr lang="pt-BR" sz="2600" dirty="0">
              <a:solidFill>
                <a:srgbClr val="FFFFFF"/>
              </a:solidFill>
            </a:endParaRPr>
          </a:p>
          <a:p>
            <a:r>
              <a:rPr lang="pt-BR" sz="2600" dirty="0">
                <a:solidFill>
                  <a:srgbClr val="FFFFFF"/>
                </a:solidFill>
              </a:rPr>
              <a:t>O resultado desta liberdade, que ocorre às vezes, é um compromisso em que se fundem de maneira dificilmente discernível o observador externo e o olhar interior. </a:t>
            </a:r>
          </a:p>
          <a:p>
            <a:endParaRPr lang="pt-BR" sz="2600" dirty="0">
              <a:solidFill>
                <a:srgbClr val="FFFFFF"/>
              </a:solidFill>
            </a:endParaRPr>
          </a:p>
          <a:p>
            <a:r>
              <a:rPr lang="pt-BR" sz="2600" dirty="0">
                <a:solidFill>
                  <a:srgbClr val="FFFFFF"/>
                </a:solidFill>
              </a:rPr>
              <a:t>Ele se dá a liberdade, às vezes, de estar simultaneamente fora e dentro da consciência da personagem: “quanto a Charles, ele não se perguntava nunca por que vinha ver os </a:t>
            </a:r>
            <a:r>
              <a:rPr lang="pt-BR" sz="2600" dirty="0" err="1">
                <a:solidFill>
                  <a:srgbClr val="FFFFFF"/>
                </a:solidFill>
              </a:rPr>
              <a:t>Bertaux</a:t>
            </a:r>
            <a:r>
              <a:rPr lang="pt-BR" sz="2600" dirty="0">
                <a:solidFill>
                  <a:srgbClr val="FFFFFF"/>
                </a:solidFill>
              </a:rPr>
              <a:t> com prazer”; (II,81) “Era sério que ela falava assim? Sem dúvida que Emma não sabia nada dela mesma...”</a:t>
            </a:r>
          </a:p>
        </p:txBody>
      </p:sp>
    </p:spTree>
    <p:extLst>
      <p:ext uri="{BB962C8B-B14F-4D97-AF65-F5344CB8AC3E}">
        <p14:creationId xmlns:p14="http://schemas.microsoft.com/office/powerpoint/2010/main" val="111229258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D43788EB-2CBF-4EA3-81CF-D3702A561AD8}"/>
              </a:ext>
            </a:extLst>
          </p:cNvPr>
          <p:cNvSpPr>
            <a:spLocks noGrp="1"/>
          </p:cNvSpPr>
          <p:nvPr>
            <p:ph sz="half" idx="1"/>
          </p:nvPr>
        </p:nvSpPr>
        <p:spPr>
          <a:xfrm>
            <a:off x="838200" y="2010833"/>
            <a:ext cx="5096934" cy="4166130"/>
          </a:xfrm>
        </p:spPr>
        <p:txBody>
          <a:bodyPr>
            <a:normAutofit/>
          </a:bodyPr>
          <a:lstStyle/>
          <a:p>
            <a:r>
              <a:rPr lang="pt-BR" sz="2000"/>
              <a:t>Mas se permite estas breves e poucas fusões, o fato é que durante todo o início, Charles é rigorosamente o centro projetor, que não largamos um só instante, e que Emma só é vista através dele, que as únicas palavras que ela diz são as que ela diz a ele, e que não temos a mínima idéia do que ela pensa ou sente de fato</a:t>
            </a:r>
          </a:p>
        </p:txBody>
      </p:sp>
      <p:sp>
        <p:nvSpPr>
          <p:cNvPr id="4" name="Espaço Reservado para Conteúdo 3">
            <a:extLst>
              <a:ext uri="{FF2B5EF4-FFF2-40B4-BE49-F238E27FC236}">
                <a16:creationId xmlns:a16="http://schemas.microsoft.com/office/drawing/2014/main" id="{E651A16A-7EE7-4486-82DD-831E9820AC2B}"/>
              </a:ext>
            </a:extLst>
          </p:cNvPr>
          <p:cNvSpPr>
            <a:spLocks noGrp="1"/>
          </p:cNvSpPr>
          <p:nvPr>
            <p:ph sz="half" idx="2"/>
          </p:nvPr>
        </p:nvSpPr>
        <p:spPr>
          <a:xfrm>
            <a:off x="6256866" y="2010833"/>
            <a:ext cx="5096933" cy="4166130"/>
          </a:xfrm>
        </p:spPr>
        <p:txBody>
          <a:bodyPr>
            <a:normAutofit/>
          </a:bodyPr>
          <a:lstStyle/>
          <a:p>
            <a:r>
              <a:rPr lang="pt-BR" sz="2000"/>
              <a:t>Mesmo o momento em que Emma aceita casar-se com ele, é mostrado a grande distância de nós, que é a mesma distância em que está Charles</a:t>
            </a:r>
          </a:p>
          <a:p>
            <a:endParaRPr lang="pt-BR" sz="2000"/>
          </a:p>
          <a:p>
            <a:r>
              <a:rPr lang="pt-BR" sz="2000"/>
              <a:t>A partir do capítulo 5 o foco muda lentamente, quem era objeto vira sujeito</a:t>
            </a:r>
          </a:p>
          <a:p>
            <a:endParaRPr lang="pt-BR" sz="2000"/>
          </a:p>
          <a:p>
            <a:r>
              <a:rPr lang="pt-BR" sz="2000"/>
              <a:t>A escolha de Flaubert nos faz entender de seu interior, a forma de conhecimento que Charles terá para sempre de sua mulher</a:t>
            </a:r>
          </a:p>
        </p:txBody>
      </p:sp>
    </p:spTree>
    <p:extLst>
      <p:ext uri="{BB962C8B-B14F-4D97-AF65-F5344CB8AC3E}">
        <p14:creationId xmlns:p14="http://schemas.microsoft.com/office/powerpoint/2010/main" val="412347258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78E0D3A-6546-4DAE-B052-17CA4D4170C7}"/>
              </a:ext>
            </a:extLst>
          </p:cNvPr>
          <p:cNvSpPr>
            <a:spLocks noGrp="1"/>
          </p:cNvSpPr>
          <p:nvPr>
            <p:ph type="title"/>
          </p:nvPr>
        </p:nvSpPr>
        <p:spPr>
          <a:xfrm>
            <a:off x="804672" y="1412489"/>
            <a:ext cx="2871095" cy="2156621"/>
          </a:xfrm>
        </p:spPr>
        <p:txBody>
          <a:bodyPr anchor="t">
            <a:normAutofit/>
          </a:bodyPr>
          <a:lstStyle/>
          <a:p>
            <a:r>
              <a:rPr lang="pt-BR" sz="3600">
                <a:solidFill>
                  <a:srgbClr val="FFFFFF"/>
                </a:solidFill>
              </a:rPr>
              <a:t>Originalidade de Flaubert</a:t>
            </a:r>
          </a:p>
        </p:txBody>
      </p:sp>
      <p:sp>
        <p:nvSpPr>
          <p:cNvPr id="3" name="Espaço Reservado para Conteúdo 2">
            <a:extLst>
              <a:ext uri="{FF2B5EF4-FFF2-40B4-BE49-F238E27FC236}">
                <a16:creationId xmlns:a16="http://schemas.microsoft.com/office/drawing/2014/main" id="{7AA65EFC-DF7F-4341-8A27-97C19B5C980B}"/>
              </a:ext>
            </a:extLst>
          </p:cNvPr>
          <p:cNvSpPr>
            <a:spLocks noGrp="1"/>
          </p:cNvSpPr>
          <p:nvPr>
            <p:ph sz="half" idx="1"/>
          </p:nvPr>
        </p:nvSpPr>
        <p:spPr>
          <a:xfrm>
            <a:off x="5198993" y="1412489"/>
            <a:ext cx="2926080" cy="4363844"/>
          </a:xfrm>
        </p:spPr>
        <p:txBody>
          <a:bodyPr>
            <a:normAutofit/>
          </a:bodyPr>
          <a:lstStyle/>
          <a:p>
            <a:r>
              <a:rPr lang="pt-BR" sz="2000" dirty="0"/>
              <a:t>Enquanto Balzac, por exemplo, adepto de um tratamento global e panorâmico, escolhe um personagem central e faz girar toda ação em torno dele, a originalidade de Flaubert é de </a:t>
            </a:r>
          </a:p>
          <a:p>
            <a:endParaRPr lang="pt-BR" sz="2000" dirty="0"/>
          </a:p>
          <a:p>
            <a:pPr lvl="1"/>
            <a:r>
              <a:rPr lang="pt-BR" sz="2000" dirty="0"/>
              <a:t>Combinar o ponto de vista do autor Com o ponto de vista a heroína</a:t>
            </a:r>
          </a:p>
        </p:txBody>
      </p:sp>
      <p:sp>
        <p:nvSpPr>
          <p:cNvPr id="4" name="Espaço Reservado para Conteúdo 3">
            <a:extLst>
              <a:ext uri="{FF2B5EF4-FFF2-40B4-BE49-F238E27FC236}">
                <a16:creationId xmlns:a16="http://schemas.microsoft.com/office/drawing/2014/main" id="{D484F375-AB88-4A21-AE29-523281F7BF04}"/>
              </a:ext>
            </a:extLst>
          </p:cNvPr>
          <p:cNvSpPr>
            <a:spLocks noGrp="1"/>
          </p:cNvSpPr>
          <p:nvPr>
            <p:ph sz="half" idx="2"/>
          </p:nvPr>
        </p:nvSpPr>
        <p:spPr>
          <a:xfrm>
            <a:off x="8451604" y="1412489"/>
            <a:ext cx="2926080" cy="4363844"/>
          </a:xfrm>
        </p:spPr>
        <p:txBody>
          <a:bodyPr>
            <a:normAutofit/>
          </a:bodyPr>
          <a:lstStyle/>
          <a:p>
            <a:pPr lvl="1"/>
            <a:r>
              <a:rPr lang="pt-BR" sz="1700" dirty="0"/>
              <a:t>A alternância e interferência entre estes 2 pontos de vista</a:t>
            </a:r>
          </a:p>
          <a:p>
            <a:pPr lvl="1"/>
            <a:endParaRPr lang="pt-BR" sz="1700" dirty="0"/>
          </a:p>
          <a:p>
            <a:pPr lvl="1"/>
            <a:r>
              <a:rPr lang="pt-BR" sz="1700" dirty="0"/>
              <a:t>A </a:t>
            </a:r>
            <a:r>
              <a:rPr lang="pt-BR" sz="1700" dirty="0" err="1"/>
              <a:t>predominânica</a:t>
            </a:r>
            <a:r>
              <a:rPr lang="pt-BR" sz="1700" dirty="0"/>
              <a:t> da visão subjetiva (Emma)</a:t>
            </a:r>
          </a:p>
          <a:p>
            <a:pPr lvl="1"/>
            <a:endParaRPr lang="pt-BR" sz="1700" dirty="0"/>
          </a:p>
          <a:p>
            <a:r>
              <a:rPr lang="pt-BR" sz="1700" dirty="0"/>
              <a:t>O problema é de assegurar deslocamentos de pontos de vista, passagem de uma perspectiva à outra sem quebrar o movimento, sem romper o tecido do estilo</a:t>
            </a:r>
          </a:p>
        </p:txBody>
      </p:sp>
    </p:spTree>
    <p:extLst>
      <p:ext uri="{BB962C8B-B14F-4D97-AF65-F5344CB8AC3E}">
        <p14:creationId xmlns:p14="http://schemas.microsoft.com/office/powerpoint/2010/main" val="212600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ço Reservado para Conteúdo 5" descr="Casa com gramado e árvores ao fundo&#10;&#10;Descrição gerada automaticamente">
            <a:extLst>
              <a:ext uri="{FF2B5EF4-FFF2-40B4-BE49-F238E27FC236}">
                <a16:creationId xmlns:a16="http://schemas.microsoft.com/office/drawing/2014/main" id="{1A3B6A1A-3FD6-41B9-9500-567DA35AE6D0}"/>
              </a:ext>
            </a:extLst>
          </p:cNvPr>
          <p:cNvPicPr>
            <a:picLocks noGrp="1" noChangeAspect="1"/>
          </p:cNvPicPr>
          <p:nvPr>
            <p:ph sz="half" idx="2"/>
          </p:nvPr>
        </p:nvPicPr>
        <p:blipFill rotWithShape="1">
          <a:blip r:embed="rId2">
            <a:alphaModFix amt="35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F195E706-656D-450E-B874-8FC8350B1DC7}"/>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a:solidFill>
                  <a:srgbClr val="FFFFFF"/>
                </a:solidFill>
              </a:rPr>
              <a:t>A passagem gradual de ponto de vista de Charles para Emma está repetida em outros momentos</a:t>
            </a:r>
          </a:p>
        </p:txBody>
      </p:sp>
      <p:cxnSp>
        <p:nvCxnSpPr>
          <p:cNvPr id="31" name="Straight Connector 2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82C15B2D-EE6C-4954-B034-DE44819DFD76}"/>
              </a:ext>
            </a:extLst>
          </p:cNvPr>
          <p:cNvSpPr>
            <a:spLocks noGrp="1"/>
          </p:cNvSpPr>
          <p:nvPr>
            <p:ph sz="half" idx="1"/>
          </p:nvPr>
        </p:nvSpPr>
        <p:spPr>
          <a:xfrm>
            <a:off x="5155379" y="1065862"/>
            <a:ext cx="5744685" cy="4726276"/>
          </a:xfrm>
        </p:spPr>
        <p:txBody>
          <a:bodyPr vert="horz" lIns="91440" tIns="45720" rIns="91440" bIns="45720" rtlCol="0" anchor="ctr">
            <a:normAutofit/>
          </a:bodyPr>
          <a:lstStyle/>
          <a:p>
            <a:pPr marL="0"/>
            <a:r>
              <a:rPr lang="en-US" sz="2000" dirty="0">
                <a:solidFill>
                  <a:srgbClr val="FFFFFF"/>
                </a:solidFill>
              </a:rPr>
              <a:t>O </a:t>
            </a:r>
            <a:r>
              <a:rPr lang="en-US" sz="2000" dirty="0" err="1">
                <a:solidFill>
                  <a:srgbClr val="FFFFFF"/>
                </a:solidFill>
              </a:rPr>
              <a:t>jardim</a:t>
            </a:r>
            <a:r>
              <a:rPr lang="en-US" sz="2000" dirty="0">
                <a:solidFill>
                  <a:srgbClr val="FFFFFF"/>
                </a:solidFill>
              </a:rPr>
              <a:t> </a:t>
            </a:r>
            <a:r>
              <a:rPr lang="en-US" sz="2000" dirty="0" err="1">
                <a:solidFill>
                  <a:srgbClr val="FFFFFF"/>
                </a:solidFill>
              </a:rPr>
              <a:t>em</a:t>
            </a:r>
            <a:r>
              <a:rPr lang="en-US" sz="2000" dirty="0">
                <a:solidFill>
                  <a:srgbClr val="FFFFFF"/>
                </a:solidFill>
              </a:rPr>
              <a:t> </a:t>
            </a:r>
            <a:r>
              <a:rPr lang="en-US" sz="2000" dirty="0" err="1">
                <a:solidFill>
                  <a:srgbClr val="FFFFFF"/>
                </a:solidFill>
              </a:rPr>
              <a:t>Tostes</a:t>
            </a:r>
            <a:endParaRPr lang="en-US" sz="2000" dirty="0">
              <a:solidFill>
                <a:srgbClr val="FFFFFF"/>
              </a:solidFill>
            </a:endParaRPr>
          </a:p>
          <a:p>
            <a:pPr marL="0"/>
            <a:endParaRPr lang="en-US" sz="2000" dirty="0">
              <a:solidFill>
                <a:srgbClr val="FFFFFF"/>
              </a:solidFill>
            </a:endParaRPr>
          </a:p>
          <a:p>
            <a:pPr marL="0"/>
            <a:r>
              <a:rPr lang="en-US" sz="2000" dirty="0">
                <a:solidFill>
                  <a:srgbClr val="FFFFFF"/>
                </a:solidFill>
              </a:rPr>
              <a:t>I,5, 1419 e I, 9, 1928</a:t>
            </a:r>
          </a:p>
        </p:txBody>
      </p:sp>
    </p:spTree>
    <p:extLst>
      <p:ext uri="{BB962C8B-B14F-4D97-AF65-F5344CB8AC3E}">
        <p14:creationId xmlns:p14="http://schemas.microsoft.com/office/powerpoint/2010/main" val="251417109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Foto em preto e branco de mulher com criança no colo&#10;&#10;Descrição gerada automaticamente">
            <a:extLst>
              <a:ext uri="{FF2B5EF4-FFF2-40B4-BE49-F238E27FC236}">
                <a16:creationId xmlns:a16="http://schemas.microsoft.com/office/drawing/2014/main" id="{79D3BA38-2198-465F-BF69-F1B7FFBBCC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 r="264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9E1003D-5290-416E-98F2-1D19418AF4C5}"/>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Modulação de pontos de vista</a:t>
            </a:r>
          </a:p>
        </p:txBody>
      </p:sp>
      <p:sp>
        <p:nvSpPr>
          <p:cNvPr id="3" name="Espaço Reservado para Conteúdo 2">
            <a:extLst>
              <a:ext uri="{FF2B5EF4-FFF2-40B4-BE49-F238E27FC236}">
                <a16:creationId xmlns:a16="http://schemas.microsoft.com/office/drawing/2014/main" id="{C21F73BE-6303-4CC8-B5B9-AAAB4A026A5E}"/>
              </a:ext>
            </a:extLst>
          </p:cNvPr>
          <p:cNvSpPr>
            <a:spLocks noGrp="1"/>
          </p:cNvSpPr>
          <p:nvPr>
            <p:ph sz="half" idx="1"/>
          </p:nvPr>
        </p:nvSpPr>
        <p:spPr>
          <a:xfrm>
            <a:off x="5827048" y="1868487"/>
            <a:ext cx="5721484" cy="4351338"/>
          </a:xfrm>
        </p:spPr>
        <p:txBody>
          <a:bodyPr vert="horz" lIns="91440" tIns="45720" rIns="91440" bIns="45720" rtlCol="0">
            <a:normAutofit/>
          </a:bodyPr>
          <a:lstStyle/>
          <a:p>
            <a:r>
              <a:rPr lang="en-US"/>
              <a:t>Emma ocupa lugar central no romance, mas Flaubert a substitui às vezes e brevemente por um outro personagem, de quem adota a visão</a:t>
            </a:r>
          </a:p>
          <a:p>
            <a:endParaRPr lang="en-US"/>
          </a:p>
          <a:p>
            <a:r>
              <a:rPr lang="en-US"/>
              <a:t>Isso não é simples, para um autor atento aos perigos da quebra do fluxo narrativo – portanto o faz sem quebrar a corrente, por um sistema de ligações em um sistema fechado</a:t>
            </a:r>
          </a:p>
        </p:txBody>
      </p:sp>
    </p:spTree>
    <p:extLst>
      <p:ext uri="{BB962C8B-B14F-4D97-AF65-F5344CB8AC3E}">
        <p14:creationId xmlns:p14="http://schemas.microsoft.com/office/powerpoint/2010/main" val="1269850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BDEF3-B480-4292-B456-70442C8ECE26}"/>
              </a:ext>
            </a:extLst>
          </p:cNvPr>
          <p:cNvSpPr>
            <a:spLocks noGrp="1"/>
          </p:cNvSpPr>
          <p:nvPr>
            <p:ph type="title"/>
          </p:nvPr>
        </p:nvSpPr>
        <p:spPr>
          <a:xfrm>
            <a:off x="4965430" y="629268"/>
            <a:ext cx="6586491" cy="1286160"/>
          </a:xfrm>
        </p:spPr>
        <p:txBody>
          <a:bodyPr anchor="b">
            <a:normAutofit/>
          </a:bodyPr>
          <a:lstStyle/>
          <a:p>
            <a:r>
              <a:rPr lang="pt-BR" sz="4100" dirty="0"/>
              <a:t>Parte II, </a:t>
            </a:r>
            <a:r>
              <a:rPr lang="pt-BR" sz="4100" dirty="0" err="1"/>
              <a:t>cap</a:t>
            </a:r>
            <a:r>
              <a:rPr lang="pt-BR" sz="4100" dirty="0"/>
              <a:t> 3: um olhar para começar a ciranda - 2308</a:t>
            </a:r>
          </a:p>
        </p:txBody>
      </p:sp>
      <p:sp>
        <p:nvSpPr>
          <p:cNvPr id="7" name="Espaço Reservado para Conteúdo 6">
            <a:extLst>
              <a:ext uri="{FF2B5EF4-FFF2-40B4-BE49-F238E27FC236}">
                <a16:creationId xmlns:a16="http://schemas.microsoft.com/office/drawing/2014/main" id="{7F3AAFF3-A288-4B71-B4EB-805DF4DD965A}"/>
              </a:ext>
            </a:extLst>
          </p:cNvPr>
          <p:cNvSpPr>
            <a:spLocks noGrp="1"/>
          </p:cNvSpPr>
          <p:nvPr>
            <p:ph idx="1"/>
          </p:nvPr>
        </p:nvSpPr>
        <p:spPr>
          <a:xfrm>
            <a:off x="4965431" y="2438400"/>
            <a:ext cx="6586489" cy="3785419"/>
          </a:xfrm>
        </p:spPr>
        <p:txBody>
          <a:bodyPr>
            <a:normAutofit lnSpcReduction="10000"/>
          </a:bodyPr>
          <a:lstStyle/>
          <a:p>
            <a:r>
              <a:rPr lang="pt-BR" sz="2000" dirty="0"/>
              <a:t>Emma entra em sua nova casa em </a:t>
            </a:r>
            <a:r>
              <a:rPr lang="pt-BR" sz="2000" dirty="0" err="1"/>
              <a:t>Yonville</a:t>
            </a:r>
            <a:endParaRPr lang="pt-BR" sz="2000" dirty="0"/>
          </a:p>
          <a:p>
            <a:endParaRPr lang="pt-BR" sz="2000" dirty="0"/>
          </a:p>
          <a:p>
            <a:r>
              <a:rPr lang="pt-BR" sz="2000" dirty="0"/>
              <a:t>Sentimos com ela este novo ambiente</a:t>
            </a:r>
          </a:p>
          <a:p>
            <a:endParaRPr lang="pt-BR" sz="2000" dirty="0"/>
          </a:p>
          <a:p>
            <a:r>
              <a:rPr lang="pt-BR" sz="2000" dirty="0"/>
              <a:t>Mas o escritor precisa dar mais informações sobre novos personagens: </a:t>
            </a:r>
            <a:r>
              <a:rPr lang="pt-BR" sz="2000" dirty="0" err="1"/>
              <a:t>Homais</a:t>
            </a:r>
            <a:r>
              <a:rPr lang="pt-BR" sz="2000" dirty="0"/>
              <a:t> e Leon</a:t>
            </a:r>
          </a:p>
          <a:p>
            <a:endParaRPr lang="pt-BR" sz="2000" dirty="0"/>
          </a:p>
          <a:p>
            <a:r>
              <a:rPr lang="pt-BR" sz="2000" dirty="0"/>
              <a:t>Como ele faz isso, sem quebrar o fio narrativo?</a:t>
            </a:r>
          </a:p>
          <a:p>
            <a:endParaRPr lang="pt-BR" sz="2000" dirty="0"/>
          </a:p>
          <a:p>
            <a:r>
              <a:rPr lang="pt-BR" sz="2000" dirty="0"/>
              <a:t>Emma – Padre – </a:t>
            </a:r>
            <a:r>
              <a:rPr lang="pt-BR" sz="2000" dirty="0" err="1"/>
              <a:t>Homais</a:t>
            </a:r>
            <a:r>
              <a:rPr lang="pt-BR" sz="2000" dirty="0"/>
              <a:t> – Charles - Emma</a:t>
            </a:r>
          </a:p>
          <a:p>
            <a:endParaRPr lang="pt-BR" sz="2000" dirty="0"/>
          </a:p>
        </p:txBody>
      </p:sp>
      <p:pic>
        <p:nvPicPr>
          <p:cNvPr id="9" name="Imagem 8" descr="Uma imagem contendo texto, no interior, vestindo, cabelo&#10;&#10;Descrição gerada automaticamente">
            <a:extLst>
              <a:ext uri="{FF2B5EF4-FFF2-40B4-BE49-F238E27FC236}">
                <a16:creationId xmlns:a16="http://schemas.microsoft.com/office/drawing/2014/main" id="{2F9B6452-4504-4D0C-9D35-4FF96CA905CD}"/>
              </a:ext>
            </a:extLst>
          </p:cNvPr>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483" r="38231"/>
          <a:stretch/>
        </p:blipFill>
        <p:spPr>
          <a:xfrm>
            <a:off x="20" y="-232464"/>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961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632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78FBF02-9121-4CAE-A814-A2EE3D1C4096}"/>
              </a:ext>
            </a:extLst>
          </p:cNvPr>
          <p:cNvSpPr>
            <a:spLocks noGrp="1"/>
          </p:cNvSpPr>
          <p:nvPr>
            <p:ph type="title"/>
          </p:nvPr>
        </p:nvSpPr>
        <p:spPr>
          <a:xfrm>
            <a:off x="838200" y="1412488"/>
            <a:ext cx="2899189" cy="4363844"/>
          </a:xfrm>
        </p:spPr>
        <p:txBody>
          <a:bodyPr anchor="t">
            <a:normAutofit/>
          </a:bodyPr>
          <a:lstStyle/>
          <a:p>
            <a:r>
              <a:rPr lang="pt-BR" sz="3700">
                <a:solidFill>
                  <a:srgbClr val="FFFFFF"/>
                </a:solidFill>
              </a:rPr>
              <a:t>Renúncia ao deslizamento imperceptível = motivo forte</a:t>
            </a:r>
          </a:p>
        </p:txBody>
      </p:sp>
      <p:sp>
        <p:nvSpPr>
          <p:cNvPr id="3" name="Espaço Reservado para Conteúdo 2">
            <a:extLst>
              <a:ext uri="{FF2B5EF4-FFF2-40B4-BE49-F238E27FC236}">
                <a16:creationId xmlns:a16="http://schemas.microsoft.com/office/drawing/2014/main" id="{9B81366C-4056-4384-8F34-4EDF0D52289A}"/>
              </a:ext>
            </a:extLst>
          </p:cNvPr>
          <p:cNvSpPr>
            <a:spLocks noGrp="1"/>
          </p:cNvSpPr>
          <p:nvPr>
            <p:ph sz="half" idx="1"/>
          </p:nvPr>
        </p:nvSpPr>
        <p:spPr>
          <a:xfrm>
            <a:off x="4380855" y="1412489"/>
            <a:ext cx="3427283" cy="4363844"/>
          </a:xfrm>
        </p:spPr>
        <p:txBody>
          <a:bodyPr>
            <a:normAutofit/>
          </a:bodyPr>
          <a:lstStyle/>
          <a:p>
            <a:r>
              <a:rPr lang="pt-BR" sz="2000"/>
              <a:t>Mostrar a incompatibilidade de dois personagens, que mesmo juntos mantêm distância infinita</a:t>
            </a:r>
          </a:p>
          <a:p>
            <a:endParaRPr lang="pt-BR" sz="2000"/>
          </a:p>
          <a:p>
            <a:pPr marL="457200" lvl="1" indent="0">
              <a:buNone/>
            </a:pPr>
            <a:r>
              <a:rPr lang="pt-BR" sz="2000"/>
              <a:t>Ele se sentida desprestigiado, Emma, a sua frente, o olhava; ela não partilhava de sua humilhação, ela provava de outra... (II, 22)</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2F312A11-1AAB-42F6-A93F-2CC7545CB919}"/>
              </a:ext>
            </a:extLst>
          </p:cNvPr>
          <p:cNvSpPr>
            <a:spLocks noGrp="1"/>
          </p:cNvSpPr>
          <p:nvPr>
            <p:ph sz="half" idx="2"/>
          </p:nvPr>
        </p:nvSpPr>
        <p:spPr>
          <a:xfrm>
            <a:off x="8451604" y="1412489"/>
            <a:ext cx="3197701" cy="4363844"/>
          </a:xfrm>
        </p:spPr>
        <p:txBody>
          <a:bodyPr>
            <a:normAutofit/>
          </a:bodyPr>
          <a:lstStyle/>
          <a:p>
            <a:endParaRPr lang="pt-BR" sz="2000"/>
          </a:p>
          <a:p>
            <a:r>
              <a:rPr lang="pt-BR" sz="2000"/>
              <a:t>Mas como regra geral: Flaubert modula</a:t>
            </a:r>
          </a:p>
          <a:p>
            <a:endParaRPr lang="pt-BR" sz="2000"/>
          </a:p>
          <a:p>
            <a:pPr lvl="1"/>
            <a:r>
              <a:rPr lang="pt-BR" sz="2000"/>
              <a:t>Outro exemplo: O último diálogo noturno de Rodolphe e Emma. Ela o vê se afastar, ele não se volta para ela.</a:t>
            </a:r>
          </a:p>
          <a:p>
            <a:pPr lvl="2"/>
            <a:r>
              <a:rPr lang="pt-BR" dirty="0"/>
              <a:t>E O FOCO MUDA PARA RODOLPHE</a:t>
            </a:r>
          </a:p>
        </p:txBody>
      </p:sp>
    </p:spTree>
    <p:extLst>
      <p:ext uri="{BB962C8B-B14F-4D97-AF65-F5344CB8AC3E}">
        <p14:creationId xmlns:p14="http://schemas.microsoft.com/office/powerpoint/2010/main" val="4193558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FFF843B-10E0-47C7-89AE-C7763C8B213E}"/>
              </a:ext>
            </a:extLst>
          </p:cNvPr>
          <p:cNvSpPr>
            <a:spLocks noGrp="1"/>
          </p:cNvSpPr>
          <p:nvPr>
            <p:ph type="title"/>
          </p:nvPr>
        </p:nvSpPr>
        <p:spPr>
          <a:xfrm>
            <a:off x="838200" y="1412488"/>
            <a:ext cx="2899189" cy="4363844"/>
          </a:xfrm>
        </p:spPr>
        <p:txBody>
          <a:bodyPr anchor="t">
            <a:normAutofit/>
          </a:bodyPr>
          <a:lstStyle/>
          <a:p>
            <a:r>
              <a:rPr lang="pt-BR" sz="4000">
                <a:solidFill>
                  <a:srgbClr val="FFFFFF"/>
                </a:solidFill>
              </a:rPr>
              <a:t>Estilo</a:t>
            </a:r>
          </a:p>
        </p:txBody>
      </p:sp>
      <p:sp>
        <p:nvSpPr>
          <p:cNvPr id="3" name="Espaço Reservado para Conteúdo 2">
            <a:extLst>
              <a:ext uri="{FF2B5EF4-FFF2-40B4-BE49-F238E27FC236}">
                <a16:creationId xmlns:a16="http://schemas.microsoft.com/office/drawing/2014/main" id="{DEA9177B-1F0C-4197-8894-F588BF1020B3}"/>
              </a:ext>
            </a:extLst>
          </p:cNvPr>
          <p:cNvSpPr>
            <a:spLocks noGrp="1"/>
          </p:cNvSpPr>
          <p:nvPr>
            <p:ph sz="half" idx="1"/>
          </p:nvPr>
        </p:nvSpPr>
        <p:spPr>
          <a:xfrm>
            <a:off x="4380855" y="1412489"/>
            <a:ext cx="3427283" cy="4363844"/>
          </a:xfrm>
        </p:spPr>
        <p:txBody>
          <a:bodyPr>
            <a:normAutofit/>
          </a:bodyPr>
          <a:lstStyle/>
          <a:p>
            <a:r>
              <a:rPr lang="pt-BR" sz="2000"/>
              <a:t>São estes deslizamentos, o esforço geral de Flaubert nesta obra, é a homogeneidade, um tecido bem trançado, a continuidade</a:t>
            </a:r>
          </a:p>
          <a:p>
            <a:endParaRPr lang="pt-BR" sz="2000"/>
          </a:p>
          <a:p>
            <a:pPr lvl="1"/>
            <a:r>
              <a:rPr lang="pt-BR" sz="2000"/>
              <a:t>Correspondência: A continuidade constitui o estilo, como a constância cria a virtude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09083815-A92F-45F7-B150-0D0795658CE9}"/>
              </a:ext>
            </a:extLst>
          </p:cNvPr>
          <p:cNvSpPr>
            <a:spLocks noGrp="1"/>
          </p:cNvSpPr>
          <p:nvPr>
            <p:ph sz="half" idx="2"/>
          </p:nvPr>
        </p:nvSpPr>
        <p:spPr>
          <a:xfrm>
            <a:off x="8451604" y="1412489"/>
            <a:ext cx="3197701" cy="4363844"/>
          </a:xfrm>
        </p:spPr>
        <p:txBody>
          <a:bodyPr>
            <a:normAutofit/>
          </a:bodyPr>
          <a:lstStyle/>
          <a:p>
            <a:r>
              <a:rPr lang="pt-BR" sz="1700" dirty="0"/>
              <a:t>O que dá qualidade a uma obra, segundo Flaubert, não são as pérolas, mas o fio que as mantém unidas: é o movimento uniforme</a:t>
            </a:r>
          </a:p>
          <a:p>
            <a:endParaRPr lang="pt-BR" sz="1700" dirty="0"/>
          </a:p>
          <a:p>
            <a:r>
              <a:rPr lang="pt-BR" sz="1700" dirty="0"/>
              <a:t>O que une os parágrafos, isso é o que importa mais, este juntar perfeito e invisível é sua arte</a:t>
            </a:r>
          </a:p>
          <a:p>
            <a:endParaRPr lang="pt-BR" sz="1700" dirty="0"/>
          </a:p>
          <a:p>
            <a:pPr lvl="1"/>
            <a:r>
              <a:rPr lang="pt-BR" sz="1700" dirty="0"/>
              <a:t>Diz: É preciso cimentar bem os tijolos para que as juntas não apareçam</a:t>
            </a:r>
          </a:p>
        </p:txBody>
      </p:sp>
    </p:spTree>
    <p:extLst>
      <p:ext uri="{BB962C8B-B14F-4D97-AF65-F5344CB8AC3E}">
        <p14:creationId xmlns:p14="http://schemas.microsoft.com/office/powerpoint/2010/main" val="2527411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BB5F-7AFB-4AA2-9906-9E39DAF330D3}"/>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A beleza de uma parede inteiramente lisa</a:t>
            </a:r>
          </a:p>
        </p:txBody>
      </p:sp>
      <p:pic>
        <p:nvPicPr>
          <p:cNvPr id="6" name="Espaço Reservado para Conteúdo 5" descr="Edifício de pedra&#10;&#10;Descrição gerada automaticamente">
            <a:extLst>
              <a:ext uri="{FF2B5EF4-FFF2-40B4-BE49-F238E27FC236}">
                <a16:creationId xmlns:a16="http://schemas.microsoft.com/office/drawing/2014/main" id="{B549F92D-E538-4C59-BD8C-D56D91167F2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5733" b="1339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ço Reservado para Conteúdo 2">
            <a:extLst>
              <a:ext uri="{FF2B5EF4-FFF2-40B4-BE49-F238E27FC236}">
                <a16:creationId xmlns:a16="http://schemas.microsoft.com/office/drawing/2014/main" id="{BAA95B0C-8D8D-40DF-BD92-E0DC4695B7F9}"/>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1800"/>
              <a:t>Flaubert: eu me lembro de meu coração ter disparado, de ter sentido um prazar violento ao contemplar uma parede da Acrópole, uma parede totalmente nua. E me pergundo se um livro, independentemente do que diz, não poderia produzir o mesmo efeito, um polimento da superfície, uma harmonia do todo</a:t>
            </a:r>
          </a:p>
        </p:txBody>
      </p:sp>
    </p:spTree>
    <p:extLst>
      <p:ext uri="{BB962C8B-B14F-4D97-AF65-F5344CB8AC3E}">
        <p14:creationId xmlns:p14="http://schemas.microsoft.com/office/powerpoint/2010/main" val="2227964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6B974-2B15-46A3-93E5-EB3D555DC409}"/>
              </a:ext>
            </a:extLst>
          </p:cNvPr>
          <p:cNvSpPr>
            <a:spLocks noGrp="1"/>
          </p:cNvSpPr>
          <p:nvPr>
            <p:ph type="title"/>
          </p:nvPr>
        </p:nvSpPr>
        <p:spPr>
          <a:xfrm>
            <a:off x="5248072" y="629268"/>
            <a:ext cx="4939868" cy="1286160"/>
          </a:xfrm>
        </p:spPr>
        <p:txBody>
          <a:bodyPr vert="horz" lIns="91440" tIns="45720" rIns="91440" bIns="45720" rtlCol="0" anchor="b">
            <a:normAutofit fontScale="90000"/>
          </a:bodyPr>
          <a:lstStyle/>
          <a:p>
            <a:pPr algn="l">
              <a:lnSpc>
                <a:spcPct val="90000"/>
              </a:lnSpc>
            </a:pPr>
            <a:r>
              <a:rPr lang="en-US" sz="4100" dirty="0"/>
              <a:t>As </a:t>
            </a:r>
            <a:r>
              <a:rPr lang="en-US" sz="4100" dirty="0" err="1"/>
              <a:t>janelas</a:t>
            </a:r>
            <a:r>
              <a:rPr lang="en-US" sz="4100" dirty="0"/>
              <a:t> e a vista de </a:t>
            </a:r>
            <a:r>
              <a:rPr lang="en-US" sz="4100" dirty="0" err="1"/>
              <a:t>cima</a:t>
            </a:r>
            <a:r>
              <a:rPr lang="en-US" sz="4100" dirty="0"/>
              <a:t> – </a:t>
            </a:r>
            <a:r>
              <a:rPr lang="en-US" sz="4100" dirty="0" err="1"/>
              <a:t>mais</a:t>
            </a:r>
            <a:r>
              <a:rPr lang="en-US" sz="4100" dirty="0"/>
              <a:t> </a:t>
            </a:r>
            <a:r>
              <a:rPr lang="en-US" sz="4100" dirty="0" err="1"/>
              <a:t>sobre</a:t>
            </a:r>
            <a:r>
              <a:rPr lang="en-US" sz="4100" dirty="0"/>
              <a:t> </a:t>
            </a:r>
            <a:r>
              <a:rPr lang="en-US" sz="4100" dirty="0" err="1"/>
              <a:t>ponto</a:t>
            </a:r>
            <a:r>
              <a:rPr lang="en-US" sz="4100" dirty="0"/>
              <a:t> de vista</a:t>
            </a:r>
          </a:p>
        </p:txBody>
      </p:sp>
      <p:sp>
        <p:nvSpPr>
          <p:cNvPr id="4" name="Espaço Reservado para Conteúdo 3">
            <a:extLst>
              <a:ext uri="{FF2B5EF4-FFF2-40B4-BE49-F238E27FC236}">
                <a16:creationId xmlns:a16="http://schemas.microsoft.com/office/drawing/2014/main" id="{AD9B0E63-7344-49D4-AB21-5E16DF4E2313}"/>
              </a:ext>
            </a:extLst>
          </p:cNvPr>
          <p:cNvSpPr>
            <a:spLocks noGrp="1"/>
          </p:cNvSpPr>
          <p:nvPr>
            <p:ph sz="half" idx="2"/>
          </p:nvPr>
        </p:nvSpPr>
        <p:spPr>
          <a:xfrm>
            <a:off x="5248074" y="2438401"/>
            <a:ext cx="4939867" cy="3785419"/>
          </a:xfrm>
        </p:spPr>
        <p:txBody>
          <a:bodyPr vert="horz" lIns="91440" tIns="45720" rIns="91440" bIns="45720" rtlCol="0">
            <a:normAutofit/>
          </a:bodyPr>
          <a:lstStyle/>
          <a:p>
            <a:r>
              <a:rPr lang="en-US" sz="1700" dirty="0"/>
              <a:t>A </a:t>
            </a:r>
            <a:r>
              <a:rPr lang="en-US" sz="1700" dirty="0" err="1"/>
              <a:t>janela</a:t>
            </a:r>
            <a:r>
              <a:rPr lang="en-US" sz="1700" dirty="0"/>
              <a:t> é um </a:t>
            </a:r>
            <a:r>
              <a:rPr lang="en-US" sz="1700" dirty="0" err="1"/>
              <a:t>posto</a:t>
            </a:r>
            <a:r>
              <a:rPr lang="en-US" sz="1700" dirty="0"/>
              <a:t> </a:t>
            </a:r>
            <a:r>
              <a:rPr lang="en-US" sz="1700" dirty="0" err="1"/>
              <a:t>privilegiado</a:t>
            </a:r>
            <a:r>
              <a:rPr lang="en-US" sz="1700" dirty="0"/>
              <a:t> para </a:t>
            </a:r>
            <a:r>
              <a:rPr lang="en-US" sz="1700" dirty="0" err="1"/>
              <a:t>os</a:t>
            </a:r>
            <a:r>
              <a:rPr lang="en-US" sz="1700" dirty="0"/>
              <a:t> </a:t>
            </a:r>
            <a:r>
              <a:rPr lang="en-US" sz="1700" dirty="0" err="1"/>
              <a:t>personagens</a:t>
            </a:r>
            <a:r>
              <a:rPr lang="en-US" sz="1700" dirty="0"/>
              <a:t> de Flaubert, </a:t>
            </a:r>
            <a:r>
              <a:rPr lang="en-US" sz="1700" dirty="0" err="1"/>
              <a:t>ao</a:t>
            </a:r>
            <a:r>
              <a:rPr lang="en-US" sz="1700" dirty="0"/>
              <a:t> </a:t>
            </a:r>
            <a:r>
              <a:rPr lang="en-US" sz="1700" dirty="0" err="1"/>
              <a:t>mesmo</a:t>
            </a:r>
            <a:r>
              <a:rPr lang="en-US" sz="1700" dirty="0"/>
              <a:t> tempo </a:t>
            </a:r>
            <a:r>
              <a:rPr lang="en-US" sz="1700" dirty="0" err="1"/>
              <a:t>imóveis</a:t>
            </a:r>
            <a:r>
              <a:rPr lang="en-US" sz="1700" dirty="0"/>
              <a:t> e </a:t>
            </a:r>
            <a:r>
              <a:rPr lang="en-US" sz="1700" dirty="0" err="1"/>
              <a:t>afeitos</a:t>
            </a:r>
            <a:r>
              <a:rPr lang="en-US" sz="1700" dirty="0"/>
              <a:t> </a:t>
            </a:r>
            <a:r>
              <a:rPr lang="en-US" sz="1700" dirty="0" err="1"/>
              <a:t>ao</a:t>
            </a:r>
            <a:r>
              <a:rPr lang="en-US" sz="1700" dirty="0"/>
              <a:t> </a:t>
            </a:r>
            <a:r>
              <a:rPr lang="en-US" sz="1700" dirty="0" err="1"/>
              <a:t>devaneio</a:t>
            </a:r>
            <a:endParaRPr lang="en-US" sz="1700" dirty="0"/>
          </a:p>
          <a:p>
            <a:endParaRPr lang="en-US" sz="1700" dirty="0"/>
          </a:p>
          <a:p>
            <a:r>
              <a:rPr lang="en-US" sz="1700" dirty="0"/>
              <a:t>No </a:t>
            </a:r>
            <a:r>
              <a:rPr lang="en-US" sz="1700" dirty="0" err="1"/>
              <a:t>lugar</a:t>
            </a:r>
            <a:r>
              <a:rPr lang="en-US" sz="1700" dirty="0"/>
              <a:t> </a:t>
            </a:r>
            <a:r>
              <a:rPr lang="en-US" sz="1700" dirty="0" err="1"/>
              <a:t>fechado</a:t>
            </a:r>
            <a:r>
              <a:rPr lang="en-US" sz="1700" dirty="0"/>
              <a:t>, </a:t>
            </a:r>
            <a:r>
              <a:rPr lang="en-US" sz="1700" dirty="0" err="1"/>
              <a:t>onde</a:t>
            </a:r>
            <a:r>
              <a:rPr lang="en-US" sz="1700" dirty="0"/>
              <a:t> a alma </a:t>
            </a:r>
            <a:r>
              <a:rPr lang="en-US" sz="1700" dirty="0" err="1"/>
              <a:t>mofa</a:t>
            </a:r>
            <a:r>
              <a:rPr lang="en-US" sz="1700" dirty="0"/>
              <a:t> </a:t>
            </a:r>
            <a:r>
              <a:rPr lang="en-US" sz="1700" dirty="0" err="1"/>
              <a:t>há</a:t>
            </a:r>
            <a:r>
              <a:rPr lang="en-US" sz="1700" dirty="0"/>
              <a:t> </a:t>
            </a:r>
            <a:r>
              <a:rPr lang="en-US" sz="1700" dirty="0" err="1"/>
              <a:t>uma</a:t>
            </a:r>
            <a:r>
              <a:rPr lang="en-US" sz="1700" dirty="0"/>
              <a:t> </a:t>
            </a:r>
            <a:r>
              <a:rPr lang="en-US" sz="1700" dirty="0" err="1"/>
              <a:t>abertura</a:t>
            </a:r>
            <a:r>
              <a:rPr lang="en-US" sz="1700" dirty="0"/>
              <a:t> por </a:t>
            </a:r>
            <a:r>
              <a:rPr lang="en-US" sz="1700" dirty="0" err="1"/>
              <a:t>onde</a:t>
            </a:r>
            <a:r>
              <a:rPr lang="en-US" sz="1700" dirty="0"/>
              <a:t> se </a:t>
            </a:r>
            <a:r>
              <a:rPr lang="en-US" sz="1700" dirty="0" err="1"/>
              <a:t>difundir</a:t>
            </a:r>
            <a:r>
              <a:rPr lang="en-US" sz="1700" dirty="0"/>
              <a:t> no </a:t>
            </a:r>
            <a:r>
              <a:rPr lang="en-US" sz="1700" dirty="0" err="1"/>
              <a:t>espaço</a:t>
            </a:r>
            <a:r>
              <a:rPr lang="en-US" sz="1700" dirty="0"/>
              <a:t>, </a:t>
            </a:r>
            <a:r>
              <a:rPr lang="en-US" sz="1700" b="1" dirty="0" err="1"/>
              <a:t>sem</a:t>
            </a:r>
            <a:r>
              <a:rPr lang="en-US" sz="1700" b="1" dirty="0"/>
              <a:t> </a:t>
            </a:r>
            <a:r>
              <a:rPr lang="en-US" sz="1700" b="1" dirty="0" err="1"/>
              <a:t>sair</a:t>
            </a:r>
            <a:r>
              <a:rPr lang="en-US" sz="1700" b="1" dirty="0"/>
              <a:t> do </a:t>
            </a:r>
            <a:r>
              <a:rPr lang="en-US" sz="1700" b="1" dirty="0" err="1"/>
              <a:t>lugar</a:t>
            </a:r>
            <a:endParaRPr lang="en-US" sz="1700" b="1" dirty="0"/>
          </a:p>
          <a:p>
            <a:endParaRPr lang="en-US" sz="1700" dirty="0"/>
          </a:p>
          <a:p>
            <a:r>
              <a:rPr lang="en-US" sz="1700" dirty="0"/>
              <a:t>PONTO LIMÍTROFE ONDE SE PODE FUGIR, PERMANECENDO</a:t>
            </a:r>
          </a:p>
        </p:txBody>
      </p:sp>
      <p:pic>
        <p:nvPicPr>
          <p:cNvPr id="6" name="Espaço Reservado para Conteúdo 5" descr="Janela de quarto&#10;&#10;Descrição gerada automaticamente">
            <a:extLst>
              <a:ext uri="{FF2B5EF4-FFF2-40B4-BE49-F238E27FC236}">
                <a16:creationId xmlns:a16="http://schemas.microsoft.com/office/drawing/2014/main" id="{1D43F77A-A9F7-4ED6-84AF-0C52D47232C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1869" r="23756"/>
          <a:stretch/>
        </p:blipFill>
        <p:spPr>
          <a:xfrm>
            <a:off x="1524021" y="10"/>
            <a:ext cx="3476673" cy="6857990"/>
          </a:xfrm>
          <a:prstGeom prst="rect">
            <a:avLst/>
          </a:prstGeom>
          <a:effectLst/>
        </p:spPr>
      </p:pic>
    </p:spTree>
    <p:extLst>
      <p:ext uri="{BB962C8B-B14F-4D97-AF65-F5344CB8AC3E}">
        <p14:creationId xmlns:p14="http://schemas.microsoft.com/office/powerpoint/2010/main" val="3655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a:extLst>
              <a:ext uri="{FF2B5EF4-FFF2-40B4-BE49-F238E27FC236}">
                <a16:creationId xmlns:a16="http://schemas.microsoft.com/office/drawing/2014/main" id="{FDA3654C-714F-49E4-A43C-001E259908A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958"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0ADC94C-C9DF-4497-88BF-7CBC32350D2F}"/>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Charles</a:t>
            </a:r>
          </a:p>
        </p:txBody>
      </p:sp>
      <p:sp>
        <p:nvSpPr>
          <p:cNvPr id="4" name="Espaço Reservado para Conteúdo 3">
            <a:extLst>
              <a:ext uri="{FF2B5EF4-FFF2-40B4-BE49-F238E27FC236}">
                <a16:creationId xmlns:a16="http://schemas.microsoft.com/office/drawing/2014/main" id="{6B6DF390-8DFC-4192-AEF5-B2E1BE01E9D6}"/>
              </a:ext>
            </a:extLst>
          </p:cNvPr>
          <p:cNvSpPr>
            <a:spLocks noGrp="1"/>
          </p:cNvSpPr>
          <p:nvPr>
            <p:ph sz="half" idx="2"/>
          </p:nvPr>
        </p:nvSpPr>
        <p:spPr>
          <a:xfrm>
            <a:off x="5827048" y="1868487"/>
            <a:ext cx="5721484" cy="4351338"/>
          </a:xfrm>
        </p:spPr>
        <p:txBody>
          <a:bodyPr vert="horz" lIns="91440" tIns="45720" rIns="91440" bIns="45720" rtlCol="0">
            <a:normAutofit/>
          </a:bodyPr>
          <a:lstStyle/>
          <a:p>
            <a:r>
              <a:rPr lang="en-US" sz="2400"/>
              <a:t>“Mas era principalmente nas horas das refeições que ela não </a:t>
            </a:r>
            <a:r>
              <a:rPr lang="en-US" sz="2400" b="1"/>
              <a:t>aguentava mais...” – </a:t>
            </a:r>
            <a:r>
              <a:rPr lang="en-US" sz="2400"/>
              <a:t>ANÚNCIO DO TEMA</a:t>
            </a:r>
          </a:p>
          <a:p>
            <a:endParaRPr lang="en-US" sz="2400" b="1"/>
          </a:p>
          <a:p>
            <a:pPr marL="0"/>
            <a:r>
              <a:rPr lang="en-US" sz="2400"/>
              <a:t>O que segue é desenvolvimento do tema</a:t>
            </a:r>
          </a:p>
          <a:p>
            <a:r>
              <a:rPr lang="en-US" sz="2400"/>
              <a:t>Tudo o que origina o desespero, o triste recinto, a comida habitual, a falta de toalha de mesa, o conjunto desolador, parece a ela e ao leitor algo que emana de Charles, com o qual ele está identificado</a:t>
            </a:r>
          </a:p>
          <a:p>
            <a:pPr marL="0"/>
            <a:endParaRPr lang="en-US" sz="2400"/>
          </a:p>
        </p:txBody>
      </p:sp>
    </p:spTree>
    <p:extLst>
      <p:ext uri="{BB962C8B-B14F-4D97-AF65-F5344CB8AC3E}">
        <p14:creationId xmlns:p14="http://schemas.microsoft.com/office/powerpoint/2010/main" val="354103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Uma imagem contendo grama, janela, mulher, homem&#10;&#10;Descrição gerada automaticamente">
            <a:extLst>
              <a:ext uri="{FF2B5EF4-FFF2-40B4-BE49-F238E27FC236}">
                <a16:creationId xmlns:a16="http://schemas.microsoft.com/office/drawing/2014/main" id="{DE0EF285-95D9-457E-8E0F-630F1675BCE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333" r="19030" b="9091"/>
          <a:stretch/>
        </p:blipFill>
        <p:spPr>
          <a:xfrm>
            <a:off x="4166616" y="10"/>
            <a:ext cx="6501384" cy="6857990"/>
          </a:xfrm>
          <a:prstGeom prst="rect">
            <a:avLst/>
          </a:prstGeom>
        </p:spPr>
      </p:pic>
      <p:sp>
        <p:nvSpPr>
          <p:cNvPr id="2" name="Título 1">
            <a:extLst>
              <a:ext uri="{FF2B5EF4-FFF2-40B4-BE49-F238E27FC236}">
                <a16:creationId xmlns:a16="http://schemas.microsoft.com/office/drawing/2014/main" id="{97A7AE53-AF93-4211-8152-DCDBE98C3EAA}"/>
              </a:ext>
            </a:extLst>
          </p:cNvPr>
          <p:cNvSpPr>
            <a:spLocks noGrp="1"/>
          </p:cNvSpPr>
          <p:nvPr>
            <p:ph type="title"/>
          </p:nvPr>
        </p:nvSpPr>
        <p:spPr>
          <a:xfrm>
            <a:off x="1802320" y="1161288"/>
            <a:ext cx="2578608" cy="1124712"/>
          </a:xfrm>
        </p:spPr>
        <p:txBody>
          <a:bodyPr vert="horz" lIns="91440" tIns="45720" rIns="91440" bIns="45720" rtlCol="0" anchor="b">
            <a:normAutofit/>
          </a:bodyPr>
          <a:lstStyle/>
          <a:p>
            <a:pPr algn="l">
              <a:lnSpc>
                <a:spcPct val="90000"/>
              </a:lnSpc>
            </a:pPr>
            <a:r>
              <a:rPr lang="en-US" sz="2400" dirty="0" err="1"/>
              <a:t>Janela</a:t>
            </a:r>
            <a:r>
              <a:rPr lang="en-US" sz="2400" dirty="0"/>
              <a:t>: </a:t>
            </a:r>
            <a:r>
              <a:rPr lang="en-US" sz="2400" dirty="0" err="1"/>
              <a:t>escapismo</a:t>
            </a:r>
            <a:r>
              <a:rPr lang="en-US" sz="2400" dirty="0"/>
              <a:t> para o </a:t>
            </a:r>
            <a:r>
              <a:rPr lang="en-US" sz="2400" dirty="0" err="1"/>
              <a:t>enclausurado</a:t>
            </a:r>
            <a:endParaRPr lang="en-US" sz="2400" dirty="0"/>
          </a:p>
        </p:txBody>
      </p:sp>
      <p:sp>
        <p:nvSpPr>
          <p:cNvPr id="3" name="Espaço Reservado para Conteúdo 2">
            <a:extLst>
              <a:ext uri="{FF2B5EF4-FFF2-40B4-BE49-F238E27FC236}">
                <a16:creationId xmlns:a16="http://schemas.microsoft.com/office/drawing/2014/main" id="{1FD7910E-EF6D-4E56-9D27-45F880A90C6F}"/>
              </a:ext>
            </a:extLst>
          </p:cNvPr>
          <p:cNvSpPr>
            <a:spLocks noGrp="1"/>
          </p:cNvSpPr>
          <p:nvPr>
            <p:ph sz="half" idx="1"/>
          </p:nvPr>
        </p:nvSpPr>
        <p:spPr>
          <a:xfrm>
            <a:off x="858423" y="2968371"/>
            <a:ext cx="2579180" cy="3207258"/>
          </a:xfrm>
        </p:spPr>
        <p:txBody>
          <a:bodyPr vert="horz" lIns="91440" tIns="45720" rIns="91440" bIns="45720" rtlCol="0" anchor="t">
            <a:normAutofit/>
          </a:bodyPr>
          <a:lstStyle/>
          <a:p>
            <a:r>
              <a:rPr lang="en-US" sz="1500" dirty="0" err="1"/>
              <a:t>Cativeiro</a:t>
            </a:r>
            <a:r>
              <a:rPr lang="en-US" sz="1500" dirty="0"/>
              <a:t> e </a:t>
            </a:r>
            <a:r>
              <a:rPr lang="en-US" sz="1500" dirty="0" err="1"/>
              <a:t>abertura</a:t>
            </a:r>
            <a:endParaRPr lang="en-US" sz="1500" dirty="0"/>
          </a:p>
          <a:p>
            <a:endParaRPr lang="en-US" sz="1500" dirty="0"/>
          </a:p>
          <a:p>
            <a:r>
              <a:rPr lang="en-US" sz="1500" dirty="0" err="1"/>
              <a:t>Entrave</a:t>
            </a:r>
            <a:r>
              <a:rPr lang="en-US" sz="1500" dirty="0"/>
              <a:t> e </a:t>
            </a:r>
            <a:r>
              <a:rPr lang="en-US" sz="1500" dirty="0" err="1"/>
              <a:t>vôo</a:t>
            </a:r>
            <a:endParaRPr lang="en-US" sz="1500" dirty="0"/>
          </a:p>
          <a:p>
            <a:endParaRPr lang="en-US" sz="1500" dirty="0"/>
          </a:p>
          <a:p>
            <a:r>
              <a:rPr lang="en-US" sz="1500" dirty="0" err="1"/>
              <a:t>Claustro</a:t>
            </a:r>
            <a:r>
              <a:rPr lang="en-US" sz="1500" dirty="0"/>
              <a:t> e </a:t>
            </a:r>
            <a:r>
              <a:rPr lang="en-US" sz="1500" dirty="0" err="1"/>
              <a:t>expansão</a:t>
            </a:r>
            <a:endParaRPr lang="en-US" sz="1500" dirty="0"/>
          </a:p>
          <a:p>
            <a:endParaRPr lang="en-US" sz="1500" dirty="0"/>
          </a:p>
          <a:p>
            <a:r>
              <a:rPr lang="en-US" sz="1500" dirty="0"/>
              <a:t>O ILIMITADO NO CIRCUNSCRITO</a:t>
            </a:r>
          </a:p>
          <a:p>
            <a:endParaRPr lang="en-US" sz="1500" dirty="0"/>
          </a:p>
          <a:p>
            <a:r>
              <a:rPr lang="en-US" sz="1500" dirty="0" err="1"/>
              <a:t>Janelas</a:t>
            </a:r>
            <a:r>
              <a:rPr lang="en-US" sz="1500" dirty="0"/>
              <a:t> de </a:t>
            </a:r>
            <a:r>
              <a:rPr lang="en-US" sz="1500" dirty="0" err="1"/>
              <a:t>tédio</a:t>
            </a:r>
            <a:r>
              <a:rPr lang="en-US" sz="1500" dirty="0"/>
              <a:t> e </a:t>
            </a:r>
            <a:r>
              <a:rPr lang="en-US" sz="1500" dirty="0" err="1"/>
              <a:t>devaneio</a:t>
            </a:r>
            <a:endParaRPr lang="en-US" sz="1500" dirty="0"/>
          </a:p>
        </p:txBody>
      </p:sp>
    </p:spTree>
    <p:extLst>
      <p:ext uri="{BB962C8B-B14F-4D97-AF65-F5344CB8AC3E}">
        <p14:creationId xmlns:p14="http://schemas.microsoft.com/office/powerpoint/2010/main" val="335733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F7F53-A41F-423D-B9B3-641997CC0D5E}"/>
              </a:ext>
            </a:extLst>
          </p:cNvPr>
          <p:cNvSpPr>
            <a:spLocks noGrp="1"/>
          </p:cNvSpPr>
          <p:nvPr>
            <p:ph type="title"/>
          </p:nvPr>
        </p:nvSpPr>
        <p:spPr>
          <a:xfrm>
            <a:off x="5248072" y="629268"/>
            <a:ext cx="4939868" cy="1286160"/>
          </a:xfrm>
        </p:spPr>
        <p:txBody>
          <a:bodyPr vert="horz" lIns="91440" tIns="45720" rIns="91440" bIns="45720" rtlCol="0" anchor="b">
            <a:normAutofit/>
          </a:bodyPr>
          <a:lstStyle/>
          <a:p>
            <a:pPr algn="l">
              <a:lnSpc>
                <a:spcPct val="90000"/>
              </a:lnSpc>
            </a:pPr>
            <a:r>
              <a:rPr lang="en-US"/>
              <a:t>Emma Bovary</a:t>
            </a:r>
          </a:p>
        </p:txBody>
      </p:sp>
      <p:sp>
        <p:nvSpPr>
          <p:cNvPr id="3" name="Espaço Reservado para Conteúdo 2">
            <a:extLst>
              <a:ext uri="{FF2B5EF4-FFF2-40B4-BE49-F238E27FC236}">
                <a16:creationId xmlns:a16="http://schemas.microsoft.com/office/drawing/2014/main" id="{1CCDCFBC-7566-40B0-B74C-5F08F1505DA2}"/>
              </a:ext>
            </a:extLst>
          </p:cNvPr>
          <p:cNvSpPr>
            <a:spLocks noGrp="1"/>
          </p:cNvSpPr>
          <p:nvPr>
            <p:ph sz="half" idx="1"/>
          </p:nvPr>
        </p:nvSpPr>
        <p:spPr>
          <a:xfrm>
            <a:off x="5248074" y="2438401"/>
            <a:ext cx="4939867" cy="3785419"/>
          </a:xfrm>
        </p:spPr>
        <p:txBody>
          <a:bodyPr vert="horz" lIns="91440" tIns="45720" rIns="91440" bIns="45720" rtlCol="0">
            <a:normAutofit/>
          </a:bodyPr>
          <a:lstStyle/>
          <a:p>
            <a:r>
              <a:rPr lang="en-US" sz="1700" dirty="0"/>
              <a:t>Sempre à </a:t>
            </a:r>
            <a:r>
              <a:rPr lang="en-US" sz="1700" dirty="0" err="1"/>
              <a:t>janela</a:t>
            </a:r>
            <a:endParaRPr lang="en-US" sz="1700" dirty="0"/>
          </a:p>
          <a:p>
            <a:endParaRPr lang="en-US" sz="1700" dirty="0"/>
          </a:p>
          <a:p>
            <a:pPr lvl="1"/>
            <a:r>
              <a:rPr lang="en-US" sz="1700" dirty="0" err="1"/>
              <a:t>Em</a:t>
            </a:r>
            <a:r>
              <a:rPr lang="en-US" sz="1700" dirty="0"/>
              <a:t> </a:t>
            </a:r>
            <a:r>
              <a:rPr lang="en-US" sz="1700" dirty="0" err="1"/>
              <a:t>Yonville</a:t>
            </a:r>
            <a:r>
              <a:rPr lang="en-US" sz="1700" dirty="0"/>
              <a:t>, da </a:t>
            </a:r>
            <a:r>
              <a:rPr lang="en-US" sz="1700" dirty="0" err="1"/>
              <a:t>janela</a:t>
            </a:r>
            <a:r>
              <a:rPr lang="en-US" sz="1700" dirty="0"/>
              <a:t> </a:t>
            </a:r>
            <a:r>
              <a:rPr lang="en-US" sz="1700" dirty="0" err="1"/>
              <a:t>avista</a:t>
            </a:r>
            <a:r>
              <a:rPr lang="en-US" sz="1700" dirty="0"/>
              <a:t> o </a:t>
            </a:r>
            <a:r>
              <a:rPr lang="en-US" sz="1700" dirty="0" err="1"/>
              <a:t>notário</a:t>
            </a:r>
            <a:endParaRPr lang="en-US" sz="1700" dirty="0"/>
          </a:p>
          <a:p>
            <a:pPr lvl="1"/>
            <a:r>
              <a:rPr lang="en-US" sz="1700" dirty="0" err="1"/>
              <a:t>Aí</a:t>
            </a:r>
            <a:r>
              <a:rPr lang="en-US" sz="1700" dirty="0"/>
              <a:t>, nota pela </a:t>
            </a:r>
            <a:r>
              <a:rPr lang="en-US" sz="1700" dirty="0" err="1"/>
              <a:t>primeira</a:t>
            </a:r>
            <a:r>
              <a:rPr lang="en-US" sz="1700" dirty="0"/>
              <a:t> </a:t>
            </a:r>
            <a:r>
              <a:rPr lang="en-US" sz="1700" dirty="0" err="1"/>
              <a:t>vez</a:t>
            </a:r>
            <a:r>
              <a:rPr lang="en-US" sz="1700" dirty="0"/>
              <a:t> Rodolphe</a:t>
            </a:r>
          </a:p>
          <a:p>
            <a:pPr lvl="1"/>
            <a:r>
              <a:rPr lang="en-US" sz="1700" dirty="0"/>
              <a:t>Da </a:t>
            </a:r>
            <a:r>
              <a:rPr lang="en-US" sz="1700" dirty="0" err="1"/>
              <a:t>janela</a:t>
            </a:r>
            <a:r>
              <a:rPr lang="en-US" sz="1700" dirty="0"/>
              <a:t> </a:t>
            </a:r>
            <a:r>
              <a:rPr lang="en-US" sz="1700" dirty="0" err="1"/>
              <a:t>ouve</a:t>
            </a:r>
            <a:r>
              <a:rPr lang="en-US" sz="1700" dirty="0"/>
              <a:t> o Angelus que </a:t>
            </a:r>
            <a:r>
              <a:rPr lang="en-US" sz="1700" dirty="0" err="1"/>
              <a:t>remetem-na</a:t>
            </a:r>
            <a:r>
              <a:rPr lang="en-US" sz="1700" dirty="0"/>
              <a:t> a um </a:t>
            </a:r>
            <a:r>
              <a:rPr lang="en-US" sz="1700" dirty="0" err="1"/>
              <a:t>sentimento</a:t>
            </a:r>
            <a:r>
              <a:rPr lang="en-US" sz="1700" dirty="0"/>
              <a:t> </a:t>
            </a:r>
            <a:r>
              <a:rPr lang="en-US" sz="1700" dirty="0" err="1"/>
              <a:t>místico</a:t>
            </a:r>
            <a:endParaRPr lang="en-US" sz="1700" dirty="0"/>
          </a:p>
          <a:p>
            <a:pPr lvl="1"/>
            <a:r>
              <a:rPr lang="en-US" sz="1700" dirty="0"/>
              <a:t>Da </a:t>
            </a:r>
            <a:r>
              <a:rPr lang="en-US" sz="1700" dirty="0" err="1"/>
              <a:t>janela</a:t>
            </a:r>
            <a:r>
              <a:rPr lang="en-US" sz="1700" dirty="0"/>
              <a:t> do </a:t>
            </a:r>
            <a:r>
              <a:rPr lang="en-US" sz="1700" dirty="0" err="1"/>
              <a:t>sótão</a:t>
            </a:r>
            <a:r>
              <a:rPr lang="en-US" sz="1700" dirty="0"/>
              <a:t> é que </a:t>
            </a:r>
            <a:r>
              <a:rPr lang="en-US" sz="1700" dirty="0" err="1"/>
              <a:t>pensa</a:t>
            </a:r>
            <a:r>
              <a:rPr lang="en-US" sz="1700" dirty="0"/>
              <a:t> pela 1ª </a:t>
            </a:r>
            <a:r>
              <a:rPr lang="en-US" sz="1700" dirty="0" err="1"/>
              <a:t>vez</a:t>
            </a:r>
            <a:r>
              <a:rPr lang="en-US" sz="1700" dirty="0"/>
              <a:t> </a:t>
            </a:r>
            <a:r>
              <a:rPr lang="en-US" sz="1700" dirty="0" err="1"/>
              <a:t>em</a:t>
            </a:r>
            <a:r>
              <a:rPr lang="en-US" sz="1700" dirty="0"/>
              <a:t> </a:t>
            </a:r>
            <a:r>
              <a:rPr lang="en-US" sz="1700" dirty="0" err="1"/>
              <a:t>suicídio</a:t>
            </a:r>
            <a:endParaRPr lang="en-US" sz="1700" dirty="0"/>
          </a:p>
        </p:txBody>
      </p:sp>
      <p:pic>
        <p:nvPicPr>
          <p:cNvPr id="6" name="Espaço Reservado para Conteúdo 5" descr="Uma imagem contendo edifício, marrom, olhando, pintado&#10;&#10;Descrição gerada automaticamente">
            <a:extLst>
              <a:ext uri="{FF2B5EF4-FFF2-40B4-BE49-F238E27FC236}">
                <a16:creationId xmlns:a16="http://schemas.microsoft.com/office/drawing/2014/main" id="{918D267A-B9A3-403F-96BF-1D7DA3FDF2D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653" r="40652"/>
          <a:stretch/>
        </p:blipFill>
        <p:spPr>
          <a:xfrm>
            <a:off x="1524021" y="10"/>
            <a:ext cx="3476673" cy="6857990"/>
          </a:xfrm>
          <a:prstGeom prst="rect">
            <a:avLst/>
          </a:prstGeom>
          <a:effectLst/>
        </p:spPr>
      </p:pic>
    </p:spTree>
    <p:extLst>
      <p:ext uri="{BB962C8B-B14F-4D97-AF65-F5344CB8AC3E}">
        <p14:creationId xmlns:p14="http://schemas.microsoft.com/office/powerpoint/2010/main" val="146762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89EF4-5D57-47A8-8036-5540EC2B446F}"/>
              </a:ext>
            </a:extLst>
          </p:cNvPr>
          <p:cNvSpPr>
            <a:spLocks noGrp="1"/>
          </p:cNvSpPr>
          <p:nvPr>
            <p:ph type="title"/>
          </p:nvPr>
        </p:nvSpPr>
        <p:spPr>
          <a:xfrm>
            <a:off x="1884759" y="3752850"/>
            <a:ext cx="2468166" cy="2452687"/>
          </a:xfrm>
        </p:spPr>
        <p:txBody>
          <a:bodyPr vert="horz" lIns="91440" tIns="45720" rIns="91440" bIns="45720" rtlCol="0" anchor="ctr">
            <a:normAutofit/>
          </a:bodyPr>
          <a:lstStyle/>
          <a:p>
            <a:pPr algn="l">
              <a:lnSpc>
                <a:spcPct val="90000"/>
              </a:lnSpc>
            </a:pPr>
            <a:r>
              <a:rPr lang="en-US" sz="3100"/>
              <a:t>Janelas fechadas</a:t>
            </a:r>
          </a:p>
        </p:txBody>
      </p:sp>
      <p:pic>
        <p:nvPicPr>
          <p:cNvPr id="6" name="Espaço Reservado para Conteúdo 5" descr="Imagem em preto e branco de homens montados em cavalos&#10;&#10;Descrição gerada automaticamente">
            <a:extLst>
              <a:ext uri="{FF2B5EF4-FFF2-40B4-BE49-F238E27FC236}">
                <a16:creationId xmlns:a16="http://schemas.microsoft.com/office/drawing/2014/main" id="{30F4DC11-2776-49BC-988A-84E2AEBD469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007" b="34827"/>
          <a:stretch/>
        </p:blipFill>
        <p:spPr>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Espaço Reservado para Conteúdo 3">
            <a:extLst>
              <a:ext uri="{FF2B5EF4-FFF2-40B4-BE49-F238E27FC236}">
                <a16:creationId xmlns:a16="http://schemas.microsoft.com/office/drawing/2014/main" id="{007AFA8D-87D1-48CE-8AF6-289C94A5913E}"/>
              </a:ext>
            </a:extLst>
          </p:cNvPr>
          <p:cNvSpPr>
            <a:spLocks noGrp="1"/>
          </p:cNvSpPr>
          <p:nvPr>
            <p:ph sz="half" idx="2"/>
          </p:nvPr>
        </p:nvSpPr>
        <p:spPr>
          <a:xfrm>
            <a:off x="4691986" y="3752851"/>
            <a:ext cx="5614060" cy="2452687"/>
          </a:xfrm>
        </p:spPr>
        <p:txBody>
          <a:bodyPr vert="horz" lIns="91440" tIns="45720" rIns="91440" bIns="45720" rtlCol="0" anchor="ctr">
            <a:normAutofit/>
          </a:bodyPr>
          <a:lstStyle/>
          <a:p>
            <a:r>
              <a:rPr lang="en-US" sz="1600" dirty="0" err="1"/>
              <a:t>Há</a:t>
            </a:r>
            <a:r>
              <a:rPr lang="en-US" sz="1600" dirty="0"/>
              <a:t> </a:t>
            </a:r>
            <a:r>
              <a:rPr lang="en-US" sz="1600" dirty="0" err="1"/>
              <a:t>também</a:t>
            </a:r>
            <a:r>
              <a:rPr lang="en-US" sz="1600" dirty="0"/>
              <a:t> </a:t>
            </a:r>
            <a:r>
              <a:rPr lang="en-US" sz="1600" dirty="0" err="1"/>
              <a:t>janelas</a:t>
            </a:r>
            <a:r>
              <a:rPr lang="en-US" sz="1600" dirty="0"/>
              <a:t> </a:t>
            </a:r>
            <a:r>
              <a:rPr lang="en-US" sz="1600" dirty="0" err="1"/>
              <a:t>fechadas</a:t>
            </a:r>
            <a:r>
              <a:rPr lang="en-US" sz="1600" dirty="0"/>
              <a:t> e </a:t>
            </a:r>
            <a:r>
              <a:rPr lang="en-US" sz="1600" dirty="0" err="1"/>
              <a:t>cortinas</a:t>
            </a:r>
            <a:r>
              <a:rPr lang="en-US" sz="1600" dirty="0"/>
              <a:t> </a:t>
            </a:r>
            <a:r>
              <a:rPr lang="en-US" sz="1600" dirty="0" err="1"/>
              <a:t>baixadas</a:t>
            </a:r>
            <a:r>
              <a:rPr lang="en-US" sz="1600" dirty="0"/>
              <a:t>, </a:t>
            </a:r>
            <a:r>
              <a:rPr lang="en-US" sz="1600" dirty="0" err="1"/>
              <a:t>nos</a:t>
            </a:r>
            <a:r>
              <a:rPr lang="en-US" sz="1600" dirty="0"/>
              <a:t> </a:t>
            </a:r>
            <a:r>
              <a:rPr lang="en-US" sz="1600" dirty="0" err="1"/>
              <a:t>poucos</a:t>
            </a:r>
            <a:r>
              <a:rPr lang="en-US" sz="1600" dirty="0"/>
              <a:t> </a:t>
            </a:r>
            <a:r>
              <a:rPr lang="en-US" sz="1600" dirty="0" err="1"/>
              <a:t>momentos</a:t>
            </a:r>
            <a:r>
              <a:rPr lang="en-US" sz="1600" dirty="0"/>
              <a:t> </a:t>
            </a:r>
            <a:r>
              <a:rPr lang="en-US" sz="1600" dirty="0" err="1"/>
              <a:t>em</a:t>
            </a:r>
            <a:r>
              <a:rPr lang="en-US" sz="1600" dirty="0"/>
              <a:t> que Emma coincide com </a:t>
            </a:r>
            <a:r>
              <a:rPr lang="en-US" sz="1600" dirty="0" err="1"/>
              <a:t>ela</a:t>
            </a:r>
            <a:r>
              <a:rPr lang="en-US" sz="1600" dirty="0"/>
              <a:t> </a:t>
            </a:r>
            <a:r>
              <a:rPr lang="en-US" sz="1600" dirty="0" err="1"/>
              <a:t>mesma</a:t>
            </a:r>
            <a:r>
              <a:rPr lang="en-US" sz="1600" dirty="0"/>
              <a:t> e com o </a:t>
            </a:r>
            <a:r>
              <a:rPr lang="en-US" sz="1600" dirty="0" err="1"/>
              <a:t>lugar</a:t>
            </a:r>
            <a:r>
              <a:rPr lang="en-US" sz="1600" dirty="0"/>
              <a:t> de </a:t>
            </a:r>
            <a:r>
              <a:rPr lang="en-US" sz="1600" dirty="0" err="1"/>
              <a:t>sua</a:t>
            </a:r>
            <a:r>
              <a:rPr lang="en-US" sz="1600" dirty="0"/>
              <a:t> </a:t>
            </a:r>
            <a:r>
              <a:rPr lang="en-US" sz="1600" dirty="0" err="1"/>
              <a:t>existência</a:t>
            </a:r>
            <a:r>
              <a:rPr lang="en-US" sz="1600" dirty="0"/>
              <a:t>, e </a:t>
            </a:r>
            <a:r>
              <a:rPr lang="en-US" sz="1600" dirty="0" err="1"/>
              <a:t>não</a:t>
            </a:r>
            <a:r>
              <a:rPr lang="en-US" sz="1600" dirty="0"/>
              <a:t> </a:t>
            </a:r>
            <a:r>
              <a:rPr lang="en-US" sz="1600" dirty="0" err="1"/>
              <a:t>dividida</a:t>
            </a:r>
            <a:r>
              <a:rPr lang="en-US" sz="1600" dirty="0"/>
              <a:t> </a:t>
            </a:r>
            <a:r>
              <a:rPr lang="en-US" sz="1600" dirty="0" err="1"/>
              <a:t>pelo</a:t>
            </a:r>
            <a:r>
              <a:rPr lang="en-US" sz="1600" dirty="0"/>
              <a:t> </a:t>
            </a:r>
            <a:r>
              <a:rPr lang="en-US" sz="1600" dirty="0" err="1"/>
              <a:t>devaneio</a:t>
            </a:r>
            <a:endParaRPr lang="en-US" sz="1600" dirty="0"/>
          </a:p>
          <a:p>
            <a:pPr lvl="1"/>
            <a:r>
              <a:rPr lang="en-US" sz="1200" dirty="0"/>
              <a:t>No fiacre com Leon, </a:t>
            </a:r>
            <a:r>
              <a:rPr lang="en-US" sz="1200" dirty="0" err="1"/>
              <a:t>depois</a:t>
            </a:r>
            <a:r>
              <a:rPr lang="en-US" sz="1200" dirty="0"/>
              <a:t> no quarto de hotel com </a:t>
            </a:r>
            <a:r>
              <a:rPr lang="en-US" sz="1200" dirty="0" err="1"/>
              <a:t>ele</a:t>
            </a:r>
            <a:r>
              <a:rPr lang="en-US" sz="1200" dirty="0"/>
              <a:t>, </a:t>
            </a:r>
            <a:r>
              <a:rPr lang="en-US" sz="1200" dirty="0" err="1"/>
              <a:t>depois</a:t>
            </a:r>
            <a:r>
              <a:rPr lang="en-US" sz="1200" dirty="0"/>
              <a:t> um </a:t>
            </a:r>
            <a:r>
              <a:rPr lang="en-US" sz="1200" dirty="0" err="1"/>
              <a:t>pouco</a:t>
            </a:r>
            <a:r>
              <a:rPr lang="en-US" sz="1200" dirty="0"/>
              <a:t> com Rodolphe (</a:t>
            </a:r>
            <a:r>
              <a:rPr lang="en-US" sz="1200" dirty="0" err="1"/>
              <a:t>apesar</a:t>
            </a:r>
            <a:r>
              <a:rPr lang="en-US" sz="1200" dirty="0"/>
              <a:t> de no </a:t>
            </a:r>
            <a:r>
              <a:rPr lang="en-US" sz="1200" dirty="0" err="1"/>
              <a:t>geral</a:t>
            </a:r>
            <a:r>
              <a:rPr lang="en-US" sz="1200" dirty="0"/>
              <a:t> </a:t>
            </a:r>
            <a:r>
              <a:rPr lang="en-US" sz="1200" dirty="0" err="1"/>
              <a:t>esta</a:t>
            </a:r>
            <a:r>
              <a:rPr lang="en-US" sz="1200" dirty="0"/>
              <a:t> 1a </a:t>
            </a:r>
            <a:r>
              <a:rPr lang="en-US" sz="1200" dirty="0" err="1"/>
              <a:t>paixão</a:t>
            </a:r>
            <a:r>
              <a:rPr lang="en-US" sz="1200" dirty="0"/>
              <a:t> se </a:t>
            </a:r>
            <a:r>
              <a:rPr lang="en-US" sz="1200" dirty="0" err="1"/>
              <a:t>apresentar</a:t>
            </a:r>
            <a:r>
              <a:rPr lang="en-US" sz="1200" dirty="0"/>
              <a:t> </a:t>
            </a:r>
            <a:r>
              <a:rPr lang="en-US" sz="1200" dirty="0" err="1"/>
              <a:t>ao</a:t>
            </a:r>
            <a:r>
              <a:rPr lang="en-US" sz="1200" dirty="0"/>
              <a:t> </a:t>
            </a:r>
            <a:r>
              <a:rPr lang="en-US" sz="1200" dirty="0" err="1"/>
              <a:t>ar</a:t>
            </a:r>
            <a:r>
              <a:rPr lang="en-US" sz="1200" dirty="0"/>
              <a:t> livre, Floresta </a:t>
            </a:r>
            <a:r>
              <a:rPr lang="en-US" sz="1200" dirty="0" err="1"/>
              <a:t>ou</a:t>
            </a:r>
            <a:r>
              <a:rPr lang="en-US" sz="1200" dirty="0"/>
              <a:t> </a:t>
            </a:r>
            <a:r>
              <a:rPr lang="en-US" sz="1200" dirty="0" err="1"/>
              <a:t>jardim</a:t>
            </a:r>
            <a:r>
              <a:rPr lang="en-US" sz="1200" dirty="0"/>
              <a:t> – o que </a:t>
            </a:r>
            <a:r>
              <a:rPr lang="en-US" sz="1200" dirty="0" err="1"/>
              <a:t>diferencia</a:t>
            </a:r>
            <a:r>
              <a:rPr lang="en-US" sz="1200" dirty="0"/>
              <a:t> </a:t>
            </a:r>
            <a:r>
              <a:rPr lang="en-US" sz="1200" dirty="0" err="1"/>
              <a:t>os</a:t>
            </a:r>
            <a:r>
              <a:rPr lang="en-US" sz="1200" dirty="0"/>
              <a:t> </a:t>
            </a:r>
            <a:r>
              <a:rPr lang="en-US" sz="1200" dirty="0" err="1"/>
              <a:t>amantes</a:t>
            </a:r>
            <a:r>
              <a:rPr lang="en-US" sz="1200" dirty="0"/>
              <a:t>)</a:t>
            </a:r>
          </a:p>
          <a:p>
            <a:pPr lvl="1"/>
            <a:endParaRPr lang="en-US" sz="1200" dirty="0"/>
          </a:p>
        </p:txBody>
      </p:sp>
    </p:spTree>
    <p:extLst>
      <p:ext uri="{BB962C8B-B14F-4D97-AF65-F5344CB8AC3E}">
        <p14:creationId xmlns:p14="http://schemas.microsoft.com/office/powerpoint/2010/main" val="592174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421A5-57FA-45F8-936D-89E451A27EDE}"/>
              </a:ext>
            </a:extLst>
          </p:cNvPr>
          <p:cNvSpPr>
            <a:spLocks noGrp="1"/>
          </p:cNvSpPr>
          <p:nvPr>
            <p:ph type="title"/>
          </p:nvPr>
        </p:nvSpPr>
        <p:spPr>
          <a:xfrm>
            <a:off x="2152650" y="365125"/>
            <a:ext cx="7886700" cy="1828444"/>
          </a:xfrm>
        </p:spPr>
        <p:txBody>
          <a:bodyPr>
            <a:normAutofit/>
          </a:bodyPr>
          <a:lstStyle/>
          <a:p>
            <a:r>
              <a:rPr lang="pt-BR" sz="4500" dirty="0"/>
              <a:t>Janela: decupagem e direção de cena</a:t>
            </a:r>
          </a:p>
        </p:txBody>
      </p:sp>
      <p:sp>
        <p:nvSpPr>
          <p:cNvPr id="3" name="Espaço Reservado para Conteúdo 2">
            <a:extLst>
              <a:ext uri="{FF2B5EF4-FFF2-40B4-BE49-F238E27FC236}">
                <a16:creationId xmlns:a16="http://schemas.microsoft.com/office/drawing/2014/main" id="{A5AFB539-D9FF-4F02-BEEF-E5CCA17291E9}"/>
              </a:ext>
            </a:extLst>
          </p:cNvPr>
          <p:cNvSpPr>
            <a:spLocks noGrp="1"/>
          </p:cNvSpPr>
          <p:nvPr>
            <p:ph sz="half" idx="1"/>
          </p:nvPr>
        </p:nvSpPr>
        <p:spPr>
          <a:xfrm>
            <a:off x="2152650" y="2398626"/>
            <a:ext cx="3868820" cy="3730460"/>
          </a:xfrm>
        </p:spPr>
        <p:txBody>
          <a:bodyPr>
            <a:normAutofit/>
          </a:bodyPr>
          <a:lstStyle/>
          <a:p>
            <a:r>
              <a:rPr lang="pt-BR" sz="1700" dirty="0"/>
              <a:t>Flaubert varia os pontos de vista da narração e alcança interessantes efeitos óticos</a:t>
            </a:r>
          </a:p>
          <a:p>
            <a:endParaRPr lang="pt-BR" sz="1700" dirty="0"/>
          </a:p>
          <a:p>
            <a:r>
              <a:rPr lang="pt-BR" sz="1700" dirty="0"/>
              <a:t>Os comícios agrícolas estão na perspectiva dos futuros amantes à janela da prefeitura, no 1º andar</a:t>
            </a:r>
          </a:p>
        </p:txBody>
      </p:sp>
      <p:sp>
        <p:nvSpPr>
          <p:cNvPr id="4" name="Espaço Reservado para Conteúdo 3">
            <a:extLst>
              <a:ext uri="{FF2B5EF4-FFF2-40B4-BE49-F238E27FC236}">
                <a16:creationId xmlns:a16="http://schemas.microsoft.com/office/drawing/2014/main" id="{570D8353-E587-4733-962C-31FBB00716DF}"/>
              </a:ext>
            </a:extLst>
          </p:cNvPr>
          <p:cNvSpPr>
            <a:spLocks noGrp="1"/>
          </p:cNvSpPr>
          <p:nvPr>
            <p:ph sz="half" idx="2"/>
          </p:nvPr>
        </p:nvSpPr>
        <p:spPr>
          <a:xfrm>
            <a:off x="6165865" y="2398626"/>
            <a:ext cx="3873484" cy="3730460"/>
          </a:xfrm>
        </p:spPr>
        <p:txBody>
          <a:bodyPr>
            <a:normAutofit/>
          </a:bodyPr>
          <a:lstStyle/>
          <a:p>
            <a:r>
              <a:rPr lang="pt-BR" sz="1600" dirty="0"/>
              <a:t>Vista panorâmica com dupla vantagem: afastamento irônico da turba agrícola; marca de Emma na vida passional (elevação)</a:t>
            </a:r>
          </a:p>
          <a:p>
            <a:endParaRPr lang="pt-BR" sz="1600" dirty="0"/>
          </a:p>
        </p:txBody>
      </p:sp>
    </p:spTree>
    <p:extLst>
      <p:ext uri="{BB962C8B-B14F-4D97-AF65-F5344CB8AC3E}">
        <p14:creationId xmlns:p14="http://schemas.microsoft.com/office/powerpoint/2010/main" val="1461835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24199-4685-420F-8DF3-E67B40BF0B7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Vista </a:t>
            </a:r>
            <a:r>
              <a:rPr lang="en-US" dirty="0" err="1"/>
              <a:t>aérea</a:t>
            </a:r>
            <a:endParaRPr lang="en-US" dirty="0"/>
          </a:p>
        </p:txBody>
      </p:sp>
      <p:sp>
        <p:nvSpPr>
          <p:cNvPr id="3" name="Espaço Reservado para Conteúdo 2">
            <a:extLst>
              <a:ext uri="{FF2B5EF4-FFF2-40B4-BE49-F238E27FC236}">
                <a16:creationId xmlns:a16="http://schemas.microsoft.com/office/drawing/2014/main" id="{09303EB6-9A52-430E-B224-FC61DAA0B841}"/>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Vista de cima, aérea, no passeio a cavalo Emma/Rodolphe</a:t>
            </a:r>
          </a:p>
          <a:p>
            <a:endParaRPr lang="en-US" sz="2000"/>
          </a:p>
          <a:p>
            <a:pPr marL="0"/>
            <a:r>
              <a:rPr lang="en-US" sz="2000"/>
              <a:t>Entrada na vida passional marcada por elevação em contraste com o nível da vida cotidiana: Yonville diminui na perspectiva aérea, neste caso se evapora,  vista do alto em que estavam: o vale parecia um lago pálido, com água que evapora, para que o espaço imaginário do amor o substitua (3550, II, 9)</a:t>
            </a:r>
          </a:p>
          <a:p>
            <a:pPr marL="0"/>
            <a:endParaRPr lang="en-US" sz="2000"/>
          </a:p>
          <a:p>
            <a:endParaRPr lang="en-US" sz="2000"/>
          </a:p>
        </p:txBody>
      </p:sp>
      <p:pic>
        <p:nvPicPr>
          <p:cNvPr id="8" name="Espaço Reservado para Conteúdo 7" descr="Foto em preto e branco de pessoas em volta&#10;&#10;Descrição gerada automaticamente">
            <a:extLst>
              <a:ext uri="{FF2B5EF4-FFF2-40B4-BE49-F238E27FC236}">
                <a16:creationId xmlns:a16="http://schemas.microsoft.com/office/drawing/2014/main" id="{2930C5A8-06D8-4554-BBC7-45489E98034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3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50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07853-D5E1-4534-93A8-FFE439D31B3D}"/>
              </a:ext>
            </a:extLst>
          </p:cNvPr>
          <p:cNvSpPr>
            <a:spLocks noGrp="1"/>
          </p:cNvSpPr>
          <p:nvPr>
            <p:ph type="title"/>
          </p:nvPr>
        </p:nvSpPr>
        <p:spPr>
          <a:xfrm>
            <a:off x="2152651" y="963507"/>
            <a:ext cx="2620771" cy="4930986"/>
          </a:xfrm>
        </p:spPr>
        <p:txBody>
          <a:bodyPr>
            <a:normAutofit/>
          </a:bodyPr>
          <a:lstStyle/>
          <a:p>
            <a:pPr algn="r"/>
            <a:r>
              <a:rPr lang="pt-BR" sz="3400" dirty="0">
                <a:solidFill>
                  <a:schemeClr val="accent1"/>
                </a:solidFill>
              </a:rPr>
              <a:t>Trajeto ascendente e descendente: díptico</a:t>
            </a:r>
          </a:p>
        </p:txBody>
      </p:sp>
      <p:sp>
        <p:nvSpPr>
          <p:cNvPr id="3" name="Espaço Reservado para Conteúdo 2">
            <a:extLst>
              <a:ext uri="{FF2B5EF4-FFF2-40B4-BE49-F238E27FC236}">
                <a16:creationId xmlns:a16="http://schemas.microsoft.com/office/drawing/2014/main" id="{AD08F5F3-7FEA-4D01-B3AC-CBE8F0A3810A}"/>
              </a:ext>
            </a:extLst>
          </p:cNvPr>
          <p:cNvSpPr>
            <a:spLocks noGrp="1"/>
          </p:cNvSpPr>
          <p:nvPr>
            <p:ph sz="half" idx="1"/>
          </p:nvPr>
        </p:nvSpPr>
        <p:spPr>
          <a:xfrm>
            <a:off x="5256023" y="963508"/>
            <a:ext cx="4688205" cy="2304627"/>
          </a:xfrm>
        </p:spPr>
        <p:txBody>
          <a:bodyPr anchor="b">
            <a:normAutofit/>
          </a:bodyPr>
          <a:lstStyle/>
          <a:p>
            <a:r>
              <a:rPr lang="pt-BR" sz="1700"/>
              <a:t>Avista Rodolpho da janela</a:t>
            </a:r>
          </a:p>
          <a:p>
            <a:endParaRPr lang="pt-BR" sz="1700"/>
          </a:p>
          <a:p>
            <a:r>
              <a:rPr lang="pt-BR" sz="1700"/>
              <a:t>Desce para Yonville com plano de suicídio</a:t>
            </a:r>
          </a:p>
          <a:p>
            <a:endParaRPr lang="pt-BR" sz="1700"/>
          </a:p>
          <a:p>
            <a:r>
              <a:rPr lang="pt-BR" sz="1700"/>
              <a:t>Retorno do imaginário para o real</a:t>
            </a:r>
          </a:p>
        </p:txBody>
      </p:sp>
      <p:sp>
        <p:nvSpPr>
          <p:cNvPr id="4" name="Espaço Reservado para Conteúdo 3">
            <a:extLst>
              <a:ext uri="{FF2B5EF4-FFF2-40B4-BE49-F238E27FC236}">
                <a16:creationId xmlns:a16="http://schemas.microsoft.com/office/drawing/2014/main" id="{D58B242A-71D5-400A-AA05-EAA5F9C2ECCC}"/>
              </a:ext>
            </a:extLst>
          </p:cNvPr>
          <p:cNvSpPr>
            <a:spLocks noGrp="1"/>
          </p:cNvSpPr>
          <p:nvPr>
            <p:ph sz="half" idx="2"/>
          </p:nvPr>
        </p:nvSpPr>
        <p:spPr>
          <a:xfrm>
            <a:off x="5256023" y="3589866"/>
            <a:ext cx="4688205" cy="2304628"/>
          </a:xfrm>
        </p:spPr>
        <p:txBody>
          <a:bodyPr>
            <a:normAutofit/>
          </a:bodyPr>
          <a:lstStyle/>
          <a:p>
            <a:r>
              <a:rPr lang="pt-BR" sz="1700"/>
              <a:t>Assim no começo e no final desta odisséia amorosa, Flaubert, em 2 páginas distantes uma da outra, mas simetricamente opostas, coloca sua heroína na perspectiva da visão sobranceira</a:t>
            </a:r>
          </a:p>
        </p:txBody>
      </p:sp>
    </p:spTree>
    <p:extLst>
      <p:ext uri="{BB962C8B-B14F-4D97-AF65-F5344CB8AC3E}">
        <p14:creationId xmlns:p14="http://schemas.microsoft.com/office/powerpoint/2010/main" val="851503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09E45-188B-423B-9E0B-E5B0745DB9E3}"/>
              </a:ext>
            </a:extLst>
          </p:cNvPr>
          <p:cNvSpPr>
            <a:spLocks noGrp="1"/>
          </p:cNvSpPr>
          <p:nvPr>
            <p:ph type="title"/>
          </p:nvPr>
        </p:nvSpPr>
        <p:spPr>
          <a:xfrm>
            <a:off x="2152650" y="365125"/>
            <a:ext cx="7886700" cy="1828444"/>
          </a:xfrm>
        </p:spPr>
        <p:txBody>
          <a:bodyPr>
            <a:normAutofit/>
          </a:bodyPr>
          <a:lstStyle/>
          <a:p>
            <a:r>
              <a:rPr lang="pt-BR" sz="4500"/>
              <a:t>A janela some quando há ação</a:t>
            </a:r>
          </a:p>
        </p:txBody>
      </p:sp>
      <p:sp>
        <p:nvSpPr>
          <p:cNvPr id="3" name="Espaço Reservado para Conteúdo 2">
            <a:extLst>
              <a:ext uri="{FF2B5EF4-FFF2-40B4-BE49-F238E27FC236}">
                <a16:creationId xmlns:a16="http://schemas.microsoft.com/office/drawing/2014/main" id="{2234190C-A8A8-4C92-8831-2368638C5D02}"/>
              </a:ext>
            </a:extLst>
          </p:cNvPr>
          <p:cNvSpPr>
            <a:spLocks noGrp="1"/>
          </p:cNvSpPr>
          <p:nvPr>
            <p:ph sz="half" idx="1"/>
          </p:nvPr>
        </p:nvSpPr>
        <p:spPr>
          <a:xfrm>
            <a:off x="2152650" y="2398626"/>
            <a:ext cx="3868820" cy="3730460"/>
          </a:xfrm>
        </p:spPr>
        <p:txBody>
          <a:bodyPr>
            <a:normAutofit/>
          </a:bodyPr>
          <a:lstStyle/>
          <a:p>
            <a:pPr marL="0" indent="0">
              <a:buNone/>
            </a:pPr>
            <a:r>
              <a:rPr lang="pt-BR" sz="1700"/>
              <a:t>vive sua grande paixão</a:t>
            </a:r>
          </a:p>
          <a:p>
            <a:pPr marL="0" indent="0">
              <a:buNone/>
            </a:pPr>
            <a:endParaRPr lang="pt-BR" sz="1700"/>
          </a:p>
          <a:p>
            <a:pPr marL="0" indent="0">
              <a:buNone/>
            </a:pPr>
            <a:r>
              <a:rPr lang="pt-BR" sz="1700"/>
              <a:t>Volta ao marido</a:t>
            </a:r>
          </a:p>
          <a:p>
            <a:pPr marL="0" indent="0">
              <a:buNone/>
            </a:pPr>
            <a:endParaRPr lang="pt-BR" sz="1700"/>
          </a:p>
          <a:p>
            <a:pPr marL="0" indent="0">
              <a:buNone/>
            </a:pPr>
            <a:r>
              <a:rPr lang="pt-BR" sz="1700"/>
              <a:t>Afasta-se dele de novo</a:t>
            </a:r>
          </a:p>
          <a:p>
            <a:pPr marL="0" indent="0">
              <a:buNone/>
            </a:pPr>
            <a:endParaRPr lang="pt-BR" sz="1700"/>
          </a:p>
          <a:p>
            <a:pPr marL="0" indent="0">
              <a:buNone/>
            </a:pPr>
            <a:r>
              <a:rPr lang="pt-BR" sz="1700"/>
              <a:t>Prepara sua fuga</a:t>
            </a:r>
          </a:p>
          <a:p>
            <a:pPr marL="0" indent="0">
              <a:buNone/>
            </a:pPr>
            <a:endParaRPr lang="pt-BR" sz="1700"/>
          </a:p>
          <a:p>
            <a:pPr marL="0" indent="0">
              <a:buNone/>
            </a:pPr>
            <a:r>
              <a:rPr lang="pt-BR" sz="1700"/>
              <a:t>Faz dívidas</a:t>
            </a:r>
          </a:p>
        </p:txBody>
      </p:sp>
      <p:sp>
        <p:nvSpPr>
          <p:cNvPr id="4" name="Espaço Reservado para Conteúdo 3">
            <a:extLst>
              <a:ext uri="{FF2B5EF4-FFF2-40B4-BE49-F238E27FC236}">
                <a16:creationId xmlns:a16="http://schemas.microsoft.com/office/drawing/2014/main" id="{D263C073-A544-435F-9C6E-95EABF25DCCC}"/>
              </a:ext>
            </a:extLst>
          </p:cNvPr>
          <p:cNvSpPr>
            <a:spLocks noGrp="1"/>
          </p:cNvSpPr>
          <p:nvPr>
            <p:ph sz="half" idx="2"/>
          </p:nvPr>
        </p:nvSpPr>
        <p:spPr>
          <a:xfrm>
            <a:off x="6165865" y="2398626"/>
            <a:ext cx="3873484" cy="3730460"/>
          </a:xfrm>
        </p:spPr>
        <p:txBody>
          <a:bodyPr>
            <a:normAutofit/>
          </a:bodyPr>
          <a:lstStyle/>
          <a:p>
            <a:r>
              <a:rPr lang="pt-BR" sz="1700"/>
              <a:t>O rompimento com Rodolphe introduz um novo adágio, tempo de inércia e estagnação, em que a janela será o umbral de uma vertigem, anunciando o mau fim</a:t>
            </a:r>
          </a:p>
        </p:txBody>
      </p:sp>
    </p:spTree>
    <p:extLst>
      <p:ext uri="{BB962C8B-B14F-4D97-AF65-F5344CB8AC3E}">
        <p14:creationId xmlns:p14="http://schemas.microsoft.com/office/powerpoint/2010/main" val="3885236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F2C2D-9172-43F1-B2DD-D24BB78EE224}"/>
              </a:ext>
            </a:extLst>
          </p:cNvPr>
          <p:cNvSpPr>
            <a:spLocks noGrp="1"/>
          </p:cNvSpPr>
          <p:nvPr>
            <p:ph type="title"/>
          </p:nvPr>
        </p:nvSpPr>
        <p:spPr>
          <a:xfrm>
            <a:off x="2151509" y="723899"/>
            <a:ext cx="4501582" cy="1495425"/>
          </a:xfrm>
        </p:spPr>
        <p:txBody>
          <a:bodyPr vert="horz" lIns="91440" tIns="45720" rIns="91440" bIns="45720" rtlCol="0" anchor="ctr">
            <a:normAutofit/>
          </a:bodyPr>
          <a:lstStyle/>
          <a:p>
            <a:pPr algn="l">
              <a:lnSpc>
                <a:spcPct val="90000"/>
              </a:lnSpc>
            </a:pPr>
            <a:r>
              <a:rPr lang="en-US" sz="3500"/>
              <a:t>Vôos e Quedas</a:t>
            </a:r>
          </a:p>
        </p:txBody>
      </p:sp>
      <p:sp>
        <p:nvSpPr>
          <p:cNvPr id="3" name="Espaço Reservado para Conteúdo 2">
            <a:extLst>
              <a:ext uri="{FF2B5EF4-FFF2-40B4-BE49-F238E27FC236}">
                <a16:creationId xmlns:a16="http://schemas.microsoft.com/office/drawing/2014/main" id="{6A81791D-6C5E-4344-A6D0-6ECFE1CAC1D2}"/>
              </a:ext>
            </a:extLst>
          </p:cNvPr>
          <p:cNvSpPr>
            <a:spLocks noGrp="1"/>
          </p:cNvSpPr>
          <p:nvPr>
            <p:ph sz="half" idx="1"/>
          </p:nvPr>
        </p:nvSpPr>
        <p:spPr>
          <a:xfrm>
            <a:off x="2151510" y="2405067"/>
            <a:ext cx="4501582" cy="3729034"/>
          </a:xfrm>
        </p:spPr>
        <p:txBody>
          <a:bodyPr vert="horz" lIns="91440" tIns="45720" rIns="91440" bIns="45720" rtlCol="0">
            <a:normAutofit/>
          </a:bodyPr>
          <a:lstStyle/>
          <a:p>
            <a:r>
              <a:rPr lang="en-US" sz="1700" dirty="0"/>
              <a:t>Na </a:t>
            </a:r>
            <a:r>
              <a:rPr lang="en-US" sz="1700" dirty="0" err="1"/>
              <a:t>ação</a:t>
            </a:r>
            <a:endParaRPr lang="en-US" sz="1700" dirty="0"/>
          </a:p>
          <a:p>
            <a:endParaRPr lang="en-US" sz="1700" dirty="0"/>
          </a:p>
          <a:p>
            <a:r>
              <a:rPr lang="en-US" sz="1700" dirty="0"/>
              <a:t>Na </a:t>
            </a:r>
            <a:r>
              <a:rPr lang="en-US" sz="1700" dirty="0" err="1"/>
              <a:t>vida</a:t>
            </a:r>
            <a:r>
              <a:rPr lang="en-US" sz="1700" dirty="0"/>
              <a:t> </a:t>
            </a:r>
            <a:r>
              <a:rPr lang="en-US" sz="1700" dirty="0" err="1"/>
              <a:t>psicológica</a:t>
            </a:r>
            <a:endParaRPr lang="en-US" sz="1700" dirty="0"/>
          </a:p>
          <a:p>
            <a:endParaRPr lang="en-US" sz="1700" dirty="0"/>
          </a:p>
          <a:p>
            <a:r>
              <a:rPr lang="en-US" sz="1700" dirty="0"/>
              <a:t>Cap 6, </a:t>
            </a:r>
            <a:r>
              <a:rPr lang="en-US" sz="1700" dirty="0" err="1"/>
              <a:t>parte</a:t>
            </a:r>
            <a:r>
              <a:rPr lang="en-US" sz="1700" dirty="0"/>
              <a:t> 2, 2724</a:t>
            </a:r>
          </a:p>
          <a:p>
            <a:endParaRPr lang="en-US" sz="1700" dirty="0"/>
          </a:p>
          <a:p>
            <a:pPr lvl="1"/>
            <a:r>
              <a:rPr lang="en-US" sz="1700" dirty="0" err="1"/>
              <a:t>Vôo</a:t>
            </a:r>
            <a:r>
              <a:rPr lang="en-US" sz="1700" dirty="0"/>
              <a:t> </a:t>
            </a:r>
            <a:r>
              <a:rPr lang="en-US" sz="1700" dirty="0" err="1"/>
              <a:t>na</a:t>
            </a:r>
            <a:r>
              <a:rPr lang="en-US" sz="1700" dirty="0"/>
              <a:t> </a:t>
            </a:r>
            <a:r>
              <a:rPr lang="en-US" sz="1700" dirty="0" err="1"/>
              <a:t>janela</a:t>
            </a:r>
            <a:r>
              <a:rPr lang="en-US" sz="1700" dirty="0"/>
              <a:t>, </a:t>
            </a:r>
            <a:r>
              <a:rPr lang="en-US" sz="1700" dirty="0" err="1"/>
              <a:t>queda</a:t>
            </a:r>
            <a:r>
              <a:rPr lang="en-US" sz="1700" dirty="0"/>
              <a:t> </a:t>
            </a:r>
            <a:r>
              <a:rPr lang="en-US" sz="1700" dirty="0" err="1"/>
              <a:t>na</a:t>
            </a:r>
            <a:r>
              <a:rPr lang="en-US" sz="1700" dirty="0"/>
              <a:t> </a:t>
            </a:r>
            <a:r>
              <a:rPr lang="en-US" sz="1700" dirty="0" err="1"/>
              <a:t>realidade</a:t>
            </a:r>
            <a:r>
              <a:rPr lang="en-US" sz="1700" dirty="0"/>
              <a:t> (padre)</a:t>
            </a:r>
          </a:p>
          <a:p>
            <a:pPr lvl="1"/>
            <a:endParaRPr lang="en-US" sz="1700" dirty="0"/>
          </a:p>
          <a:p>
            <a:r>
              <a:rPr lang="en-US" sz="2100" dirty="0"/>
              <a:t>Cap 15, </a:t>
            </a:r>
            <a:r>
              <a:rPr lang="en-US" sz="2100" dirty="0" err="1"/>
              <a:t>parte</a:t>
            </a:r>
            <a:r>
              <a:rPr lang="en-US" sz="2100" dirty="0"/>
              <a:t> 2: </a:t>
            </a:r>
            <a:r>
              <a:rPr lang="en-US" sz="2100" dirty="0" err="1"/>
              <a:t>teatro</a:t>
            </a:r>
            <a:r>
              <a:rPr lang="en-US" sz="2100" dirty="0"/>
              <a:t> (3561, </a:t>
            </a:r>
            <a:r>
              <a:rPr lang="en-US" sz="2100" dirty="0" err="1"/>
              <a:t>queda</a:t>
            </a:r>
            <a:r>
              <a:rPr lang="en-US" sz="2100" dirty="0"/>
              <a:t>)</a:t>
            </a:r>
          </a:p>
        </p:txBody>
      </p:sp>
      <p:pic>
        <p:nvPicPr>
          <p:cNvPr id="6" name="Espaço Reservado para Conteúdo 5" descr="Igreja em frente a casa&#10;&#10;Descrição gerada automaticamente">
            <a:extLst>
              <a:ext uri="{FF2B5EF4-FFF2-40B4-BE49-F238E27FC236}">
                <a16:creationId xmlns:a16="http://schemas.microsoft.com/office/drawing/2014/main" id="{442FE003-6858-4F8E-8F2B-9562584E0A4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96" r="23670"/>
          <a:stretch/>
        </p:blipFill>
        <p:spPr>
          <a:xfrm>
            <a:off x="6923580" y="10"/>
            <a:ext cx="3744420" cy="6857990"/>
          </a:xfrm>
          <a:prstGeom prst="rect">
            <a:avLst/>
          </a:prstGeom>
          <a:effectLst/>
        </p:spPr>
      </p:pic>
    </p:spTree>
    <p:extLst>
      <p:ext uri="{BB962C8B-B14F-4D97-AF65-F5344CB8AC3E}">
        <p14:creationId xmlns:p14="http://schemas.microsoft.com/office/powerpoint/2010/main" val="2734787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66A0B-A4B6-43C4-8179-084C96F3E09E}"/>
              </a:ext>
            </a:extLst>
          </p:cNvPr>
          <p:cNvSpPr>
            <a:spLocks noGrp="1"/>
          </p:cNvSpPr>
          <p:nvPr>
            <p:ph type="title"/>
          </p:nvPr>
        </p:nvSpPr>
        <p:spPr>
          <a:xfrm>
            <a:off x="2127749" y="798445"/>
            <a:ext cx="3602727" cy="1311664"/>
          </a:xfrm>
        </p:spPr>
        <p:txBody>
          <a:bodyPr vert="horz" lIns="91440" tIns="45720" rIns="91440" bIns="45720" rtlCol="0" anchor="ctr">
            <a:normAutofit/>
          </a:bodyPr>
          <a:lstStyle/>
          <a:p>
            <a:pPr algn="l">
              <a:lnSpc>
                <a:spcPct val="90000"/>
              </a:lnSpc>
            </a:pPr>
            <a:r>
              <a:rPr lang="en-US">
                <a:solidFill>
                  <a:srgbClr val="000000"/>
                </a:solidFill>
              </a:rPr>
              <a:t>Discurso indireto livre</a:t>
            </a:r>
          </a:p>
        </p:txBody>
      </p:sp>
      <p:sp>
        <p:nvSpPr>
          <p:cNvPr id="3" name="Espaço Reservado para Conteúdo 2">
            <a:extLst>
              <a:ext uri="{FF2B5EF4-FFF2-40B4-BE49-F238E27FC236}">
                <a16:creationId xmlns:a16="http://schemas.microsoft.com/office/drawing/2014/main" id="{47F01BDF-0A57-43B1-8E87-956BD2807576}"/>
              </a:ext>
            </a:extLst>
          </p:cNvPr>
          <p:cNvSpPr>
            <a:spLocks noGrp="1"/>
          </p:cNvSpPr>
          <p:nvPr>
            <p:ph sz="half" idx="1"/>
          </p:nvPr>
        </p:nvSpPr>
        <p:spPr>
          <a:xfrm>
            <a:off x="2127748" y="2272143"/>
            <a:ext cx="3530103" cy="3788830"/>
          </a:xfrm>
        </p:spPr>
        <p:txBody>
          <a:bodyPr vert="horz" lIns="91440" tIns="45720" rIns="91440" bIns="45720" rtlCol="0" anchor="ctr">
            <a:normAutofit/>
          </a:bodyPr>
          <a:lstStyle/>
          <a:p>
            <a:r>
              <a:rPr lang="en-US" sz="1700" dirty="0" err="1">
                <a:solidFill>
                  <a:srgbClr val="000000"/>
                </a:solidFill>
              </a:rPr>
              <a:t>Todos</a:t>
            </a:r>
            <a:r>
              <a:rPr lang="en-US" sz="1700" dirty="0">
                <a:solidFill>
                  <a:srgbClr val="000000"/>
                </a:solidFill>
              </a:rPr>
              <a:t> </a:t>
            </a:r>
            <a:r>
              <a:rPr lang="en-US" sz="1700" dirty="0" err="1">
                <a:solidFill>
                  <a:srgbClr val="000000"/>
                </a:solidFill>
              </a:rPr>
              <a:t>os</a:t>
            </a:r>
            <a:r>
              <a:rPr lang="en-US" sz="1700" dirty="0">
                <a:solidFill>
                  <a:srgbClr val="000000"/>
                </a:solidFill>
              </a:rPr>
              <a:t> </a:t>
            </a:r>
            <a:r>
              <a:rPr lang="en-US" sz="1700" dirty="0" err="1">
                <a:solidFill>
                  <a:srgbClr val="000000"/>
                </a:solidFill>
              </a:rPr>
              <a:t>devaneios</a:t>
            </a:r>
            <a:r>
              <a:rPr lang="en-US" sz="1700" dirty="0">
                <a:solidFill>
                  <a:srgbClr val="000000"/>
                </a:solidFill>
              </a:rPr>
              <a:t> de Emma, </a:t>
            </a:r>
            <a:r>
              <a:rPr lang="en-US" sz="1700" dirty="0" err="1">
                <a:solidFill>
                  <a:srgbClr val="000000"/>
                </a:solidFill>
              </a:rPr>
              <a:t>seu</a:t>
            </a:r>
            <a:r>
              <a:rPr lang="en-US" sz="1700" dirty="0">
                <a:solidFill>
                  <a:srgbClr val="000000"/>
                </a:solidFill>
              </a:rPr>
              <a:t> </a:t>
            </a:r>
            <a:r>
              <a:rPr lang="en-US" sz="1700" dirty="0" err="1">
                <a:solidFill>
                  <a:srgbClr val="000000"/>
                </a:solidFill>
              </a:rPr>
              <a:t>mergulho</a:t>
            </a:r>
            <a:r>
              <a:rPr lang="en-US" sz="1700" dirty="0">
                <a:solidFill>
                  <a:srgbClr val="000000"/>
                </a:solidFill>
              </a:rPr>
              <a:t> </a:t>
            </a:r>
            <a:r>
              <a:rPr lang="en-US" sz="1700" dirty="0" err="1">
                <a:solidFill>
                  <a:srgbClr val="000000"/>
                </a:solidFill>
              </a:rPr>
              <a:t>em</a:t>
            </a:r>
            <a:r>
              <a:rPr lang="en-US" sz="1700" dirty="0">
                <a:solidFill>
                  <a:srgbClr val="000000"/>
                </a:solidFill>
              </a:rPr>
              <a:t> </a:t>
            </a:r>
            <a:r>
              <a:rPr lang="en-US" sz="1700" dirty="0" err="1">
                <a:solidFill>
                  <a:srgbClr val="000000"/>
                </a:solidFill>
              </a:rPr>
              <a:t>sua</a:t>
            </a:r>
            <a:r>
              <a:rPr lang="en-US" sz="1700" dirty="0">
                <a:solidFill>
                  <a:srgbClr val="000000"/>
                </a:solidFill>
              </a:rPr>
              <a:t> </a:t>
            </a:r>
            <a:r>
              <a:rPr lang="en-US" sz="1700" dirty="0" err="1">
                <a:solidFill>
                  <a:srgbClr val="000000"/>
                </a:solidFill>
              </a:rPr>
              <a:t>intimidade</a:t>
            </a:r>
            <a:r>
              <a:rPr lang="en-US" sz="1700" dirty="0">
                <a:solidFill>
                  <a:srgbClr val="000000"/>
                </a:solidFill>
              </a:rPr>
              <a:t>, </a:t>
            </a:r>
            <a:r>
              <a:rPr lang="en-US" sz="1700" dirty="0" err="1">
                <a:solidFill>
                  <a:srgbClr val="000000"/>
                </a:solidFill>
              </a:rPr>
              <a:t>são</a:t>
            </a:r>
            <a:r>
              <a:rPr lang="en-US" sz="1700" dirty="0">
                <a:solidFill>
                  <a:srgbClr val="000000"/>
                </a:solidFill>
              </a:rPr>
              <a:t> </a:t>
            </a:r>
            <a:r>
              <a:rPr lang="en-US" sz="1700" dirty="0" err="1">
                <a:solidFill>
                  <a:srgbClr val="000000"/>
                </a:solidFill>
              </a:rPr>
              <a:t>os</a:t>
            </a:r>
            <a:r>
              <a:rPr lang="en-US" sz="1700" dirty="0">
                <a:solidFill>
                  <a:srgbClr val="000000"/>
                </a:solidFill>
              </a:rPr>
              <a:t> </a:t>
            </a:r>
            <a:r>
              <a:rPr lang="en-US" sz="1700" dirty="0" err="1">
                <a:solidFill>
                  <a:srgbClr val="000000"/>
                </a:solidFill>
              </a:rPr>
              <a:t>momentos</a:t>
            </a:r>
            <a:r>
              <a:rPr lang="en-US" sz="1700" dirty="0">
                <a:solidFill>
                  <a:srgbClr val="000000"/>
                </a:solidFill>
              </a:rPr>
              <a:t> </a:t>
            </a:r>
            <a:r>
              <a:rPr lang="en-US" sz="1700" dirty="0" err="1">
                <a:solidFill>
                  <a:srgbClr val="000000"/>
                </a:solidFill>
              </a:rPr>
              <a:t>em</a:t>
            </a:r>
            <a:r>
              <a:rPr lang="en-US" sz="1700" dirty="0">
                <a:solidFill>
                  <a:srgbClr val="000000"/>
                </a:solidFill>
              </a:rPr>
              <a:t> que Flaubert </a:t>
            </a:r>
            <a:r>
              <a:rPr lang="en-US" sz="1700" dirty="0" err="1">
                <a:solidFill>
                  <a:srgbClr val="000000"/>
                </a:solidFill>
              </a:rPr>
              <a:t>confunde</a:t>
            </a:r>
            <a:r>
              <a:rPr lang="en-US" sz="1700" dirty="0">
                <a:solidFill>
                  <a:srgbClr val="000000"/>
                </a:solidFill>
              </a:rPr>
              <a:t> </a:t>
            </a:r>
            <a:r>
              <a:rPr lang="en-US" sz="1700" dirty="0" err="1">
                <a:solidFill>
                  <a:srgbClr val="000000"/>
                </a:solidFill>
              </a:rPr>
              <a:t>mais</a:t>
            </a:r>
            <a:r>
              <a:rPr lang="en-US" sz="1700" dirty="0">
                <a:solidFill>
                  <a:srgbClr val="000000"/>
                </a:solidFill>
              </a:rPr>
              <a:t> </a:t>
            </a:r>
            <a:r>
              <a:rPr lang="en-US" sz="1700" dirty="0" err="1">
                <a:solidFill>
                  <a:srgbClr val="000000"/>
                </a:solidFill>
              </a:rPr>
              <a:t>estreitamente</a:t>
            </a:r>
            <a:r>
              <a:rPr lang="en-US" sz="1700" dirty="0">
                <a:solidFill>
                  <a:srgbClr val="000000"/>
                </a:solidFill>
              </a:rPr>
              <a:t> </a:t>
            </a:r>
            <a:r>
              <a:rPr lang="en-US" sz="1700" dirty="0" err="1">
                <a:solidFill>
                  <a:srgbClr val="000000"/>
                </a:solidFill>
              </a:rPr>
              <a:t>seu</a:t>
            </a:r>
            <a:r>
              <a:rPr lang="en-US" sz="1700" dirty="0">
                <a:solidFill>
                  <a:srgbClr val="000000"/>
                </a:solidFill>
              </a:rPr>
              <a:t> </a:t>
            </a:r>
            <a:r>
              <a:rPr lang="en-US" sz="1700" dirty="0" err="1">
                <a:solidFill>
                  <a:srgbClr val="000000"/>
                </a:solidFill>
              </a:rPr>
              <a:t>ponto</a:t>
            </a:r>
            <a:r>
              <a:rPr lang="en-US" sz="1700" dirty="0">
                <a:solidFill>
                  <a:srgbClr val="000000"/>
                </a:solidFill>
              </a:rPr>
              <a:t> de vista com o </a:t>
            </a:r>
            <a:r>
              <a:rPr lang="en-US" sz="1700" dirty="0" err="1">
                <a:solidFill>
                  <a:srgbClr val="000000"/>
                </a:solidFill>
              </a:rPr>
              <a:t>ângulo</a:t>
            </a:r>
            <a:r>
              <a:rPr lang="en-US" sz="1700" dirty="0">
                <a:solidFill>
                  <a:srgbClr val="000000"/>
                </a:solidFill>
              </a:rPr>
              <a:t> de </a:t>
            </a:r>
            <a:r>
              <a:rPr lang="en-US" sz="1700" dirty="0" err="1">
                <a:solidFill>
                  <a:srgbClr val="000000"/>
                </a:solidFill>
              </a:rPr>
              <a:t>visão</a:t>
            </a:r>
            <a:r>
              <a:rPr lang="en-US" sz="1700" dirty="0">
                <a:solidFill>
                  <a:srgbClr val="000000"/>
                </a:solidFill>
              </a:rPr>
              <a:t> da </a:t>
            </a:r>
            <a:r>
              <a:rPr lang="en-US" sz="1700" dirty="0" err="1">
                <a:solidFill>
                  <a:srgbClr val="000000"/>
                </a:solidFill>
              </a:rPr>
              <a:t>heroína</a:t>
            </a:r>
            <a:r>
              <a:rPr lang="en-US" sz="1700" dirty="0">
                <a:solidFill>
                  <a:srgbClr val="000000"/>
                </a:solidFill>
              </a:rPr>
              <a:t>, </a:t>
            </a:r>
            <a:r>
              <a:rPr lang="en-US" sz="1700" dirty="0" err="1">
                <a:solidFill>
                  <a:srgbClr val="000000"/>
                </a:solidFill>
              </a:rPr>
              <a:t>os</a:t>
            </a:r>
            <a:r>
              <a:rPr lang="en-US" sz="1700" dirty="0">
                <a:solidFill>
                  <a:srgbClr val="000000"/>
                </a:solidFill>
              </a:rPr>
              <a:t> </a:t>
            </a:r>
            <a:r>
              <a:rPr lang="en-US" sz="1700" dirty="0" err="1">
                <a:solidFill>
                  <a:srgbClr val="000000"/>
                </a:solidFill>
              </a:rPr>
              <a:t>devaneios</a:t>
            </a:r>
            <a:r>
              <a:rPr lang="en-US" sz="1700" dirty="0">
                <a:solidFill>
                  <a:srgbClr val="000000"/>
                </a:solidFill>
              </a:rPr>
              <a:t> </a:t>
            </a:r>
            <a:r>
              <a:rPr lang="en-US" sz="1700" dirty="0" err="1">
                <a:solidFill>
                  <a:srgbClr val="000000"/>
                </a:solidFill>
              </a:rPr>
              <a:t>abundantes</a:t>
            </a:r>
            <a:r>
              <a:rPr lang="en-US" sz="1700" dirty="0">
                <a:solidFill>
                  <a:srgbClr val="000000"/>
                </a:solidFill>
              </a:rPr>
              <a:t> </a:t>
            </a:r>
            <a:r>
              <a:rPr lang="en-US" sz="1700" dirty="0" err="1">
                <a:solidFill>
                  <a:srgbClr val="000000"/>
                </a:solidFill>
              </a:rPr>
              <a:t>aparecem</a:t>
            </a:r>
            <a:r>
              <a:rPr lang="en-US" sz="1700" dirty="0">
                <a:solidFill>
                  <a:srgbClr val="000000"/>
                </a:solidFill>
              </a:rPr>
              <a:t> </a:t>
            </a:r>
            <a:r>
              <a:rPr lang="en-US" sz="1700" dirty="0" err="1">
                <a:solidFill>
                  <a:srgbClr val="000000"/>
                </a:solidFill>
              </a:rPr>
              <a:t>nas</a:t>
            </a:r>
            <a:r>
              <a:rPr lang="en-US" sz="1700" dirty="0">
                <a:solidFill>
                  <a:srgbClr val="000000"/>
                </a:solidFill>
              </a:rPr>
              <a:t> </a:t>
            </a:r>
            <a:r>
              <a:rPr lang="en-US" sz="1700" dirty="0" err="1">
                <a:solidFill>
                  <a:srgbClr val="000000"/>
                </a:solidFill>
              </a:rPr>
              <a:t>fases</a:t>
            </a:r>
            <a:r>
              <a:rPr lang="en-US" sz="1700" dirty="0">
                <a:solidFill>
                  <a:srgbClr val="000000"/>
                </a:solidFill>
              </a:rPr>
              <a:t> de </a:t>
            </a:r>
            <a:r>
              <a:rPr lang="en-US" sz="1700" dirty="0" err="1">
                <a:solidFill>
                  <a:srgbClr val="000000"/>
                </a:solidFill>
              </a:rPr>
              <a:t>inércia</a:t>
            </a:r>
            <a:r>
              <a:rPr lang="en-US" sz="1700" dirty="0">
                <a:solidFill>
                  <a:srgbClr val="000000"/>
                </a:solidFill>
              </a:rPr>
              <a:t> e </a:t>
            </a:r>
            <a:r>
              <a:rPr lang="en-US" sz="1700" dirty="0" err="1">
                <a:solidFill>
                  <a:srgbClr val="000000"/>
                </a:solidFill>
              </a:rPr>
              <a:t>tédio</a:t>
            </a:r>
            <a:r>
              <a:rPr lang="en-US" sz="1700" dirty="0">
                <a:solidFill>
                  <a:srgbClr val="000000"/>
                </a:solidFill>
              </a:rPr>
              <a:t>, </a:t>
            </a:r>
            <a:r>
              <a:rPr lang="en-US" sz="1700" dirty="0" err="1">
                <a:solidFill>
                  <a:srgbClr val="000000"/>
                </a:solidFill>
              </a:rPr>
              <a:t>onde</a:t>
            </a:r>
            <a:r>
              <a:rPr lang="en-US" sz="1700" dirty="0">
                <a:solidFill>
                  <a:srgbClr val="000000"/>
                </a:solidFill>
              </a:rPr>
              <a:t> o tempo se </a:t>
            </a:r>
            <a:r>
              <a:rPr lang="en-US" sz="1700" dirty="0" err="1">
                <a:solidFill>
                  <a:srgbClr val="000000"/>
                </a:solidFill>
              </a:rPr>
              <a:t>esvazia</a:t>
            </a:r>
            <a:r>
              <a:rPr lang="en-US" sz="1700" dirty="0">
                <a:solidFill>
                  <a:srgbClr val="000000"/>
                </a:solidFill>
              </a:rPr>
              <a:t>, se </a:t>
            </a:r>
            <a:r>
              <a:rPr lang="en-US" sz="1700" dirty="0" err="1">
                <a:solidFill>
                  <a:srgbClr val="000000"/>
                </a:solidFill>
              </a:rPr>
              <a:t>repete</a:t>
            </a:r>
            <a:r>
              <a:rPr lang="en-US" sz="1700" dirty="0">
                <a:solidFill>
                  <a:srgbClr val="000000"/>
                </a:solidFill>
              </a:rPr>
              <a:t>, </a:t>
            </a:r>
            <a:r>
              <a:rPr lang="en-US" sz="1700" dirty="0" err="1">
                <a:solidFill>
                  <a:srgbClr val="000000"/>
                </a:solidFill>
              </a:rPr>
              <a:t>parece</a:t>
            </a:r>
            <a:r>
              <a:rPr lang="en-US" sz="1700" dirty="0">
                <a:solidFill>
                  <a:srgbClr val="000000"/>
                </a:solidFill>
              </a:rPr>
              <a:t> se </a:t>
            </a:r>
            <a:r>
              <a:rPr lang="en-US" sz="1700" dirty="0" err="1">
                <a:solidFill>
                  <a:srgbClr val="000000"/>
                </a:solidFill>
              </a:rPr>
              <a:t>imobilizar</a:t>
            </a:r>
            <a:endParaRPr lang="en-US" sz="1700" dirty="0">
              <a:solidFill>
                <a:srgbClr val="000000"/>
              </a:solidFill>
            </a:endParaRPr>
          </a:p>
        </p:txBody>
      </p:sp>
      <p:pic>
        <p:nvPicPr>
          <p:cNvPr id="8" name="Espaço Reservado para Conteúdo 7" descr="Uma imagem contendo olhando, cavalo, velho, marrom&#10;&#10;Descrição gerada automaticamente">
            <a:extLst>
              <a:ext uri="{FF2B5EF4-FFF2-40B4-BE49-F238E27FC236}">
                <a16:creationId xmlns:a16="http://schemas.microsoft.com/office/drawing/2014/main" id="{B11473E0-DBD1-4802-9A57-B11A2CFA425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636" r="2" b="2"/>
          <a:stretch/>
        </p:blipFill>
        <p:spPr>
          <a:xfrm>
            <a:off x="6693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838926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65C4D-67E6-42AD-B7A7-36F6685F5B0B}"/>
              </a:ext>
            </a:extLst>
          </p:cNvPr>
          <p:cNvSpPr>
            <a:spLocks noGrp="1"/>
          </p:cNvSpPr>
          <p:nvPr>
            <p:ph type="title"/>
          </p:nvPr>
        </p:nvSpPr>
        <p:spPr>
          <a:xfrm>
            <a:off x="2127749" y="798445"/>
            <a:ext cx="3602727" cy="1311664"/>
          </a:xfrm>
        </p:spPr>
        <p:txBody>
          <a:bodyPr vert="horz" lIns="91440" tIns="45720" rIns="91440" bIns="45720" rtlCol="0" anchor="ctr">
            <a:normAutofit/>
          </a:bodyPr>
          <a:lstStyle/>
          <a:p>
            <a:pPr algn="l">
              <a:lnSpc>
                <a:spcPct val="90000"/>
              </a:lnSpc>
            </a:pPr>
            <a:r>
              <a:rPr lang="en-US" sz="2800">
                <a:solidFill>
                  <a:srgbClr val="000000"/>
                </a:solidFill>
              </a:rPr>
              <a:t>Quando a heroína se afasta, Flaubert assume</a:t>
            </a:r>
          </a:p>
        </p:txBody>
      </p:sp>
      <p:sp>
        <p:nvSpPr>
          <p:cNvPr id="3" name="Espaço Reservado para Conteúdo 2">
            <a:extLst>
              <a:ext uri="{FF2B5EF4-FFF2-40B4-BE49-F238E27FC236}">
                <a16:creationId xmlns:a16="http://schemas.microsoft.com/office/drawing/2014/main" id="{01A4631B-3FE9-4E06-8E9C-B569679179C7}"/>
              </a:ext>
            </a:extLst>
          </p:cNvPr>
          <p:cNvSpPr>
            <a:spLocks noGrp="1"/>
          </p:cNvSpPr>
          <p:nvPr>
            <p:ph sz="half" idx="1"/>
          </p:nvPr>
        </p:nvSpPr>
        <p:spPr>
          <a:xfrm>
            <a:off x="2127748" y="2272143"/>
            <a:ext cx="3530103" cy="3788830"/>
          </a:xfrm>
        </p:spPr>
        <p:txBody>
          <a:bodyPr vert="horz" lIns="91440" tIns="45720" rIns="91440" bIns="45720" rtlCol="0" anchor="ctr">
            <a:normAutofit/>
          </a:bodyPr>
          <a:lstStyle/>
          <a:p>
            <a:r>
              <a:rPr lang="en-US" sz="1700" dirty="0">
                <a:solidFill>
                  <a:srgbClr val="000000"/>
                </a:solidFill>
              </a:rPr>
              <a:t>Cena da </a:t>
            </a:r>
            <a:r>
              <a:rPr lang="en-US" sz="1700" dirty="0" err="1">
                <a:solidFill>
                  <a:srgbClr val="000000"/>
                </a:solidFill>
              </a:rPr>
              <a:t>carruagem</a:t>
            </a:r>
            <a:r>
              <a:rPr lang="en-US" sz="1700" dirty="0">
                <a:solidFill>
                  <a:srgbClr val="000000"/>
                </a:solidFill>
              </a:rPr>
              <a:t> com </a:t>
            </a:r>
            <a:r>
              <a:rPr lang="en-US" sz="1700" dirty="0" err="1">
                <a:solidFill>
                  <a:srgbClr val="000000"/>
                </a:solidFill>
              </a:rPr>
              <a:t>os</a:t>
            </a:r>
            <a:r>
              <a:rPr lang="en-US" sz="1700" dirty="0">
                <a:solidFill>
                  <a:srgbClr val="000000"/>
                </a:solidFill>
              </a:rPr>
              <a:t> </a:t>
            </a:r>
            <a:r>
              <a:rPr lang="en-US" sz="1700" dirty="0" err="1">
                <a:solidFill>
                  <a:srgbClr val="000000"/>
                </a:solidFill>
              </a:rPr>
              <a:t>bandôs</a:t>
            </a:r>
            <a:r>
              <a:rPr lang="en-US" sz="1700" dirty="0">
                <a:solidFill>
                  <a:srgbClr val="000000"/>
                </a:solidFill>
              </a:rPr>
              <a:t> </a:t>
            </a:r>
            <a:r>
              <a:rPr lang="en-US" sz="1700" dirty="0" err="1">
                <a:solidFill>
                  <a:srgbClr val="000000"/>
                </a:solidFill>
              </a:rPr>
              <a:t>abaixados</a:t>
            </a:r>
            <a:r>
              <a:rPr lang="en-US" sz="1700" dirty="0">
                <a:solidFill>
                  <a:srgbClr val="000000"/>
                </a:solidFill>
              </a:rPr>
              <a:t> (III, 1 cap. 5019)</a:t>
            </a:r>
          </a:p>
          <a:p>
            <a:endParaRPr lang="en-US" sz="1700" dirty="0">
              <a:solidFill>
                <a:srgbClr val="000000"/>
              </a:solidFill>
            </a:endParaRPr>
          </a:p>
          <a:p>
            <a:pPr lvl="1"/>
            <a:r>
              <a:rPr lang="en-US" sz="1700" dirty="0" err="1">
                <a:solidFill>
                  <a:srgbClr val="000000"/>
                </a:solidFill>
              </a:rPr>
              <a:t>Ele</a:t>
            </a:r>
            <a:r>
              <a:rPr lang="en-US" sz="1700" dirty="0">
                <a:solidFill>
                  <a:srgbClr val="000000"/>
                </a:solidFill>
              </a:rPr>
              <a:t> </a:t>
            </a:r>
            <a:r>
              <a:rPr lang="en-US" sz="1700" dirty="0" err="1">
                <a:solidFill>
                  <a:srgbClr val="000000"/>
                </a:solidFill>
              </a:rPr>
              <a:t>pode</a:t>
            </a:r>
            <a:r>
              <a:rPr lang="en-US" sz="1700" dirty="0">
                <a:solidFill>
                  <a:srgbClr val="000000"/>
                </a:solidFill>
              </a:rPr>
              <a:t> </a:t>
            </a:r>
            <a:r>
              <a:rPr lang="en-US" sz="1700" dirty="0" err="1">
                <a:solidFill>
                  <a:srgbClr val="000000"/>
                </a:solidFill>
              </a:rPr>
              <a:t>assumir</a:t>
            </a:r>
            <a:r>
              <a:rPr lang="en-US" sz="1700" dirty="0">
                <a:solidFill>
                  <a:srgbClr val="000000"/>
                </a:solidFill>
              </a:rPr>
              <a:t> o </a:t>
            </a:r>
            <a:r>
              <a:rPr lang="en-US" sz="1700" dirty="0" err="1">
                <a:solidFill>
                  <a:srgbClr val="000000"/>
                </a:solidFill>
              </a:rPr>
              <a:t>ponto</a:t>
            </a:r>
            <a:r>
              <a:rPr lang="en-US" sz="1700" dirty="0">
                <a:solidFill>
                  <a:srgbClr val="000000"/>
                </a:solidFill>
              </a:rPr>
              <a:t> de vista </a:t>
            </a:r>
            <a:r>
              <a:rPr lang="en-US" sz="1700" dirty="0" err="1">
                <a:solidFill>
                  <a:srgbClr val="000000"/>
                </a:solidFill>
              </a:rPr>
              <a:t>indiferente</a:t>
            </a:r>
            <a:r>
              <a:rPr lang="en-US" sz="1700" dirty="0">
                <a:solidFill>
                  <a:srgbClr val="000000"/>
                </a:solidFill>
              </a:rPr>
              <a:t> dos </a:t>
            </a:r>
            <a:r>
              <a:rPr lang="en-US" sz="1700" dirty="0" err="1">
                <a:solidFill>
                  <a:srgbClr val="000000"/>
                </a:solidFill>
              </a:rPr>
              <a:t>burgueses</a:t>
            </a:r>
            <a:r>
              <a:rPr lang="en-US" sz="1700" dirty="0">
                <a:solidFill>
                  <a:srgbClr val="000000"/>
                </a:solidFill>
              </a:rPr>
              <a:t> de Rouen: “o </a:t>
            </a:r>
            <a:r>
              <a:rPr lang="en-US" sz="1700" dirty="0" err="1">
                <a:solidFill>
                  <a:srgbClr val="000000"/>
                </a:solidFill>
              </a:rPr>
              <a:t>cabriolé</a:t>
            </a:r>
            <a:r>
              <a:rPr lang="en-US" sz="1700" dirty="0">
                <a:solidFill>
                  <a:srgbClr val="000000"/>
                </a:solidFill>
              </a:rPr>
              <a:t> </a:t>
            </a:r>
            <a:r>
              <a:rPr lang="en-US" sz="1700" dirty="0" err="1">
                <a:solidFill>
                  <a:srgbClr val="000000"/>
                </a:solidFill>
              </a:rPr>
              <a:t>parou</a:t>
            </a:r>
            <a:r>
              <a:rPr lang="en-US" sz="1700" dirty="0">
                <a:solidFill>
                  <a:srgbClr val="000000"/>
                </a:solidFill>
              </a:rPr>
              <a:t> e </a:t>
            </a:r>
            <a:r>
              <a:rPr lang="en-US" sz="1700" dirty="0" err="1">
                <a:solidFill>
                  <a:srgbClr val="000000"/>
                </a:solidFill>
              </a:rPr>
              <a:t>uma</a:t>
            </a:r>
            <a:r>
              <a:rPr lang="en-US" sz="1700" dirty="0">
                <a:solidFill>
                  <a:srgbClr val="000000"/>
                </a:solidFill>
              </a:rPr>
              <a:t> </a:t>
            </a:r>
            <a:r>
              <a:rPr lang="en-US" sz="1700" dirty="0" err="1">
                <a:solidFill>
                  <a:srgbClr val="000000"/>
                </a:solidFill>
              </a:rPr>
              <a:t>mulher</a:t>
            </a:r>
            <a:r>
              <a:rPr lang="en-US" sz="1700" dirty="0">
                <a:solidFill>
                  <a:srgbClr val="000000"/>
                </a:solidFill>
              </a:rPr>
              <a:t> </a:t>
            </a:r>
            <a:r>
              <a:rPr lang="en-US" sz="1700" dirty="0" err="1">
                <a:solidFill>
                  <a:srgbClr val="000000"/>
                </a:solidFill>
              </a:rPr>
              <a:t>desceu</a:t>
            </a:r>
            <a:r>
              <a:rPr lang="en-US" sz="1700" dirty="0">
                <a:solidFill>
                  <a:srgbClr val="000000"/>
                </a:solidFill>
              </a:rPr>
              <a:t> dele com o </a:t>
            </a:r>
            <a:r>
              <a:rPr lang="en-US" sz="1700" dirty="0" err="1">
                <a:solidFill>
                  <a:srgbClr val="000000"/>
                </a:solidFill>
              </a:rPr>
              <a:t>véu</a:t>
            </a:r>
            <a:r>
              <a:rPr lang="en-US" sz="1700" dirty="0">
                <a:solidFill>
                  <a:srgbClr val="000000"/>
                </a:solidFill>
              </a:rPr>
              <a:t> </a:t>
            </a:r>
            <a:r>
              <a:rPr lang="en-US" sz="1700" dirty="0" err="1">
                <a:solidFill>
                  <a:srgbClr val="000000"/>
                </a:solidFill>
              </a:rPr>
              <a:t>abaixado</a:t>
            </a:r>
            <a:r>
              <a:rPr lang="en-US" sz="1700" dirty="0">
                <a:solidFill>
                  <a:srgbClr val="000000"/>
                </a:solidFill>
              </a:rPr>
              <a:t> </a:t>
            </a:r>
            <a:r>
              <a:rPr lang="en-US" sz="1700" dirty="0" err="1">
                <a:solidFill>
                  <a:srgbClr val="000000"/>
                </a:solidFill>
              </a:rPr>
              <a:t>sem</a:t>
            </a:r>
            <a:r>
              <a:rPr lang="en-US" sz="1700" dirty="0">
                <a:solidFill>
                  <a:srgbClr val="000000"/>
                </a:solidFill>
              </a:rPr>
              <a:t> </a:t>
            </a:r>
            <a:r>
              <a:rPr lang="en-US" sz="1700" dirty="0" err="1">
                <a:solidFill>
                  <a:srgbClr val="000000"/>
                </a:solidFill>
              </a:rPr>
              <a:t>virar</a:t>
            </a:r>
            <a:r>
              <a:rPr lang="en-US" sz="1700" dirty="0">
                <a:solidFill>
                  <a:srgbClr val="000000"/>
                </a:solidFill>
              </a:rPr>
              <a:t> a </a:t>
            </a:r>
            <a:r>
              <a:rPr lang="en-US" sz="1700" dirty="0" err="1">
                <a:solidFill>
                  <a:srgbClr val="000000"/>
                </a:solidFill>
              </a:rPr>
              <a:t>cabeça</a:t>
            </a:r>
            <a:r>
              <a:rPr lang="en-US" sz="1700" dirty="0">
                <a:solidFill>
                  <a:srgbClr val="000000"/>
                </a:solidFill>
              </a:rPr>
              <a:t>”.</a:t>
            </a:r>
          </a:p>
          <a:p>
            <a:pPr lvl="1"/>
            <a:r>
              <a:rPr lang="en-US" sz="1700" dirty="0">
                <a:solidFill>
                  <a:srgbClr val="000000"/>
                </a:solidFill>
              </a:rPr>
              <a:t>5042</a:t>
            </a:r>
          </a:p>
        </p:txBody>
      </p:sp>
      <p:pic>
        <p:nvPicPr>
          <p:cNvPr id="6" name="Espaço Reservado para Conteúdo 5" descr="Homem de terno e gravata com a boca aberta&#10;&#10;Descrição gerada automaticamente">
            <a:extLst>
              <a:ext uri="{FF2B5EF4-FFF2-40B4-BE49-F238E27FC236}">
                <a16:creationId xmlns:a16="http://schemas.microsoft.com/office/drawing/2014/main" id="{48B19681-A408-41F1-92BF-B94B61D1FDF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075" r="14388" b="3"/>
          <a:stretch/>
        </p:blipFill>
        <p:spPr>
          <a:xfrm>
            <a:off x="6693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92468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A4AFA22-E9FA-44AE-97C7-525E932C28C6}"/>
              </a:ext>
            </a:extLst>
          </p:cNvPr>
          <p:cNvSpPr>
            <a:spLocks noGrp="1"/>
          </p:cNvSpPr>
          <p:nvPr>
            <p:ph type="title"/>
          </p:nvPr>
        </p:nvSpPr>
        <p:spPr>
          <a:xfrm>
            <a:off x="838200" y="1412488"/>
            <a:ext cx="2899189" cy="4363844"/>
          </a:xfrm>
        </p:spPr>
        <p:txBody>
          <a:bodyPr anchor="t">
            <a:normAutofit/>
          </a:bodyPr>
          <a:lstStyle/>
          <a:p>
            <a:r>
              <a:rPr lang="pt-BR" sz="3100">
                <a:solidFill>
                  <a:srgbClr val="FFFFFF"/>
                </a:solidFill>
              </a:rPr>
              <a:t>Primeiro Emma, depois o quadro/situação</a:t>
            </a:r>
          </a:p>
        </p:txBody>
      </p:sp>
      <p:sp>
        <p:nvSpPr>
          <p:cNvPr id="3" name="Espaço Reservado para Conteúdo 2">
            <a:extLst>
              <a:ext uri="{FF2B5EF4-FFF2-40B4-BE49-F238E27FC236}">
                <a16:creationId xmlns:a16="http://schemas.microsoft.com/office/drawing/2014/main" id="{790999C9-7AC9-4A01-85BE-A5A8CB0FFC21}"/>
              </a:ext>
            </a:extLst>
          </p:cNvPr>
          <p:cNvSpPr>
            <a:spLocks noGrp="1"/>
          </p:cNvSpPr>
          <p:nvPr>
            <p:ph sz="half" idx="1"/>
          </p:nvPr>
        </p:nvSpPr>
        <p:spPr>
          <a:xfrm>
            <a:off x="4380855" y="1412489"/>
            <a:ext cx="3427283" cy="4363844"/>
          </a:xfrm>
        </p:spPr>
        <p:txBody>
          <a:bodyPr>
            <a:normAutofit/>
          </a:bodyPr>
          <a:lstStyle/>
          <a:p>
            <a:r>
              <a:rPr lang="pt-BR" sz="2000"/>
              <a:t>Mas não é simples relato de conteúdo da consciência</a:t>
            </a:r>
          </a:p>
          <a:p>
            <a:endParaRPr lang="pt-BR" sz="2000"/>
          </a:p>
          <a:p>
            <a:r>
              <a:rPr lang="pt-BR" sz="2000"/>
              <a:t>Ela aqui faz parte do quadro, como seu centro</a:t>
            </a:r>
          </a:p>
          <a:p>
            <a:endParaRPr lang="pt-BR" sz="2000"/>
          </a:p>
          <a:p>
            <a:r>
              <a:rPr lang="pt-BR" sz="2000"/>
              <a:t>Quem fala aqui é o ESCRITOR, não Emma</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8B1FB560-B8B3-44C6-BE0D-72D42C4114A6}"/>
              </a:ext>
            </a:extLst>
          </p:cNvPr>
          <p:cNvSpPr>
            <a:spLocks noGrp="1"/>
          </p:cNvSpPr>
          <p:nvPr>
            <p:ph sz="half" idx="2"/>
          </p:nvPr>
        </p:nvSpPr>
        <p:spPr>
          <a:xfrm>
            <a:off x="8451604" y="1412489"/>
            <a:ext cx="3197701" cy="4363844"/>
          </a:xfrm>
        </p:spPr>
        <p:txBody>
          <a:bodyPr>
            <a:normAutofit/>
          </a:bodyPr>
          <a:lstStyle/>
          <a:p>
            <a:r>
              <a:rPr lang="pt-BR" sz="2000"/>
              <a:t>Emma sente as paredes suadas, a porta rangente, sente a amargura da existência, mas não as expressaria desta forma como está escrito neste trecho</a:t>
            </a:r>
          </a:p>
        </p:txBody>
      </p:sp>
    </p:spTree>
    <p:extLst>
      <p:ext uri="{BB962C8B-B14F-4D97-AF65-F5344CB8AC3E}">
        <p14:creationId xmlns:p14="http://schemas.microsoft.com/office/powerpoint/2010/main" val="3360827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2E2C233-BECB-46E8-966B-4FDE98BED5CF}"/>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Consequência de assumir o ponto de vista da personagem</a:t>
            </a:r>
          </a:p>
        </p:txBody>
      </p:sp>
      <p:sp>
        <p:nvSpPr>
          <p:cNvPr id="3" name="Espaço Reservado para Conteúdo 2">
            <a:extLst>
              <a:ext uri="{FF2B5EF4-FFF2-40B4-BE49-F238E27FC236}">
                <a16:creationId xmlns:a16="http://schemas.microsoft.com/office/drawing/2014/main" id="{C6A5FD2D-75A1-48D7-8177-DC2C2B496016}"/>
              </a:ext>
            </a:extLst>
          </p:cNvPr>
          <p:cNvSpPr>
            <a:spLocks noGrp="1"/>
          </p:cNvSpPr>
          <p:nvPr>
            <p:ph sz="half" idx="1"/>
          </p:nvPr>
        </p:nvSpPr>
        <p:spPr>
          <a:xfrm>
            <a:off x="4038600" y="1155700"/>
            <a:ext cx="3162300" cy="4521200"/>
          </a:xfrm>
        </p:spPr>
        <p:txBody>
          <a:bodyPr wrap="square" anchor="t">
            <a:normAutofit/>
          </a:bodyPr>
          <a:lstStyle/>
          <a:p>
            <a:r>
              <a:rPr lang="pt-BR" sz="2200"/>
              <a:t>Mais momentos de lentidão, onde nada ocorre – diferente de Balzac e seus movimento, ação e drama</a:t>
            </a:r>
          </a:p>
          <a:p>
            <a:endParaRPr lang="pt-BR" sz="2200"/>
          </a:p>
          <a:p>
            <a:r>
              <a:rPr lang="pt-BR" sz="2200"/>
              <a:t>Renúncia à observação imparcial externa: perspectiva da personagem e visão de seu pensamento</a:t>
            </a:r>
          </a:p>
          <a:p>
            <a:endParaRPr lang="pt-BR" sz="2200"/>
          </a:p>
          <a:p>
            <a:endParaRPr lang="pt-BR" sz="2200"/>
          </a:p>
          <a:p>
            <a:endParaRPr lang="pt-BR" sz="2200"/>
          </a:p>
          <a:p>
            <a:endParaRPr lang="pt-BR" sz="2200"/>
          </a:p>
        </p:txBody>
      </p:sp>
      <p:sp>
        <p:nvSpPr>
          <p:cNvPr id="4" name="Espaço Reservado para Conteúdo 3">
            <a:extLst>
              <a:ext uri="{FF2B5EF4-FFF2-40B4-BE49-F238E27FC236}">
                <a16:creationId xmlns:a16="http://schemas.microsoft.com/office/drawing/2014/main" id="{16DCFAE5-9EA6-40D2-973F-4A7C65920039}"/>
              </a:ext>
            </a:extLst>
          </p:cNvPr>
          <p:cNvSpPr>
            <a:spLocks noGrp="1"/>
          </p:cNvSpPr>
          <p:nvPr>
            <p:ph sz="half" idx="2"/>
          </p:nvPr>
        </p:nvSpPr>
        <p:spPr>
          <a:xfrm>
            <a:off x="7251700" y="1155700"/>
            <a:ext cx="4089400" cy="4521200"/>
          </a:xfrm>
        </p:spPr>
        <p:txBody>
          <a:bodyPr wrap="square" anchor="t">
            <a:normAutofit/>
          </a:bodyPr>
          <a:lstStyle/>
          <a:p>
            <a:r>
              <a:rPr lang="pt-BR" sz="2600" dirty="0"/>
              <a:t>É do gênio de Flaubert preferir ao enlevo, seu reflexo na consciência; à ação, a ausência de ação; e à presença, o vazio.</a:t>
            </a:r>
          </a:p>
          <a:p>
            <a:endParaRPr lang="pt-BR" sz="2600" dirty="0"/>
          </a:p>
          <a:p>
            <a:r>
              <a:rPr lang="pt-BR" sz="2600"/>
              <a:t>Diferente da literatura romanesca, Flaubert apresenta vastos vazios entre os acontecimentos: inação, tédio e imobilidade</a:t>
            </a:r>
          </a:p>
        </p:txBody>
      </p:sp>
    </p:spTree>
    <p:extLst>
      <p:ext uri="{BB962C8B-B14F-4D97-AF65-F5344CB8AC3E}">
        <p14:creationId xmlns:p14="http://schemas.microsoft.com/office/powerpoint/2010/main" val="237172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ço Reservado para Conteúdo 5" descr="Foto em preto e branco de homem com gravata borboleta&#10;&#10;Descrição gerada automaticamente">
            <a:extLst>
              <a:ext uri="{FF2B5EF4-FFF2-40B4-BE49-F238E27FC236}">
                <a16:creationId xmlns:a16="http://schemas.microsoft.com/office/drawing/2014/main" id="{A091E46D-05D3-4959-B1DA-0B643C2E3B0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003" r="9090" b="29727"/>
          <a:stretch/>
        </p:blipFill>
        <p:spPr>
          <a:xfrm>
            <a:off x="3523488" y="10"/>
            <a:ext cx="8668512" cy="6857990"/>
          </a:xfrm>
          <a:prstGeom prst="rect">
            <a:avLst/>
          </a:prstGeom>
        </p:spPr>
      </p:pic>
      <p:sp>
        <p:nvSpPr>
          <p:cNvPr id="2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7898CD2-D562-454C-869C-03007040EF86}"/>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O escritor</a:t>
            </a:r>
          </a:p>
        </p:txBody>
      </p:sp>
      <p:sp>
        <p:nvSpPr>
          <p:cNvPr id="24"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ço Reservado para Conteúdo 3">
            <a:extLst>
              <a:ext uri="{FF2B5EF4-FFF2-40B4-BE49-F238E27FC236}">
                <a16:creationId xmlns:a16="http://schemas.microsoft.com/office/drawing/2014/main" id="{8F9C4EF3-C3DC-43F3-A124-6BB76FCB371B}"/>
              </a:ext>
            </a:extLst>
          </p:cNvPr>
          <p:cNvSpPr>
            <a:spLocks noGrp="1"/>
          </p:cNvSpPr>
          <p:nvPr>
            <p:ph sz="half" idx="2"/>
          </p:nvPr>
        </p:nvSpPr>
        <p:spPr>
          <a:xfrm>
            <a:off x="371094" y="2718054"/>
            <a:ext cx="3438906" cy="3207258"/>
          </a:xfrm>
        </p:spPr>
        <p:txBody>
          <a:bodyPr vert="horz" lIns="91440" tIns="45720" rIns="91440" bIns="45720" rtlCol="0" anchor="t">
            <a:normAutofit/>
          </a:bodyPr>
          <a:lstStyle/>
          <a:p>
            <a:r>
              <a:rPr lang="en-US" sz="1700"/>
              <a:t>Flaubert não faz senão tornar linguisticamente maduro o material que ela oferece, em sua (dela) plena subjetividade</a:t>
            </a:r>
          </a:p>
          <a:p>
            <a:endParaRPr lang="en-US" sz="1700"/>
          </a:p>
          <a:p>
            <a:r>
              <a:rPr lang="en-US" sz="1700"/>
              <a:t>Emma é vista como alguém que vê, e é julgada</a:t>
            </a:r>
          </a:p>
        </p:txBody>
      </p:sp>
    </p:spTree>
    <p:extLst>
      <p:ext uri="{BB962C8B-B14F-4D97-AF65-F5344CB8AC3E}">
        <p14:creationId xmlns:p14="http://schemas.microsoft.com/office/powerpoint/2010/main" val="310007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ACA896B-EF8A-48D1-948F-546998E6EC5C}"/>
              </a:ext>
            </a:extLst>
          </p:cNvPr>
          <p:cNvSpPr>
            <a:spLocks noGrp="1"/>
          </p:cNvSpPr>
          <p:nvPr>
            <p:ph type="title"/>
          </p:nvPr>
        </p:nvSpPr>
        <p:spPr>
          <a:xfrm>
            <a:off x="838200" y="1412488"/>
            <a:ext cx="2899189" cy="4363844"/>
          </a:xfrm>
        </p:spPr>
        <p:txBody>
          <a:bodyPr anchor="t">
            <a:normAutofit/>
          </a:bodyPr>
          <a:lstStyle/>
          <a:p>
            <a:r>
              <a:rPr lang="pt-BR" sz="4000">
                <a:solidFill>
                  <a:srgbClr val="FFFFFF"/>
                </a:solidFill>
              </a:rPr>
              <a:t>Para Auerbach, aqui não se trata de discurso indireto livre</a:t>
            </a:r>
          </a:p>
        </p:txBody>
      </p:sp>
      <p:sp>
        <p:nvSpPr>
          <p:cNvPr id="3" name="Espaço Reservado para Conteúdo 2">
            <a:extLst>
              <a:ext uri="{FF2B5EF4-FFF2-40B4-BE49-F238E27FC236}">
                <a16:creationId xmlns:a16="http://schemas.microsoft.com/office/drawing/2014/main" id="{EB802BF0-5AA9-4EA1-8CA2-B5872EE05FCD}"/>
              </a:ext>
            </a:extLst>
          </p:cNvPr>
          <p:cNvSpPr>
            <a:spLocks noGrp="1"/>
          </p:cNvSpPr>
          <p:nvPr>
            <p:ph sz="half" idx="1"/>
          </p:nvPr>
        </p:nvSpPr>
        <p:spPr>
          <a:xfrm>
            <a:off x="4380855" y="1412489"/>
            <a:ext cx="3427283" cy="4363844"/>
          </a:xfrm>
        </p:spPr>
        <p:txBody>
          <a:bodyPr>
            <a:normAutofit/>
          </a:bodyPr>
          <a:lstStyle/>
          <a:p>
            <a:r>
              <a:rPr lang="pt-BR" sz="2000" dirty="0"/>
              <a:t>Parte 2, </a:t>
            </a:r>
            <a:r>
              <a:rPr lang="pt-BR" sz="2000" dirty="0" err="1"/>
              <a:t>cap</a:t>
            </a:r>
            <a:r>
              <a:rPr lang="pt-BR" sz="2000" dirty="0"/>
              <a:t> 12</a:t>
            </a:r>
          </a:p>
          <a:p>
            <a:endParaRPr lang="pt-BR" sz="2000" dirty="0"/>
          </a:p>
          <a:p>
            <a:pPr lvl="1"/>
            <a:r>
              <a:rPr lang="pt-BR" sz="2000" dirty="0"/>
              <a:t>“Nunca Charles tinha lhe parecido tão repugnante, os </a:t>
            </a:r>
            <a:r>
              <a:rPr lang="pt-BR" sz="2000" b="1" dirty="0"/>
              <a:t>dedos</a:t>
            </a:r>
            <a:r>
              <a:rPr lang="pt-BR" sz="2000" dirty="0"/>
              <a:t> grossos, o </a:t>
            </a:r>
            <a:r>
              <a:rPr lang="pt-BR" sz="2000" b="1" dirty="0"/>
              <a:t>espírito</a:t>
            </a:r>
            <a:r>
              <a:rPr lang="pt-BR" sz="2000" dirty="0"/>
              <a:t> lento, os </a:t>
            </a:r>
            <a:r>
              <a:rPr lang="pt-BR" sz="2000" b="1" dirty="0"/>
              <a:t>modos</a:t>
            </a:r>
            <a:r>
              <a:rPr lang="pt-BR" sz="2000" dirty="0"/>
              <a:t> vulgares”</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a:extLst>
              <a:ext uri="{FF2B5EF4-FFF2-40B4-BE49-F238E27FC236}">
                <a16:creationId xmlns:a16="http://schemas.microsoft.com/office/drawing/2014/main" id="{6877877C-457F-43D0-A0BE-4A2B8896517C}"/>
              </a:ext>
            </a:extLst>
          </p:cNvPr>
          <p:cNvSpPr>
            <a:spLocks noGrp="1"/>
          </p:cNvSpPr>
          <p:nvPr>
            <p:ph sz="half" idx="2"/>
          </p:nvPr>
        </p:nvSpPr>
        <p:spPr>
          <a:xfrm>
            <a:off x="8451604" y="1412489"/>
            <a:ext cx="3197701" cy="4363844"/>
          </a:xfrm>
        </p:spPr>
        <p:txBody>
          <a:bodyPr>
            <a:normAutofit/>
          </a:bodyPr>
          <a:lstStyle/>
          <a:p>
            <a:r>
              <a:rPr lang="pt-BR" sz="1900"/>
              <a:t>O autor premedita a escolha dos motivos, entre os muitos que a personagem experiencia na cena</a:t>
            </a:r>
          </a:p>
          <a:p>
            <a:endParaRPr lang="pt-BR" sz="1900"/>
          </a:p>
          <a:p>
            <a:r>
              <a:rPr lang="pt-BR" sz="1900"/>
              <a:t>Aqui o autor escolhe 3 características exemplares: física, espiritual e de comportamento</a:t>
            </a:r>
          </a:p>
          <a:p>
            <a:endParaRPr lang="pt-BR" sz="1900"/>
          </a:p>
          <a:p>
            <a:r>
              <a:rPr lang="pt-BR" sz="1900"/>
              <a:t>O autor ordena o conteúdo para que se transforme em linguagem</a:t>
            </a:r>
          </a:p>
        </p:txBody>
      </p:sp>
    </p:spTree>
    <p:extLst>
      <p:ext uri="{BB962C8B-B14F-4D97-AF65-F5344CB8AC3E}">
        <p14:creationId xmlns:p14="http://schemas.microsoft.com/office/powerpoint/2010/main" val="228943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04FC43-6F3C-499A-BB58-9F85F80560DA}"/>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kern="1200">
                <a:solidFill>
                  <a:srgbClr val="FFFFFF"/>
                </a:solidFill>
                <a:latin typeface="+mj-lt"/>
                <a:ea typeface="+mj-ea"/>
                <a:cs typeface="+mj-cs"/>
              </a:rPr>
              <a:t>Realismo moderno, mas novo</a:t>
            </a:r>
          </a:p>
        </p:txBody>
      </p:sp>
      <p:sp>
        <p:nvSpPr>
          <p:cNvPr id="3" name="Espaço Reservado para Conteúdo 2">
            <a:extLst>
              <a:ext uri="{FF2B5EF4-FFF2-40B4-BE49-F238E27FC236}">
                <a16:creationId xmlns:a16="http://schemas.microsoft.com/office/drawing/2014/main" id="{D7B34DD2-6EE4-463B-9D52-4494FA522511}"/>
              </a:ext>
            </a:extLst>
          </p:cNvPr>
          <p:cNvSpPr>
            <a:spLocks noGrp="1"/>
          </p:cNvSpPr>
          <p:nvPr>
            <p:ph sz="half" idx="1"/>
          </p:nvPr>
        </p:nvSpPr>
        <p:spPr>
          <a:xfrm>
            <a:off x="635000" y="635000"/>
            <a:ext cx="6565900" cy="2425700"/>
          </a:xfrm>
        </p:spPr>
        <p:txBody>
          <a:bodyPr wrap="square" anchor="t">
            <a:normAutofit/>
          </a:bodyPr>
          <a:lstStyle/>
          <a:p>
            <a:r>
              <a:rPr lang="pt-BR" sz="2000"/>
              <a:t>Compartilha com Balzac e Stendhal</a:t>
            </a:r>
          </a:p>
          <a:p>
            <a:endParaRPr lang="pt-BR" sz="2000"/>
          </a:p>
          <a:p>
            <a:pPr lvl="1"/>
            <a:r>
              <a:rPr lang="pt-BR" sz="2000"/>
              <a:t>1) o retratar com seriedade o cotidiano de uma camada baixa da sociedade</a:t>
            </a:r>
          </a:p>
          <a:p>
            <a:pPr lvl="1"/>
            <a:endParaRPr lang="pt-BR" sz="2000"/>
          </a:p>
          <a:p>
            <a:pPr lvl="1"/>
            <a:r>
              <a:rPr lang="pt-BR" sz="2000"/>
              <a:t>2) o cotidiano está retratado como pertencente a uma espóca histórica específica  (a monarquia burguesa)</a:t>
            </a:r>
          </a:p>
        </p:txBody>
      </p:sp>
      <p:sp>
        <p:nvSpPr>
          <p:cNvPr id="4" name="Espaço Reservado para Conteúdo 3">
            <a:extLst>
              <a:ext uri="{FF2B5EF4-FFF2-40B4-BE49-F238E27FC236}">
                <a16:creationId xmlns:a16="http://schemas.microsoft.com/office/drawing/2014/main" id="{5250C35E-8A09-4FE4-AA29-6F76319A4666}"/>
              </a:ext>
            </a:extLst>
          </p:cNvPr>
          <p:cNvSpPr>
            <a:spLocks noGrp="1"/>
          </p:cNvSpPr>
          <p:nvPr>
            <p:ph sz="half" idx="2"/>
          </p:nvPr>
        </p:nvSpPr>
        <p:spPr>
          <a:xfrm>
            <a:off x="635000" y="3124200"/>
            <a:ext cx="6565900" cy="3060700"/>
          </a:xfrm>
        </p:spPr>
        <p:txBody>
          <a:bodyPr wrap="square" anchor="t">
            <a:normAutofit/>
          </a:bodyPr>
          <a:lstStyle/>
          <a:p>
            <a:r>
              <a:rPr lang="pt-BR" sz="1500"/>
              <a:t>MAS...</a:t>
            </a:r>
          </a:p>
          <a:p>
            <a:endParaRPr lang="pt-BR" sz="1500"/>
          </a:p>
          <a:p>
            <a:pPr lvl="1"/>
            <a:r>
              <a:rPr lang="pt-BR" sz="1500"/>
              <a:t>Mas a opinião de Flaubert sobre personagens e acontecimentos não é expressa</a:t>
            </a:r>
          </a:p>
          <a:p>
            <a:pPr lvl="1"/>
            <a:endParaRPr lang="pt-BR" sz="1500"/>
          </a:p>
          <a:p>
            <a:pPr lvl="1"/>
            <a:r>
              <a:rPr lang="pt-BR" sz="1500"/>
              <a:t>Flaubert não comenta, escolhe os acontecimentos e os traduz em linguagem</a:t>
            </a:r>
          </a:p>
          <a:p>
            <a:pPr lvl="1"/>
            <a:endParaRPr lang="pt-BR" sz="1500"/>
          </a:p>
          <a:p>
            <a:pPr lvl="1"/>
            <a:r>
              <a:rPr lang="pt-BR" sz="1500"/>
              <a:t>Para ele, qualquer acontecimento se expresso com responsabilidade e esmero, se revela na verdade da linguagem</a:t>
            </a:r>
          </a:p>
          <a:p>
            <a:endParaRPr lang="pt-BR" sz="1500"/>
          </a:p>
          <a:p>
            <a:pPr lvl="1"/>
            <a:endParaRPr lang="pt-BR" sz="1500"/>
          </a:p>
        </p:txBody>
      </p:sp>
    </p:spTree>
    <p:extLst>
      <p:ext uri="{BB962C8B-B14F-4D97-AF65-F5344CB8AC3E}">
        <p14:creationId xmlns:p14="http://schemas.microsoft.com/office/powerpoint/2010/main" val="13982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C4608-8377-4896-A4F8-CC5A91712598}"/>
              </a:ext>
            </a:extLst>
          </p:cNvPr>
          <p:cNvSpPr>
            <a:spLocks noGrp="1"/>
          </p:cNvSpPr>
          <p:nvPr>
            <p:ph type="title"/>
          </p:nvPr>
        </p:nvSpPr>
        <p:spPr>
          <a:xfrm>
            <a:off x="804673" y="1445494"/>
            <a:ext cx="3616856" cy="4376572"/>
          </a:xfrm>
        </p:spPr>
        <p:txBody>
          <a:bodyPr anchor="ctr">
            <a:normAutofit/>
          </a:bodyPr>
          <a:lstStyle/>
          <a:p>
            <a:r>
              <a:rPr lang="pt-BR" sz="4800"/>
              <a:t>Teoria mística da linguagem</a:t>
            </a:r>
          </a:p>
        </p:txBody>
      </p:sp>
      <p:sp>
        <p:nvSpPr>
          <p:cNvPr id="20" name="Freeform: Shape 1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B6683C2-664B-4863-A5AE-FAE2247DC46C}"/>
              </a:ext>
            </a:extLst>
          </p:cNvPr>
          <p:cNvSpPr>
            <a:spLocks noGrp="1"/>
          </p:cNvSpPr>
          <p:nvPr>
            <p:ph idx="1"/>
          </p:nvPr>
        </p:nvSpPr>
        <p:spPr>
          <a:xfrm>
            <a:off x="6096000" y="0"/>
            <a:ext cx="5501834" cy="6858000"/>
          </a:xfrm>
        </p:spPr>
        <p:txBody>
          <a:bodyPr anchor="ctr">
            <a:normAutofit/>
          </a:bodyPr>
          <a:lstStyle/>
          <a:p>
            <a:endParaRPr lang="pt-BR" sz="2000" dirty="0">
              <a:solidFill>
                <a:schemeClr val="bg1"/>
              </a:solidFill>
            </a:endParaRPr>
          </a:p>
          <a:p>
            <a:endParaRPr lang="pt-BR" sz="2000" dirty="0">
              <a:solidFill>
                <a:schemeClr val="bg1"/>
              </a:solidFill>
            </a:endParaRPr>
          </a:p>
          <a:p>
            <a:endParaRPr lang="pt-BR" sz="2000" dirty="0">
              <a:solidFill>
                <a:schemeClr val="bg1"/>
              </a:solidFill>
            </a:endParaRPr>
          </a:p>
          <a:p>
            <a:r>
              <a:rPr lang="pt-BR" sz="2000" dirty="0">
                <a:solidFill>
                  <a:schemeClr val="bg1"/>
                </a:solidFill>
              </a:rPr>
              <a:t>Flaubert acredita que a realidade do acontecimento se desvende na expressão linguística</a:t>
            </a:r>
          </a:p>
          <a:p>
            <a:endParaRPr lang="pt-BR" sz="2000" dirty="0">
              <a:solidFill>
                <a:schemeClr val="bg1"/>
              </a:solidFill>
            </a:endParaRPr>
          </a:p>
          <a:p>
            <a:r>
              <a:rPr lang="pt-BR" sz="2000" dirty="0">
                <a:solidFill>
                  <a:schemeClr val="bg1"/>
                </a:solidFill>
              </a:rPr>
              <a:t>Flaubert tem uma teoria mística da linguagem, que como todo misticismo verdadeiro, repousa sobre a razão, a experiência e a disciplina</a:t>
            </a:r>
          </a:p>
          <a:p>
            <a:endParaRPr lang="pt-BR" sz="2000" dirty="0">
              <a:solidFill>
                <a:schemeClr val="bg1"/>
              </a:solidFill>
            </a:endParaRPr>
          </a:p>
          <a:p>
            <a:r>
              <a:rPr lang="pt-BR" sz="2000" dirty="0">
                <a:solidFill>
                  <a:schemeClr val="bg1"/>
                </a:solidFill>
              </a:rPr>
              <a:t>Acredita na submersão no objetos da realidade, pela qual estes objetos seriam transformados e até chegar a maturidade verbal</a:t>
            </a:r>
          </a:p>
          <a:p>
            <a:endParaRPr lang="pt-BR" sz="2000" dirty="0">
              <a:solidFill>
                <a:schemeClr val="bg1"/>
              </a:solidFill>
            </a:endParaRPr>
          </a:p>
          <a:p>
            <a:r>
              <a:rPr lang="pt-BR" sz="2000" dirty="0">
                <a:solidFill>
                  <a:schemeClr val="bg1"/>
                </a:solidFill>
              </a:rPr>
              <a:t>Os objetos preenchem o escritor, o escritor desaparece, e no final do processo alcança-se a expressão linguística plena, e apresenta-se os objetos como Deus os veria, em sua verdadeira realidade</a:t>
            </a:r>
          </a:p>
          <a:p>
            <a:endParaRPr lang="pt-BR" sz="1700" dirty="0">
              <a:solidFill>
                <a:schemeClr val="bg1"/>
              </a:solidFill>
            </a:endParaRPr>
          </a:p>
          <a:p>
            <a:endParaRPr lang="pt-BR" sz="1700" dirty="0">
              <a:solidFill>
                <a:schemeClr val="bg1"/>
              </a:solidFill>
            </a:endParaRPr>
          </a:p>
          <a:p>
            <a:endParaRPr lang="pt-BR" sz="1700" dirty="0">
              <a:solidFill>
                <a:schemeClr val="bg1"/>
              </a:solidFill>
            </a:endParaRPr>
          </a:p>
          <a:p>
            <a:endParaRPr lang="pt-BR" sz="1700" dirty="0">
              <a:solidFill>
                <a:schemeClr val="bg1"/>
              </a:solidFill>
            </a:endParaRPr>
          </a:p>
        </p:txBody>
      </p:sp>
    </p:spTree>
    <p:extLst>
      <p:ext uri="{BB962C8B-B14F-4D97-AF65-F5344CB8AC3E}">
        <p14:creationId xmlns:p14="http://schemas.microsoft.com/office/powerpoint/2010/main" val="176718316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3336</Words>
  <Application>Microsoft Office PowerPoint</Application>
  <PresentationFormat>Widescreen</PresentationFormat>
  <Paragraphs>333</Paragraphs>
  <Slides>50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50</vt:i4>
      </vt:variant>
    </vt:vector>
  </HeadingPairs>
  <TitlesOfParts>
    <vt:vector size="54" baseType="lpstr">
      <vt:lpstr>Arial</vt:lpstr>
      <vt:lpstr>Calibri</vt:lpstr>
      <vt:lpstr>Calibri Light</vt:lpstr>
      <vt:lpstr>Tema do Office</vt:lpstr>
      <vt:lpstr>Auerbach, MIMESIS</vt:lpstr>
      <vt:lpstr>Parte 1, cap. 9</vt:lpstr>
      <vt:lpstr>DESESPERO</vt:lpstr>
      <vt:lpstr>Charles</vt:lpstr>
      <vt:lpstr>Primeiro Emma, depois o quadro/situação</vt:lpstr>
      <vt:lpstr>O escritor</vt:lpstr>
      <vt:lpstr>Para Auerbach, aqui não se trata de discurso indireto livre</vt:lpstr>
      <vt:lpstr>Realismo moderno, mas novo</vt:lpstr>
      <vt:lpstr>Teoria mística da linguagem</vt:lpstr>
      <vt:lpstr>Concepção da mistura de estilos (tb mística)</vt:lpstr>
      <vt:lpstr>Flaubert odeia o seu tempo</vt:lpstr>
      <vt:lpstr>Cotidiano e seriedade</vt:lpstr>
      <vt:lpstr>O NADA</vt:lpstr>
      <vt:lpstr>Retrato de seres humanos sem COMUNIDADE</vt:lpstr>
      <vt:lpstr>Realidade autêntica e linguagem</vt:lpstr>
      <vt:lpstr>Nem trágico, nem cômico</vt:lpstr>
      <vt:lpstr>SERIEDADE OBJETIVA</vt:lpstr>
      <vt:lpstr>Apresentação do PowerPoint</vt:lpstr>
      <vt:lpstr>UM LIVRO SOBRE O NADA</vt:lpstr>
      <vt:lpstr>Anti-romance</vt:lpstr>
      <vt:lpstr>Anti-romance</vt:lpstr>
      <vt:lpstr>Anti-romance</vt:lpstr>
      <vt:lpstr>Ponto de vista</vt:lpstr>
      <vt:lpstr>Charles Bovary – Ponto de vista</vt:lpstr>
      <vt:lpstr>Homais – ponto de vista</vt:lpstr>
      <vt:lpstr>O movimento do romance: do exterior para o interior, da indiferença à cumplicidade e depois de volta à periferia. 1º olhar: de fora, mecânico, grotesco</vt:lpstr>
      <vt:lpstr>Mas Charles ≠ Homais</vt:lpstr>
      <vt:lpstr>Emma Bovary</vt:lpstr>
      <vt:lpstr>Pelos olhos de Charles vemos</vt:lpstr>
      <vt:lpstr>Flaubert difere de Faulkner</vt:lpstr>
      <vt:lpstr>Apresentação do PowerPoint</vt:lpstr>
      <vt:lpstr>Originalidade de Flaubert</vt:lpstr>
      <vt:lpstr>A passagem gradual de ponto de vista de Charles para Emma está repetida em outros momentos</vt:lpstr>
      <vt:lpstr>Modulação de pontos de vista</vt:lpstr>
      <vt:lpstr>Parte II, cap 3: um olhar para começar a ciranda - 2308</vt:lpstr>
      <vt:lpstr>Renúncia ao deslizamento imperceptível = motivo forte</vt:lpstr>
      <vt:lpstr>Estilo</vt:lpstr>
      <vt:lpstr>A beleza de uma parede inteiramente lisa</vt:lpstr>
      <vt:lpstr>As janelas e a vista de cima – mais sobre ponto de vista</vt:lpstr>
      <vt:lpstr>Janela: escapismo para o enclausurado</vt:lpstr>
      <vt:lpstr>Emma Bovary</vt:lpstr>
      <vt:lpstr>Janelas fechadas</vt:lpstr>
      <vt:lpstr>Janela: decupagem e direção de cena</vt:lpstr>
      <vt:lpstr>Vista aérea</vt:lpstr>
      <vt:lpstr>Trajeto ascendente e descendente: díptico</vt:lpstr>
      <vt:lpstr>A janela some quando há ação</vt:lpstr>
      <vt:lpstr>Vôos e Quedas</vt:lpstr>
      <vt:lpstr>Discurso indireto livre</vt:lpstr>
      <vt:lpstr>Quando a heroína se afasta, Flaubert assume</vt:lpstr>
      <vt:lpstr>Consequência de assumir o ponto de vista da personagem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Auerbach, MIMESIS</dc:title>
  <dc:creator>Claudia Vasconcellos</dc:creator>
  <cp:lastModifiedBy>Claudia Vasconcellos</cp:lastModifiedBy>
  <cp:revision>1</cp:revision>
  <dcterms:created xsi:type="dcterms:W3CDTF">2020-11-23T11:08:04Z</dcterms:created>
  <dcterms:modified xsi:type="dcterms:W3CDTF">2020-12-01T15:51:01Z</dcterms:modified>
</cp:coreProperties>
</file>