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F89A-800D-41A3-B9AA-B9E4DE9BB3A6}" type="datetimeFigureOut">
              <a:rPr lang="pt-BR" smtClean="0"/>
              <a:t>29/6/2018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E9B96-239A-402D-8D47-2A43C7CA8A9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F89A-800D-41A3-B9AA-B9E4DE9BB3A6}" type="datetimeFigureOut">
              <a:rPr lang="pt-BR" smtClean="0"/>
              <a:t>29/6/2018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E9B96-239A-402D-8D47-2A43C7CA8A9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F89A-800D-41A3-B9AA-B9E4DE9BB3A6}" type="datetimeFigureOut">
              <a:rPr lang="pt-BR" smtClean="0"/>
              <a:t>29/6/2018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E9B96-239A-402D-8D47-2A43C7CA8A9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F89A-800D-41A3-B9AA-B9E4DE9BB3A6}" type="datetimeFigureOut">
              <a:rPr lang="pt-BR" smtClean="0"/>
              <a:t>29/6/2018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E9B96-239A-402D-8D47-2A43C7CA8A9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F89A-800D-41A3-B9AA-B9E4DE9BB3A6}" type="datetimeFigureOut">
              <a:rPr lang="pt-BR" smtClean="0"/>
              <a:t>29/6/2018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E9B96-239A-402D-8D47-2A43C7CA8A9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F89A-800D-41A3-B9AA-B9E4DE9BB3A6}" type="datetimeFigureOut">
              <a:rPr lang="pt-BR" smtClean="0"/>
              <a:t>29/6/2018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E9B96-239A-402D-8D47-2A43C7CA8A9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F89A-800D-41A3-B9AA-B9E4DE9BB3A6}" type="datetimeFigureOut">
              <a:rPr lang="pt-BR" smtClean="0"/>
              <a:t>29/6/2018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E9B96-239A-402D-8D47-2A43C7CA8A9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F89A-800D-41A3-B9AA-B9E4DE9BB3A6}" type="datetimeFigureOut">
              <a:rPr lang="pt-BR" smtClean="0"/>
              <a:t>29/6/2018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E9B96-239A-402D-8D47-2A43C7CA8A9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F89A-800D-41A3-B9AA-B9E4DE9BB3A6}" type="datetimeFigureOut">
              <a:rPr lang="pt-BR" smtClean="0"/>
              <a:t>29/6/2018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E9B96-239A-402D-8D47-2A43C7CA8A9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F89A-800D-41A3-B9AA-B9E4DE9BB3A6}" type="datetimeFigureOut">
              <a:rPr lang="pt-BR" smtClean="0"/>
              <a:t>29/6/2018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E9B96-239A-402D-8D47-2A43C7CA8A9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F89A-800D-41A3-B9AA-B9E4DE9BB3A6}" type="datetimeFigureOut">
              <a:rPr lang="pt-BR" smtClean="0"/>
              <a:t>29/6/2018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E9B96-239A-402D-8D47-2A43C7CA8A9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18F89A-800D-41A3-B9AA-B9E4DE9BB3A6}" type="datetimeFigureOut">
              <a:rPr lang="pt-BR" smtClean="0"/>
              <a:t>29/6/2018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E9B96-239A-402D-8D47-2A43C7CA8A9B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MKROoYwBr6c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CskWK5wvLjQ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Corpo e dança na educação musical: recurso pedagógico somente?!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339752" y="3645024"/>
            <a:ext cx="6552728" cy="2808312"/>
          </a:xfrm>
        </p:spPr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              Melina Fernandes Sanchez</a:t>
            </a:r>
          </a:p>
          <a:p>
            <a:endParaRPr lang="pt-BR" dirty="0">
              <a:solidFill>
                <a:schemeClr val="tx1"/>
              </a:solidFill>
            </a:endParaRPr>
          </a:p>
          <a:p>
            <a:endParaRPr lang="pt-BR" dirty="0" smtClean="0">
              <a:solidFill>
                <a:schemeClr val="tx1"/>
              </a:solidFill>
            </a:endParaRPr>
          </a:p>
          <a:p>
            <a:pPr algn="r"/>
            <a:r>
              <a:rPr lang="pt-BR" sz="1800" dirty="0" smtClean="0">
                <a:solidFill>
                  <a:schemeClr val="tx1"/>
                </a:solidFill>
              </a:rPr>
              <a:t>Ivan Benedito Rodrigues  n° USP 8526964</a:t>
            </a:r>
          </a:p>
          <a:p>
            <a:pPr algn="r"/>
            <a:endParaRPr lang="pt-B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210146"/>
          </a:xfrm>
        </p:spPr>
        <p:txBody>
          <a:bodyPr>
            <a:normAutofit/>
          </a:bodyPr>
          <a:lstStyle/>
          <a:p>
            <a:r>
              <a:rPr lang="pt-BR" sz="3600" dirty="0"/>
              <a:t>A</a:t>
            </a:r>
            <a:r>
              <a:rPr lang="pt-BR" sz="3600" dirty="0" smtClean="0"/>
              <a:t>tividades de </a:t>
            </a:r>
            <a:r>
              <a:rPr lang="pt-BR" sz="3600" dirty="0" err="1" smtClean="0"/>
              <a:t>corpo-movimento</a:t>
            </a:r>
            <a:r>
              <a:rPr lang="pt-BR" sz="3600" dirty="0" smtClean="0"/>
              <a:t> e dança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2060848"/>
            <a:ext cx="8064896" cy="4425355"/>
          </a:xfrm>
        </p:spPr>
        <p:txBody>
          <a:bodyPr>
            <a:normAutofit fontScale="92500" lnSpcReduction="20000"/>
          </a:bodyPr>
          <a:lstStyle/>
          <a:p>
            <a:r>
              <a:rPr lang="pt-BR" dirty="0"/>
              <a:t>S</a:t>
            </a:r>
            <a:r>
              <a:rPr lang="pt-BR" dirty="0" smtClean="0"/>
              <a:t>e deslocar caminhando em um pulso comum. Esse pulso vem desde quando bebe na barriga da </a:t>
            </a:r>
            <a:r>
              <a:rPr lang="pt-BR" dirty="0" err="1" smtClean="0"/>
              <a:t>mae</a:t>
            </a:r>
            <a:r>
              <a:rPr lang="pt-BR" dirty="0" smtClean="0"/>
              <a:t> tem a artéria </a:t>
            </a:r>
          </a:p>
          <a:p>
            <a:r>
              <a:rPr lang="pt-BR" dirty="0" smtClean="0"/>
              <a:t>Atividade de </a:t>
            </a:r>
            <a:r>
              <a:rPr lang="pt-BR" dirty="0" err="1" smtClean="0"/>
              <a:t>corpo-movimente</a:t>
            </a:r>
            <a:r>
              <a:rPr lang="pt-BR" dirty="0" smtClean="0"/>
              <a:t> podem ser mais educativa do que atividades simples para “</a:t>
            </a:r>
            <a:r>
              <a:rPr lang="pt-BR" dirty="0" err="1" smtClean="0"/>
              <a:t>desestressar</a:t>
            </a:r>
            <a:r>
              <a:rPr lang="pt-BR" dirty="0" smtClean="0"/>
              <a:t>”.</a:t>
            </a:r>
          </a:p>
          <a:p>
            <a:r>
              <a:rPr lang="pt-BR" dirty="0" smtClean="0">
                <a:hlinkClick r:id="rId2"/>
              </a:rPr>
              <a:t>https://www.youtube.com/watch?v=MKROoYwBr6c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Dança de roda e não simples “ </a:t>
            </a:r>
            <a:r>
              <a:rPr lang="pt-BR" dirty="0" err="1" smtClean="0"/>
              <a:t>Dancinha</a:t>
            </a:r>
            <a:r>
              <a:rPr lang="pt-BR" dirty="0" smtClean="0"/>
              <a:t>”.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418058"/>
          </a:xfrm>
        </p:spPr>
        <p:txBody>
          <a:bodyPr>
            <a:normAutofit fontScale="90000"/>
          </a:bodyPr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r>
              <a:rPr lang="pt-BR" dirty="0" smtClean="0"/>
              <a:t>Ao longo da história, Música e Dança têm sido vivenciadas sob diferentes perspectivas e funções sociais: religiosas, mágicas, entretenimento, manifestações culturais, cênicas, artísticas, entre outras. </a:t>
            </a:r>
          </a:p>
          <a:p>
            <a:r>
              <a:rPr lang="pt-BR" dirty="0" smtClean="0"/>
              <a:t>Como por exemplo: manifestações musicais em caráter informativo.</a:t>
            </a:r>
          </a:p>
          <a:p>
            <a:r>
              <a:rPr lang="pt-BR" dirty="0" smtClean="0"/>
              <a:t>Na Idade Média, a Dança foi considerada como vinculada ao pecado e toda manifestação corporal foi proibida pela Igreja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música é composta por sonoridade e movimento. O próprio som é uma forma de movimento. Os movimentos desempenham papel primordial na compreensão e domínio rítmico... A música não se ouve somente com o ouvido, mas com todo o corpo. (</a:t>
            </a:r>
            <a:r>
              <a:rPr lang="pt-BR" dirty="0" err="1" smtClean="0"/>
              <a:t>Dalcroze</a:t>
            </a:r>
            <a:r>
              <a:rPr lang="pt-BR" dirty="0" smtClean="0"/>
              <a:t>, 1907 in </a:t>
            </a:r>
            <a:r>
              <a:rPr lang="pt-BR" dirty="0" err="1" smtClean="0"/>
              <a:t>Bachmann</a:t>
            </a:r>
            <a:r>
              <a:rPr lang="pt-BR" dirty="0" smtClean="0"/>
              <a:t>, 1998) </a:t>
            </a: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 Eurritmia promove a integração da música com a expressão corporal.</a:t>
            </a:r>
          </a:p>
          <a:p>
            <a:r>
              <a:rPr lang="pt-BR" dirty="0" smtClean="0">
                <a:hlinkClick r:id="rId2"/>
              </a:rPr>
              <a:t>https://www.youtube.com/watch?v=CskWK5wvLjQ</a:t>
            </a:r>
            <a:endParaRPr lang="pt-BR" dirty="0" smtClean="0"/>
          </a:p>
          <a:p>
            <a:r>
              <a:rPr lang="pt-BR" dirty="0" smtClean="0"/>
              <a:t>Na educação musical é primordial a música com a dança em sua prática profissional por entender o corpo como ser atuante e transformador no mundo.</a:t>
            </a:r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234</Words>
  <Application>Microsoft Office PowerPoint</Application>
  <PresentationFormat>Apresentação na tela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Tema do Office</vt:lpstr>
      <vt:lpstr>Corpo e dança na educação musical: recurso pedagógico somente?!</vt:lpstr>
      <vt:lpstr>Atividades de corpo-movimento e dança</vt:lpstr>
      <vt:lpstr>Slide 3</vt:lpstr>
      <vt:lpstr>Slide 4</vt:lpstr>
      <vt:lpstr>Slide 5</vt:lpstr>
    </vt:vector>
  </TitlesOfParts>
  <Company>CASA Redes Ltda.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 e dança na educação musical: recurso pedagógico somente?!</dc:title>
  <dc:creator>Aluno</dc:creator>
  <cp:lastModifiedBy>Aluno</cp:lastModifiedBy>
  <cp:revision>6</cp:revision>
  <dcterms:created xsi:type="dcterms:W3CDTF">2018-06-29T14:31:16Z</dcterms:created>
  <dcterms:modified xsi:type="dcterms:W3CDTF">2018-06-29T15:15:18Z</dcterms:modified>
</cp:coreProperties>
</file>