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7" r:id="rId1"/>
  </p:sldMasterIdLst>
  <p:notesMasterIdLst>
    <p:notesMasterId r:id="rId72"/>
  </p:notesMasterIdLst>
  <p:handoutMasterIdLst>
    <p:handoutMasterId r:id="rId73"/>
  </p:handoutMasterIdLst>
  <p:sldIdLst>
    <p:sldId id="256" r:id="rId2"/>
    <p:sldId id="259" r:id="rId3"/>
    <p:sldId id="279" r:id="rId4"/>
    <p:sldId id="275" r:id="rId5"/>
    <p:sldId id="274" r:id="rId6"/>
    <p:sldId id="257" r:id="rId7"/>
    <p:sldId id="258" r:id="rId8"/>
    <p:sldId id="260" r:id="rId9"/>
    <p:sldId id="261" r:id="rId10"/>
    <p:sldId id="276" r:id="rId11"/>
    <p:sldId id="277" r:id="rId12"/>
    <p:sldId id="280" r:id="rId13"/>
    <p:sldId id="267" r:id="rId14"/>
    <p:sldId id="263" r:id="rId15"/>
    <p:sldId id="288" r:id="rId16"/>
    <p:sldId id="302" r:id="rId17"/>
    <p:sldId id="289" r:id="rId18"/>
    <p:sldId id="284" r:id="rId19"/>
    <p:sldId id="286" r:id="rId20"/>
    <p:sldId id="281" r:id="rId21"/>
    <p:sldId id="354" r:id="rId22"/>
    <p:sldId id="349" r:id="rId23"/>
    <p:sldId id="350" r:id="rId24"/>
    <p:sldId id="351" r:id="rId25"/>
    <p:sldId id="352" r:id="rId26"/>
    <p:sldId id="353" r:id="rId27"/>
    <p:sldId id="264" r:id="rId28"/>
    <p:sldId id="301" r:id="rId29"/>
    <p:sldId id="311" r:id="rId30"/>
    <p:sldId id="317" r:id="rId31"/>
    <p:sldId id="315" r:id="rId32"/>
    <p:sldId id="316" r:id="rId33"/>
    <p:sldId id="318" r:id="rId34"/>
    <p:sldId id="304" r:id="rId35"/>
    <p:sldId id="305" r:id="rId36"/>
    <p:sldId id="306" r:id="rId37"/>
    <p:sldId id="307" r:id="rId38"/>
    <p:sldId id="308" r:id="rId39"/>
    <p:sldId id="309" r:id="rId40"/>
    <p:sldId id="310" r:id="rId41"/>
    <p:sldId id="266" r:id="rId42"/>
    <p:sldId id="319" r:id="rId43"/>
    <p:sldId id="320" r:id="rId44"/>
    <p:sldId id="268" r:id="rId45"/>
    <p:sldId id="314" r:id="rId46"/>
    <p:sldId id="321" r:id="rId47"/>
    <p:sldId id="322" r:id="rId48"/>
    <p:sldId id="269" r:id="rId49"/>
    <p:sldId id="355" r:id="rId50"/>
    <p:sldId id="356" r:id="rId51"/>
    <p:sldId id="357" r:id="rId52"/>
    <p:sldId id="358" r:id="rId53"/>
    <p:sldId id="359" r:id="rId54"/>
    <p:sldId id="360" r:id="rId55"/>
    <p:sldId id="361" r:id="rId56"/>
    <p:sldId id="323" r:id="rId57"/>
    <p:sldId id="324" r:id="rId58"/>
    <p:sldId id="325" r:id="rId59"/>
    <p:sldId id="326" r:id="rId60"/>
    <p:sldId id="270" r:id="rId61"/>
    <p:sldId id="330" r:id="rId62"/>
    <p:sldId id="333" r:id="rId63"/>
    <p:sldId id="271" r:id="rId64"/>
    <p:sldId id="334" r:id="rId65"/>
    <p:sldId id="335" r:id="rId66"/>
    <p:sldId id="273" r:id="rId67"/>
    <p:sldId id="272" r:id="rId68"/>
    <p:sldId id="336" r:id="rId69"/>
    <p:sldId id="262" r:id="rId70"/>
    <p:sldId id="337" r:id="rId71"/>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82" autoAdjust="0"/>
    <p:restoredTop sz="88034" autoAdjust="0"/>
  </p:normalViewPr>
  <p:slideViewPr>
    <p:cSldViewPr>
      <p:cViewPr varScale="1">
        <p:scale>
          <a:sx n="38" d="100"/>
          <a:sy n="38" d="100"/>
        </p:scale>
        <p:origin x="-48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07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4C872-4E8B-4861-A5DD-915FFF27EDD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pt-BR"/>
        </a:p>
      </dgm:t>
    </dgm:pt>
    <dgm:pt modelId="{7E168FCA-19CB-49B4-A4FA-6C2CFE08B3D1}">
      <dgm:prSet/>
      <dgm:spPr/>
      <dgm:t>
        <a:bodyPr/>
        <a:lstStyle/>
        <a:p>
          <a:pPr rtl="0"/>
          <a:r>
            <a:rPr lang="pt-BR" u="sng" dirty="0" smtClean="0"/>
            <a:t>Por que Fazer um Plano de Negócios:</a:t>
          </a:r>
          <a:endParaRPr lang="pt-BR" dirty="0"/>
        </a:p>
      </dgm:t>
    </dgm:pt>
    <dgm:pt modelId="{53E30CC6-5EF0-42BF-B62B-184EA169254E}" type="parTrans" cxnId="{F1E8FD36-B4C4-4B4B-BF73-E66BD641C426}">
      <dgm:prSet/>
      <dgm:spPr/>
      <dgm:t>
        <a:bodyPr/>
        <a:lstStyle/>
        <a:p>
          <a:endParaRPr lang="pt-BR"/>
        </a:p>
      </dgm:t>
    </dgm:pt>
    <dgm:pt modelId="{C863C420-D963-43EB-AC1C-88AD53E09223}" type="sibTrans" cxnId="{F1E8FD36-B4C4-4B4B-BF73-E66BD641C426}">
      <dgm:prSet/>
      <dgm:spPr/>
      <dgm:t>
        <a:bodyPr/>
        <a:lstStyle/>
        <a:p>
          <a:endParaRPr lang="pt-BR"/>
        </a:p>
      </dgm:t>
    </dgm:pt>
    <dgm:pt modelId="{D4657C6D-1A1E-40B5-9C04-899BAD6BAD9B}">
      <dgm:prSet/>
      <dgm:spPr/>
      <dgm:t>
        <a:bodyPr/>
        <a:lstStyle/>
        <a:p>
          <a:pPr rtl="0"/>
          <a:r>
            <a:rPr lang="pt-BR" dirty="0" smtClean="0"/>
            <a:t>Conhecer e identificar as oportunidades de mercado</a:t>
          </a:r>
          <a:endParaRPr lang="pt-BR" dirty="0"/>
        </a:p>
      </dgm:t>
    </dgm:pt>
    <dgm:pt modelId="{47AA237B-5131-4F4F-8705-97AB915D9108}" type="parTrans" cxnId="{36419C7F-9020-4E28-B141-4B3A91029320}">
      <dgm:prSet/>
      <dgm:spPr/>
      <dgm:t>
        <a:bodyPr/>
        <a:lstStyle/>
        <a:p>
          <a:endParaRPr lang="pt-BR"/>
        </a:p>
      </dgm:t>
    </dgm:pt>
    <dgm:pt modelId="{EC62D17E-8E13-4FE9-A355-47A7E31C3C9F}" type="sibTrans" cxnId="{36419C7F-9020-4E28-B141-4B3A91029320}">
      <dgm:prSet/>
      <dgm:spPr/>
      <dgm:t>
        <a:bodyPr/>
        <a:lstStyle/>
        <a:p>
          <a:endParaRPr lang="pt-BR"/>
        </a:p>
      </dgm:t>
    </dgm:pt>
    <dgm:pt modelId="{317D1969-7A00-4B5B-997F-3AB0E1581388}">
      <dgm:prSet/>
      <dgm:spPr/>
      <dgm:t>
        <a:bodyPr/>
        <a:lstStyle/>
        <a:p>
          <a:pPr rtl="0"/>
          <a:r>
            <a:rPr lang="pt-BR" dirty="0" smtClean="0"/>
            <a:t>Explicar como se pode aproveitar e ganhar com a oportunidade identificada</a:t>
          </a:r>
          <a:endParaRPr lang="pt-BR" dirty="0"/>
        </a:p>
      </dgm:t>
    </dgm:pt>
    <dgm:pt modelId="{CD0814A9-8988-4EB0-A9DD-6740C90FF654}" type="parTrans" cxnId="{404F6747-C0AC-44D9-85E5-2DFDE6A50FA7}">
      <dgm:prSet/>
      <dgm:spPr/>
      <dgm:t>
        <a:bodyPr/>
        <a:lstStyle/>
        <a:p>
          <a:endParaRPr lang="pt-BR"/>
        </a:p>
      </dgm:t>
    </dgm:pt>
    <dgm:pt modelId="{E1413C2C-F422-4960-902B-B6FBD9718390}" type="sibTrans" cxnId="{404F6747-C0AC-44D9-85E5-2DFDE6A50FA7}">
      <dgm:prSet/>
      <dgm:spPr/>
      <dgm:t>
        <a:bodyPr/>
        <a:lstStyle/>
        <a:p>
          <a:endParaRPr lang="pt-BR"/>
        </a:p>
      </dgm:t>
    </dgm:pt>
    <dgm:pt modelId="{1EC27F0D-C22B-49AC-B544-391A939A9363}">
      <dgm:prSet/>
      <dgm:spPr/>
      <dgm:t>
        <a:bodyPr/>
        <a:lstStyle/>
        <a:p>
          <a:pPr rtl="0"/>
          <a:r>
            <a:rPr lang="pt-BR" dirty="0" smtClean="0"/>
            <a:t>Definir o cliente e o produto/serviço</a:t>
          </a:r>
          <a:endParaRPr lang="pt-BR" dirty="0"/>
        </a:p>
      </dgm:t>
    </dgm:pt>
    <dgm:pt modelId="{8598AE47-8CAD-44FF-8619-C8FD8F047BD6}" type="parTrans" cxnId="{B1F0AC44-97CC-4672-A213-28F437F1944E}">
      <dgm:prSet/>
      <dgm:spPr/>
      <dgm:t>
        <a:bodyPr/>
        <a:lstStyle/>
        <a:p>
          <a:endParaRPr lang="pt-BR"/>
        </a:p>
      </dgm:t>
    </dgm:pt>
    <dgm:pt modelId="{8EA89C1D-68D5-4797-BC56-8D443FC352A9}" type="sibTrans" cxnId="{B1F0AC44-97CC-4672-A213-28F437F1944E}">
      <dgm:prSet/>
      <dgm:spPr/>
      <dgm:t>
        <a:bodyPr/>
        <a:lstStyle/>
        <a:p>
          <a:endParaRPr lang="pt-BR"/>
        </a:p>
      </dgm:t>
    </dgm:pt>
    <dgm:pt modelId="{39B54FF2-5B3B-4512-B863-0C924F86292C}">
      <dgm:prSet/>
      <dgm:spPr/>
      <dgm:t>
        <a:bodyPr/>
        <a:lstStyle/>
        <a:p>
          <a:pPr rtl="0"/>
          <a:r>
            <a:rPr lang="pt-BR" dirty="0" smtClean="0"/>
            <a:t>Conhecer a melhor maneira de fazer</a:t>
          </a:r>
          <a:endParaRPr lang="pt-BR" dirty="0"/>
        </a:p>
      </dgm:t>
    </dgm:pt>
    <dgm:pt modelId="{1D5E5C93-FCBA-4ECB-80BA-2FC324930B1D}" type="parTrans" cxnId="{12B9E4A1-8FE3-45C1-8ADC-CA43080EA46D}">
      <dgm:prSet/>
      <dgm:spPr/>
      <dgm:t>
        <a:bodyPr/>
        <a:lstStyle/>
        <a:p>
          <a:endParaRPr lang="pt-BR"/>
        </a:p>
      </dgm:t>
    </dgm:pt>
    <dgm:pt modelId="{AD0678EA-4813-4B5D-900B-305D4F8F0A3B}" type="sibTrans" cxnId="{12B9E4A1-8FE3-45C1-8ADC-CA43080EA46D}">
      <dgm:prSet/>
      <dgm:spPr/>
      <dgm:t>
        <a:bodyPr/>
        <a:lstStyle/>
        <a:p>
          <a:endParaRPr lang="pt-BR"/>
        </a:p>
      </dgm:t>
    </dgm:pt>
    <dgm:pt modelId="{6EB76D9B-061C-46E4-920C-AF83CAB60D34}">
      <dgm:prSet/>
      <dgm:spPr/>
      <dgm:t>
        <a:bodyPr/>
        <a:lstStyle/>
        <a:p>
          <a:pPr rtl="0"/>
          <a:r>
            <a:rPr lang="pt-BR" dirty="0" smtClean="0"/>
            <a:t>Prever riscos e problemas</a:t>
          </a:r>
          <a:endParaRPr lang="pt-BR" dirty="0"/>
        </a:p>
      </dgm:t>
    </dgm:pt>
    <dgm:pt modelId="{73F635E2-B451-45E6-8B6F-361A2F8E5E37}" type="parTrans" cxnId="{70775FE8-5CBA-47D6-AF13-C5AF3A4AC2E2}">
      <dgm:prSet/>
      <dgm:spPr/>
      <dgm:t>
        <a:bodyPr/>
        <a:lstStyle/>
        <a:p>
          <a:endParaRPr lang="pt-BR"/>
        </a:p>
      </dgm:t>
    </dgm:pt>
    <dgm:pt modelId="{736BB327-4BB9-4C9D-A928-5988892521F0}" type="sibTrans" cxnId="{70775FE8-5CBA-47D6-AF13-C5AF3A4AC2E2}">
      <dgm:prSet/>
      <dgm:spPr/>
      <dgm:t>
        <a:bodyPr/>
        <a:lstStyle/>
        <a:p>
          <a:endParaRPr lang="pt-BR"/>
        </a:p>
      </dgm:t>
    </dgm:pt>
    <dgm:pt modelId="{B0041F02-538C-47BD-B7A5-A907AAAC6F6D}">
      <dgm:prSet/>
      <dgm:spPr/>
      <dgm:t>
        <a:bodyPr/>
        <a:lstStyle/>
        <a:p>
          <a:pPr rtl="0"/>
          <a:r>
            <a:rPr lang="pt-BR" dirty="0" smtClean="0"/>
            <a:t>Estimar o lucro a curto e a longo prazo</a:t>
          </a:r>
          <a:endParaRPr lang="pt-BR" dirty="0"/>
        </a:p>
      </dgm:t>
    </dgm:pt>
    <dgm:pt modelId="{0502D2CB-138B-4C1A-9B30-70084C428DAC}" type="parTrans" cxnId="{B273B4CA-A4B2-408A-A623-0376BFBD53C2}">
      <dgm:prSet/>
      <dgm:spPr/>
      <dgm:t>
        <a:bodyPr/>
        <a:lstStyle/>
        <a:p>
          <a:endParaRPr lang="pt-BR"/>
        </a:p>
      </dgm:t>
    </dgm:pt>
    <dgm:pt modelId="{6E661916-0A80-4D4C-9613-91D8FDAE2F09}" type="sibTrans" cxnId="{B273B4CA-A4B2-408A-A623-0376BFBD53C2}">
      <dgm:prSet/>
      <dgm:spPr/>
      <dgm:t>
        <a:bodyPr/>
        <a:lstStyle/>
        <a:p>
          <a:endParaRPr lang="pt-BR"/>
        </a:p>
      </dgm:t>
    </dgm:pt>
    <dgm:pt modelId="{863A82AC-A21D-4433-BC2D-D587D19A7984}">
      <dgm:prSet/>
      <dgm:spPr/>
      <dgm:t>
        <a:bodyPr/>
        <a:lstStyle/>
        <a:p>
          <a:pPr rtl="0"/>
          <a:r>
            <a:rPr lang="pt-BR" dirty="0" smtClean="0"/>
            <a:t>Prever as necessidades financeiras e de caixa</a:t>
          </a:r>
          <a:endParaRPr lang="pt-BR" dirty="0"/>
        </a:p>
      </dgm:t>
    </dgm:pt>
    <dgm:pt modelId="{AAD977A0-3F86-4DB7-A721-66E85E15083F}" type="parTrans" cxnId="{E9486A87-B848-4689-8C57-52420475A1E0}">
      <dgm:prSet/>
      <dgm:spPr/>
      <dgm:t>
        <a:bodyPr/>
        <a:lstStyle/>
        <a:p>
          <a:endParaRPr lang="pt-BR"/>
        </a:p>
      </dgm:t>
    </dgm:pt>
    <dgm:pt modelId="{063FE974-5E32-478A-B654-0E458631968F}" type="sibTrans" cxnId="{E9486A87-B848-4689-8C57-52420475A1E0}">
      <dgm:prSet/>
      <dgm:spPr/>
      <dgm:t>
        <a:bodyPr/>
        <a:lstStyle/>
        <a:p>
          <a:endParaRPr lang="pt-BR"/>
        </a:p>
      </dgm:t>
    </dgm:pt>
    <dgm:pt modelId="{D720C20D-0CFB-427D-ACA5-181457874915}">
      <dgm:prSet/>
      <dgm:spPr/>
      <dgm:t>
        <a:bodyPr/>
        <a:lstStyle/>
        <a:p>
          <a:pPr rtl="0"/>
          <a:r>
            <a:rPr lang="pt-BR" dirty="0" smtClean="0"/>
            <a:t>Explicar a experiência do empreendedor</a:t>
          </a:r>
          <a:endParaRPr lang="pt-BR" dirty="0"/>
        </a:p>
      </dgm:t>
    </dgm:pt>
    <dgm:pt modelId="{D88E85E3-2986-4F34-8AFB-24CF7C517C21}" type="parTrans" cxnId="{D03A9634-743B-4EA8-B3DB-9350D49113D8}">
      <dgm:prSet/>
      <dgm:spPr/>
      <dgm:t>
        <a:bodyPr/>
        <a:lstStyle/>
        <a:p>
          <a:endParaRPr lang="pt-BR"/>
        </a:p>
      </dgm:t>
    </dgm:pt>
    <dgm:pt modelId="{E4B03D61-3439-468C-BE65-47F531F536C4}" type="sibTrans" cxnId="{D03A9634-743B-4EA8-B3DB-9350D49113D8}">
      <dgm:prSet/>
      <dgm:spPr/>
      <dgm:t>
        <a:bodyPr/>
        <a:lstStyle/>
        <a:p>
          <a:endParaRPr lang="pt-BR"/>
        </a:p>
      </dgm:t>
    </dgm:pt>
    <dgm:pt modelId="{7A7FD3DA-1816-4B64-B353-6795FB375575}" type="pres">
      <dgm:prSet presAssocID="{DD14C872-4E8B-4861-A5DD-915FFF27EDD1}" presName="linear" presStyleCnt="0">
        <dgm:presLayoutVars>
          <dgm:animLvl val="lvl"/>
          <dgm:resizeHandles val="exact"/>
        </dgm:presLayoutVars>
      </dgm:prSet>
      <dgm:spPr/>
      <dgm:t>
        <a:bodyPr/>
        <a:lstStyle/>
        <a:p>
          <a:endParaRPr lang="pt-BR"/>
        </a:p>
      </dgm:t>
    </dgm:pt>
    <dgm:pt modelId="{0CDEA584-EA14-4FDE-ADDA-88180B9BA29E}" type="pres">
      <dgm:prSet presAssocID="{7E168FCA-19CB-49B4-A4FA-6C2CFE08B3D1}" presName="parentText" presStyleLbl="node1" presStyleIdx="0" presStyleCnt="1">
        <dgm:presLayoutVars>
          <dgm:chMax val="0"/>
          <dgm:bulletEnabled val="1"/>
        </dgm:presLayoutVars>
      </dgm:prSet>
      <dgm:spPr/>
      <dgm:t>
        <a:bodyPr/>
        <a:lstStyle/>
        <a:p>
          <a:endParaRPr lang="pt-BR"/>
        </a:p>
      </dgm:t>
    </dgm:pt>
    <dgm:pt modelId="{0117B7A4-7918-4064-93F7-84A04672A98D}" type="pres">
      <dgm:prSet presAssocID="{7E168FCA-19CB-49B4-A4FA-6C2CFE08B3D1}" presName="childText" presStyleLbl="revTx" presStyleIdx="0" presStyleCnt="1">
        <dgm:presLayoutVars>
          <dgm:bulletEnabled val="1"/>
        </dgm:presLayoutVars>
      </dgm:prSet>
      <dgm:spPr/>
      <dgm:t>
        <a:bodyPr/>
        <a:lstStyle/>
        <a:p>
          <a:endParaRPr lang="pt-BR"/>
        </a:p>
      </dgm:t>
    </dgm:pt>
  </dgm:ptLst>
  <dgm:cxnLst>
    <dgm:cxn modelId="{12B9E4A1-8FE3-45C1-8ADC-CA43080EA46D}" srcId="{7E168FCA-19CB-49B4-A4FA-6C2CFE08B3D1}" destId="{39B54FF2-5B3B-4512-B863-0C924F86292C}" srcOrd="3" destOrd="0" parTransId="{1D5E5C93-FCBA-4ECB-80BA-2FC324930B1D}" sibTransId="{AD0678EA-4813-4B5D-900B-305D4F8F0A3B}"/>
    <dgm:cxn modelId="{E9486A87-B848-4689-8C57-52420475A1E0}" srcId="{7E168FCA-19CB-49B4-A4FA-6C2CFE08B3D1}" destId="{863A82AC-A21D-4433-BC2D-D587D19A7984}" srcOrd="6" destOrd="0" parTransId="{AAD977A0-3F86-4DB7-A721-66E85E15083F}" sibTransId="{063FE974-5E32-478A-B654-0E458631968F}"/>
    <dgm:cxn modelId="{1DB0C31F-F319-4507-A700-BD2901190B9E}" type="presOf" srcId="{D4657C6D-1A1E-40B5-9C04-899BAD6BAD9B}" destId="{0117B7A4-7918-4064-93F7-84A04672A98D}" srcOrd="0" destOrd="0" presId="urn:microsoft.com/office/officeart/2005/8/layout/vList2"/>
    <dgm:cxn modelId="{2E1DC71A-4EE2-4DD1-B744-EF65A61CC649}" type="presOf" srcId="{1EC27F0D-C22B-49AC-B544-391A939A9363}" destId="{0117B7A4-7918-4064-93F7-84A04672A98D}" srcOrd="0" destOrd="2" presId="urn:microsoft.com/office/officeart/2005/8/layout/vList2"/>
    <dgm:cxn modelId="{04933DF3-144D-4F11-BEBE-60A13AC44F80}" type="presOf" srcId="{7E168FCA-19CB-49B4-A4FA-6C2CFE08B3D1}" destId="{0CDEA584-EA14-4FDE-ADDA-88180B9BA29E}" srcOrd="0" destOrd="0" presId="urn:microsoft.com/office/officeart/2005/8/layout/vList2"/>
    <dgm:cxn modelId="{D03A9634-743B-4EA8-B3DB-9350D49113D8}" srcId="{7E168FCA-19CB-49B4-A4FA-6C2CFE08B3D1}" destId="{D720C20D-0CFB-427D-ACA5-181457874915}" srcOrd="7" destOrd="0" parTransId="{D88E85E3-2986-4F34-8AFB-24CF7C517C21}" sibTransId="{E4B03D61-3439-468C-BE65-47F531F536C4}"/>
    <dgm:cxn modelId="{F1E8FD36-B4C4-4B4B-BF73-E66BD641C426}" srcId="{DD14C872-4E8B-4861-A5DD-915FFF27EDD1}" destId="{7E168FCA-19CB-49B4-A4FA-6C2CFE08B3D1}" srcOrd="0" destOrd="0" parTransId="{53E30CC6-5EF0-42BF-B62B-184EA169254E}" sibTransId="{C863C420-D963-43EB-AC1C-88AD53E09223}"/>
    <dgm:cxn modelId="{70775FE8-5CBA-47D6-AF13-C5AF3A4AC2E2}" srcId="{7E168FCA-19CB-49B4-A4FA-6C2CFE08B3D1}" destId="{6EB76D9B-061C-46E4-920C-AF83CAB60D34}" srcOrd="4" destOrd="0" parTransId="{73F635E2-B451-45E6-8B6F-361A2F8E5E37}" sibTransId="{736BB327-4BB9-4C9D-A928-5988892521F0}"/>
    <dgm:cxn modelId="{380CFA4C-D12A-4A4F-B830-D21CB2C68002}" type="presOf" srcId="{863A82AC-A21D-4433-BC2D-D587D19A7984}" destId="{0117B7A4-7918-4064-93F7-84A04672A98D}" srcOrd="0" destOrd="6" presId="urn:microsoft.com/office/officeart/2005/8/layout/vList2"/>
    <dgm:cxn modelId="{49EC01AD-453A-4851-B27E-CF215EBCEBEE}" type="presOf" srcId="{317D1969-7A00-4B5B-997F-3AB0E1581388}" destId="{0117B7A4-7918-4064-93F7-84A04672A98D}" srcOrd="0" destOrd="1" presId="urn:microsoft.com/office/officeart/2005/8/layout/vList2"/>
    <dgm:cxn modelId="{06676BCF-A812-4A6E-8F4F-ECA70F472229}" type="presOf" srcId="{DD14C872-4E8B-4861-A5DD-915FFF27EDD1}" destId="{7A7FD3DA-1816-4B64-B353-6795FB375575}" srcOrd="0" destOrd="0" presId="urn:microsoft.com/office/officeart/2005/8/layout/vList2"/>
    <dgm:cxn modelId="{EF473485-7534-4F58-8CA4-89BC0EF9889B}" type="presOf" srcId="{D720C20D-0CFB-427D-ACA5-181457874915}" destId="{0117B7A4-7918-4064-93F7-84A04672A98D}" srcOrd="0" destOrd="7" presId="urn:microsoft.com/office/officeart/2005/8/layout/vList2"/>
    <dgm:cxn modelId="{B1F0AC44-97CC-4672-A213-28F437F1944E}" srcId="{7E168FCA-19CB-49B4-A4FA-6C2CFE08B3D1}" destId="{1EC27F0D-C22B-49AC-B544-391A939A9363}" srcOrd="2" destOrd="0" parTransId="{8598AE47-8CAD-44FF-8619-C8FD8F047BD6}" sibTransId="{8EA89C1D-68D5-4797-BC56-8D443FC352A9}"/>
    <dgm:cxn modelId="{9EC9165F-A415-4620-B360-69D144AC6A9F}" type="presOf" srcId="{6EB76D9B-061C-46E4-920C-AF83CAB60D34}" destId="{0117B7A4-7918-4064-93F7-84A04672A98D}" srcOrd="0" destOrd="4" presId="urn:microsoft.com/office/officeart/2005/8/layout/vList2"/>
    <dgm:cxn modelId="{2732588E-3EE9-4BBF-8D02-5F69F13909E0}" type="presOf" srcId="{B0041F02-538C-47BD-B7A5-A907AAAC6F6D}" destId="{0117B7A4-7918-4064-93F7-84A04672A98D}" srcOrd="0" destOrd="5" presId="urn:microsoft.com/office/officeart/2005/8/layout/vList2"/>
    <dgm:cxn modelId="{36419C7F-9020-4E28-B141-4B3A91029320}" srcId="{7E168FCA-19CB-49B4-A4FA-6C2CFE08B3D1}" destId="{D4657C6D-1A1E-40B5-9C04-899BAD6BAD9B}" srcOrd="0" destOrd="0" parTransId="{47AA237B-5131-4F4F-8705-97AB915D9108}" sibTransId="{EC62D17E-8E13-4FE9-A355-47A7E31C3C9F}"/>
    <dgm:cxn modelId="{B273B4CA-A4B2-408A-A623-0376BFBD53C2}" srcId="{7E168FCA-19CB-49B4-A4FA-6C2CFE08B3D1}" destId="{B0041F02-538C-47BD-B7A5-A907AAAC6F6D}" srcOrd="5" destOrd="0" parTransId="{0502D2CB-138B-4C1A-9B30-70084C428DAC}" sibTransId="{6E661916-0A80-4D4C-9613-91D8FDAE2F09}"/>
    <dgm:cxn modelId="{9BAEAECC-7239-461A-9D34-4D621CBEBA57}" type="presOf" srcId="{39B54FF2-5B3B-4512-B863-0C924F86292C}" destId="{0117B7A4-7918-4064-93F7-84A04672A98D}" srcOrd="0" destOrd="3" presId="urn:microsoft.com/office/officeart/2005/8/layout/vList2"/>
    <dgm:cxn modelId="{404F6747-C0AC-44D9-85E5-2DFDE6A50FA7}" srcId="{7E168FCA-19CB-49B4-A4FA-6C2CFE08B3D1}" destId="{317D1969-7A00-4B5B-997F-3AB0E1581388}" srcOrd="1" destOrd="0" parTransId="{CD0814A9-8988-4EB0-A9DD-6740C90FF654}" sibTransId="{E1413C2C-F422-4960-902B-B6FBD9718390}"/>
    <dgm:cxn modelId="{329D59EE-5B35-4311-B65D-E41D7F243600}" type="presParOf" srcId="{7A7FD3DA-1816-4B64-B353-6795FB375575}" destId="{0CDEA584-EA14-4FDE-ADDA-88180B9BA29E}" srcOrd="0" destOrd="0" presId="urn:microsoft.com/office/officeart/2005/8/layout/vList2"/>
    <dgm:cxn modelId="{49AFBD78-E75C-471B-B4A0-4A5040438500}" type="presParOf" srcId="{7A7FD3DA-1816-4B64-B353-6795FB375575}" destId="{0117B7A4-7918-4064-93F7-84A04672A98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88CA72-7135-4D18-B15D-385F58BE5464}" type="doc">
      <dgm:prSet loTypeId="urn:microsoft.com/office/officeart/2005/8/layout/equation1" loCatId="process" qsTypeId="urn:microsoft.com/office/officeart/2005/8/quickstyle/simple5" qsCatId="simple" csTypeId="urn:microsoft.com/office/officeart/2005/8/colors/colorful2" csCatId="colorful" phldr="1"/>
      <dgm:spPr/>
      <dgm:t>
        <a:bodyPr/>
        <a:lstStyle/>
        <a:p>
          <a:endParaRPr lang="pt-BR"/>
        </a:p>
      </dgm:t>
    </dgm:pt>
    <dgm:pt modelId="{97E5DB0F-8B90-4316-895C-5843D629C767}">
      <dgm:prSet/>
      <dgm:spPr/>
      <dgm:t>
        <a:bodyPr/>
        <a:lstStyle/>
        <a:p>
          <a:pPr rtl="0"/>
          <a:r>
            <a:rPr lang="pt-BR" dirty="0" smtClean="0"/>
            <a:t>Sumário Executivo</a:t>
          </a:r>
          <a:endParaRPr lang="pt-BR" dirty="0"/>
        </a:p>
      </dgm:t>
    </dgm:pt>
    <dgm:pt modelId="{18FF4683-3F72-48B9-AE08-AC2580A36D33}" type="parTrans" cxnId="{6C2450BC-2B6C-45A8-B0EF-052994912E50}">
      <dgm:prSet/>
      <dgm:spPr/>
      <dgm:t>
        <a:bodyPr/>
        <a:lstStyle/>
        <a:p>
          <a:endParaRPr lang="pt-BR"/>
        </a:p>
      </dgm:t>
    </dgm:pt>
    <dgm:pt modelId="{0920738B-2744-4367-ABB1-AD5BFD5A190B}" type="sibTrans" cxnId="{6C2450BC-2B6C-45A8-B0EF-052994912E50}">
      <dgm:prSet/>
      <dgm:spPr/>
      <dgm:t>
        <a:bodyPr/>
        <a:lstStyle/>
        <a:p>
          <a:endParaRPr lang="pt-BR"/>
        </a:p>
      </dgm:t>
    </dgm:pt>
    <dgm:pt modelId="{25A7E09D-9F7E-4775-9D83-A87FDCB1BF5F}">
      <dgm:prSet/>
      <dgm:spPr/>
      <dgm:t>
        <a:bodyPr/>
        <a:lstStyle/>
        <a:p>
          <a:pPr rtl="0"/>
          <a:r>
            <a:rPr lang="pt-BR" dirty="0" smtClean="0"/>
            <a:t>Análise de Mercado</a:t>
          </a:r>
          <a:endParaRPr lang="pt-BR" dirty="0"/>
        </a:p>
      </dgm:t>
    </dgm:pt>
    <dgm:pt modelId="{9185657F-4B9E-472A-B57B-71AE857DC163}" type="parTrans" cxnId="{93896448-3717-4F01-A251-9327C567FA78}">
      <dgm:prSet/>
      <dgm:spPr/>
      <dgm:t>
        <a:bodyPr/>
        <a:lstStyle/>
        <a:p>
          <a:endParaRPr lang="pt-BR"/>
        </a:p>
      </dgm:t>
    </dgm:pt>
    <dgm:pt modelId="{8865652B-6E70-4BB7-B205-4692FDAF11A4}" type="sibTrans" cxnId="{93896448-3717-4F01-A251-9327C567FA78}">
      <dgm:prSet/>
      <dgm:spPr/>
      <dgm:t>
        <a:bodyPr/>
        <a:lstStyle/>
        <a:p>
          <a:endParaRPr lang="pt-BR"/>
        </a:p>
      </dgm:t>
    </dgm:pt>
    <dgm:pt modelId="{5D1A258D-F44E-4629-A4A0-133617FE5CF7}">
      <dgm:prSet/>
      <dgm:spPr/>
      <dgm:t>
        <a:bodyPr/>
        <a:lstStyle/>
        <a:p>
          <a:pPr rtl="0"/>
          <a:r>
            <a:rPr lang="pt-BR" dirty="0" smtClean="0"/>
            <a:t>Plano de Marketing</a:t>
          </a:r>
          <a:endParaRPr lang="pt-BR" dirty="0"/>
        </a:p>
      </dgm:t>
    </dgm:pt>
    <dgm:pt modelId="{6D6EF60B-3682-4148-AC73-5133EC6B5B40}" type="parTrans" cxnId="{28E62B40-E6E3-4336-9FA7-529AE944F028}">
      <dgm:prSet/>
      <dgm:spPr/>
      <dgm:t>
        <a:bodyPr/>
        <a:lstStyle/>
        <a:p>
          <a:endParaRPr lang="pt-BR"/>
        </a:p>
      </dgm:t>
    </dgm:pt>
    <dgm:pt modelId="{B0EDD2B9-11EC-45A8-B2F1-038EA844A640}" type="sibTrans" cxnId="{28E62B40-E6E3-4336-9FA7-529AE944F028}">
      <dgm:prSet/>
      <dgm:spPr/>
      <dgm:t>
        <a:bodyPr/>
        <a:lstStyle/>
        <a:p>
          <a:endParaRPr lang="pt-BR"/>
        </a:p>
      </dgm:t>
    </dgm:pt>
    <dgm:pt modelId="{558BFC9D-06CA-4664-BB3E-97F51F5FC6D6}">
      <dgm:prSet/>
      <dgm:spPr/>
      <dgm:t>
        <a:bodyPr/>
        <a:lstStyle/>
        <a:p>
          <a:pPr rtl="0"/>
          <a:r>
            <a:rPr lang="pt-BR" dirty="0" smtClean="0"/>
            <a:t>Plano Operacional</a:t>
          </a:r>
          <a:endParaRPr lang="pt-BR" dirty="0"/>
        </a:p>
      </dgm:t>
    </dgm:pt>
    <dgm:pt modelId="{89E58BBA-5350-44DC-A163-B28473B56EF4}" type="parTrans" cxnId="{94635183-DD30-49C0-BFB6-BCABE55941AA}">
      <dgm:prSet/>
      <dgm:spPr/>
      <dgm:t>
        <a:bodyPr/>
        <a:lstStyle/>
        <a:p>
          <a:endParaRPr lang="pt-BR"/>
        </a:p>
      </dgm:t>
    </dgm:pt>
    <dgm:pt modelId="{DCDCE10F-BFCE-4D57-B595-71BC5BB88223}" type="sibTrans" cxnId="{94635183-DD30-49C0-BFB6-BCABE55941AA}">
      <dgm:prSet/>
      <dgm:spPr/>
      <dgm:t>
        <a:bodyPr/>
        <a:lstStyle/>
        <a:p>
          <a:endParaRPr lang="pt-BR"/>
        </a:p>
      </dgm:t>
    </dgm:pt>
    <dgm:pt modelId="{801496BF-7B58-4DF8-A1EE-94528B89F46B}">
      <dgm:prSet/>
      <dgm:spPr/>
      <dgm:t>
        <a:bodyPr/>
        <a:lstStyle/>
        <a:p>
          <a:pPr rtl="0"/>
          <a:r>
            <a:rPr lang="pt-BR" dirty="0" smtClean="0"/>
            <a:t>Plano Financeiro</a:t>
          </a:r>
          <a:endParaRPr lang="pt-BR" dirty="0"/>
        </a:p>
      </dgm:t>
    </dgm:pt>
    <dgm:pt modelId="{0E9E9BBE-2BCB-40E7-8B10-057764554102}" type="parTrans" cxnId="{65213DB6-EAF8-4AE1-BF18-EA1ABCEEF2AD}">
      <dgm:prSet/>
      <dgm:spPr/>
      <dgm:t>
        <a:bodyPr/>
        <a:lstStyle/>
        <a:p>
          <a:endParaRPr lang="pt-BR"/>
        </a:p>
      </dgm:t>
    </dgm:pt>
    <dgm:pt modelId="{49EBF009-5574-43AC-B6FF-0D17C92152AB}" type="sibTrans" cxnId="{65213DB6-EAF8-4AE1-BF18-EA1ABCEEF2AD}">
      <dgm:prSet/>
      <dgm:spPr/>
      <dgm:t>
        <a:bodyPr/>
        <a:lstStyle/>
        <a:p>
          <a:endParaRPr lang="pt-BR"/>
        </a:p>
      </dgm:t>
    </dgm:pt>
    <dgm:pt modelId="{E7305D7C-0441-4EB4-8345-6D4A09CB1476}">
      <dgm:prSet/>
      <dgm:spPr/>
      <dgm:t>
        <a:bodyPr/>
        <a:lstStyle/>
        <a:p>
          <a:pPr rtl="0"/>
          <a:r>
            <a:rPr lang="pt-BR" dirty="0" smtClean="0"/>
            <a:t>Plano de Negócios</a:t>
          </a:r>
          <a:endParaRPr lang="pt-BR" dirty="0"/>
        </a:p>
      </dgm:t>
    </dgm:pt>
    <dgm:pt modelId="{E336A2B7-05D9-48AB-B024-55A146A0D3A3}" type="parTrans" cxnId="{965F9E7F-F20A-4FEC-A978-00D31B897C49}">
      <dgm:prSet/>
      <dgm:spPr/>
      <dgm:t>
        <a:bodyPr/>
        <a:lstStyle/>
        <a:p>
          <a:endParaRPr lang="pt-BR"/>
        </a:p>
      </dgm:t>
    </dgm:pt>
    <dgm:pt modelId="{D3398B2F-2539-4AEA-BD0B-327310F93A7B}" type="sibTrans" cxnId="{965F9E7F-F20A-4FEC-A978-00D31B897C49}">
      <dgm:prSet/>
      <dgm:spPr/>
      <dgm:t>
        <a:bodyPr/>
        <a:lstStyle/>
        <a:p>
          <a:endParaRPr lang="pt-BR"/>
        </a:p>
      </dgm:t>
    </dgm:pt>
    <dgm:pt modelId="{5F334A5A-8E28-4FBA-AA32-2FFF42D8B3B5}">
      <dgm:prSet/>
      <dgm:spPr/>
      <dgm:t>
        <a:bodyPr/>
        <a:lstStyle/>
        <a:p>
          <a:pPr rtl="0"/>
          <a:r>
            <a:rPr lang="pt-BR" dirty="0" smtClean="0"/>
            <a:t>Análise de Cenários</a:t>
          </a:r>
          <a:endParaRPr lang="pt-BR" dirty="0"/>
        </a:p>
      </dgm:t>
    </dgm:pt>
    <dgm:pt modelId="{F4215633-EEE5-4BEB-9E58-5F535BC0960B}" type="parTrans" cxnId="{3BCCF7D4-0895-4162-BB0D-4164E719253A}">
      <dgm:prSet/>
      <dgm:spPr/>
      <dgm:t>
        <a:bodyPr/>
        <a:lstStyle/>
        <a:p>
          <a:endParaRPr lang="pt-BR"/>
        </a:p>
      </dgm:t>
    </dgm:pt>
    <dgm:pt modelId="{1B7363C0-6261-4BB3-B714-236276DEEC07}" type="sibTrans" cxnId="{3BCCF7D4-0895-4162-BB0D-4164E719253A}">
      <dgm:prSet/>
      <dgm:spPr/>
      <dgm:t>
        <a:bodyPr/>
        <a:lstStyle/>
        <a:p>
          <a:endParaRPr lang="pt-BR"/>
        </a:p>
      </dgm:t>
    </dgm:pt>
    <dgm:pt modelId="{12D1C386-8214-4F80-B286-22059393A0DD}">
      <dgm:prSet/>
      <dgm:spPr/>
      <dgm:t>
        <a:bodyPr/>
        <a:lstStyle/>
        <a:p>
          <a:pPr rtl="0"/>
          <a:r>
            <a:rPr lang="pt-BR" dirty="0" smtClean="0"/>
            <a:t>Análise de Estratégia</a:t>
          </a:r>
          <a:endParaRPr lang="pt-BR" dirty="0"/>
        </a:p>
      </dgm:t>
    </dgm:pt>
    <dgm:pt modelId="{70DBD1E1-52B2-4E51-8B05-657BDE156335}" type="parTrans" cxnId="{290EEB86-B015-4591-B0B1-3BB4EAEC3B84}">
      <dgm:prSet/>
      <dgm:spPr/>
      <dgm:t>
        <a:bodyPr/>
        <a:lstStyle/>
        <a:p>
          <a:endParaRPr lang="pt-BR"/>
        </a:p>
      </dgm:t>
    </dgm:pt>
    <dgm:pt modelId="{FDB1118E-B747-4934-B501-EE085EE9F8BC}" type="sibTrans" cxnId="{290EEB86-B015-4591-B0B1-3BB4EAEC3B84}">
      <dgm:prSet/>
      <dgm:spPr/>
      <dgm:t>
        <a:bodyPr/>
        <a:lstStyle/>
        <a:p>
          <a:endParaRPr lang="pt-BR"/>
        </a:p>
      </dgm:t>
    </dgm:pt>
    <dgm:pt modelId="{4F890D9C-9878-4895-810A-54B4D0E80C6A}" type="pres">
      <dgm:prSet presAssocID="{1D88CA72-7135-4D18-B15D-385F58BE5464}" presName="linearFlow" presStyleCnt="0">
        <dgm:presLayoutVars>
          <dgm:dir/>
          <dgm:resizeHandles val="exact"/>
        </dgm:presLayoutVars>
      </dgm:prSet>
      <dgm:spPr/>
      <dgm:t>
        <a:bodyPr/>
        <a:lstStyle/>
        <a:p>
          <a:endParaRPr lang="pt-BR"/>
        </a:p>
      </dgm:t>
    </dgm:pt>
    <dgm:pt modelId="{EE799A97-11C1-4EB1-83D4-D907755F00B4}" type="pres">
      <dgm:prSet presAssocID="{97E5DB0F-8B90-4316-895C-5843D629C767}" presName="node" presStyleLbl="node1" presStyleIdx="0" presStyleCnt="8">
        <dgm:presLayoutVars>
          <dgm:bulletEnabled val="1"/>
        </dgm:presLayoutVars>
      </dgm:prSet>
      <dgm:spPr/>
      <dgm:t>
        <a:bodyPr/>
        <a:lstStyle/>
        <a:p>
          <a:endParaRPr lang="pt-BR"/>
        </a:p>
      </dgm:t>
    </dgm:pt>
    <dgm:pt modelId="{92BFF34C-E258-499B-8A3C-D35A52BC7C1A}" type="pres">
      <dgm:prSet presAssocID="{0920738B-2744-4367-ABB1-AD5BFD5A190B}" presName="spacerL" presStyleCnt="0"/>
      <dgm:spPr/>
    </dgm:pt>
    <dgm:pt modelId="{2C503554-F385-4688-9061-7DC8054D8494}" type="pres">
      <dgm:prSet presAssocID="{0920738B-2744-4367-ABB1-AD5BFD5A190B}" presName="sibTrans" presStyleLbl="sibTrans2D1" presStyleIdx="0" presStyleCnt="7"/>
      <dgm:spPr/>
      <dgm:t>
        <a:bodyPr/>
        <a:lstStyle/>
        <a:p>
          <a:endParaRPr lang="pt-BR"/>
        </a:p>
      </dgm:t>
    </dgm:pt>
    <dgm:pt modelId="{DFC3EAFC-2295-41F8-9E23-C76CE60960FE}" type="pres">
      <dgm:prSet presAssocID="{0920738B-2744-4367-ABB1-AD5BFD5A190B}" presName="spacerR" presStyleCnt="0"/>
      <dgm:spPr/>
    </dgm:pt>
    <dgm:pt modelId="{20AC0CF9-4B61-4B39-B0C4-E3A4B54C3B90}" type="pres">
      <dgm:prSet presAssocID="{25A7E09D-9F7E-4775-9D83-A87FDCB1BF5F}" presName="node" presStyleLbl="node1" presStyleIdx="1" presStyleCnt="8">
        <dgm:presLayoutVars>
          <dgm:bulletEnabled val="1"/>
        </dgm:presLayoutVars>
      </dgm:prSet>
      <dgm:spPr/>
      <dgm:t>
        <a:bodyPr/>
        <a:lstStyle/>
        <a:p>
          <a:endParaRPr lang="pt-BR"/>
        </a:p>
      </dgm:t>
    </dgm:pt>
    <dgm:pt modelId="{A172BCB9-E99D-488E-8526-9A6ED7127A5B}" type="pres">
      <dgm:prSet presAssocID="{8865652B-6E70-4BB7-B205-4692FDAF11A4}" presName="spacerL" presStyleCnt="0"/>
      <dgm:spPr/>
    </dgm:pt>
    <dgm:pt modelId="{FC2992B5-E684-4BC6-8652-5185414D7CED}" type="pres">
      <dgm:prSet presAssocID="{8865652B-6E70-4BB7-B205-4692FDAF11A4}" presName="sibTrans" presStyleLbl="sibTrans2D1" presStyleIdx="1" presStyleCnt="7"/>
      <dgm:spPr/>
      <dgm:t>
        <a:bodyPr/>
        <a:lstStyle/>
        <a:p>
          <a:endParaRPr lang="pt-BR"/>
        </a:p>
      </dgm:t>
    </dgm:pt>
    <dgm:pt modelId="{4E7E31C0-28B1-4793-811F-B7F4002112FC}" type="pres">
      <dgm:prSet presAssocID="{8865652B-6E70-4BB7-B205-4692FDAF11A4}" presName="spacerR" presStyleCnt="0"/>
      <dgm:spPr/>
    </dgm:pt>
    <dgm:pt modelId="{32BAAD32-6160-4040-82A6-549D25BD73E1}" type="pres">
      <dgm:prSet presAssocID="{5D1A258D-F44E-4629-A4A0-133617FE5CF7}" presName="node" presStyleLbl="node1" presStyleIdx="2" presStyleCnt="8">
        <dgm:presLayoutVars>
          <dgm:bulletEnabled val="1"/>
        </dgm:presLayoutVars>
      </dgm:prSet>
      <dgm:spPr/>
      <dgm:t>
        <a:bodyPr/>
        <a:lstStyle/>
        <a:p>
          <a:endParaRPr lang="pt-BR"/>
        </a:p>
      </dgm:t>
    </dgm:pt>
    <dgm:pt modelId="{0EC3D434-391C-466B-A920-3EA1EA27B5EE}" type="pres">
      <dgm:prSet presAssocID="{B0EDD2B9-11EC-45A8-B2F1-038EA844A640}" presName="spacerL" presStyleCnt="0"/>
      <dgm:spPr/>
    </dgm:pt>
    <dgm:pt modelId="{2A74CC7B-B04F-4177-BFAC-6E6345A490F1}" type="pres">
      <dgm:prSet presAssocID="{B0EDD2B9-11EC-45A8-B2F1-038EA844A640}" presName="sibTrans" presStyleLbl="sibTrans2D1" presStyleIdx="2" presStyleCnt="7"/>
      <dgm:spPr/>
      <dgm:t>
        <a:bodyPr/>
        <a:lstStyle/>
        <a:p>
          <a:endParaRPr lang="pt-BR"/>
        </a:p>
      </dgm:t>
    </dgm:pt>
    <dgm:pt modelId="{DC0EB54F-CB5D-4774-A48E-79B7DD42136B}" type="pres">
      <dgm:prSet presAssocID="{B0EDD2B9-11EC-45A8-B2F1-038EA844A640}" presName="spacerR" presStyleCnt="0"/>
      <dgm:spPr/>
    </dgm:pt>
    <dgm:pt modelId="{80C87DAB-2907-43EB-9B6E-71C29A57B25B}" type="pres">
      <dgm:prSet presAssocID="{558BFC9D-06CA-4664-BB3E-97F51F5FC6D6}" presName="node" presStyleLbl="node1" presStyleIdx="3" presStyleCnt="8">
        <dgm:presLayoutVars>
          <dgm:bulletEnabled val="1"/>
        </dgm:presLayoutVars>
      </dgm:prSet>
      <dgm:spPr/>
      <dgm:t>
        <a:bodyPr/>
        <a:lstStyle/>
        <a:p>
          <a:endParaRPr lang="pt-BR"/>
        </a:p>
      </dgm:t>
    </dgm:pt>
    <dgm:pt modelId="{9AC6560C-33BD-46F1-B3AC-8850489D8CB8}" type="pres">
      <dgm:prSet presAssocID="{DCDCE10F-BFCE-4D57-B595-71BC5BB88223}" presName="spacerL" presStyleCnt="0"/>
      <dgm:spPr/>
    </dgm:pt>
    <dgm:pt modelId="{8E7732D2-B23A-47EC-B5FE-4B6DCAF59B23}" type="pres">
      <dgm:prSet presAssocID="{DCDCE10F-BFCE-4D57-B595-71BC5BB88223}" presName="sibTrans" presStyleLbl="sibTrans2D1" presStyleIdx="3" presStyleCnt="7"/>
      <dgm:spPr/>
      <dgm:t>
        <a:bodyPr/>
        <a:lstStyle/>
        <a:p>
          <a:endParaRPr lang="pt-BR"/>
        </a:p>
      </dgm:t>
    </dgm:pt>
    <dgm:pt modelId="{D5557DDE-6C3C-41A4-B190-0BBC41AC76EE}" type="pres">
      <dgm:prSet presAssocID="{DCDCE10F-BFCE-4D57-B595-71BC5BB88223}" presName="spacerR" presStyleCnt="0"/>
      <dgm:spPr/>
    </dgm:pt>
    <dgm:pt modelId="{9BFAB134-3C4F-4560-99E8-87B09C856241}" type="pres">
      <dgm:prSet presAssocID="{801496BF-7B58-4DF8-A1EE-94528B89F46B}" presName="node" presStyleLbl="node1" presStyleIdx="4" presStyleCnt="8">
        <dgm:presLayoutVars>
          <dgm:bulletEnabled val="1"/>
        </dgm:presLayoutVars>
      </dgm:prSet>
      <dgm:spPr/>
      <dgm:t>
        <a:bodyPr/>
        <a:lstStyle/>
        <a:p>
          <a:endParaRPr lang="pt-BR"/>
        </a:p>
      </dgm:t>
    </dgm:pt>
    <dgm:pt modelId="{FDC7B628-93F7-4B96-8F52-5D5819AE78F6}" type="pres">
      <dgm:prSet presAssocID="{49EBF009-5574-43AC-B6FF-0D17C92152AB}" presName="spacerL" presStyleCnt="0"/>
      <dgm:spPr/>
    </dgm:pt>
    <dgm:pt modelId="{4322F2DB-A437-45D1-8308-CFCD2B6EE56F}" type="pres">
      <dgm:prSet presAssocID="{49EBF009-5574-43AC-B6FF-0D17C92152AB}" presName="sibTrans" presStyleLbl="sibTrans2D1" presStyleIdx="4" presStyleCnt="7"/>
      <dgm:spPr/>
      <dgm:t>
        <a:bodyPr/>
        <a:lstStyle/>
        <a:p>
          <a:endParaRPr lang="pt-BR"/>
        </a:p>
      </dgm:t>
    </dgm:pt>
    <dgm:pt modelId="{9C30D37C-E51C-46AB-9F24-89C03150E9E7}" type="pres">
      <dgm:prSet presAssocID="{49EBF009-5574-43AC-B6FF-0D17C92152AB}" presName="spacerR" presStyleCnt="0"/>
      <dgm:spPr/>
    </dgm:pt>
    <dgm:pt modelId="{78D2EE97-A3CA-4B70-8C60-512BEBD61698}" type="pres">
      <dgm:prSet presAssocID="{5F334A5A-8E28-4FBA-AA32-2FFF42D8B3B5}" presName="node" presStyleLbl="node1" presStyleIdx="5" presStyleCnt="8">
        <dgm:presLayoutVars>
          <dgm:bulletEnabled val="1"/>
        </dgm:presLayoutVars>
      </dgm:prSet>
      <dgm:spPr/>
      <dgm:t>
        <a:bodyPr/>
        <a:lstStyle/>
        <a:p>
          <a:endParaRPr lang="pt-BR"/>
        </a:p>
      </dgm:t>
    </dgm:pt>
    <dgm:pt modelId="{AFB3E04B-F5E8-453C-9FF1-D08075AD1E36}" type="pres">
      <dgm:prSet presAssocID="{1B7363C0-6261-4BB3-B714-236276DEEC07}" presName="spacerL" presStyleCnt="0"/>
      <dgm:spPr/>
    </dgm:pt>
    <dgm:pt modelId="{EBA95A8C-3753-469E-9B24-63A2C0595A67}" type="pres">
      <dgm:prSet presAssocID="{1B7363C0-6261-4BB3-B714-236276DEEC07}" presName="sibTrans" presStyleLbl="sibTrans2D1" presStyleIdx="5" presStyleCnt="7"/>
      <dgm:spPr/>
      <dgm:t>
        <a:bodyPr/>
        <a:lstStyle/>
        <a:p>
          <a:endParaRPr lang="pt-BR"/>
        </a:p>
      </dgm:t>
    </dgm:pt>
    <dgm:pt modelId="{40F952CE-3DF1-4463-8318-06F46866A8DE}" type="pres">
      <dgm:prSet presAssocID="{1B7363C0-6261-4BB3-B714-236276DEEC07}" presName="spacerR" presStyleCnt="0"/>
      <dgm:spPr/>
    </dgm:pt>
    <dgm:pt modelId="{4176BC33-C8AD-47B4-8FB3-85B4C75E3F5E}" type="pres">
      <dgm:prSet presAssocID="{12D1C386-8214-4F80-B286-22059393A0DD}" presName="node" presStyleLbl="node1" presStyleIdx="6" presStyleCnt="8">
        <dgm:presLayoutVars>
          <dgm:bulletEnabled val="1"/>
        </dgm:presLayoutVars>
      </dgm:prSet>
      <dgm:spPr/>
      <dgm:t>
        <a:bodyPr/>
        <a:lstStyle/>
        <a:p>
          <a:endParaRPr lang="pt-BR"/>
        </a:p>
      </dgm:t>
    </dgm:pt>
    <dgm:pt modelId="{6D8F8DC8-5446-410B-A5B8-5F5A15DAD1DD}" type="pres">
      <dgm:prSet presAssocID="{FDB1118E-B747-4934-B501-EE085EE9F8BC}" presName="spacerL" presStyleCnt="0"/>
      <dgm:spPr/>
    </dgm:pt>
    <dgm:pt modelId="{1D401770-E37D-4334-BC96-27CA3F6EFB7E}" type="pres">
      <dgm:prSet presAssocID="{FDB1118E-B747-4934-B501-EE085EE9F8BC}" presName="sibTrans" presStyleLbl="sibTrans2D1" presStyleIdx="6" presStyleCnt="7"/>
      <dgm:spPr/>
      <dgm:t>
        <a:bodyPr/>
        <a:lstStyle/>
        <a:p>
          <a:endParaRPr lang="pt-BR"/>
        </a:p>
      </dgm:t>
    </dgm:pt>
    <dgm:pt modelId="{15AE762A-AEA8-40CB-B1EB-211355F9AEB2}" type="pres">
      <dgm:prSet presAssocID="{FDB1118E-B747-4934-B501-EE085EE9F8BC}" presName="spacerR" presStyleCnt="0"/>
      <dgm:spPr/>
    </dgm:pt>
    <dgm:pt modelId="{54A62C9C-ED5B-485A-BB95-BF81AB979E66}" type="pres">
      <dgm:prSet presAssocID="{E7305D7C-0441-4EB4-8345-6D4A09CB1476}" presName="node" presStyleLbl="node1" presStyleIdx="7" presStyleCnt="8">
        <dgm:presLayoutVars>
          <dgm:bulletEnabled val="1"/>
        </dgm:presLayoutVars>
      </dgm:prSet>
      <dgm:spPr/>
      <dgm:t>
        <a:bodyPr/>
        <a:lstStyle/>
        <a:p>
          <a:endParaRPr lang="pt-BR"/>
        </a:p>
      </dgm:t>
    </dgm:pt>
  </dgm:ptLst>
  <dgm:cxnLst>
    <dgm:cxn modelId="{965F9E7F-F20A-4FEC-A978-00D31B897C49}" srcId="{1D88CA72-7135-4D18-B15D-385F58BE5464}" destId="{E7305D7C-0441-4EB4-8345-6D4A09CB1476}" srcOrd="7" destOrd="0" parTransId="{E336A2B7-05D9-48AB-B024-55A146A0D3A3}" sibTransId="{D3398B2F-2539-4AEA-BD0B-327310F93A7B}"/>
    <dgm:cxn modelId="{FB6920E4-F8D0-4FFF-B08F-0329B89D60BD}" type="presOf" srcId="{97E5DB0F-8B90-4316-895C-5843D629C767}" destId="{EE799A97-11C1-4EB1-83D4-D907755F00B4}" srcOrd="0" destOrd="0" presId="urn:microsoft.com/office/officeart/2005/8/layout/equation1"/>
    <dgm:cxn modelId="{6A1341A5-2E80-4270-BB38-E56980C0080D}" type="presOf" srcId="{E7305D7C-0441-4EB4-8345-6D4A09CB1476}" destId="{54A62C9C-ED5B-485A-BB95-BF81AB979E66}" srcOrd="0" destOrd="0" presId="urn:microsoft.com/office/officeart/2005/8/layout/equation1"/>
    <dgm:cxn modelId="{D8A45F9C-D6EF-4E20-8CD4-D8E893100F94}" type="presOf" srcId="{558BFC9D-06CA-4664-BB3E-97F51F5FC6D6}" destId="{80C87DAB-2907-43EB-9B6E-71C29A57B25B}" srcOrd="0" destOrd="0" presId="urn:microsoft.com/office/officeart/2005/8/layout/equation1"/>
    <dgm:cxn modelId="{BE7801A5-B428-4486-99FF-C382DA6A2EF9}" type="presOf" srcId="{25A7E09D-9F7E-4775-9D83-A87FDCB1BF5F}" destId="{20AC0CF9-4B61-4B39-B0C4-E3A4B54C3B90}" srcOrd="0" destOrd="0" presId="urn:microsoft.com/office/officeart/2005/8/layout/equation1"/>
    <dgm:cxn modelId="{76AB951B-0A76-4A90-8683-0DFA4901705C}" type="presOf" srcId="{B0EDD2B9-11EC-45A8-B2F1-038EA844A640}" destId="{2A74CC7B-B04F-4177-BFAC-6E6345A490F1}" srcOrd="0" destOrd="0" presId="urn:microsoft.com/office/officeart/2005/8/layout/equation1"/>
    <dgm:cxn modelId="{290EEB86-B015-4591-B0B1-3BB4EAEC3B84}" srcId="{1D88CA72-7135-4D18-B15D-385F58BE5464}" destId="{12D1C386-8214-4F80-B286-22059393A0DD}" srcOrd="6" destOrd="0" parTransId="{70DBD1E1-52B2-4E51-8B05-657BDE156335}" sibTransId="{FDB1118E-B747-4934-B501-EE085EE9F8BC}"/>
    <dgm:cxn modelId="{6A85AE34-26B2-48F8-8FFC-5440A7FF8010}" type="presOf" srcId="{8865652B-6E70-4BB7-B205-4692FDAF11A4}" destId="{FC2992B5-E684-4BC6-8652-5185414D7CED}" srcOrd="0" destOrd="0" presId="urn:microsoft.com/office/officeart/2005/8/layout/equation1"/>
    <dgm:cxn modelId="{28E62B40-E6E3-4336-9FA7-529AE944F028}" srcId="{1D88CA72-7135-4D18-B15D-385F58BE5464}" destId="{5D1A258D-F44E-4629-A4A0-133617FE5CF7}" srcOrd="2" destOrd="0" parTransId="{6D6EF60B-3682-4148-AC73-5133EC6B5B40}" sibTransId="{B0EDD2B9-11EC-45A8-B2F1-038EA844A640}"/>
    <dgm:cxn modelId="{48608D05-892D-420E-A9DA-5B64511FAEE3}" type="presOf" srcId="{801496BF-7B58-4DF8-A1EE-94528B89F46B}" destId="{9BFAB134-3C4F-4560-99E8-87B09C856241}" srcOrd="0" destOrd="0" presId="urn:microsoft.com/office/officeart/2005/8/layout/equation1"/>
    <dgm:cxn modelId="{B2A2CEEF-E259-4D37-B692-A2BDC9E2054B}" type="presOf" srcId="{5D1A258D-F44E-4629-A4A0-133617FE5CF7}" destId="{32BAAD32-6160-4040-82A6-549D25BD73E1}" srcOrd="0" destOrd="0" presId="urn:microsoft.com/office/officeart/2005/8/layout/equation1"/>
    <dgm:cxn modelId="{67294B07-7D7C-4235-9142-855D13392B94}" type="presOf" srcId="{49EBF009-5574-43AC-B6FF-0D17C92152AB}" destId="{4322F2DB-A437-45D1-8308-CFCD2B6EE56F}" srcOrd="0" destOrd="0" presId="urn:microsoft.com/office/officeart/2005/8/layout/equation1"/>
    <dgm:cxn modelId="{3BCCF7D4-0895-4162-BB0D-4164E719253A}" srcId="{1D88CA72-7135-4D18-B15D-385F58BE5464}" destId="{5F334A5A-8E28-4FBA-AA32-2FFF42D8B3B5}" srcOrd="5" destOrd="0" parTransId="{F4215633-EEE5-4BEB-9E58-5F535BC0960B}" sibTransId="{1B7363C0-6261-4BB3-B714-236276DEEC07}"/>
    <dgm:cxn modelId="{65213DB6-EAF8-4AE1-BF18-EA1ABCEEF2AD}" srcId="{1D88CA72-7135-4D18-B15D-385F58BE5464}" destId="{801496BF-7B58-4DF8-A1EE-94528B89F46B}" srcOrd="4" destOrd="0" parTransId="{0E9E9BBE-2BCB-40E7-8B10-057764554102}" sibTransId="{49EBF009-5574-43AC-B6FF-0D17C92152AB}"/>
    <dgm:cxn modelId="{93896448-3717-4F01-A251-9327C567FA78}" srcId="{1D88CA72-7135-4D18-B15D-385F58BE5464}" destId="{25A7E09D-9F7E-4775-9D83-A87FDCB1BF5F}" srcOrd="1" destOrd="0" parTransId="{9185657F-4B9E-472A-B57B-71AE857DC163}" sibTransId="{8865652B-6E70-4BB7-B205-4692FDAF11A4}"/>
    <dgm:cxn modelId="{46D3794F-0515-4132-A5F5-EFF4EE2E71BF}" type="presOf" srcId="{1D88CA72-7135-4D18-B15D-385F58BE5464}" destId="{4F890D9C-9878-4895-810A-54B4D0E80C6A}" srcOrd="0" destOrd="0" presId="urn:microsoft.com/office/officeart/2005/8/layout/equation1"/>
    <dgm:cxn modelId="{1487617F-E747-402C-A544-A400E5FB63C1}" type="presOf" srcId="{1B7363C0-6261-4BB3-B714-236276DEEC07}" destId="{EBA95A8C-3753-469E-9B24-63A2C0595A67}" srcOrd="0" destOrd="0" presId="urn:microsoft.com/office/officeart/2005/8/layout/equation1"/>
    <dgm:cxn modelId="{37F6E146-940E-4259-AAEE-1ACD60692C45}" type="presOf" srcId="{DCDCE10F-BFCE-4D57-B595-71BC5BB88223}" destId="{8E7732D2-B23A-47EC-B5FE-4B6DCAF59B23}" srcOrd="0" destOrd="0" presId="urn:microsoft.com/office/officeart/2005/8/layout/equation1"/>
    <dgm:cxn modelId="{771877A7-3834-4D0C-9F30-D92F5AC1389F}" type="presOf" srcId="{FDB1118E-B747-4934-B501-EE085EE9F8BC}" destId="{1D401770-E37D-4334-BC96-27CA3F6EFB7E}" srcOrd="0" destOrd="0" presId="urn:microsoft.com/office/officeart/2005/8/layout/equation1"/>
    <dgm:cxn modelId="{6868D0A8-568F-475C-8239-3F10AF580D1E}" type="presOf" srcId="{12D1C386-8214-4F80-B286-22059393A0DD}" destId="{4176BC33-C8AD-47B4-8FB3-85B4C75E3F5E}" srcOrd="0" destOrd="0" presId="urn:microsoft.com/office/officeart/2005/8/layout/equation1"/>
    <dgm:cxn modelId="{CA4228BE-B5C0-4C19-BE73-24E216D6E3B0}" type="presOf" srcId="{0920738B-2744-4367-ABB1-AD5BFD5A190B}" destId="{2C503554-F385-4688-9061-7DC8054D8494}" srcOrd="0" destOrd="0" presId="urn:microsoft.com/office/officeart/2005/8/layout/equation1"/>
    <dgm:cxn modelId="{AB655401-B57C-4BAC-B454-0A32FADF614A}" type="presOf" srcId="{5F334A5A-8E28-4FBA-AA32-2FFF42D8B3B5}" destId="{78D2EE97-A3CA-4B70-8C60-512BEBD61698}" srcOrd="0" destOrd="0" presId="urn:microsoft.com/office/officeart/2005/8/layout/equation1"/>
    <dgm:cxn modelId="{6C2450BC-2B6C-45A8-B0EF-052994912E50}" srcId="{1D88CA72-7135-4D18-B15D-385F58BE5464}" destId="{97E5DB0F-8B90-4316-895C-5843D629C767}" srcOrd="0" destOrd="0" parTransId="{18FF4683-3F72-48B9-AE08-AC2580A36D33}" sibTransId="{0920738B-2744-4367-ABB1-AD5BFD5A190B}"/>
    <dgm:cxn modelId="{94635183-DD30-49C0-BFB6-BCABE55941AA}" srcId="{1D88CA72-7135-4D18-B15D-385F58BE5464}" destId="{558BFC9D-06CA-4664-BB3E-97F51F5FC6D6}" srcOrd="3" destOrd="0" parTransId="{89E58BBA-5350-44DC-A163-B28473B56EF4}" sibTransId="{DCDCE10F-BFCE-4D57-B595-71BC5BB88223}"/>
    <dgm:cxn modelId="{18369208-7629-48E4-AB3A-F414F50528DD}" type="presParOf" srcId="{4F890D9C-9878-4895-810A-54B4D0E80C6A}" destId="{EE799A97-11C1-4EB1-83D4-D907755F00B4}" srcOrd="0" destOrd="0" presId="urn:microsoft.com/office/officeart/2005/8/layout/equation1"/>
    <dgm:cxn modelId="{1B9C1AE3-22FC-42E4-BE02-ECA147669B70}" type="presParOf" srcId="{4F890D9C-9878-4895-810A-54B4D0E80C6A}" destId="{92BFF34C-E258-499B-8A3C-D35A52BC7C1A}" srcOrd="1" destOrd="0" presId="urn:microsoft.com/office/officeart/2005/8/layout/equation1"/>
    <dgm:cxn modelId="{47A5C046-4105-4926-856F-897095619858}" type="presParOf" srcId="{4F890D9C-9878-4895-810A-54B4D0E80C6A}" destId="{2C503554-F385-4688-9061-7DC8054D8494}" srcOrd="2" destOrd="0" presId="urn:microsoft.com/office/officeart/2005/8/layout/equation1"/>
    <dgm:cxn modelId="{E19BE7E9-3928-4D4B-ACF0-B67A68C785B5}" type="presParOf" srcId="{4F890D9C-9878-4895-810A-54B4D0E80C6A}" destId="{DFC3EAFC-2295-41F8-9E23-C76CE60960FE}" srcOrd="3" destOrd="0" presId="urn:microsoft.com/office/officeart/2005/8/layout/equation1"/>
    <dgm:cxn modelId="{7585D005-29A1-4572-AE5C-122A971A2C93}" type="presParOf" srcId="{4F890D9C-9878-4895-810A-54B4D0E80C6A}" destId="{20AC0CF9-4B61-4B39-B0C4-E3A4B54C3B90}" srcOrd="4" destOrd="0" presId="urn:microsoft.com/office/officeart/2005/8/layout/equation1"/>
    <dgm:cxn modelId="{7D9B9901-C17F-43D6-8C1F-D47E43AF616A}" type="presParOf" srcId="{4F890D9C-9878-4895-810A-54B4D0E80C6A}" destId="{A172BCB9-E99D-488E-8526-9A6ED7127A5B}" srcOrd="5" destOrd="0" presId="urn:microsoft.com/office/officeart/2005/8/layout/equation1"/>
    <dgm:cxn modelId="{DA360096-A99A-45C1-8DB3-21F1878B2300}" type="presParOf" srcId="{4F890D9C-9878-4895-810A-54B4D0E80C6A}" destId="{FC2992B5-E684-4BC6-8652-5185414D7CED}" srcOrd="6" destOrd="0" presId="urn:microsoft.com/office/officeart/2005/8/layout/equation1"/>
    <dgm:cxn modelId="{E7AE5E6F-A6E8-4B86-B217-017D750960AB}" type="presParOf" srcId="{4F890D9C-9878-4895-810A-54B4D0E80C6A}" destId="{4E7E31C0-28B1-4793-811F-B7F4002112FC}" srcOrd="7" destOrd="0" presId="urn:microsoft.com/office/officeart/2005/8/layout/equation1"/>
    <dgm:cxn modelId="{38AF8A78-22C2-40F3-90E7-335B515E0499}" type="presParOf" srcId="{4F890D9C-9878-4895-810A-54B4D0E80C6A}" destId="{32BAAD32-6160-4040-82A6-549D25BD73E1}" srcOrd="8" destOrd="0" presId="urn:microsoft.com/office/officeart/2005/8/layout/equation1"/>
    <dgm:cxn modelId="{B66CE4C1-BFEA-49FE-859E-92E16EC6E4FB}" type="presParOf" srcId="{4F890D9C-9878-4895-810A-54B4D0E80C6A}" destId="{0EC3D434-391C-466B-A920-3EA1EA27B5EE}" srcOrd="9" destOrd="0" presId="urn:microsoft.com/office/officeart/2005/8/layout/equation1"/>
    <dgm:cxn modelId="{07E53C5F-C370-437F-B478-C4CBC9EF25F5}" type="presParOf" srcId="{4F890D9C-9878-4895-810A-54B4D0E80C6A}" destId="{2A74CC7B-B04F-4177-BFAC-6E6345A490F1}" srcOrd="10" destOrd="0" presId="urn:microsoft.com/office/officeart/2005/8/layout/equation1"/>
    <dgm:cxn modelId="{05A0E9FD-9219-4946-A235-1DDFAA5496AF}" type="presParOf" srcId="{4F890D9C-9878-4895-810A-54B4D0E80C6A}" destId="{DC0EB54F-CB5D-4774-A48E-79B7DD42136B}" srcOrd="11" destOrd="0" presId="urn:microsoft.com/office/officeart/2005/8/layout/equation1"/>
    <dgm:cxn modelId="{CF95465A-9067-426B-A2A8-72B6C9ED55D5}" type="presParOf" srcId="{4F890D9C-9878-4895-810A-54B4D0E80C6A}" destId="{80C87DAB-2907-43EB-9B6E-71C29A57B25B}" srcOrd="12" destOrd="0" presId="urn:microsoft.com/office/officeart/2005/8/layout/equation1"/>
    <dgm:cxn modelId="{5309457E-81A6-4A73-83E2-DDA3525B5040}" type="presParOf" srcId="{4F890D9C-9878-4895-810A-54B4D0E80C6A}" destId="{9AC6560C-33BD-46F1-B3AC-8850489D8CB8}" srcOrd="13" destOrd="0" presId="urn:microsoft.com/office/officeart/2005/8/layout/equation1"/>
    <dgm:cxn modelId="{2A52DAAF-BDCE-45E1-AC51-E0588C22BA33}" type="presParOf" srcId="{4F890D9C-9878-4895-810A-54B4D0E80C6A}" destId="{8E7732D2-B23A-47EC-B5FE-4B6DCAF59B23}" srcOrd="14" destOrd="0" presId="urn:microsoft.com/office/officeart/2005/8/layout/equation1"/>
    <dgm:cxn modelId="{3DC4AABD-BA77-4B40-A8E9-16B385E27052}" type="presParOf" srcId="{4F890D9C-9878-4895-810A-54B4D0E80C6A}" destId="{D5557DDE-6C3C-41A4-B190-0BBC41AC76EE}" srcOrd="15" destOrd="0" presId="urn:microsoft.com/office/officeart/2005/8/layout/equation1"/>
    <dgm:cxn modelId="{136FFB28-4A1E-4613-882F-E99704570FBC}" type="presParOf" srcId="{4F890D9C-9878-4895-810A-54B4D0E80C6A}" destId="{9BFAB134-3C4F-4560-99E8-87B09C856241}" srcOrd="16" destOrd="0" presId="urn:microsoft.com/office/officeart/2005/8/layout/equation1"/>
    <dgm:cxn modelId="{18C132B5-EC6C-4A02-B0F1-7F355A5BAA56}" type="presParOf" srcId="{4F890D9C-9878-4895-810A-54B4D0E80C6A}" destId="{FDC7B628-93F7-4B96-8F52-5D5819AE78F6}" srcOrd="17" destOrd="0" presId="urn:microsoft.com/office/officeart/2005/8/layout/equation1"/>
    <dgm:cxn modelId="{E004E711-0469-45E0-BCC0-FE57A46D9E62}" type="presParOf" srcId="{4F890D9C-9878-4895-810A-54B4D0E80C6A}" destId="{4322F2DB-A437-45D1-8308-CFCD2B6EE56F}" srcOrd="18" destOrd="0" presId="urn:microsoft.com/office/officeart/2005/8/layout/equation1"/>
    <dgm:cxn modelId="{1F15BED3-599C-4D94-9C09-6CA3AF399D86}" type="presParOf" srcId="{4F890D9C-9878-4895-810A-54B4D0E80C6A}" destId="{9C30D37C-E51C-46AB-9F24-89C03150E9E7}" srcOrd="19" destOrd="0" presId="urn:microsoft.com/office/officeart/2005/8/layout/equation1"/>
    <dgm:cxn modelId="{56E5910E-524E-44E0-B5C3-C197D646B51F}" type="presParOf" srcId="{4F890D9C-9878-4895-810A-54B4D0E80C6A}" destId="{78D2EE97-A3CA-4B70-8C60-512BEBD61698}" srcOrd="20" destOrd="0" presId="urn:microsoft.com/office/officeart/2005/8/layout/equation1"/>
    <dgm:cxn modelId="{19884BB5-6420-45A3-8F3F-9BA35615DCE3}" type="presParOf" srcId="{4F890D9C-9878-4895-810A-54B4D0E80C6A}" destId="{AFB3E04B-F5E8-453C-9FF1-D08075AD1E36}" srcOrd="21" destOrd="0" presId="urn:microsoft.com/office/officeart/2005/8/layout/equation1"/>
    <dgm:cxn modelId="{FE98CCE2-0125-4C34-8CAD-81366AB5D92B}" type="presParOf" srcId="{4F890D9C-9878-4895-810A-54B4D0E80C6A}" destId="{EBA95A8C-3753-469E-9B24-63A2C0595A67}" srcOrd="22" destOrd="0" presId="urn:microsoft.com/office/officeart/2005/8/layout/equation1"/>
    <dgm:cxn modelId="{BB91167C-65B8-47EA-8AD0-63DA958EC144}" type="presParOf" srcId="{4F890D9C-9878-4895-810A-54B4D0E80C6A}" destId="{40F952CE-3DF1-4463-8318-06F46866A8DE}" srcOrd="23" destOrd="0" presId="urn:microsoft.com/office/officeart/2005/8/layout/equation1"/>
    <dgm:cxn modelId="{206EB2E9-B05E-4749-80CC-DF76756A9CEE}" type="presParOf" srcId="{4F890D9C-9878-4895-810A-54B4D0E80C6A}" destId="{4176BC33-C8AD-47B4-8FB3-85B4C75E3F5E}" srcOrd="24" destOrd="0" presId="urn:microsoft.com/office/officeart/2005/8/layout/equation1"/>
    <dgm:cxn modelId="{51558C62-78D9-4B36-85DE-655E035ECFCC}" type="presParOf" srcId="{4F890D9C-9878-4895-810A-54B4D0E80C6A}" destId="{6D8F8DC8-5446-410B-A5B8-5F5A15DAD1DD}" srcOrd="25" destOrd="0" presId="urn:microsoft.com/office/officeart/2005/8/layout/equation1"/>
    <dgm:cxn modelId="{55033E6B-26A9-4F20-8073-3A56C62750FC}" type="presParOf" srcId="{4F890D9C-9878-4895-810A-54B4D0E80C6A}" destId="{1D401770-E37D-4334-BC96-27CA3F6EFB7E}" srcOrd="26" destOrd="0" presId="urn:microsoft.com/office/officeart/2005/8/layout/equation1"/>
    <dgm:cxn modelId="{AD371D93-CDCA-4793-BA4F-29D548D75DAD}" type="presParOf" srcId="{4F890D9C-9878-4895-810A-54B4D0E80C6A}" destId="{15AE762A-AEA8-40CB-B1EB-211355F9AEB2}" srcOrd="27" destOrd="0" presId="urn:microsoft.com/office/officeart/2005/8/layout/equation1"/>
    <dgm:cxn modelId="{F32A427B-E053-4910-B524-469AD8814803}" type="presParOf" srcId="{4F890D9C-9878-4895-810A-54B4D0E80C6A}" destId="{54A62C9C-ED5B-485A-BB95-BF81AB979E66}" srcOrd="2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88CA72-7135-4D18-B15D-385F58BE5464}" type="doc">
      <dgm:prSet loTypeId="urn:microsoft.com/office/officeart/2005/8/layout/equation1" loCatId="process" qsTypeId="urn:microsoft.com/office/officeart/2005/8/quickstyle/simple5" qsCatId="simple" csTypeId="urn:microsoft.com/office/officeart/2005/8/colors/colorful2" csCatId="colorful" phldr="1"/>
      <dgm:spPr/>
      <dgm:t>
        <a:bodyPr/>
        <a:lstStyle/>
        <a:p>
          <a:endParaRPr lang="pt-BR"/>
        </a:p>
      </dgm:t>
    </dgm:pt>
    <dgm:pt modelId="{97E5DB0F-8B90-4316-895C-5843D629C767}">
      <dgm:prSet/>
      <dgm:spPr/>
      <dgm:t>
        <a:bodyPr/>
        <a:lstStyle/>
        <a:p>
          <a:pPr rtl="0"/>
          <a:r>
            <a:rPr lang="pt-BR" dirty="0" smtClean="0"/>
            <a:t>Sumário Executivo</a:t>
          </a:r>
          <a:endParaRPr lang="pt-BR" dirty="0"/>
        </a:p>
      </dgm:t>
    </dgm:pt>
    <dgm:pt modelId="{18FF4683-3F72-48B9-AE08-AC2580A36D33}" type="parTrans" cxnId="{6C2450BC-2B6C-45A8-B0EF-052994912E50}">
      <dgm:prSet/>
      <dgm:spPr/>
      <dgm:t>
        <a:bodyPr/>
        <a:lstStyle/>
        <a:p>
          <a:endParaRPr lang="pt-BR"/>
        </a:p>
      </dgm:t>
    </dgm:pt>
    <dgm:pt modelId="{0920738B-2744-4367-ABB1-AD5BFD5A190B}" type="sibTrans" cxnId="{6C2450BC-2B6C-45A8-B0EF-052994912E50}">
      <dgm:prSet/>
      <dgm:spPr/>
      <dgm:t>
        <a:bodyPr/>
        <a:lstStyle/>
        <a:p>
          <a:endParaRPr lang="pt-BR"/>
        </a:p>
      </dgm:t>
    </dgm:pt>
    <dgm:pt modelId="{25A7E09D-9F7E-4775-9D83-A87FDCB1BF5F}">
      <dgm:prSet/>
      <dgm:spPr/>
      <dgm:t>
        <a:bodyPr/>
        <a:lstStyle/>
        <a:p>
          <a:pPr rtl="0"/>
          <a:r>
            <a:rPr lang="pt-BR" dirty="0" smtClean="0"/>
            <a:t>Análise de Mercado</a:t>
          </a:r>
          <a:endParaRPr lang="pt-BR" dirty="0"/>
        </a:p>
      </dgm:t>
    </dgm:pt>
    <dgm:pt modelId="{9185657F-4B9E-472A-B57B-71AE857DC163}" type="parTrans" cxnId="{93896448-3717-4F01-A251-9327C567FA78}">
      <dgm:prSet/>
      <dgm:spPr/>
      <dgm:t>
        <a:bodyPr/>
        <a:lstStyle/>
        <a:p>
          <a:endParaRPr lang="pt-BR"/>
        </a:p>
      </dgm:t>
    </dgm:pt>
    <dgm:pt modelId="{8865652B-6E70-4BB7-B205-4692FDAF11A4}" type="sibTrans" cxnId="{93896448-3717-4F01-A251-9327C567FA78}">
      <dgm:prSet/>
      <dgm:spPr/>
      <dgm:t>
        <a:bodyPr/>
        <a:lstStyle/>
        <a:p>
          <a:endParaRPr lang="pt-BR"/>
        </a:p>
      </dgm:t>
    </dgm:pt>
    <dgm:pt modelId="{5D1A258D-F44E-4629-A4A0-133617FE5CF7}">
      <dgm:prSet/>
      <dgm:spPr/>
      <dgm:t>
        <a:bodyPr/>
        <a:lstStyle/>
        <a:p>
          <a:pPr rtl="0"/>
          <a:r>
            <a:rPr lang="pt-BR" dirty="0" smtClean="0"/>
            <a:t>Plano de Marketing</a:t>
          </a:r>
          <a:endParaRPr lang="pt-BR" dirty="0"/>
        </a:p>
      </dgm:t>
    </dgm:pt>
    <dgm:pt modelId="{6D6EF60B-3682-4148-AC73-5133EC6B5B40}" type="parTrans" cxnId="{28E62B40-E6E3-4336-9FA7-529AE944F028}">
      <dgm:prSet/>
      <dgm:spPr/>
      <dgm:t>
        <a:bodyPr/>
        <a:lstStyle/>
        <a:p>
          <a:endParaRPr lang="pt-BR"/>
        </a:p>
      </dgm:t>
    </dgm:pt>
    <dgm:pt modelId="{B0EDD2B9-11EC-45A8-B2F1-038EA844A640}" type="sibTrans" cxnId="{28E62B40-E6E3-4336-9FA7-529AE944F028}">
      <dgm:prSet/>
      <dgm:spPr/>
      <dgm:t>
        <a:bodyPr/>
        <a:lstStyle/>
        <a:p>
          <a:endParaRPr lang="pt-BR"/>
        </a:p>
      </dgm:t>
    </dgm:pt>
    <dgm:pt modelId="{558BFC9D-06CA-4664-BB3E-97F51F5FC6D6}">
      <dgm:prSet/>
      <dgm:spPr/>
      <dgm:t>
        <a:bodyPr/>
        <a:lstStyle/>
        <a:p>
          <a:pPr rtl="0"/>
          <a:r>
            <a:rPr lang="pt-BR" dirty="0" smtClean="0"/>
            <a:t>Plano Operacional</a:t>
          </a:r>
          <a:endParaRPr lang="pt-BR" dirty="0"/>
        </a:p>
      </dgm:t>
    </dgm:pt>
    <dgm:pt modelId="{89E58BBA-5350-44DC-A163-B28473B56EF4}" type="parTrans" cxnId="{94635183-DD30-49C0-BFB6-BCABE55941AA}">
      <dgm:prSet/>
      <dgm:spPr/>
      <dgm:t>
        <a:bodyPr/>
        <a:lstStyle/>
        <a:p>
          <a:endParaRPr lang="pt-BR"/>
        </a:p>
      </dgm:t>
    </dgm:pt>
    <dgm:pt modelId="{DCDCE10F-BFCE-4D57-B595-71BC5BB88223}" type="sibTrans" cxnId="{94635183-DD30-49C0-BFB6-BCABE55941AA}">
      <dgm:prSet/>
      <dgm:spPr/>
      <dgm:t>
        <a:bodyPr/>
        <a:lstStyle/>
        <a:p>
          <a:endParaRPr lang="pt-BR"/>
        </a:p>
      </dgm:t>
    </dgm:pt>
    <dgm:pt modelId="{801496BF-7B58-4DF8-A1EE-94528B89F46B}">
      <dgm:prSet/>
      <dgm:spPr/>
      <dgm:t>
        <a:bodyPr/>
        <a:lstStyle/>
        <a:p>
          <a:pPr rtl="0"/>
          <a:r>
            <a:rPr lang="pt-BR" dirty="0" smtClean="0"/>
            <a:t>Plano Financeiro</a:t>
          </a:r>
          <a:endParaRPr lang="pt-BR" dirty="0"/>
        </a:p>
      </dgm:t>
    </dgm:pt>
    <dgm:pt modelId="{0E9E9BBE-2BCB-40E7-8B10-057764554102}" type="parTrans" cxnId="{65213DB6-EAF8-4AE1-BF18-EA1ABCEEF2AD}">
      <dgm:prSet/>
      <dgm:spPr/>
      <dgm:t>
        <a:bodyPr/>
        <a:lstStyle/>
        <a:p>
          <a:endParaRPr lang="pt-BR"/>
        </a:p>
      </dgm:t>
    </dgm:pt>
    <dgm:pt modelId="{49EBF009-5574-43AC-B6FF-0D17C92152AB}" type="sibTrans" cxnId="{65213DB6-EAF8-4AE1-BF18-EA1ABCEEF2AD}">
      <dgm:prSet/>
      <dgm:spPr/>
      <dgm:t>
        <a:bodyPr/>
        <a:lstStyle/>
        <a:p>
          <a:endParaRPr lang="pt-BR"/>
        </a:p>
      </dgm:t>
    </dgm:pt>
    <dgm:pt modelId="{E7305D7C-0441-4EB4-8345-6D4A09CB1476}">
      <dgm:prSet/>
      <dgm:spPr/>
      <dgm:t>
        <a:bodyPr/>
        <a:lstStyle/>
        <a:p>
          <a:pPr rtl="0"/>
          <a:r>
            <a:rPr lang="pt-BR" dirty="0" smtClean="0"/>
            <a:t>Plano de Negócios</a:t>
          </a:r>
          <a:endParaRPr lang="pt-BR" dirty="0"/>
        </a:p>
      </dgm:t>
    </dgm:pt>
    <dgm:pt modelId="{E336A2B7-05D9-48AB-B024-55A146A0D3A3}" type="parTrans" cxnId="{965F9E7F-F20A-4FEC-A978-00D31B897C49}">
      <dgm:prSet/>
      <dgm:spPr/>
      <dgm:t>
        <a:bodyPr/>
        <a:lstStyle/>
        <a:p>
          <a:endParaRPr lang="pt-BR"/>
        </a:p>
      </dgm:t>
    </dgm:pt>
    <dgm:pt modelId="{D3398B2F-2539-4AEA-BD0B-327310F93A7B}" type="sibTrans" cxnId="{965F9E7F-F20A-4FEC-A978-00D31B897C49}">
      <dgm:prSet/>
      <dgm:spPr/>
      <dgm:t>
        <a:bodyPr/>
        <a:lstStyle/>
        <a:p>
          <a:endParaRPr lang="pt-BR"/>
        </a:p>
      </dgm:t>
    </dgm:pt>
    <dgm:pt modelId="{5F334A5A-8E28-4FBA-AA32-2FFF42D8B3B5}">
      <dgm:prSet/>
      <dgm:spPr/>
      <dgm:t>
        <a:bodyPr/>
        <a:lstStyle/>
        <a:p>
          <a:pPr rtl="0"/>
          <a:r>
            <a:rPr lang="pt-BR" dirty="0" smtClean="0"/>
            <a:t>Análise de Cenários</a:t>
          </a:r>
          <a:endParaRPr lang="pt-BR" dirty="0"/>
        </a:p>
      </dgm:t>
    </dgm:pt>
    <dgm:pt modelId="{F4215633-EEE5-4BEB-9E58-5F535BC0960B}" type="parTrans" cxnId="{3BCCF7D4-0895-4162-BB0D-4164E719253A}">
      <dgm:prSet/>
      <dgm:spPr/>
      <dgm:t>
        <a:bodyPr/>
        <a:lstStyle/>
        <a:p>
          <a:endParaRPr lang="pt-BR"/>
        </a:p>
      </dgm:t>
    </dgm:pt>
    <dgm:pt modelId="{1B7363C0-6261-4BB3-B714-236276DEEC07}" type="sibTrans" cxnId="{3BCCF7D4-0895-4162-BB0D-4164E719253A}">
      <dgm:prSet/>
      <dgm:spPr/>
      <dgm:t>
        <a:bodyPr/>
        <a:lstStyle/>
        <a:p>
          <a:endParaRPr lang="pt-BR"/>
        </a:p>
      </dgm:t>
    </dgm:pt>
    <dgm:pt modelId="{12D1C386-8214-4F80-B286-22059393A0DD}">
      <dgm:prSet/>
      <dgm:spPr/>
      <dgm:t>
        <a:bodyPr/>
        <a:lstStyle/>
        <a:p>
          <a:pPr rtl="0"/>
          <a:r>
            <a:rPr lang="pt-BR" dirty="0" smtClean="0"/>
            <a:t>Análise de Estratégia</a:t>
          </a:r>
          <a:endParaRPr lang="pt-BR" dirty="0"/>
        </a:p>
      </dgm:t>
    </dgm:pt>
    <dgm:pt modelId="{70DBD1E1-52B2-4E51-8B05-657BDE156335}" type="parTrans" cxnId="{290EEB86-B015-4591-B0B1-3BB4EAEC3B84}">
      <dgm:prSet/>
      <dgm:spPr/>
      <dgm:t>
        <a:bodyPr/>
        <a:lstStyle/>
        <a:p>
          <a:endParaRPr lang="pt-BR"/>
        </a:p>
      </dgm:t>
    </dgm:pt>
    <dgm:pt modelId="{FDB1118E-B747-4934-B501-EE085EE9F8BC}" type="sibTrans" cxnId="{290EEB86-B015-4591-B0B1-3BB4EAEC3B84}">
      <dgm:prSet/>
      <dgm:spPr/>
      <dgm:t>
        <a:bodyPr/>
        <a:lstStyle/>
        <a:p>
          <a:endParaRPr lang="pt-BR"/>
        </a:p>
      </dgm:t>
    </dgm:pt>
    <dgm:pt modelId="{4F890D9C-9878-4895-810A-54B4D0E80C6A}" type="pres">
      <dgm:prSet presAssocID="{1D88CA72-7135-4D18-B15D-385F58BE5464}" presName="linearFlow" presStyleCnt="0">
        <dgm:presLayoutVars>
          <dgm:dir/>
          <dgm:resizeHandles val="exact"/>
        </dgm:presLayoutVars>
      </dgm:prSet>
      <dgm:spPr/>
      <dgm:t>
        <a:bodyPr/>
        <a:lstStyle/>
        <a:p>
          <a:endParaRPr lang="pt-BR"/>
        </a:p>
      </dgm:t>
    </dgm:pt>
    <dgm:pt modelId="{EE799A97-11C1-4EB1-83D4-D907755F00B4}" type="pres">
      <dgm:prSet presAssocID="{97E5DB0F-8B90-4316-895C-5843D629C767}" presName="node" presStyleLbl="node1" presStyleIdx="0" presStyleCnt="8">
        <dgm:presLayoutVars>
          <dgm:bulletEnabled val="1"/>
        </dgm:presLayoutVars>
      </dgm:prSet>
      <dgm:spPr/>
      <dgm:t>
        <a:bodyPr/>
        <a:lstStyle/>
        <a:p>
          <a:endParaRPr lang="pt-BR"/>
        </a:p>
      </dgm:t>
    </dgm:pt>
    <dgm:pt modelId="{92BFF34C-E258-499B-8A3C-D35A52BC7C1A}" type="pres">
      <dgm:prSet presAssocID="{0920738B-2744-4367-ABB1-AD5BFD5A190B}" presName="spacerL" presStyleCnt="0"/>
      <dgm:spPr/>
    </dgm:pt>
    <dgm:pt modelId="{2C503554-F385-4688-9061-7DC8054D8494}" type="pres">
      <dgm:prSet presAssocID="{0920738B-2744-4367-ABB1-AD5BFD5A190B}" presName="sibTrans" presStyleLbl="sibTrans2D1" presStyleIdx="0" presStyleCnt="7"/>
      <dgm:spPr/>
      <dgm:t>
        <a:bodyPr/>
        <a:lstStyle/>
        <a:p>
          <a:endParaRPr lang="pt-BR"/>
        </a:p>
      </dgm:t>
    </dgm:pt>
    <dgm:pt modelId="{DFC3EAFC-2295-41F8-9E23-C76CE60960FE}" type="pres">
      <dgm:prSet presAssocID="{0920738B-2744-4367-ABB1-AD5BFD5A190B}" presName="spacerR" presStyleCnt="0"/>
      <dgm:spPr/>
    </dgm:pt>
    <dgm:pt modelId="{20AC0CF9-4B61-4B39-B0C4-E3A4B54C3B90}" type="pres">
      <dgm:prSet presAssocID="{25A7E09D-9F7E-4775-9D83-A87FDCB1BF5F}" presName="node" presStyleLbl="node1" presStyleIdx="1" presStyleCnt="8">
        <dgm:presLayoutVars>
          <dgm:bulletEnabled val="1"/>
        </dgm:presLayoutVars>
      </dgm:prSet>
      <dgm:spPr/>
      <dgm:t>
        <a:bodyPr/>
        <a:lstStyle/>
        <a:p>
          <a:endParaRPr lang="pt-BR"/>
        </a:p>
      </dgm:t>
    </dgm:pt>
    <dgm:pt modelId="{A172BCB9-E99D-488E-8526-9A6ED7127A5B}" type="pres">
      <dgm:prSet presAssocID="{8865652B-6E70-4BB7-B205-4692FDAF11A4}" presName="spacerL" presStyleCnt="0"/>
      <dgm:spPr/>
    </dgm:pt>
    <dgm:pt modelId="{FC2992B5-E684-4BC6-8652-5185414D7CED}" type="pres">
      <dgm:prSet presAssocID="{8865652B-6E70-4BB7-B205-4692FDAF11A4}" presName="sibTrans" presStyleLbl="sibTrans2D1" presStyleIdx="1" presStyleCnt="7"/>
      <dgm:spPr/>
      <dgm:t>
        <a:bodyPr/>
        <a:lstStyle/>
        <a:p>
          <a:endParaRPr lang="pt-BR"/>
        </a:p>
      </dgm:t>
    </dgm:pt>
    <dgm:pt modelId="{4E7E31C0-28B1-4793-811F-B7F4002112FC}" type="pres">
      <dgm:prSet presAssocID="{8865652B-6E70-4BB7-B205-4692FDAF11A4}" presName="spacerR" presStyleCnt="0"/>
      <dgm:spPr/>
    </dgm:pt>
    <dgm:pt modelId="{32BAAD32-6160-4040-82A6-549D25BD73E1}" type="pres">
      <dgm:prSet presAssocID="{5D1A258D-F44E-4629-A4A0-133617FE5CF7}" presName="node" presStyleLbl="node1" presStyleIdx="2" presStyleCnt="8">
        <dgm:presLayoutVars>
          <dgm:bulletEnabled val="1"/>
        </dgm:presLayoutVars>
      </dgm:prSet>
      <dgm:spPr/>
      <dgm:t>
        <a:bodyPr/>
        <a:lstStyle/>
        <a:p>
          <a:endParaRPr lang="pt-BR"/>
        </a:p>
      </dgm:t>
    </dgm:pt>
    <dgm:pt modelId="{0EC3D434-391C-466B-A920-3EA1EA27B5EE}" type="pres">
      <dgm:prSet presAssocID="{B0EDD2B9-11EC-45A8-B2F1-038EA844A640}" presName="spacerL" presStyleCnt="0"/>
      <dgm:spPr/>
    </dgm:pt>
    <dgm:pt modelId="{2A74CC7B-B04F-4177-BFAC-6E6345A490F1}" type="pres">
      <dgm:prSet presAssocID="{B0EDD2B9-11EC-45A8-B2F1-038EA844A640}" presName="sibTrans" presStyleLbl="sibTrans2D1" presStyleIdx="2" presStyleCnt="7"/>
      <dgm:spPr/>
      <dgm:t>
        <a:bodyPr/>
        <a:lstStyle/>
        <a:p>
          <a:endParaRPr lang="pt-BR"/>
        </a:p>
      </dgm:t>
    </dgm:pt>
    <dgm:pt modelId="{DC0EB54F-CB5D-4774-A48E-79B7DD42136B}" type="pres">
      <dgm:prSet presAssocID="{B0EDD2B9-11EC-45A8-B2F1-038EA844A640}" presName="spacerR" presStyleCnt="0"/>
      <dgm:spPr/>
    </dgm:pt>
    <dgm:pt modelId="{80C87DAB-2907-43EB-9B6E-71C29A57B25B}" type="pres">
      <dgm:prSet presAssocID="{558BFC9D-06CA-4664-BB3E-97F51F5FC6D6}" presName="node" presStyleLbl="node1" presStyleIdx="3" presStyleCnt="8">
        <dgm:presLayoutVars>
          <dgm:bulletEnabled val="1"/>
        </dgm:presLayoutVars>
      </dgm:prSet>
      <dgm:spPr/>
      <dgm:t>
        <a:bodyPr/>
        <a:lstStyle/>
        <a:p>
          <a:endParaRPr lang="pt-BR"/>
        </a:p>
      </dgm:t>
    </dgm:pt>
    <dgm:pt modelId="{9AC6560C-33BD-46F1-B3AC-8850489D8CB8}" type="pres">
      <dgm:prSet presAssocID="{DCDCE10F-BFCE-4D57-B595-71BC5BB88223}" presName="spacerL" presStyleCnt="0"/>
      <dgm:spPr/>
    </dgm:pt>
    <dgm:pt modelId="{8E7732D2-B23A-47EC-B5FE-4B6DCAF59B23}" type="pres">
      <dgm:prSet presAssocID="{DCDCE10F-BFCE-4D57-B595-71BC5BB88223}" presName="sibTrans" presStyleLbl="sibTrans2D1" presStyleIdx="3" presStyleCnt="7"/>
      <dgm:spPr/>
      <dgm:t>
        <a:bodyPr/>
        <a:lstStyle/>
        <a:p>
          <a:endParaRPr lang="pt-BR"/>
        </a:p>
      </dgm:t>
    </dgm:pt>
    <dgm:pt modelId="{D5557DDE-6C3C-41A4-B190-0BBC41AC76EE}" type="pres">
      <dgm:prSet presAssocID="{DCDCE10F-BFCE-4D57-B595-71BC5BB88223}" presName="spacerR" presStyleCnt="0"/>
      <dgm:spPr/>
    </dgm:pt>
    <dgm:pt modelId="{9BFAB134-3C4F-4560-99E8-87B09C856241}" type="pres">
      <dgm:prSet presAssocID="{801496BF-7B58-4DF8-A1EE-94528B89F46B}" presName="node" presStyleLbl="node1" presStyleIdx="4" presStyleCnt="8">
        <dgm:presLayoutVars>
          <dgm:bulletEnabled val="1"/>
        </dgm:presLayoutVars>
      </dgm:prSet>
      <dgm:spPr/>
      <dgm:t>
        <a:bodyPr/>
        <a:lstStyle/>
        <a:p>
          <a:endParaRPr lang="pt-BR"/>
        </a:p>
      </dgm:t>
    </dgm:pt>
    <dgm:pt modelId="{FDC7B628-93F7-4B96-8F52-5D5819AE78F6}" type="pres">
      <dgm:prSet presAssocID="{49EBF009-5574-43AC-B6FF-0D17C92152AB}" presName="spacerL" presStyleCnt="0"/>
      <dgm:spPr/>
    </dgm:pt>
    <dgm:pt modelId="{4322F2DB-A437-45D1-8308-CFCD2B6EE56F}" type="pres">
      <dgm:prSet presAssocID="{49EBF009-5574-43AC-B6FF-0D17C92152AB}" presName="sibTrans" presStyleLbl="sibTrans2D1" presStyleIdx="4" presStyleCnt="7"/>
      <dgm:spPr/>
      <dgm:t>
        <a:bodyPr/>
        <a:lstStyle/>
        <a:p>
          <a:endParaRPr lang="pt-BR"/>
        </a:p>
      </dgm:t>
    </dgm:pt>
    <dgm:pt modelId="{9C30D37C-E51C-46AB-9F24-89C03150E9E7}" type="pres">
      <dgm:prSet presAssocID="{49EBF009-5574-43AC-B6FF-0D17C92152AB}" presName="spacerR" presStyleCnt="0"/>
      <dgm:spPr/>
    </dgm:pt>
    <dgm:pt modelId="{78D2EE97-A3CA-4B70-8C60-512BEBD61698}" type="pres">
      <dgm:prSet presAssocID="{5F334A5A-8E28-4FBA-AA32-2FFF42D8B3B5}" presName="node" presStyleLbl="node1" presStyleIdx="5" presStyleCnt="8">
        <dgm:presLayoutVars>
          <dgm:bulletEnabled val="1"/>
        </dgm:presLayoutVars>
      </dgm:prSet>
      <dgm:spPr/>
      <dgm:t>
        <a:bodyPr/>
        <a:lstStyle/>
        <a:p>
          <a:endParaRPr lang="pt-BR"/>
        </a:p>
      </dgm:t>
    </dgm:pt>
    <dgm:pt modelId="{AFB3E04B-F5E8-453C-9FF1-D08075AD1E36}" type="pres">
      <dgm:prSet presAssocID="{1B7363C0-6261-4BB3-B714-236276DEEC07}" presName="spacerL" presStyleCnt="0"/>
      <dgm:spPr/>
    </dgm:pt>
    <dgm:pt modelId="{EBA95A8C-3753-469E-9B24-63A2C0595A67}" type="pres">
      <dgm:prSet presAssocID="{1B7363C0-6261-4BB3-B714-236276DEEC07}" presName="sibTrans" presStyleLbl="sibTrans2D1" presStyleIdx="5" presStyleCnt="7"/>
      <dgm:spPr/>
      <dgm:t>
        <a:bodyPr/>
        <a:lstStyle/>
        <a:p>
          <a:endParaRPr lang="pt-BR"/>
        </a:p>
      </dgm:t>
    </dgm:pt>
    <dgm:pt modelId="{40F952CE-3DF1-4463-8318-06F46866A8DE}" type="pres">
      <dgm:prSet presAssocID="{1B7363C0-6261-4BB3-B714-236276DEEC07}" presName="spacerR" presStyleCnt="0"/>
      <dgm:spPr/>
    </dgm:pt>
    <dgm:pt modelId="{4176BC33-C8AD-47B4-8FB3-85B4C75E3F5E}" type="pres">
      <dgm:prSet presAssocID="{12D1C386-8214-4F80-B286-22059393A0DD}" presName="node" presStyleLbl="node1" presStyleIdx="6" presStyleCnt="8">
        <dgm:presLayoutVars>
          <dgm:bulletEnabled val="1"/>
        </dgm:presLayoutVars>
      </dgm:prSet>
      <dgm:spPr/>
      <dgm:t>
        <a:bodyPr/>
        <a:lstStyle/>
        <a:p>
          <a:endParaRPr lang="pt-BR"/>
        </a:p>
      </dgm:t>
    </dgm:pt>
    <dgm:pt modelId="{6D8F8DC8-5446-410B-A5B8-5F5A15DAD1DD}" type="pres">
      <dgm:prSet presAssocID="{FDB1118E-B747-4934-B501-EE085EE9F8BC}" presName="spacerL" presStyleCnt="0"/>
      <dgm:spPr/>
    </dgm:pt>
    <dgm:pt modelId="{1D401770-E37D-4334-BC96-27CA3F6EFB7E}" type="pres">
      <dgm:prSet presAssocID="{FDB1118E-B747-4934-B501-EE085EE9F8BC}" presName="sibTrans" presStyleLbl="sibTrans2D1" presStyleIdx="6" presStyleCnt="7"/>
      <dgm:spPr/>
      <dgm:t>
        <a:bodyPr/>
        <a:lstStyle/>
        <a:p>
          <a:endParaRPr lang="pt-BR"/>
        </a:p>
      </dgm:t>
    </dgm:pt>
    <dgm:pt modelId="{15AE762A-AEA8-40CB-B1EB-211355F9AEB2}" type="pres">
      <dgm:prSet presAssocID="{FDB1118E-B747-4934-B501-EE085EE9F8BC}" presName="spacerR" presStyleCnt="0"/>
      <dgm:spPr/>
    </dgm:pt>
    <dgm:pt modelId="{54A62C9C-ED5B-485A-BB95-BF81AB979E66}" type="pres">
      <dgm:prSet presAssocID="{E7305D7C-0441-4EB4-8345-6D4A09CB1476}" presName="node" presStyleLbl="node1" presStyleIdx="7" presStyleCnt="8">
        <dgm:presLayoutVars>
          <dgm:bulletEnabled val="1"/>
        </dgm:presLayoutVars>
      </dgm:prSet>
      <dgm:spPr/>
      <dgm:t>
        <a:bodyPr/>
        <a:lstStyle/>
        <a:p>
          <a:endParaRPr lang="pt-BR"/>
        </a:p>
      </dgm:t>
    </dgm:pt>
  </dgm:ptLst>
  <dgm:cxnLst>
    <dgm:cxn modelId="{88501E1A-5B22-4ACB-AB00-BB8B4CE0F85D}" type="presOf" srcId="{558BFC9D-06CA-4664-BB3E-97F51F5FC6D6}" destId="{80C87DAB-2907-43EB-9B6E-71C29A57B25B}" srcOrd="0" destOrd="0" presId="urn:microsoft.com/office/officeart/2005/8/layout/equation1"/>
    <dgm:cxn modelId="{965F9E7F-F20A-4FEC-A978-00D31B897C49}" srcId="{1D88CA72-7135-4D18-B15D-385F58BE5464}" destId="{E7305D7C-0441-4EB4-8345-6D4A09CB1476}" srcOrd="7" destOrd="0" parTransId="{E336A2B7-05D9-48AB-B024-55A146A0D3A3}" sibTransId="{D3398B2F-2539-4AEA-BD0B-327310F93A7B}"/>
    <dgm:cxn modelId="{16D16931-2BDB-4AE5-B727-C47F9628BD87}" type="presOf" srcId="{FDB1118E-B747-4934-B501-EE085EE9F8BC}" destId="{1D401770-E37D-4334-BC96-27CA3F6EFB7E}" srcOrd="0" destOrd="0" presId="urn:microsoft.com/office/officeart/2005/8/layout/equation1"/>
    <dgm:cxn modelId="{916EA862-7933-407B-9B65-1FB9281A9268}" type="presOf" srcId="{25A7E09D-9F7E-4775-9D83-A87FDCB1BF5F}" destId="{20AC0CF9-4B61-4B39-B0C4-E3A4B54C3B90}" srcOrd="0" destOrd="0" presId="urn:microsoft.com/office/officeart/2005/8/layout/equation1"/>
    <dgm:cxn modelId="{290EEB86-B015-4591-B0B1-3BB4EAEC3B84}" srcId="{1D88CA72-7135-4D18-B15D-385F58BE5464}" destId="{12D1C386-8214-4F80-B286-22059393A0DD}" srcOrd="6" destOrd="0" parTransId="{70DBD1E1-52B2-4E51-8B05-657BDE156335}" sibTransId="{FDB1118E-B747-4934-B501-EE085EE9F8BC}"/>
    <dgm:cxn modelId="{E25159EF-82A9-4A4C-8A0D-C81968B5C4E6}" type="presOf" srcId="{12D1C386-8214-4F80-B286-22059393A0DD}" destId="{4176BC33-C8AD-47B4-8FB3-85B4C75E3F5E}" srcOrd="0" destOrd="0" presId="urn:microsoft.com/office/officeart/2005/8/layout/equation1"/>
    <dgm:cxn modelId="{A2742F2C-E6CB-4541-8876-949AB42BE680}" type="presOf" srcId="{DCDCE10F-BFCE-4D57-B595-71BC5BB88223}" destId="{8E7732D2-B23A-47EC-B5FE-4B6DCAF59B23}" srcOrd="0" destOrd="0" presId="urn:microsoft.com/office/officeart/2005/8/layout/equation1"/>
    <dgm:cxn modelId="{381A1270-D743-4609-8924-79AFBC3A2AF3}" type="presOf" srcId="{5D1A258D-F44E-4629-A4A0-133617FE5CF7}" destId="{32BAAD32-6160-4040-82A6-549D25BD73E1}" srcOrd="0" destOrd="0" presId="urn:microsoft.com/office/officeart/2005/8/layout/equation1"/>
    <dgm:cxn modelId="{28E62B40-E6E3-4336-9FA7-529AE944F028}" srcId="{1D88CA72-7135-4D18-B15D-385F58BE5464}" destId="{5D1A258D-F44E-4629-A4A0-133617FE5CF7}" srcOrd="2" destOrd="0" parTransId="{6D6EF60B-3682-4148-AC73-5133EC6B5B40}" sibTransId="{B0EDD2B9-11EC-45A8-B2F1-038EA844A640}"/>
    <dgm:cxn modelId="{36821D54-438B-403E-BC5D-5593F588C534}" type="presOf" srcId="{97E5DB0F-8B90-4316-895C-5843D629C767}" destId="{EE799A97-11C1-4EB1-83D4-D907755F00B4}" srcOrd="0" destOrd="0" presId="urn:microsoft.com/office/officeart/2005/8/layout/equation1"/>
    <dgm:cxn modelId="{3BCCF7D4-0895-4162-BB0D-4164E719253A}" srcId="{1D88CA72-7135-4D18-B15D-385F58BE5464}" destId="{5F334A5A-8E28-4FBA-AA32-2FFF42D8B3B5}" srcOrd="5" destOrd="0" parTransId="{F4215633-EEE5-4BEB-9E58-5F535BC0960B}" sibTransId="{1B7363C0-6261-4BB3-B714-236276DEEC07}"/>
    <dgm:cxn modelId="{65213DB6-EAF8-4AE1-BF18-EA1ABCEEF2AD}" srcId="{1D88CA72-7135-4D18-B15D-385F58BE5464}" destId="{801496BF-7B58-4DF8-A1EE-94528B89F46B}" srcOrd="4" destOrd="0" parTransId="{0E9E9BBE-2BCB-40E7-8B10-057764554102}" sibTransId="{49EBF009-5574-43AC-B6FF-0D17C92152AB}"/>
    <dgm:cxn modelId="{79337CED-B35C-4519-AB42-59F422EBFB2B}" type="presOf" srcId="{49EBF009-5574-43AC-B6FF-0D17C92152AB}" destId="{4322F2DB-A437-45D1-8308-CFCD2B6EE56F}" srcOrd="0" destOrd="0" presId="urn:microsoft.com/office/officeart/2005/8/layout/equation1"/>
    <dgm:cxn modelId="{93896448-3717-4F01-A251-9327C567FA78}" srcId="{1D88CA72-7135-4D18-B15D-385F58BE5464}" destId="{25A7E09D-9F7E-4775-9D83-A87FDCB1BF5F}" srcOrd="1" destOrd="0" parTransId="{9185657F-4B9E-472A-B57B-71AE857DC163}" sibTransId="{8865652B-6E70-4BB7-B205-4692FDAF11A4}"/>
    <dgm:cxn modelId="{1ABF4F61-BCD1-41E5-A9AA-9678617363D6}" type="presOf" srcId="{B0EDD2B9-11EC-45A8-B2F1-038EA844A640}" destId="{2A74CC7B-B04F-4177-BFAC-6E6345A490F1}" srcOrd="0" destOrd="0" presId="urn:microsoft.com/office/officeart/2005/8/layout/equation1"/>
    <dgm:cxn modelId="{FA345B90-E656-4080-9047-044F3D11709A}" type="presOf" srcId="{5F334A5A-8E28-4FBA-AA32-2FFF42D8B3B5}" destId="{78D2EE97-A3CA-4B70-8C60-512BEBD61698}" srcOrd="0" destOrd="0" presId="urn:microsoft.com/office/officeart/2005/8/layout/equation1"/>
    <dgm:cxn modelId="{FF10278E-3A3E-4F7A-8CD7-340D8A0D1372}" type="presOf" srcId="{1D88CA72-7135-4D18-B15D-385F58BE5464}" destId="{4F890D9C-9878-4895-810A-54B4D0E80C6A}" srcOrd="0" destOrd="0" presId="urn:microsoft.com/office/officeart/2005/8/layout/equation1"/>
    <dgm:cxn modelId="{43A1339E-3796-46A4-A716-FB9E658C93C1}" type="presOf" srcId="{1B7363C0-6261-4BB3-B714-236276DEEC07}" destId="{EBA95A8C-3753-469E-9B24-63A2C0595A67}" srcOrd="0" destOrd="0" presId="urn:microsoft.com/office/officeart/2005/8/layout/equation1"/>
    <dgm:cxn modelId="{65390B9A-E8F0-48A5-85DA-E9E87A06CBC8}" type="presOf" srcId="{801496BF-7B58-4DF8-A1EE-94528B89F46B}" destId="{9BFAB134-3C4F-4560-99E8-87B09C856241}" srcOrd="0" destOrd="0" presId="urn:microsoft.com/office/officeart/2005/8/layout/equation1"/>
    <dgm:cxn modelId="{E72657C4-AF28-40B5-B4E7-7D74D21BD8CA}" type="presOf" srcId="{0920738B-2744-4367-ABB1-AD5BFD5A190B}" destId="{2C503554-F385-4688-9061-7DC8054D8494}" srcOrd="0" destOrd="0" presId="urn:microsoft.com/office/officeart/2005/8/layout/equation1"/>
    <dgm:cxn modelId="{8A8A3247-C7EF-49E5-98A4-2F0A157C8F8E}" type="presOf" srcId="{8865652B-6E70-4BB7-B205-4692FDAF11A4}" destId="{FC2992B5-E684-4BC6-8652-5185414D7CED}" srcOrd="0" destOrd="0" presId="urn:microsoft.com/office/officeart/2005/8/layout/equation1"/>
    <dgm:cxn modelId="{6C2450BC-2B6C-45A8-B0EF-052994912E50}" srcId="{1D88CA72-7135-4D18-B15D-385F58BE5464}" destId="{97E5DB0F-8B90-4316-895C-5843D629C767}" srcOrd="0" destOrd="0" parTransId="{18FF4683-3F72-48B9-AE08-AC2580A36D33}" sibTransId="{0920738B-2744-4367-ABB1-AD5BFD5A190B}"/>
    <dgm:cxn modelId="{053242C8-5570-4ACD-9B83-4572C2813C45}" type="presOf" srcId="{E7305D7C-0441-4EB4-8345-6D4A09CB1476}" destId="{54A62C9C-ED5B-485A-BB95-BF81AB979E66}" srcOrd="0" destOrd="0" presId="urn:microsoft.com/office/officeart/2005/8/layout/equation1"/>
    <dgm:cxn modelId="{94635183-DD30-49C0-BFB6-BCABE55941AA}" srcId="{1D88CA72-7135-4D18-B15D-385F58BE5464}" destId="{558BFC9D-06CA-4664-BB3E-97F51F5FC6D6}" srcOrd="3" destOrd="0" parTransId="{89E58BBA-5350-44DC-A163-B28473B56EF4}" sibTransId="{DCDCE10F-BFCE-4D57-B595-71BC5BB88223}"/>
    <dgm:cxn modelId="{55CF3920-6889-4B34-9370-FAEAF92BB802}" type="presParOf" srcId="{4F890D9C-9878-4895-810A-54B4D0E80C6A}" destId="{EE799A97-11C1-4EB1-83D4-D907755F00B4}" srcOrd="0" destOrd="0" presId="urn:microsoft.com/office/officeart/2005/8/layout/equation1"/>
    <dgm:cxn modelId="{AAB71CA3-B30F-4F4E-9875-4E8A59734087}" type="presParOf" srcId="{4F890D9C-9878-4895-810A-54B4D0E80C6A}" destId="{92BFF34C-E258-499B-8A3C-D35A52BC7C1A}" srcOrd="1" destOrd="0" presId="urn:microsoft.com/office/officeart/2005/8/layout/equation1"/>
    <dgm:cxn modelId="{3609352A-7D40-499F-8E0C-697A6B8B042C}" type="presParOf" srcId="{4F890D9C-9878-4895-810A-54B4D0E80C6A}" destId="{2C503554-F385-4688-9061-7DC8054D8494}" srcOrd="2" destOrd="0" presId="urn:microsoft.com/office/officeart/2005/8/layout/equation1"/>
    <dgm:cxn modelId="{9075D187-44F1-49A6-B2B6-B652CF5041EE}" type="presParOf" srcId="{4F890D9C-9878-4895-810A-54B4D0E80C6A}" destId="{DFC3EAFC-2295-41F8-9E23-C76CE60960FE}" srcOrd="3" destOrd="0" presId="urn:microsoft.com/office/officeart/2005/8/layout/equation1"/>
    <dgm:cxn modelId="{58019211-A770-4B66-96B8-DD50D41380E5}" type="presParOf" srcId="{4F890D9C-9878-4895-810A-54B4D0E80C6A}" destId="{20AC0CF9-4B61-4B39-B0C4-E3A4B54C3B90}" srcOrd="4" destOrd="0" presId="urn:microsoft.com/office/officeart/2005/8/layout/equation1"/>
    <dgm:cxn modelId="{B0B75FAC-D159-4FDA-9AA2-24D12CEFB12E}" type="presParOf" srcId="{4F890D9C-9878-4895-810A-54B4D0E80C6A}" destId="{A172BCB9-E99D-488E-8526-9A6ED7127A5B}" srcOrd="5" destOrd="0" presId="urn:microsoft.com/office/officeart/2005/8/layout/equation1"/>
    <dgm:cxn modelId="{886CCA0D-14CC-4FFA-8083-18AD04FFE78E}" type="presParOf" srcId="{4F890D9C-9878-4895-810A-54B4D0E80C6A}" destId="{FC2992B5-E684-4BC6-8652-5185414D7CED}" srcOrd="6" destOrd="0" presId="urn:microsoft.com/office/officeart/2005/8/layout/equation1"/>
    <dgm:cxn modelId="{D75B62A4-2453-4035-8821-511911D757FB}" type="presParOf" srcId="{4F890D9C-9878-4895-810A-54B4D0E80C6A}" destId="{4E7E31C0-28B1-4793-811F-B7F4002112FC}" srcOrd="7" destOrd="0" presId="urn:microsoft.com/office/officeart/2005/8/layout/equation1"/>
    <dgm:cxn modelId="{82727753-F00C-465C-9A10-9F6FE9A023CC}" type="presParOf" srcId="{4F890D9C-9878-4895-810A-54B4D0E80C6A}" destId="{32BAAD32-6160-4040-82A6-549D25BD73E1}" srcOrd="8" destOrd="0" presId="urn:microsoft.com/office/officeart/2005/8/layout/equation1"/>
    <dgm:cxn modelId="{7C4E7EF5-8149-490C-9363-90B64AF3DAA9}" type="presParOf" srcId="{4F890D9C-9878-4895-810A-54B4D0E80C6A}" destId="{0EC3D434-391C-466B-A920-3EA1EA27B5EE}" srcOrd="9" destOrd="0" presId="urn:microsoft.com/office/officeart/2005/8/layout/equation1"/>
    <dgm:cxn modelId="{2C3A7C6B-8C17-42D0-986E-45EB6ED97086}" type="presParOf" srcId="{4F890D9C-9878-4895-810A-54B4D0E80C6A}" destId="{2A74CC7B-B04F-4177-BFAC-6E6345A490F1}" srcOrd="10" destOrd="0" presId="urn:microsoft.com/office/officeart/2005/8/layout/equation1"/>
    <dgm:cxn modelId="{34DA9247-EF05-4EDA-8A98-34398ADC0EFB}" type="presParOf" srcId="{4F890D9C-9878-4895-810A-54B4D0E80C6A}" destId="{DC0EB54F-CB5D-4774-A48E-79B7DD42136B}" srcOrd="11" destOrd="0" presId="urn:microsoft.com/office/officeart/2005/8/layout/equation1"/>
    <dgm:cxn modelId="{52F0034D-7469-42FD-A14F-383603F8802A}" type="presParOf" srcId="{4F890D9C-9878-4895-810A-54B4D0E80C6A}" destId="{80C87DAB-2907-43EB-9B6E-71C29A57B25B}" srcOrd="12" destOrd="0" presId="urn:microsoft.com/office/officeart/2005/8/layout/equation1"/>
    <dgm:cxn modelId="{7ABF567C-AC89-4F93-99B8-41449BD91CB9}" type="presParOf" srcId="{4F890D9C-9878-4895-810A-54B4D0E80C6A}" destId="{9AC6560C-33BD-46F1-B3AC-8850489D8CB8}" srcOrd="13" destOrd="0" presId="urn:microsoft.com/office/officeart/2005/8/layout/equation1"/>
    <dgm:cxn modelId="{61BDD6A1-1638-4A6F-A731-B7743A792331}" type="presParOf" srcId="{4F890D9C-9878-4895-810A-54B4D0E80C6A}" destId="{8E7732D2-B23A-47EC-B5FE-4B6DCAF59B23}" srcOrd="14" destOrd="0" presId="urn:microsoft.com/office/officeart/2005/8/layout/equation1"/>
    <dgm:cxn modelId="{A1D46704-27C2-465E-AEAE-90E70D869BD5}" type="presParOf" srcId="{4F890D9C-9878-4895-810A-54B4D0E80C6A}" destId="{D5557DDE-6C3C-41A4-B190-0BBC41AC76EE}" srcOrd="15" destOrd="0" presId="urn:microsoft.com/office/officeart/2005/8/layout/equation1"/>
    <dgm:cxn modelId="{D261A665-42AC-4BAF-BC6F-54488CD4830F}" type="presParOf" srcId="{4F890D9C-9878-4895-810A-54B4D0E80C6A}" destId="{9BFAB134-3C4F-4560-99E8-87B09C856241}" srcOrd="16" destOrd="0" presId="urn:microsoft.com/office/officeart/2005/8/layout/equation1"/>
    <dgm:cxn modelId="{60393655-5DAB-446B-A70A-D72935637BD3}" type="presParOf" srcId="{4F890D9C-9878-4895-810A-54B4D0E80C6A}" destId="{FDC7B628-93F7-4B96-8F52-5D5819AE78F6}" srcOrd="17" destOrd="0" presId="urn:microsoft.com/office/officeart/2005/8/layout/equation1"/>
    <dgm:cxn modelId="{CF16EFE0-D1F8-4AC4-BC9E-FD67E904BA57}" type="presParOf" srcId="{4F890D9C-9878-4895-810A-54B4D0E80C6A}" destId="{4322F2DB-A437-45D1-8308-CFCD2B6EE56F}" srcOrd="18" destOrd="0" presId="urn:microsoft.com/office/officeart/2005/8/layout/equation1"/>
    <dgm:cxn modelId="{784F5290-82E0-4A0F-972D-BEB7781AE451}" type="presParOf" srcId="{4F890D9C-9878-4895-810A-54B4D0E80C6A}" destId="{9C30D37C-E51C-46AB-9F24-89C03150E9E7}" srcOrd="19" destOrd="0" presId="urn:microsoft.com/office/officeart/2005/8/layout/equation1"/>
    <dgm:cxn modelId="{BE5888FB-6275-4F04-BDC0-9D36D57C8F74}" type="presParOf" srcId="{4F890D9C-9878-4895-810A-54B4D0E80C6A}" destId="{78D2EE97-A3CA-4B70-8C60-512BEBD61698}" srcOrd="20" destOrd="0" presId="urn:microsoft.com/office/officeart/2005/8/layout/equation1"/>
    <dgm:cxn modelId="{4075DA32-5083-4D27-BF9A-946023E3926D}" type="presParOf" srcId="{4F890D9C-9878-4895-810A-54B4D0E80C6A}" destId="{AFB3E04B-F5E8-453C-9FF1-D08075AD1E36}" srcOrd="21" destOrd="0" presId="urn:microsoft.com/office/officeart/2005/8/layout/equation1"/>
    <dgm:cxn modelId="{383B502D-722C-4B2C-B558-88FD763C0FFF}" type="presParOf" srcId="{4F890D9C-9878-4895-810A-54B4D0E80C6A}" destId="{EBA95A8C-3753-469E-9B24-63A2C0595A67}" srcOrd="22" destOrd="0" presId="urn:microsoft.com/office/officeart/2005/8/layout/equation1"/>
    <dgm:cxn modelId="{985BB633-EB1B-4DE8-AA72-79F14EBB9199}" type="presParOf" srcId="{4F890D9C-9878-4895-810A-54B4D0E80C6A}" destId="{40F952CE-3DF1-4463-8318-06F46866A8DE}" srcOrd="23" destOrd="0" presId="urn:microsoft.com/office/officeart/2005/8/layout/equation1"/>
    <dgm:cxn modelId="{90D36FA2-6E7F-43C1-97B5-144C175AFDEA}" type="presParOf" srcId="{4F890D9C-9878-4895-810A-54B4D0E80C6A}" destId="{4176BC33-C8AD-47B4-8FB3-85B4C75E3F5E}" srcOrd="24" destOrd="0" presId="urn:microsoft.com/office/officeart/2005/8/layout/equation1"/>
    <dgm:cxn modelId="{9E8E4EB4-33F0-40A3-88DC-B308744135CF}" type="presParOf" srcId="{4F890D9C-9878-4895-810A-54B4D0E80C6A}" destId="{6D8F8DC8-5446-410B-A5B8-5F5A15DAD1DD}" srcOrd="25" destOrd="0" presId="urn:microsoft.com/office/officeart/2005/8/layout/equation1"/>
    <dgm:cxn modelId="{043BFC30-EC01-4DED-AF1B-5D242593CCC0}" type="presParOf" srcId="{4F890D9C-9878-4895-810A-54B4D0E80C6A}" destId="{1D401770-E37D-4334-BC96-27CA3F6EFB7E}" srcOrd="26" destOrd="0" presId="urn:microsoft.com/office/officeart/2005/8/layout/equation1"/>
    <dgm:cxn modelId="{F3929698-A987-4F25-8286-67EFBD362C23}" type="presParOf" srcId="{4F890D9C-9878-4895-810A-54B4D0E80C6A}" destId="{15AE762A-AEA8-40CB-B1EB-211355F9AEB2}" srcOrd="27" destOrd="0" presId="urn:microsoft.com/office/officeart/2005/8/layout/equation1"/>
    <dgm:cxn modelId="{5C045103-9A8A-43C7-AA6D-315A7E77A1E4}" type="presParOf" srcId="{4F890D9C-9878-4895-810A-54B4D0E80C6A}" destId="{54A62C9C-ED5B-485A-BB95-BF81AB979E66}" srcOrd="2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D88CA72-7135-4D18-B15D-385F58BE5464}" type="doc">
      <dgm:prSet loTypeId="urn:microsoft.com/office/officeart/2005/8/layout/equation1" loCatId="process" qsTypeId="urn:microsoft.com/office/officeart/2005/8/quickstyle/simple5" qsCatId="simple" csTypeId="urn:microsoft.com/office/officeart/2005/8/colors/colorful2" csCatId="colorful" phldr="1"/>
      <dgm:spPr/>
      <dgm:t>
        <a:bodyPr/>
        <a:lstStyle/>
        <a:p>
          <a:endParaRPr lang="pt-BR"/>
        </a:p>
      </dgm:t>
    </dgm:pt>
    <dgm:pt modelId="{97E5DB0F-8B90-4316-895C-5843D629C767}">
      <dgm:prSet/>
      <dgm:spPr/>
      <dgm:t>
        <a:bodyPr/>
        <a:lstStyle/>
        <a:p>
          <a:pPr rtl="0"/>
          <a:r>
            <a:rPr lang="pt-BR" dirty="0" smtClean="0"/>
            <a:t>Sumário Executivo</a:t>
          </a:r>
          <a:endParaRPr lang="pt-BR" dirty="0"/>
        </a:p>
      </dgm:t>
    </dgm:pt>
    <dgm:pt modelId="{18FF4683-3F72-48B9-AE08-AC2580A36D33}" type="parTrans" cxnId="{6C2450BC-2B6C-45A8-B0EF-052994912E50}">
      <dgm:prSet/>
      <dgm:spPr/>
      <dgm:t>
        <a:bodyPr/>
        <a:lstStyle/>
        <a:p>
          <a:endParaRPr lang="pt-BR"/>
        </a:p>
      </dgm:t>
    </dgm:pt>
    <dgm:pt modelId="{0920738B-2744-4367-ABB1-AD5BFD5A190B}" type="sibTrans" cxnId="{6C2450BC-2B6C-45A8-B0EF-052994912E50}">
      <dgm:prSet/>
      <dgm:spPr/>
      <dgm:t>
        <a:bodyPr/>
        <a:lstStyle/>
        <a:p>
          <a:endParaRPr lang="pt-BR"/>
        </a:p>
      </dgm:t>
    </dgm:pt>
    <dgm:pt modelId="{25A7E09D-9F7E-4775-9D83-A87FDCB1BF5F}">
      <dgm:prSet/>
      <dgm:spPr/>
      <dgm:t>
        <a:bodyPr/>
        <a:lstStyle/>
        <a:p>
          <a:pPr rtl="0"/>
          <a:r>
            <a:rPr lang="pt-BR" dirty="0" smtClean="0"/>
            <a:t>Análise de Mercado</a:t>
          </a:r>
          <a:endParaRPr lang="pt-BR" dirty="0"/>
        </a:p>
      </dgm:t>
    </dgm:pt>
    <dgm:pt modelId="{9185657F-4B9E-472A-B57B-71AE857DC163}" type="parTrans" cxnId="{93896448-3717-4F01-A251-9327C567FA78}">
      <dgm:prSet/>
      <dgm:spPr/>
      <dgm:t>
        <a:bodyPr/>
        <a:lstStyle/>
        <a:p>
          <a:endParaRPr lang="pt-BR"/>
        </a:p>
      </dgm:t>
    </dgm:pt>
    <dgm:pt modelId="{8865652B-6E70-4BB7-B205-4692FDAF11A4}" type="sibTrans" cxnId="{93896448-3717-4F01-A251-9327C567FA78}">
      <dgm:prSet/>
      <dgm:spPr/>
      <dgm:t>
        <a:bodyPr/>
        <a:lstStyle/>
        <a:p>
          <a:endParaRPr lang="pt-BR"/>
        </a:p>
      </dgm:t>
    </dgm:pt>
    <dgm:pt modelId="{5D1A258D-F44E-4629-A4A0-133617FE5CF7}">
      <dgm:prSet/>
      <dgm:spPr/>
      <dgm:t>
        <a:bodyPr/>
        <a:lstStyle/>
        <a:p>
          <a:pPr rtl="0"/>
          <a:r>
            <a:rPr lang="pt-BR" dirty="0" smtClean="0"/>
            <a:t>Plano de Marketing</a:t>
          </a:r>
          <a:endParaRPr lang="pt-BR" dirty="0"/>
        </a:p>
      </dgm:t>
    </dgm:pt>
    <dgm:pt modelId="{6D6EF60B-3682-4148-AC73-5133EC6B5B40}" type="parTrans" cxnId="{28E62B40-E6E3-4336-9FA7-529AE944F028}">
      <dgm:prSet/>
      <dgm:spPr/>
      <dgm:t>
        <a:bodyPr/>
        <a:lstStyle/>
        <a:p>
          <a:endParaRPr lang="pt-BR"/>
        </a:p>
      </dgm:t>
    </dgm:pt>
    <dgm:pt modelId="{B0EDD2B9-11EC-45A8-B2F1-038EA844A640}" type="sibTrans" cxnId="{28E62B40-E6E3-4336-9FA7-529AE944F028}">
      <dgm:prSet/>
      <dgm:spPr/>
      <dgm:t>
        <a:bodyPr/>
        <a:lstStyle/>
        <a:p>
          <a:endParaRPr lang="pt-BR"/>
        </a:p>
      </dgm:t>
    </dgm:pt>
    <dgm:pt modelId="{558BFC9D-06CA-4664-BB3E-97F51F5FC6D6}">
      <dgm:prSet/>
      <dgm:spPr/>
      <dgm:t>
        <a:bodyPr/>
        <a:lstStyle/>
        <a:p>
          <a:pPr rtl="0"/>
          <a:r>
            <a:rPr lang="pt-BR" dirty="0" smtClean="0"/>
            <a:t>Plano Operacional</a:t>
          </a:r>
          <a:endParaRPr lang="pt-BR" dirty="0"/>
        </a:p>
      </dgm:t>
    </dgm:pt>
    <dgm:pt modelId="{89E58BBA-5350-44DC-A163-B28473B56EF4}" type="parTrans" cxnId="{94635183-DD30-49C0-BFB6-BCABE55941AA}">
      <dgm:prSet/>
      <dgm:spPr/>
      <dgm:t>
        <a:bodyPr/>
        <a:lstStyle/>
        <a:p>
          <a:endParaRPr lang="pt-BR"/>
        </a:p>
      </dgm:t>
    </dgm:pt>
    <dgm:pt modelId="{DCDCE10F-BFCE-4D57-B595-71BC5BB88223}" type="sibTrans" cxnId="{94635183-DD30-49C0-BFB6-BCABE55941AA}">
      <dgm:prSet/>
      <dgm:spPr/>
      <dgm:t>
        <a:bodyPr/>
        <a:lstStyle/>
        <a:p>
          <a:endParaRPr lang="pt-BR"/>
        </a:p>
      </dgm:t>
    </dgm:pt>
    <dgm:pt modelId="{801496BF-7B58-4DF8-A1EE-94528B89F46B}">
      <dgm:prSet/>
      <dgm:spPr/>
      <dgm:t>
        <a:bodyPr/>
        <a:lstStyle/>
        <a:p>
          <a:pPr rtl="0"/>
          <a:r>
            <a:rPr lang="pt-BR" dirty="0" smtClean="0"/>
            <a:t>Plano Financeiro</a:t>
          </a:r>
          <a:endParaRPr lang="pt-BR" dirty="0"/>
        </a:p>
      </dgm:t>
    </dgm:pt>
    <dgm:pt modelId="{0E9E9BBE-2BCB-40E7-8B10-057764554102}" type="parTrans" cxnId="{65213DB6-EAF8-4AE1-BF18-EA1ABCEEF2AD}">
      <dgm:prSet/>
      <dgm:spPr/>
      <dgm:t>
        <a:bodyPr/>
        <a:lstStyle/>
        <a:p>
          <a:endParaRPr lang="pt-BR"/>
        </a:p>
      </dgm:t>
    </dgm:pt>
    <dgm:pt modelId="{49EBF009-5574-43AC-B6FF-0D17C92152AB}" type="sibTrans" cxnId="{65213DB6-EAF8-4AE1-BF18-EA1ABCEEF2AD}">
      <dgm:prSet/>
      <dgm:spPr/>
      <dgm:t>
        <a:bodyPr/>
        <a:lstStyle/>
        <a:p>
          <a:endParaRPr lang="pt-BR"/>
        </a:p>
      </dgm:t>
    </dgm:pt>
    <dgm:pt modelId="{E7305D7C-0441-4EB4-8345-6D4A09CB1476}">
      <dgm:prSet/>
      <dgm:spPr/>
      <dgm:t>
        <a:bodyPr/>
        <a:lstStyle/>
        <a:p>
          <a:pPr rtl="0"/>
          <a:r>
            <a:rPr lang="pt-BR" dirty="0" smtClean="0"/>
            <a:t>Plano de Negócios</a:t>
          </a:r>
          <a:endParaRPr lang="pt-BR" dirty="0"/>
        </a:p>
      </dgm:t>
    </dgm:pt>
    <dgm:pt modelId="{E336A2B7-05D9-48AB-B024-55A146A0D3A3}" type="parTrans" cxnId="{965F9E7F-F20A-4FEC-A978-00D31B897C49}">
      <dgm:prSet/>
      <dgm:spPr/>
      <dgm:t>
        <a:bodyPr/>
        <a:lstStyle/>
        <a:p>
          <a:endParaRPr lang="pt-BR"/>
        </a:p>
      </dgm:t>
    </dgm:pt>
    <dgm:pt modelId="{D3398B2F-2539-4AEA-BD0B-327310F93A7B}" type="sibTrans" cxnId="{965F9E7F-F20A-4FEC-A978-00D31B897C49}">
      <dgm:prSet/>
      <dgm:spPr/>
      <dgm:t>
        <a:bodyPr/>
        <a:lstStyle/>
        <a:p>
          <a:endParaRPr lang="pt-BR"/>
        </a:p>
      </dgm:t>
    </dgm:pt>
    <dgm:pt modelId="{5F334A5A-8E28-4FBA-AA32-2FFF42D8B3B5}">
      <dgm:prSet/>
      <dgm:spPr/>
      <dgm:t>
        <a:bodyPr/>
        <a:lstStyle/>
        <a:p>
          <a:pPr rtl="0"/>
          <a:r>
            <a:rPr lang="pt-BR" dirty="0" smtClean="0"/>
            <a:t>Análise de Cenários</a:t>
          </a:r>
          <a:endParaRPr lang="pt-BR" dirty="0"/>
        </a:p>
      </dgm:t>
    </dgm:pt>
    <dgm:pt modelId="{F4215633-EEE5-4BEB-9E58-5F535BC0960B}" type="parTrans" cxnId="{3BCCF7D4-0895-4162-BB0D-4164E719253A}">
      <dgm:prSet/>
      <dgm:spPr/>
      <dgm:t>
        <a:bodyPr/>
        <a:lstStyle/>
        <a:p>
          <a:endParaRPr lang="pt-BR"/>
        </a:p>
      </dgm:t>
    </dgm:pt>
    <dgm:pt modelId="{1B7363C0-6261-4BB3-B714-236276DEEC07}" type="sibTrans" cxnId="{3BCCF7D4-0895-4162-BB0D-4164E719253A}">
      <dgm:prSet/>
      <dgm:spPr/>
      <dgm:t>
        <a:bodyPr/>
        <a:lstStyle/>
        <a:p>
          <a:endParaRPr lang="pt-BR"/>
        </a:p>
      </dgm:t>
    </dgm:pt>
    <dgm:pt modelId="{12D1C386-8214-4F80-B286-22059393A0DD}">
      <dgm:prSet/>
      <dgm:spPr/>
      <dgm:t>
        <a:bodyPr/>
        <a:lstStyle/>
        <a:p>
          <a:pPr rtl="0"/>
          <a:r>
            <a:rPr lang="pt-BR" dirty="0" smtClean="0"/>
            <a:t>Análise de Estratégia</a:t>
          </a:r>
          <a:endParaRPr lang="pt-BR" dirty="0"/>
        </a:p>
      </dgm:t>
    </dgm:pt>
    <dgm:pt modelId="{70DBD1E1-52B2-4E51-8B05-657BDE156335}" type="parTrans" cxnId="{290EEB86-B015-4591-B0B1-3BB4EAEC3B84}">
      <dgm:prSet/>
      <dgm:spPr/>
      <dgm:t>
        <a:bodyPr/>
        <a:lstStyle/>
        <a:p>
          <a:endParaRPr lang="pt-BR"/>
        </a:p>
      </dgm:t>
    </dgm:pt>
    <dgm:pt modelId="{FDB1118E-B747-4934-B501-EE085EE9F8BC}" type="sibTrans" cxnId="{290EEB86-B015-4591-B0B1-3BB4EAEC3B84}">
      <dgm:prSet/>
      <dgm:spPr/>
      <dgm:t>
        <a:bodyPr/>
        <a:lstStyle/>
        <a:p>
          <a:endParaRPr lang="pt-BR"/>
        </a:p>
      </dgm:t>
    </dgm:pt>
    <dgm:pt modelId="{4F890D9C-9878-4895-810A-54B4D0E80C6A}" type="pres">
      <dgm:prSet presAssocID="{1D88CA72-7135-4D18-B15D-385F58BE5464}" presName="linearFlow" presStyleCnt="0">
        <dgm:presLayoutVars>
          <dgm:dir/>
          <dgm:resizeHandles val="exact"/>
        </dgm:presLayoutVars>
      </dgm:prSet>
      <dgm:spPr/>
      <dgm:t>
        <a:bodyPr/>
        <a:lstStyle/>
        <a:p>
          <a:endParaRPr lang="pt-BR"/>
        </a:p>
      </dgm:t>
    </dgm:pt>
    <dgm:pt modelId="{EE799A97-11C1-4EB1-83D4-D907755F00B4}" type="pres">
      <dgm:prSet presAssocID="{97E5DB0F-8B90-4316-895C-5843D629C767}" presName="node" presStyleLbl="node1" presStyleIdx="0" presStyleCnt="8">
        <dgm:presLayoutVars>
          <dgm:bulletEnabled val="1"/>
        </dgm:presLayoutVars>
      </dgm:prSet>
      <dgm:spPr/>
      <dgm:t>
        <a:bodyPr/>
        <a:lstStyle/>
        <a:p>
          <a:endParaRPr lang="pt-BR"/>
        </a:p>
      </dgm:t>
    </dgm:pt>
    <dgm:pt modelId="{92BFF34C-E258-499B-8A3C-D35A52BC7C1A}" type="pres">
      <dgm:prSet presAssocID="{0920738B-2744-4367-ABB1-AD5BFD5A190B}" presName="spacerL" presStyleCnt="0"/>
      <dgm:spPr/>
    </dgm:pt>
    <dgm:pt modelId="{2C503554-F385-4688-9061-7DC8054D8494}" type="pres">
      <dgm:prSet presAssocID="{0920738B-2744-4367-ABB1-AD5BFD5A190B}" presName="sibTrans" presStyleLbl="sibTrans2D1" presStyleIdx="0" presStyleCnt="7"/>
      <dgm:spPr/>
      <dgm:t>
        <a:bodyPr/>
        <a:lstStyle/>
        <a:p>
          <a:endParaRPr lang="pt-BR"/>
        </a:p>
      </dgm:t>
    </dgm:pt>
    <dgm:pt modelId="{DFC3EAFC-2295-41F8-9E23-C76CE60960FE}" type="pres">
      <dgm:prSet presAssocID="{0920738B-2744-4367-ABB1-AD5BFD5A190B}" presName="spacerR" presStyleCnt="0"/>
      <dgm:spPr/>
    </dgm:pt>
    <dgm:pt modelId="{20AC0CF9-4B61-4B39-B0C4-E3A4B54C3B90}" type="pres">
      <dgm:prSet presAssocID="{25A7E09D-9F7E-4775-9D83-A87FDCB1BF5F}" presName="node" presStyleLbl="node1" presStyleIdx="1" presStyleCnt="8">
        <dgm:presLayoutVars>
          <dgm:bulletEnabled val="1"/>
        </dgm:presLayoutVars>
      </dgm:prSet>
      <dgm:spPr/>
      <dgm:t>
        <a:bodyPr/>
        <a:lstStyle/>
        <a:p>
          <a:endParaRPr lang="pt-BR"/>
        </a:p>
      </dgm:t>
    </dgm:pt>
    <dgm:pt modelId="{A172BCB9-E99D-488E-8526-9A6ED7127A5B}" type="pres">
      <dgm:prSet presAssocID="{8865652B-6E70-4BB7-B205-4692FDAF11A4}" presName="spacerL" presStyleCnt="0"/>
      <dgm:spPr/>
    </dgm:pt>
    <dgm:pt modelId="{FC2992B5-E684-4BC6-8652-5185414D7CED}" type="pres">
      <dgm:prSet presAssocID="{8865652B-6E70-4BB7-B205-4692FDAF11A4}" presName="sibTrans" presStyleLbl="sibTrans2D1" presStyleIdx="1" presStyleCnt="7"/>
      <dgm:spPr/>
      <dgm:t>
        <a:bodyPr/>
        <a:lstStyle/>
        <a:p>
          <a:endParaRPr lang="pt-BR"/>
        </a:p>
      </dgm:t>
    </dgm:pt>
    <dgm:pt modelId="{4E7E31C0-28B1-4793-811F-B7F4002112FC}" type="pres">
      <dgm:prSet presAssocID="{8865652B-6E70-4BB7-B205-4692FDAF11A4}" presName="spacerR" presStyleCnt="0"/>
      <dgm:spPr/>
    </dgm:pt>
    <dgm:pt modelId="{32BAAD32-6160-4040-82A6-549D25BD73E1}" type="pres">
      <dgm:prSet presAssocID="{5D1A258D-F44E-4629-A4A0-133617FE5CF7}" presName="node" presStyleLbl="node1" presStyleIdx="2" presStyleCnt="8">
        <dgm:presLayoutVars>
          <dgm:bulletEnabled val="1"/>
        </dgm:presLayoutVars>
      </dgm:prSet>
      <dgm:spPr/>
      <dgm:t>
        <a:bodyPr/>
        <a:lstStyle/>
        <a:p>
          <a:endParaRPr lang="pt-BR"/>
        </a:p>
      </dgm:t>
    </dgm:pt>
    <dgm:pt modelId="{0EC3D434-391C-466B-A920-3EA1EA27B5EE}" type="pres">
      <dgm:prSet presAssocID="{B0EDD2B9-11EC-45A8-B2F1-038EA844A640}" presName="spacerL" presStyleCnt="0"/>
      <dgm:spPr/>
    </dgm:pt>
    <dgm:pt modelId="{2A74CC7B-B04F-4177-BFAC-6E6345A490F1}" type="pres">
      <dgm:prSet presAssocID="{B0EDD2B9-11EC-45A8-B2F1-038EA844A640}" presName="sibTrans" presStyleLbl="sibTrans2D1" presStyleIdx="2" presStyleCnt="7"/>
      <dgm:spPr/>
      <dgm:t>
        <a:bodyPr/>
        <a:lstStyle/>
        <a:p>
          <a:endParaRPr lang="pt-BR"/>
        </a:p>
      </dgm:t>
    </dgm:pt>
    <dgm:pt modelId="{DC0EB54F-CB5D-4774-A48E-79B7DD42136B}" type="pres">
      <dgm:prSet presAssocID="{B0EDD2B9-11EC-45A8-B2F1-038EA844A640}" presName="spacerR" presStyleCnt="0"/>
      <dgm:spPr/>
    </dgm:pt>
    <dgm:pt modelId="{80C87DAB-2907-43EB-9B6E-71C29A57B25B}" type="pres">
      <dgm:prSet presAssocID="{558BFC9D-06CA-4664-BB3E-97F51F5FC6D6}" presName="node" presStyleLbl="node1" presStyleIdx="3" presStyleCnt="8">
        <dgm:presLayoutVars>
          <dgm:bulletEnabled val="1"/>
        </dgm:presLayoutVars>
      </dgm:prSet>
      <dgm:spPr/>
      <dgm:t>
        <a:bodyPr/>
        <a:lstStyle/>
        <a:p>
          <a:endParaRPr lang="pt-BR"/>
        </a:p>
      </dgm:t>
    </dgm:pt>
    <dgm:pt modelId="{9AC6560C-33BD-46F1-B3AC-8850489D8CB8}" type="pres">
      <dgm:prSet presAssocID="{DCDCE10F-BFCE-4D57-B595-71BC5BB88223}" presName="spacerL" presStyleCnt="0"/>
      <dgm:spPr/>
    </dgm:pt>
    <dgm:pt modelId="{8E7732D2-B23A-47EC-B5FE-4B6DCAF59B23}" type="pres">
      <dgm:prSet presAssocID="{DCDCE10F-BFCE-4D57-B595-71BC5BB88223}" presName="sibTrans" presStyleLbl="sibTrans2D1" presStyleIdx="3" presStyleCnt="7"/>
      <dgm:spPr/>
      <dgm:t>
        <a:bodyPr/>
        <a:lstStyle/>
        <a:p>
          <a:endParaRPr lang="pt-BR"/>
        </a:p>
      </dgm:t>
    </dgm:pt>
    <dgm:pt modelId="{D5557DDE-6C3C-41A4-B190-0BBC41AC76EE}" type="pres">
      <dgm:prSet presAssocID="{DCDCE10F-BFCE-4D57-B595-71BC5BB88223}" presName="spacerR" presStyleCnt="0"/>
      <dgm:spPr/>
    </dgm:pt>
    <dgm:pt modelId="{9BFAB134-3C4F-4560-99E8-87B09C856241}" type="pres">
      <dgm:prSet presAssocID="{801496BF-7B58-4DF8-A1EE-94528B89F46B}" presName="node" presStyleLbl="node1" presStyleIdx="4" presStyleCnt="8">
        <dgm:presLayoutVars>
          <dgm:bulletEnabled val="1"/>
        </dgm:presLayoutVars>
      </dgm:prSet>
      <dgm:spPr/>
      <dgm:t>
        <a:bodyPr/>
        <a:lstStyle/>
        <a:p>
          <a:endParaRPr lang="pt-BR"/>
        </a:p>
      </dgm:t>
    </dgm:pt>
    <dgm:pt modelId="{FDC7B628-93F7-4B96-8F52-5D5819AE78F6}" type="pres">
      <dgm:prSet presAssocID="{49EBF009-5574-43AC-B6FF-0D17C92152AB}" presName="spacerL" presStyleCnt="0"/>
      <dgm:spPr/>
    </dgm:pt>
    <dgm:pt modelId="{4322F2DB-A437-45D1-8308-CFCD2B6EE56F}" type="pres">
      <dgm:prSet presAssocID="{49EBF009-5574-43AC-B6FF-0D17C92152AB}" presName="sibTrans" presStyleLbl="sibTrans2D1" presStyleIdx="4" presStyleCnt="7"/>
      <dgm:spPr/>
      <dgm:t>
        <a:bodyPr/>
        <a:lstStyle/>
        <a:p>
          <a:endParaRPr lang="pt-BR"/>
        </a:p>
      </dgm:t>
    </dgm:pt>
    <dgm:pt modelId="{9C30D37C-E51C-46AB-9F24-89C03150E9E7}" type="pres">
      <dgm:prSet presAssocID="{49EBF009-5574-43AC-B6FF-0D17C92152AB}" presName="spacerR" presStyleCnt="0"/>
      <dgm:spPr/>
    </dgm:pt>
    <dgm:pt modelId="{78D2EE97-A3CA-4B70-8C60-512BEBD61698}" type="pres">
      <dgm:prSet presAssocID="{5F334A5A-8E28-4FBA-AA32-2FFF42D8B3B5}" presName="node" presStyleLbl="node1" presStyleIdx="5" presStyleCnt="8">
        <dgm:presLayoutVars>
          <dgm:bulletEnabled val="1"/>
        </dgm:presLayoutVars>
      </dgm:prSet>
      <dgm:spPr/>
      <dgm:t>
        <a:bodyPr/>
        <a:lstStyle/>
        <a:p>
          <a:endParaRPr lang="pt-BR"/>
        </a:p>
      </dgm:t>
    </dgm:pt>
    <dgm:pt modelId="{AFB3E04B-F5E8-453C-9FF1-D08075AD1E36}" type="pres">
      <dgm:prSet presAssocID="{1B7363C0-6261-4BB3-B714-236276DEEC07}" presName="spacerL" presStyleCnt="0"/>
      <dgm:spPr/>
    </dgm:pt>
    <dgm:pt modelId="{EBA95A8C-3753-469E-9B24-63A2C0595A67}" type="pres">
      <dgm:prSet presAssocID="{1B7363C0-6261-4BB3-B714-236276DEEC07}" presName="sibTrans" presStyleLbl="sibTrans2D1" presStyleIdx="5" presStyleCnt="7"/>
      <dgm:spPr/>
      <dgm:t>
        <a:bodyPr/>
        <a:lstStyle/>
        <a:p>
          <a:endParaRPr lang="pt-BR"/>
        </a:p>
      </dgm:t>
    </dgm:pt>
    <dgm:pt modelId="{40F952CE-3DF1-4463-8318-06F46866A8DE}" type="pres">
      <dgm:prSet presAssocID="{1B7363C0-6261-4BB3-B714-236276DEEC07}" presName="spacerR" presStyleCnt="0"/>
      <dgm:spPr/>
    </dgm:pt>
    <dgm:pt modelId="{4176BC33-C8AD-47B4-8FB3-85B4C75E3F5E}" type="pres">
      <dgm:prSet presAssocID="{12D1C386-8214-4F80-B286-22059393A0DD}" presName="node" presStyleLbl="node1" presStyleIdx="6" presStyleCnt="8">
        <dgm:presLayoutVars>
          <dgm:bulletEnabled val="1"/>
        </dgm:presLayoutVars>
      </dgm:prSet>
      <dgm:spPr/>
      <dgm:t>
        <a:bodyPr/>
        <a:lstStyle/>
        <a:p>
          <a:endParaRPr lang="pt-BR"/>
        </a:p>
      </dgm:t>
    </dgm:pt>
    <dgm:pt modelId="{6D8F8DC8-5446-410B-A5B8-5F5A15DAD1DD}" type="pres">
      <dgm:prSet presAssocID="{FDB1118E-B747-4934-B501-EE085EE9F8BC}" presName="spacerL" presStyleCnt="0"/>
      <dgm:spPr/>
    </dgm:pt>
    <dgm:pt modelId="{1D401770-E37D-4334-BC96-27CA3F6EFB7E}" type="pres">
      <dgm:prSet presAssocID="{FDB1118E-B747-4934-B501-EE085EE9F8BC}" presName="sibTrans" presStyleLbl="sibTrans2D1" presStyleIdx="6" presStyleCnt="7"/>
      <dgm:spPr/>
      <dgm:t>
        <a:bodyPr/>
        <a:lstStyle/>
        <a:p>
          <a:endParaRPr lang="pt-BR"/>
        </a:p>
      </dgm:t>
    </dgm:pt>
    <dgm:pt modelId="{15AE762A-AEA8-40CB-B1EB-211355F9AEB2}" type="pres">
      <dgm:prSet presAssocID="{FDB1118E-B747-4934-B501-EE085EE9F8BC}" presName="spacerR" presStyleCnt="0"/>
      <dgm:spPr/>
    </dgm:pt>
    <dgm:pt modelId="{54A62C9C-ED5B-485A-BB95-BF81AB979E66}" type="pres">
      <dgm:prSet presAssocID="{E7305D7C-0441-4EB4-8345-6D4A09CB1476}" presName="node" presStyleLbl="node1" presStyleIdx="7" presStyleCnt="8">
        <dgm:presLayoutVars>
          <dgm:bulletEnabled val="1"/>
        </dgm:presLayoutVars>
      </dgm:prSet>
      <dgm:spPr/>
      <dgm:t>
        <a:bodyPr/>
        <a:lstStyle/>
        <a:p>
          <a:endParaRPr lang="pt-BR"/>
        </a:p>
      </dgm:t>
    </dgm:pt>
  </dgm:ptLst>
  <dgm:cxnLst>
    <dgm:cxn modelId="{09E5A0DC-AE37-4C90-B350-16666D0FE760}" type="presOf" srcId="{5F334A5A-8E28-4FBA-AA32-2FFF42D8B3B5}" destId="{78D2EE97-A3CA-4B70-8C60-512BEBD61698}" srcOrd="0" destOrd="0" presId="urn:microsoft.com/office/officeart/2005/8/layout/equation1"/>
    <dgm:cxn modelId="{965F9E7F-F20A-4FEC-A978-00D31B897C49}" srcId="{1D88CA72-7135-4D18-B15D-385F58BE5464}" destId="{E7305D7C-0441-4EB4-8345-6D4A09CB1476}" srcOrd="7" destOrd="0" parTransId="{E336A2B7-05D9-48AB-B024-55A146A0D3A3}" sibTransId="{D3398B2F-2539-4AEA-BD0B-327310F93A7B}"/>
    <dgm:cxn modelId="{10FCA44B-806D-42F9-B202-646AA70D2AB0}" type="presOf" srcId="{FDB1118E-B747-4934-B501-EE085EE9F8BC}" destId="{1D401770-E37D-4334-BC96-27CA3F6EFB7E}" srcOrd="0" destOrd="0" presId="urn:microsoft.com/office/officeart/2005/8/layout/equation1"/>
    <dgm:cxn modelId="{706A7377-2E3F-4B08-8BEC-ADA5B95D83F4}" type="presOf" srcId="{97E5DB0F-8B90-4316-895C-5843D629C767}" destId="{EE799A97-11C1-4EB1-83D4-D907755F00B4}" srcOrd="0" destOrd="0" presId="urn:microsoft.com/office/officeart/2005/8/layout/equation1"/>
    <dgm:cxn modelId="{290EEB86-B015-4591-B0B1-3BB4EAEC3B84}" srcId="{1D88CA72-7135-4D18-B15D-385F58BE5464}" destId="{12D1C386-8214-4F80-B286-22059393A0DD}" srcOrd="6" destOrd="0" parTransId="{70DBD1E1-52B2-4E51-8B05-657BDE156335}" sibTransId="{FDB1118E-B747-4934-B501-EE085EE9F8BC}"/>
    <dgm:cxn modelId="{28E62B40-E6E3-4336-9FA7-529AE944F028}" srcId="{1D88CA72-7135-4D18-B15D-385F58BE5464}" destId="{5D1A258D-F44E-4629-A4A0-133617FE5CF7}" srcOrd="2" destOrd="0" parTransId="{6D6EF60B-3682-4148-AC73-5133EC6B5B40}" sibTransId="{B0EDD2B9-11EC-45A8-B2F1-038EA844A640}"/>
    <dgm:cxn modelId="{A96286D5-BE93-4ECF-97D5-62DAF2E94E0E}" type="presOf" srcId="{0920738B-2744-4367-ABB1-AD5BFD5A190B}" destId="{2C503554-F385-4688-9061-7DC8054D8494}" srcOrd="0" destOrd="0" presId="urn:microsoft.com/office/officeart/2005/8/layout/equation1"/>
    <dgm:cxn modelId="{16BEB3D2-2E1D-4F99-A032-7CD0B4C5C3BE}" type="presOf" srcId="{DCDCE10F-BFCE-4D57-B595-71BC5BB88223}" destId="{8E7732D2-B23A-47EC-B5FE-4B6DCAF59B23}" srcOrd="0" destOrd="0" presId="urn:microsoft.com/office/officeart/2005/8/layout/equation1"/>
    <dgm:cxn modelId="{3BCCF7D4-0895-4162-BB0D-4164E719253A}" srcId="{1D88CA72-7135-4D18-B15D-385F58BE5464}" destId="{5F334A5A-8E28-4FBA-AA32-2FFF42D8B3B5}" srcOrd="5" destOrd="0" parTransId="{F4215633-EEE5-4BEB-9E58-5F535BC0960B}" sibTransId="{1B7363C0-6261-4BB3-B714-236276DEEC07}"/>
    <dgm:cxn modelId="{CBAF6CC5-8A3F-4611-97C8-79C0DA61ABB4}" type="presOf" srcId="{5D1A258D-F44E-4629-A4A0-133617FE5CF7}" destId="{32BAAD32-6160-4040-82A6-549D25BD73E1}" srcOrd="0" destOrd="0" presId="urn:microsoft.com/office/officeart/2005/8/layout/equation1"/>
    <dgm:cxn modelId="{65213DB6-EAF8-4AE1-BF18-EA1ABCEEF2AD}" srcId="{1D88CA72-7135-4D18-B15D-385F58BE5464}" destId="{801496BF-7B58-4DF8-A1EE-94528B89F46B}" srcOrd="4" destOrd="0" parTransId="{0E9E9BBE-2BCB-40E7-8B10-057764554102}" sibTransId="{49EBF009-5574-43AC-B6FF-0D17C92152AB}"/>
    <dgm:cxn modelId="{93896448-3717-4F01-A251-9327C567FA78}" srcId="{1D88CA72-7135-4D18-B15D-385F58BE5464}" destId="{25A7E09D-9F7E-4775-9D83-A87FDCB1BF5F}" srcOrd="1" destOrd="0" parTransId="{9185657F-4B9E-472A-B57B-71AE857DC163}" sibTransId="{8865652B-6E70-4BB7-B205-4692FDAF11A4}"/>
    <dgm:cxn modelId="{AFC94939-481A-41AE-9EA7-D173A8BAB00C}" type="presOf" srcId="{1B7363C0-6261-4BB3-B714-236276DEEC07}" destId="{EBA95A8C-3753-469E-9B24-63A2C0595A67}" srcOrd="0" destOrd="0" presId="urn:microsoft.com/office/officeart/2005/8/layout/equation1"/>
    <dgm:cxn modelId="{17830BF7-5C7E-460F-BD8B-F6E84221B7F1}" type="presOf" srcId="{25A7E09D-9F7E-4775-9D83-A87FDCB1BF5F}" destId="{20AC0CF9-4B61-4B39-B0C4-E3A4B54C3B90}" srcOrd="0" destOrd="0" presId="urn:microsoft.com/office/officeart/2005/8/layout/equation1"/>
    <dgm:cxn modelId="{5A65531E-DBB4-451B-84A9-2538807B41A6}" type="presOf" srcId="{801496BF-7B58-4DF8-A1EE-94528B89F46B}" destId="{9BFAB134-3C4F-4560-99E8-87B09C856241}" srcOrd="0" destOrd="0" presId="urn:microsoft.com/office/officeart/2005/8/layout/equation1"/>
    <dgm:cxn modelId="{2A89CA05-08D2-4C91-A9F4-7CE7237E1247}" type="presOf" srcId="{1D88CA72-7135-4D18-B15D-385F58BE5464}" destId="{4F890D9C-9878-4895-810A-54B4D0E80C6A}" srcOrd="0" destOrd="0" presId="urn:microsoft.com/office/officeart/2005/8/layout/equation1"/>
    <dgm:cxn modelId="{E8F9F31B-03EC-4B15-A309-36488A60D79D}" type="presOf" srcId="{49EBF009-5574-43AC-B6FF-0D17C92152AB}" destId="{4322F2DB-A437-45D1-8308-CFCD2B6EE56F}" srcOrd="0" destOrd="0" presId="urn:microsoft.com/office/officeart/2005/8/layout/equation1"/>
    <dgm:cxn modelId="{E00C90CE-6848-4D88-A0AC-D95151CD94F6}" type="presOf" srcId="{8865652B-6E70-4BB7-B205-4692FDAF11A4}" destId="{FC2992B5-E684-4BC6-8652-5185414D7CED}" srcOrd="0" destOrd="0" presId="urn:microsoft.com/office/officeart/2005/8/layout/equation1"/>
    <dgm:cxn modelId="{60A25F40-B163-49F2-9028-7C4676D5B0B5}" type="presOf" srcId="{12D1C386-8214-4F80-B286-22059393A0DD}" destId="{4176BC33-C8AD-47B4-8FB3-85B4C75E3F5E}" srcOrd="0" destOrd="0" presId="urn:microsoft.com/office/officeart/2005/8/layout/equation1"/>
    <dgm:cxn modelId="{6C2450BC-2B6C-45A8-B0EF-052994912E50}" srcId="{1D88CA72-7135-4D18-B15D-385F58BE5464}" destId="{97E5DB0F-8B90-4316-895C-5843D629C767}" srcOrd="0" destOrd="0" parTransId="{18FF4683-3F72-48B9-AE08-AC2580A36D33}" sibTransId="{0920738B-2744-4367-ABB1-AD5BFD5A190B}"/>
    <dgm:cxn modelId="{D30E622A-8237-47C8-813C-D0028C70F911}" type="presOf" srcId="{B0EDD2B9-11EC-45A8-B2F1-038EA844A640}" destId="{2A74CC7B-B04F-4177-BFAC-6E6345A490F1}" srcOrd="0" destOrd="0" presId="urn:microsoft.com/office/officeart/2005/8/layout/equation1"/>
    <dgm:cxn modelId="{737A3960-F452-40C0-83C0-E663BA2648B7}" type="presOf" srcId="{E7305D7C-0441-4EB4-8345-6D4A09CB1476}" destId="{54A62C9C-ED5B-485A-BB95-BF81AB979E66}" srcOrd="0" destOrd="0" presId="urn:microsoft.com/office/officeart/2005/8/layout/equation1"/>
    <dgm:cxn modelId="{B99F31AF-E46F-457E-891E-C13F6649F9D9}" type="presOf" srcId="{558BFC9D-06CA-4664-BB3E-97F51F5FC6D6}" destId="{80C87DAB-2907-43EB-9B6E-71C29A57B25B}" srcOrd="0" destOrd="0" presId="urn:microsoft.com/office/officeart/2005/8/layout/equation1"/>
    <dgm:cxn modelId="{94635183-DD30-49C0-BFB6-BCABE55941AA}" srcId="{1D88CA72-7135-4D18-B15D-385F58BE5464}" destId="{558BFC9D-06CA-4664-BB3E-97F51F5FC6D6}" srcOrd="3" destOrd="0" parTransId="{89E58BBA-5350-44DC-A163-B28473B56EF4}" sibTransId="{DCDCE10F-BFCE-4D57-B595-71BC5BB88223}"/>
    <dgm:cxn modelId="{A8180897-D325-4F58-910F-109929B91E2F}" type="presParOf" srcId="{4F890D9C-9878-4895-810A-54B4D0E80C6A}" destId="{EE799A97-11C1-4EB1-83D4-D907755F00B4}" srcOrd="0" destOrd="0" presId="urn:microsoft.com/office/officeart/2005/8/layout/equation1"/>
    <dgm:cxn modelId="{BCEB9587-89B1-42D7-A1E8-1E946DA2BC77}" type="presParOf" srcId="{4F890D9C-9878-4895-810A-54B4D0E80C6A}" destId="{92BFF34C-E258-499B-8A3C-D35A52BC7C1A}" srcOrd="1" destOrd="0" presId="urn:microsoft.com/office/officeart/2005/8/layout/equation1"/>
    <dgm:cxn modelId="{ABC02B16-16E8-44C8-BB87-C36240A7216F}" type="presParOf" srcId="{4F890D9C-9878-4895-810A-54B4D0E80C6A}" destId="{2C503554-F385-4688-9061-7DC8054D8494}" srcOrd="2" destOrd="0" presId="urn:microsoft.com/office/officeart/2005/8/layout/equation1"/>
    <dgm:cxn modelId="{8D16CDB6-AAA2-4B82-A9A2-E0F4024F9A2C}" type="presParOf" srcId="{4F890D9C-9878-4895-810A-54B4D0E80C6A}" destId="{DFC3EAFC-2295-41F8-9E23-C76CE60960FE}" srcOrd="3" destOrd="0" presId="urn:microsoft.com/office/officeart/2005/8/layout/equation1"/>
    <dgm:cxn modelId="{A2117CCD-17A4-42D7-BE42-03F3EE5D5316}" type="presParOf" srcId="{4F890D9C-9878-4895-810A-54B4D0E80C6A}" destId="{20AC0CF9-4B61-4B39-B0C4-E3A4B54C3B90}" srcOrd="4" destOrd="0" presId="urn:microsoft.com/office/officeart/2005/8/layout/equation1"/>
    <dgm:cxn modelId="{B8116FE2-351B-495D-9306-416BC01D139D}" type="presParOf" srcId="{4F890D9C-9878-4895-810A-54B4D0E80C6A}" destId="{A172BCB9-E99D-488E-8526-9A6ED7127A5B}" srcOrd="5" destOrd="0" presId="urn:microsoft.com/office/officeart/2005/8/layout/equation1"/>
    <dgm:cxn modelId="{C66ACC44-9AEC-4980-8734-EA42E4227A1F}" type="presParOf" srcId="{4F890D9C-9878-4895-810A-54B4D0E80C6A}" destId="{FC2992B5-E684-4BC6-8652-5185414D7CED}" srcOrd="6" destOrd="0" presId="urn:microsoft.com/office/officeart/2005/8/layout/equation1"/>
    <dgm:cxn modelId="{12D8F272-F01C-42CD-8B81-104D18E2FC8F}" type="presParOf" srcId="{4F890D9C-9878-4895-810A-54B4D0E80C6A}" destId="{4E7E31C0-28B1-4793-811F-B7F4002112FC}" srcOrd="7" destOrd="0" presId="urn:microsoft.com/office/officeart/2005/8/layout/equation1"/>
    <dgm:cxn modelId="{6E24AA33-3357-46D1-89A6-49C5B27F3AA5}" type="presParOf" srcId="{4F890D9C-9878-4895-810A-54B4D0E80C6A}" destId="{32BAAD32-6160-4040-82A6-549D25BD73E1}" srcOrd="8" destOrd="0" presId="urn:microsoft.com/office/officeart/2005/8/layout/equation1"/>
    <dgm:cxn modelId="{2AC385CA-16FF-4049-A8C8-AD30AD9F9E9A}" type="presParOf" srcId="{4F890D9C-9878-4895-810A-54B4D0E80C6A}" destId="{0EC3D434-391C-466B-A920-3EA1EA27B5EE}" srcOrd="9" destOrd="0" presId="urn:microsoft.com/office/officeart/2005/8/layout/equation1"/>
    <dgm:cxn modelId="{EE558A38-2537-4FB5-8856-033DB6359FA4}" type="presParOf" srcId="{4F890D9C-9878-4895-810A-54B4D0E80C6A}" destId="{2A74CC7B-B04F-4177-BFAC-6E6345A490F1}" srcOrd="10" destOrd="0" presId="urn:microsoft.com/office/officeart/2005/8/layout/equation1"/>
    <dgm:cxn modelId="{A12CBFED-E78C-4F33-A8D5-6EB9BD9488D4}" type="presParOf" srcId="{4F890D9C-9878-4895-810A-54B4D0E80C6A}" destId="{DC0EB54F-CB5D-4774-A48E-79B7DD42136B}" srcOrd="11" destOrd="0" presId="urn:microsoft.com/office/officeart/2005/8/layout/equation1"/>
    <dgm:cxn modelId="{754271D7-E5E5-4C9A-B80A-112A888A0707}" type="presParOf" srcId="{4F890D9C-9878-4895-810A-54B4D0E80C6A}" destId="{80C87DAB-2907-43EB-9B6E-71C29A57B25B}" srcOrd="12" destOrd="0" presId="urn:microsoft.com/office/officeart/2005/8/layout/equation1"/>
    <dgm:cxn modelId="{8F040EE5-5780-4B50-85B2-63ADDFA1B916}" type="presParOf" srcId="{4F890D9C-9878-4895-810A-54B4D0E80C6A}" destId="{9AC6560C-33BD-46F1-B3AC-8850489D8CB8}" srcOrd="13" destOrd="0" presId="urn:microsoft.com/office/officeart/2005/8/layout/equation1"/>
    <dgm:cxn modelId="{0CB9F858-7352-4876-9655-EA5BB9949C29}" type="presParOf" srcId="{4F890D9C-9878-4895-810A-54B4D0E80C6A}" destId="{8E7732D2-B23A-47EC-B5FE-4B6DCAF59B23}" srcOrd="14" destOrd="0" presId="urn:microsoft.com/office/officeart/2005/8/layout/equation1"/>
    <dgm:cxn modelId="{0EF5B583-FBE0-4816-A53F-7BD260FFC159}" type="presParOf" srcId="{4F890D9C-9878-4895-810A-54B4D0E80C6A}" destId="{D5557DDE-6C3C-41A4-B190-0BBC41AC76EE}" srcOrd="15" destOrd="0" presId="urn:microsoft.com/office/officeart/2005/8/layout/equation1"/>
    <dgm:cxn modelId="{96D3330E-2644-496C-94B9-29007C5889B0}" type="presParOf" srcId="{4F890D9C-9878-4895-810A-54B4D0E80C6A}" destId="{9BFAB134-3C4F-4560-99E8-87B09C856241}" srcOrd="16" destOrd="0" presId="urn:microsoft.com/office/officeart/2005/8/layout/equation1"/>
    <dgm:cxn modelId="{FC5C1462-098F-4B89-AD3A-843E0B98F185}" type="presParOf" srcId="{4F890D9C-9878-4895-810A-54B4D0E80C6A}" destId="{FDC7B628-93F7-4B96-8F52-5D5819AE78F6}" srcOrd="17" destOrd="0" presId="urn:microsoft.com/office/officeart/2005/8/layout/equation1"/>
    <dgm:cxn modelId="{3C4ED6AD-C4BD-49FA-8B04-A10313CA0D89}" type="presParOf" srcId="{4F890D9C-9878-4895-810A-54B4D0E80C6A}" destId="{4322F2DB-A437-45D1-8308-CFCD2B6EE56F}" srcOrd="18" destOrd="0" presId="urn:microsoft.com/office/officeart/2005/8/layout/equation1"/>
    <dgm:cxn modelId="{EB650E02-9089-47AD-8DCD-6917EB985830}" type="presParOf" srcId="{4F890D9C-9878-4895-810A-54B4D0E80C6A}" destId="{9C30D37C-E51C-46AB-9F24-89C03150E9E7}" srcOrd="19" destOrd="0" presId="urn:microsoft.com/office/officeart/2005/8/layout/equation1"/>
    <dgm:cxn modelId="{7DDF6738-AA6D-401B-9A67-6FCD607F7C5A}" type="presParOf" srcId="{4F890D9C-9878-4895-810A-54B4D0E80C6A}" destId="{78D2EE97-A3CA-4B70-8C60-512BEBD61698}" srcOrd="20" destOrd="0" presId="urn:microsoft.com/office/officeart/2005/8/layout/equation1"/>
    <dgm:cxn modelId="{367735C7-DA35-40DE-84DF-A502EF753B0B}" type="presParOf" srcId="{4F890D9C-9878-4895-810A-54B4D0E80C6A}" destId="{AFB3E04B-F5E8-453C-9FF1-D08075AD1E36}" srcOrd="21" destOrd="0" presId="urn:microsoft.com/office/officeart/2005/8/layout/equation1"/>
    <dgm:cxn modelId="{B8631634-73D0-4E03-87E2-C7461F3EB6AA}" type="presParOf" srcId="{4F890D9C-9878-4895-810A-54B4D0E80C6A}" destId="{EBA95A8C-3753-469E-9B24-63A2C0595A67}" srcOrd="22" destOrd="0" presId="urn:microsoft.com/office/officeart/2005/8/layout/equation1"/>
    <dgm:cxn modelId="{6C182335-7BAB-4035-95CC-23EF9839B8BA}" type="presParOf" srcId="{4F890D9C-9878-4895-810A-54B4D0E80C6A}" destId="{40F952CE-3DF1-4463-8318-06F46866A8DE}" srcOrd="23" destOrd="0" presId="urn:microsoft.com/office/officeart/2005/8/layout/equation1"/>
    <dgm:cxn modelId="{C8B801D8-14E7-497D-968D-4ED7E177AE6E}" type="presParOf" srcId="{4F890D9C-9878-4895-810A-54B4D0E80C6A}" destId="{4176BC33-C8AD-47B4-8FB3-85B4C75E3F5E}" srcOrd="24" destOrd="0" presId="urn:microsoft.com/office/officeart/2005/8/layout/equation1"/>
    <dgm:cxn modelId="{324EA8D7-8AAB-44E6-8DB8-3BF2E237F791}" type="presParOf" srcId="{4F890D9C-9878-4895-810A-54B4D0E80C6A}" destId="{6D8F8DC8-5446-410B-A5B8-5F5A15DAD1DD}" srcOrd="25" destOrd="0" presId="urn:microsoft.com/office/officeart/2005/8/layout/equation1"/>
    <dgm:cxn modelId="{6F4E8A1C-56C5-44B6-8D42-152BBF2C8FFB}" type="presParOf" srcId="{4F890D9C-9878-4895-810A-54B4D0E80C6A}" destId="{1D401770-E37D-4334-BC96-27CA3F6EFB7E}" srcOrd="26" destOrd="0" presId="urn:microsoft.com/office/officeart/2005/8/layout/equation1"/>
    <dgm:cxn modelId="{621F79AA-D3F0-4D02-853B-D8E0058CA614}" type="presParOf" srcId="{4F890D9C-9878-4895-810A-54B4D0E80C6A}" destId="{15AE762A-AEA8-40CB-B1EB-211355F9AEB2}" srcOrd="27" destOrd="0" presId="urn:microsoft.com/office/officeart/2005/8/layout/equation1"/>
    <dgm:cxn modelId="{6BF2B7B0-76C4-421B-B653-2895ADE1CBB9}" type="presParOf" srcId="{4F890D9C-9878-4895-810A-54B4D0E80C6A}" destId="{54A62C9C-ED5B-485A-BB95-BF81AB979E66}" srcOrd="2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06C7F7-617B-448C-8495-06001733BD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6578DD2D-47F8-44B1-A886-6993379D3086}">
      <dgm:prSet/>
      <dgm:spPr/>
      <dgm:t>
        <a:bodyPr/>
        <a:lstStyle/>
        <a:p>
          <a:pPr rtl="0"/>
          <a:r>
            <a:rPr lang="pt-BR" u="sng" dirty="0" smtClean="0"/>
            <a:t>Os Interessados no Plano de Negócios:</a:t>
          </a:r>
          <a:endParaRPr lang="pt-BR" dirty="0"/>
        </a:p>
      </dgm:t>
    </dgm:pt>
    <dgm:pt modelId="{E6CE670D-C05F-4B3B-B65D-9B839C47C72A}" type="parTrans" cxnId="{20D3CB83-B011-4C57-A0DB-55A3D61ED60A}">
      <dgm:prSet/>
      <dgm:spPr/>
      <dgm:t>
        <a:bodyPr/>
        <a:lstStyle/>
        <a:p>
          <a:endParaRPr lang="pt-BR"/>
        </a:p>
      </dgm:t>
    </dgm:pt>
    <dgm:pt modelId="{3A398D3E-C8BB-43C0-A009-D6B47BDE8460}" type="sibTrans" cxnId="{20D3CB83-B011-4C57-A0DB-55A3D61ED60A}">
      <dgm:prSet/>
      <dgm:spPr/>
      <dgm:t>
        <a:bodyPr/>
        <a:lstStyle/>
        <a:p>
          <a:endParaRPr lang="pt-BR"/>
        </a:p>
      </dgm:t>
    </dgm:pt>
    <dgm:pt modelId="{EAE21BE5-BA4F-468D-8C1D-9078A7BCCA7D}">
      <dgm:prSet custT="1"/>
      <dgm:spPr/>
      <dgm:t>
        <a:bodyPr/>
        <a:lstStyle/>
        <a:p>
          <a:pPr rtl="0"/>
          <a:r>
            <a:rPr lang="pt-BR" sz="1800" dirty="0" smtClean="0"/>
            <a:t>Investidores / sócios</a:t>
          </a:r>
          <a:endParaRPr lang="pt-BR" sz="1800" dirty="0"/>
        </a:p>
      </dgm:t>
    </dgm:pt>
    <dgm:pt modelId="{E157D8C3-AF2D-4669-86E6-13D6404504F6}" type="parTrans" cxnId="{7BF7210D-F4CD-4B42-BD43-2D0077790855}">
      <dgm:prSet/>
      <dgm:spPr/>
      <dgm:t>
        <a:bodyPr/>
        <a:lstStyle/>
        <a:p>
          <a:endParaRPr lang="pt-BR"/>
        </a:p>
      </dgm:t>
    </dgm:pt>
    <dgm:pt modelId="{C4DDD2EF-6704-46B7-B5C7-730B04549013}" type="sibTrans" cxnId="{7BF7210D-F4CD-4B42-BD43-2D0077790855}">
      <dgm:prSet/>
      <dgm:spPr/>
      <dgm:t>
        <a:bodyPr/>
        <a:lstStyle/>
        <a:p>
          <a:endParaRPr lang="pt-BR"/>
        </a:p>
      </dgm:t>
    </dgm:pt>
    <dgm:pt modelId="{F552C6BE-BC6F-48F0-A725-4BAE84054F0D}">
      <dgm:prSet custT="1"/>
      <dgm:spPr/>
      <dgm:t>
        <a:bodyPr/>
        <a:lstStyle/>
        <a:p>
          <a:pPr rtl="0"/>
          <a:r>
            <a:rPr lang="pt-BR" sz="1800" dirty="0" smtClean="0"/>
            <a:t>Investidores / capitalistas – capital de risco</a:t>
          </a:r>
          <a:endParaRPr lang="pt-BR" sz="1800" dirty="0"/>
        </a:p>
      </dgm:t>
    </dgm:pt>
    <dgm:pt modelId="{872618C6-AFD5-45F4-A049-24B6917F5766}" type="parTrans" cxnId="{8005E564-5B8E-4A8C-8A3B-D5468D11BAB9}">
      <dgm:prSet/>
      <dgm:spPr/>
      <dgm:t>
        <a:bodyPr/>
        <a:lstStyle/>
        <a:p>
          <a:endParaRPr lang="pt-BR"/>
        </a:p>
      </dgm:t>
    </dgm:pt>
    <dgm:pt modelId="{8E0D9264-02EC-4D0B-84FE-77455C7494A9}" type="sibTrans" cxnId="{8005E564-5B8E-4A8C-8A3B-D5468D11BAB9}">
      <dgm:prSet/>
      <dgm:spPr/>
      <dgm:t>
        <a:bodyPr/>
        <a:lstStyle/>
        <a:p>
          <a:endParaRPr lang="pt-BR"/>
        </a:p>
      </dgm:t>
    </dgm:pt>
    <dgm:pt modelId="{E34BC271-9D5A-48E8-B5FD-3B86289BA7DA}">
      <dgm:prSet custT="1"/>
      <dgm:spPr/>
      <dgm:t>
        <a:bodyPr/>
        <a:lstStyle/>
        <a:p>
          <a:pPr rtl="0"/>
          <a:r>
            <a:rPr lang="pt-BR" sz="1800" dirty="0" smtClean="0"/>
            <a:t>Agentes financiadores</a:t>
          </a:r>
          <a:endParaRPr lang="pt-BR" sz="1800" dirty="0"/>
        </a:p>
      </dgm:t>
    </dgm:pt>
    <dgm:pt modelId="{67D0FC0A-F4FB-4AFA-A128-912DCAD9C7A3}" type="parTrans" cxnId="{6474BD25-7445-4CB1-B0B3-F7F1C9C9FC19}">
      <dgm:prSet/>
      <dgm:spPr/>
      <dgm:t>
        <a:bodyPr/>
        <a:lstStyle/>
        <a:p>
          <a:endParaRPr lang="pt-BR"/>
        </a:p>
      </dgm:t>
    </dgm:pt>
    <dgm:pt modelId="{E81DA163-5967-41A9-83E5-32242A2DA058}" type="sibTrans" cxnId="{6474BD25-7445-4CB1-B0B3-F7F1C9C9FC19}">
      <dgm:prSet/>
      <dgm:spPr/>
      <dgm:t>
        <a:bodyPr/>
        <a:lstStyle/>
        <a:p>
          <a:endParaRPr lang="pt-BR"/>
        </a:p>
      </dgm:t>
    </dgm:pt>
    <dgm:pt modelId="{848C0992-89A3-4FC1-9D5A-17878320924C}">
      <dgm:prSet custT="1"/>
      <dgm:spPr/>
      <dgm:t>
        <a:bodyPr/>
        <a:lstStyle/>
        <a:p>
          <a:pPr rtl="0"/>
          <a:r>
            <a:rPr lang="pt-BR" sz="1800" dirty="0" smtClean="0"/>
            <a:t>Governo local / comunidade</a:t>
          </a:r>
          <a:endParaRPr lang="pt-BR" sz="1800" dirty="0"/>
        </a:p>
      </dgm:t>
    </dgm:pt>
    <dgm:pt modelId="{84A78DB9-82C3-408D-A7C0-5FF6613B46F6}" type="parTrans" cxnId="{4F72C56A-4B85-4065-9281-AA4B4C3B5FCA}">
      <dgm:prSet/>
      <dgm:spPr/>
      <dgm:t>
        <a:bodyPr/>
        <a:lstStyle/>
        <a:p>
          <a:endParaRPr lang="pt-BR"/>
        </a:p>
      </dgm:t>
    </dgm:pt>
    <dgm:pt modelId="{3F093337-8148-4E5C-B77F-AD3449476912}" type="sibTrans" cxnId="{4F72C56A-4B85-4065-9281-AA4B4C3B5FCA}">
      <dgm:prSet/>
      <dgm:spPr/>
      <dgm:t>
        <a:bodyPr/>
        <a:lstStyle/>
        <a:p>
          <a:endParaRPr lang="pt-BR"/>
        </a:p>
      </dgm:t>
    </dgm:pt>
    <dgm:pt modelId="{DAA6B362-43FF-4C1B-9385-18079E7DBD12}">
      <dgm:prSet custT="1"/>
      <dgm:spPr/>
      <dgm:t>
        <a:bodyPr/>
        <a:lstStyle/>
        <a:p>
          <a:pPr rtl="0"/>
          <a:r>
            <a:rPr lang="pt-BR" sz="1800" dirty="0" smtClean="0"/>
            <a:t>O próprio empreendedor</a:t>
          </a:r>
          <a:endParaRPr lang="pt-BR" sz="1800" dirty="0"/>
        </a:p>
      </dgm:t>
    </dgm:pt>
    <dgm:pt modelId="{D8D52627-61C4-4EE0-B471-4EFFD75448B3}" type="parTrans" cxnId="{B8B49E83-CC98-4225-8468-251100DDE408}">
      <dgm:prSet/>
      <dgm:spPr/>
      <dgm:t>
        <a:bodyPr/>
        <a:lstStyle/>
        <a:p>
          <a:endParaRPr lang="pt-BR"/>
        </a:p>
      </dgm:t>
    </dgm:pt>
    <dgm:pt modelId="{CBF4B734-1C3F-4E19-A2FE-98B6EDE0D9E6}" type="sibTrans" cxnId="{B8B49E83-CC98-4225-8468-251100DDE408}">
      <dgm:prSet/>
      <dgm:spPr/>
      <dgm:t>
        <a:bodyPr/>
        <a:lstStyle/>
        <a:p>
          <a:endParaRPr lang="pt-BR"/>
        </a:p>
      </dgm:t>
    </dgm:pt>
    <dgm:pt modelId="{CA094E38-9ADA-4826-9348-504CF7CCBE3C}" type="pres">
      <dgm:prSet presAssocID="{A806C7F7-617B-448C-8495-06001733BDC5}" presName="Name0" presStyleCnt="0">
        <dgm:presLayoutVars>
          <dgm:dir/>
          <dgm:animLvl val="lvl"/>
          <dgm:resizeHandles val="exact"/>
        </dgm:presLayoutVars>
      </dgm:prSet>
      <dgm:spPr/>
      <dgm:t>
        <a:bodyPr/>
        <a:lstStyle/>
        <a:p>
          <a:endParaRPr lang="pt-BR"/>
        </a:p>
      </dgm:t>
    </dgm:pt>
    <dgm:pt modelId="{95882B77-16DC-4760-A9EE-2389A8C0198F}" type="pres">
      <dgm:prSet presAssocID="{6578DD2D-47F8-44B1-A886-6993379D3086}" presName="linNode" presStyleCnt="0"/>
      <dgm:spPr/>
    </dgm:pt>
    <dgm:pt modelId="{99551437-E209-40EA-ADF0-DA3A65CF9218}" type="pres">
      <dgm:prSet presAssocID="{6578DD2D-47F8-44B1-A886-6993379D3086}" presName="parentText" presStyleLbl="node1" presStyleIdx="0" presStyleCnt="1">
        <dgm:presLayoutVars>
          <dgm:chMax val="1"/>
          <dgm:bulletEnabled val="1"/>
        </dgm:presLayoutVars>
      </dgm:prSet>
      <dgm:spPr/>
      <dgm:t>
        <a:bodyPr/>
        <a:lstStyle/>
        <a:p>
          <a:endParaRPr lang="pt-BR"/>
        </a:p>
      </dgm:t>
    </dgm:pt>
    <dgm:pt modelId="{30B53BF0-F919-42CF-9CAB-A17A9429C8CE}" type="pres">
      <dgm:prSet presAssocID="{6578DD2D-47F8-44B1-A886-6993379D3086}" presName="descendantText" presStyleLbl="alignAccFollowNode1" presStyleIdx="0" presStyleCnt="1">
        <dgm:presLayoutVars>
          <dgm:bulletEnabled val="1"/>
        </dgm:presLayoutVars>
      </dgm:prSet>
      <dgm:spPr/>
      <dgm:t>
        <a:bodyPr/>
        <a:lstStyle/>
        <a:p>
          <a:endParaRPr lang="pt-BR"/>
        </a:p>
      </dgm:t>
    </dgm:pt>
  </dgm:ptLst>
  <dgm:cxnLst>
    <dgm:cxn modelId="{DE27AE2B-24FE-44BE-95D3-FDAF7A8712C8}" type="presOf" srcId="{EAE21BE5-BA4F-468D-8C1D-9078A7BCCA7D}" destId="{30B53BF0-F919-42CF-9CAB-A17A9429C8CE}" srcOrd="0" destOrd="0" presId="urn:microsoft.com/office/officeart/2005/8/layout/vList5"/>
    <dgm:cxn modelId="{5FB0015D-596E-45D4-B95D-C1D56BA1E99D}" type="presOf" srcId="{F552C6BE-BC6F-48F0-A725-4BAE84054F0D}" destId="{30B53BF0-F919-42CF-9CAB-A17A9429C8CE}" srcOrd="0" destOrd="1" presId="urn:microsoft.com/office/officeart/2005/8/layout/vList5"/>
    <dgm:cxn modelId="{838F4FD4-9668-48F5-B569-0A8024D44AA5}" type="presOf" srcId="{6578DD2D-47F8-44B1-A886-6993379D3086}" destId="{99551437-E209-40EA-ADF0-DA3A65CF9218}" srcOrd="0" destOrd="0" presId="urn:microsoft.com/office/officeart/2005/8/layout/vList5"/>
    <dgm:cxn modelId="{EA5144E4-75C2-40EB-B880-D7C297ABC3C5}" type="presOf" srcId="{A806C7F7-617B-448C-8495-06001733BDC5}" destId="{CA094E38-9ADA-4826-9348-504CF7CCBE3C}" srcOrd="0" destOrd="0" presId="urn:microsoft.com/office/officeart/2005/8/layout/vList5"/>
    <dgm:cxn modelId="{B8B49E83-CC98-4225-8468-251100DDE408}" srcId="{6578DD2D-47F8-44B1-A886-6993379D3086}" destId="{DAA6B362-43FF-4C1B-9385-18079E7DBD12}" srcOrd="4" destOrd="0" parTransId="{D8D52627-61C4-4EE0-B471-4EFFD75448B3}" sibTransId="{CBF4B734-1C3F-4E19-A2FE-98B6EDE0D9E6}"/>
    <dgm:cxn modelId="{4F72C56A-4B85-4065-9281-AA4B4C3B5FCA}" srcId="{6578DD2D-47F8-44B1-A886-6993379D3086}" destId="{848C0992-89A3-4FC1-9D5A-17878320924C}" srcOrd="3" destOrd="0" parTransId="{84A78DB9-82C3-408D-A7C0-5FF6613B46F6}" sibTransId="{3F093337-8148-4E5C-B77F-AD3449476912}"/>
    <dgm:cxn modelId="{20D3CB83-B011-4C57-A0DB-55A3D61ED60A}" srcId="{A806C7F7-617B-448C-8495-06001733BDC5}" destId="{6578DD2D-47F8-44B1-A886-6993379D3086}" srcOrd="0" destOrd="0" parTransId="{E6CE670D-C05F-4B3B-B65D-9B839C47C72A}" sibTransId="{3A398D3E-C8BB-43C0-A009-D6B47BDE8460}"/>
    <dgm:cxn modelId="{7BF7210D-F4CD-4B42-BD43-2D0077790855}" srcId="{6578DD2D-47F8-44B1-A886-6993379D3086}" destId="{EAE21BE5-BA4F-468D-8C1D-9078A7BCCA7D}" srcOrd="0" destOrd="0" parTransId="{E157D8C3-AF2D-4669-86E6-13D6404504F6}" sibTransId="{C4DDD2EF-6704-46B7-B5C7-730B04549013}"/>
    <dgm:cxn modelId="{8005E564-5B8E-4A8C-8A3B-D5468D11BAB9}" srcId="{6578DD2D-47F8-44B1-A886-6993379D3086}" destId="{F552C6BE-BC6F-48F0-A725-4BAE84054F0D}" srcOrd="1" destOrd="0" parTransId="{872618C6-AFD5-45F4-A049-24B6917F5766}" sibTransId="{8E0D9264-02EC-4D0B-84FE-77455C7494A9}"/>
    <dgm:cxn modelId="{71D9B469-89FB-4D72-9F90-B00C74AF0EC8}" type="presOf" srcId="{848C0992-89A3-4FC1-9D5A-17878320924C}" destId="{30B53BF0-F919-42CF-9CAB-A17A9429C8CE}" srcOrd="0" destOrd="3" presId="urn:microsoft.com/office/officeart/2005/8/layout/vList5"/>
    <dgm:cxn modelId="{6474BD25-7445-4CB1-B0B3-F7F1C9C9FC19}" srcId="{6578DD2D-47F8-44B1-A886-6993379D3086}" destId="{E34BC271-9D5A-48E8-B5FD-3B86289BA7DA}" srcOrd="2" destOrd="0" parTransId="{67D0FC0A-F4FB-4AFA-A128-912DCAD9C7A3}" sibTransId="{E81DA163-5967-41A9-83E5-32242A2DA058}"/>
    <dgm:cxn modelId="{10F7C3D7-5EB1-4E37-B98E-30A15D9A965D}" type="presOf" srcId="{DAA6B362-43FF-4C1B-9385-18079E7DBD12}" destId="{30B53BF0-F919-42CF-9CAB-A17A9429C8CE}" srcOrd="0" destOrd="4" presId="urn:microsoft.com/office/officeart/2005/8/layout/vList5"/>
    <dgm:cxn modelId="{0C45393B-C2F7-40DD-9291-FC468240B5DE}" type="presOf" srcId="{E34BC271-9D5A-48E8-B5FD-3B86289BA7DA}" destId="{30B53BF0-F919-42CF-9CAB-A17A9429C8CE}" srcOrd="0" destOrd="2" presId="urn:microsoft.com/office/officeart/2005/8/layout/vList5"/>
    <dgm:cxn modelId="{94C1CDE2-D188-4EAF-8A50-786C7C34CD5A}" type="presParOf" srcId="{CA094E38-9ADA-4826-9348-504CF7CCBE3C}" destId="{95882B77-16DC-4760-A9EE-2389A8C0198F}" srcOrd="0" destOrd="0" presId="urn:microsoft.com/office/officeart/2005/8/layout/vList5"/>
    <dgm:cxn modelId="{90E560F3-F17F-4788-877A-954C5EA0827F}" type="presParOf" srcId="{95882B77-16DC-4760-A9EE-2389A8C0198F}" destId="{99551437-E209-40EA-ADF0-DA3A65CF9218}" srcOrd="0" destOrd="0" presId="urn:microsoft.com/office/officeart/2005/8/layout/vList5"/>
    <dgm:cxn modelId="{144A2073-9B95-475C-BBAB-994B798240DA}" type="presParOf" srcId="{95882B77-16DC-4760-A9EE-2389A8C0198F}" destId="{30B53BF0-F919-42CF-9CAB-A17A9429C8C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3C97B8-81FB-4416-AB32-D523B818523A}"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pt-BR"/>
        </a:p>
      </dgm:t>
    </dgm:pt>
    <dgm:pt modelId="{4C9A9635-7091-4D58-BF9C-75C4EFF870D8}">
      <dgm:prSet phldrT="[Texto]" custT="1"/>
      <dgm:spPr/>
      <dgm:t>
        <a:bodyPr/>
        <a:lstStyle/>
        <a:p>
          <a:r>
            <a:rPr lang="pt-BR" sz="2000" b="1" dirty="0" smtClean="0"/>
            <a:t>Foco</a:t>
          </a:r>
          <a:endParaRPr lang="pt-BR" sz="2000" b="1" dirty="0"/>
        </a:p>
      </dgm:t>
    </dgm:pt>
    <dgm:pt modelId="{176B0B68-059B-4455-AF2D-9CC68574F7AB}" type="parTrans" cxnId="{EEFE093B-058E-4E2B-A29D-ADDC2D5DB646}">
      <dgm:prSet/>
      <dgm:spPr/>
      <dgm:t>
        <a:bodyPr/>
        <a:lstStyle/>
        <a:p>
          <a:endParaRPr lang="pt-BR" sz="2000" b="1"/>
        </a:p>
      </dgm:t>
    </dgm:pt>
    <dgm:pt modelId="{702EF1FF-D815-4DD4-A7C7-B4568E8CBE2B}" type="sibTrans" cxnId="{EEFE093B-058E-4E2B-A29D-ADDC2D5DB646}">
      <dgm:prSet/>
      <dgm:spPr/>
      <dgm:t>
        <a:bodyPr/>
        <a:lstStyle/>
        <a:p>
          <a:endParaRPr lang="pt-BR" sz="2000" b="1"/>
        </a:p>
      </dgm:t>
    </dgm:pt>
    <dgm:pt modelId="{9940DB70-F8F1-45E7-8721-84E4A3CAD275}">
      <dgm:prSet phldrT="[Texto]" custT="1"/>
      <dgm:spPr/>
      <dgm:t>
        <a:bodyPr/>
        <a:lstStyle/>
        <a:p>
          <a:r>
            <a:rPr lang="pt-BR" sz="2000" b="1" dirty="0" smtClean="0"/>
            <a:t>O que fazer</a:t>
          </a:r>
          <a:endParaRPr lang="pt-BR" sz="2000" b="1" dirty="0"/>
        </a:p>
      </dgm:t>
    </dgm:pt>
    <dgm:pt modelId="{10A27813-61F2-4C0B-92EA-CCDBF683C33E}" type="parTrans" cxnId="{40BF16B1-BBB6-498A-9DBD-6C27395A2779}">
      <dgm:prSet/>
      <dgm:spPr/>
      <dgm:t>
        <a:bodyPr/>
        <a:lstStyle/>
        <a:p>
          <a:endParaRPr lang="pt-BR" sz="2000" b="1"/>
        </a:p>
      </dgm:t>
    </dgm:pt>
    <dgm:pt modelId="{2D883ECD-989C-4AD9-AE00-B6B2FDFB9E7E}" type="sibTrans" cxnId="{40BF16B1-BBB6-498A-9DBD-6C27395A2779}">
      <dgm:prSet/>
      <dgm:spPr/>
      <dgm:t>
        <a:bodyPr/>
        <a:lstStyle/>
        <a:p>
          <a:endParaRPr lang="pt-BR" sz="2000" b="1"/>
        </a:p>
      </dgm:t>
    </dgm:pt>
    <dgm:pt modelId="{13650B7E-165E-4694-9DD4-A1AA5B221194}">
      <dgm:prSet phldrT="[Texto]" custT="1"/>
      <dgm:spPr/>
      <dgm:t>
        <a:bodyPr/>
        <a:lstStyle/>
        <a:p>
          <a:r>
            <a:rPr lang="pt-BR" sz="2000" b="1" dirty="0" smtClean="0"/>
            <a:t>O que não fazer</a:t>
          </a:r>
          <a:endParaRPr lang="pt-BR" sz="2000" b="1" dirty="0"/>
        </a:p>
      </dgm:t>
    </dgm:pt>
    <dgm:pt modelId="{A7A7DB7D-8542-4319-A0D7-D82BFE97A6E0}" type="parTrans" cxnId="{F93C6458-716D-4D81-835F-0761DE525DDA}">
      <dgm:prSet/>
      <dgm:spPr/>
      <dgm:t>
        <a:bodyPr/>
        <a:lstStyle/>
        <a:p>
          <a:endParaRPr lang="pt-BR" sz="2000" b="1"/>
        </a:p>
      </dgm:t>
    </dgm:pt>
    <dgm:pt modelId="{0F48DE7B-7736-4B73-8A88-49103F294731}" type="sibTrans" cxnId="{F93C6458-716D-4D81-835F-0761DE525DDA}">
      <dgm:prSet/>
      <dgm:spPr/>
      <dgm:t>
        <a:bodyPr/>
        <a:lstStyle/>
        <a:p>
          <a:endParaRPr lang="pt-BR" sz="2000" b="1"/>
        </a:p>
      </dgm:t>
    </dgm:pt>
    <dgm:pt modelId="{7D1188DB-1E38-4FAF-BAA3-6D5C72651D50}">
      <dgm:prSet phldrT="[Texto]" custT="1"/>
      <dgm:spPr/>
      <dgm:t>
        <a:bodyPr/>
        <a:lstStyle/>
        <a:p>
          <a:r>
            <a:rPr lang="pt-BR" sz="2000" b="1" dirty="0" smtClean="0"/>
            <a:t>Consistência</a:t>
          </a:r>
          <a:endParaRPr lang="pt-BR" sz="2000" b="1" dirty="0"/>
        </a:p>
      </dgm:t>
    </dgm:pt>
    <dgm:pt modelId="{9F737404-2867-481A-9DE7-CC76207FA8AE}" type="parTrans" cxnId="{A5B21334-439E-46B9-A7F7-92F58C8CF563}">
      <dgm:prSet/>
      <dgm:spPr/>
      <dgm:t>
        <a:bodyPr/>
        <a:lstStyle/>
        <a:p>
          <a:endParaRPr lang="pt-BR" sz="2000" b="1"/>
        </a:p>
      </dgm:t>
    </dgm:pt>
    <dgm:pt modelId="{B950B731-8A8A-40EB-97F6-FC23794CE1D3}" type="sibTrans" cxnId="{A5B21334-439E-46B9-A7F7-92F58C8CF563}">
      <dgm:prSet/>
      <dgm:spPr/>
      <dgm:t>
        <a:bodyPr/>
        <a:lstStyle/>
        <a:p>
          <a:endParaRPr lang="pt-BR" sz="2000" b="1"/>
        </a:p>
      </dgm:t>
    </dgm:pt>
    <dgm:pt modelId="{BC3DCF47-1F7F-4FF0-9625-23E10691F069}">
      <dgm:prSet phldrT="[Texto]" custT="1"/>
      <dgm:spPr/>
      <dgm:t>
        <a:bodyPr/>
        <a:lstStyle/>
        <a:p>
          <a:r>
            <a:rPr lang="pt-BR" sz="2000" b="1" dirty="0" smtClean="0"/>
            <a:t>Como seremos conhecidos</a:t>
          </a:r>
          <a:endParaRPr lang="pt-BR" sz="2000" b="1" dirty="0"/>
        </a:p>
      </dgm:t>
    </dgm:pt>
    <dgm:pt modelId="{25AAC408-6B06-494E-A6C9-73C349429B2E}" type="parTrans" cxnId="{CD8EE0E6-9A4E-466B-B4BA-686CD7EC64BC}">
      <dgm:prSet/>
      <dgm:spPr/>
      <dgm:t>
        <a:bodyPr/>
        <a:lstStyle/>
        <a:p>
          <a:endParaRPr lang="pt-BR" sz="2000" b="1"/>
        </a:p>
      </dgm:t>
    </dgm:pt>
    <dgm:pt modelId="{7BA1DE4E-8DBF-49E7-B8B6-9E262E793B81}" type="sibTrans" cxnId="{CD8EE0E6-9A4E-466B-B4BA-686CD7EC64BC}">
      <dgm:prSet/>
      <dgm:spPr/>
      <dgm:t>
        <a:bodyPr/>
        <a:lstStyle/>
        <a:p>
          <a:endParaRPr lang="pt-BR" sz="2000" b="1"/>
        </a:p>
      </dgm:t>
    </dgm:pt>
    <dgm:pt modelId="{5057D8FF-2132-445B-BB9E-3978BEA4A6F2}">
      <dgm:prSet phldrT="[Texto]" custT="1"/>
      <dgm:spPr/>
      <dgm:t>
        <a:bodyPr/>
        <a:lstStyle/>
        <a:p>
          <a:r>
            <a:rPr lang="pt-BR" sz="2000" b="1" dirty="0" smtClean="0"/>
            <a:t>Em que somos bons</a:t>
          </a:r>
          <a:endParaRPr lang="pt-BR" sz="2000" b="1" dirty="0"/>
        </a:p>
      </dgm:t>
    </dgm:pt>
    <dgm:pt modelId="{A511C8CE-5537-40E5-83DC-D27CA107E332}" type="parTrans" cxnId="{0C91FC26-932F-4BBD-9267-2AC1C3FE3269}">
      <dgm:prSet/>
      <dgm:spPr/>
      <dgm:t>
        <a:bodyPr/>
        <a:lstStyle/>
        <a:p>
          <a:endParaRPr lang="pt-BR" sz="2000" b="1"/>
        </a:p>
      </dgm:t>
    </dgm:pt>
    <dgm:pt modelId="{81BAEBC8-FE10-4904-9BF0-2329FF621A80}" type="sibTrans" cxnId="{0C91FC26-932F-4BBD-9267-2AC1C3FE3269}">
      <dgm:prSet/>
      <dgm:spPr/>
      <dgm:t>
        <a:bodyPr/>
        <a:lstStyle/>
        <a:p>
          <a:endParaRPr lang="pt-BR" sz="2000" b="1"/>
        </a:p>
      </dgm:t>
    </dgm:pt>
    <dgm:pt modelId="{AF18D589-4912-4BF4-958A-C40694DD6DFD}" type="pres">
      <dgm:prSet presAssocID="{B43C97B8-81FB-4416-AB32-D523B818523A}" presName="Name0" presStyleCnt="0">
        <dgm:presLayoutVars>
          <dgm:dir/>
          <dgm:animLvl val="lvl"/>
          <dgm:resizeHandles/>
        </dgm:presLayoutVars>
      </dgm:prSet>
      <dgm:spPr/>
      <dgm:t>
        <a:bodyPr/>
        <a:lstStyle/>
        <a:p>
          <a:endParaRPr lang="pt-BR"/>
        </a:p>
      </dgm:t>
    </dgm:pt>
    <dgm:pt modelId="{4B15D273-B17E-4FFE-9DB0-0C25429CE332}" type="pres">
      <dgm:prSet presAssocID="{4C9A9635-7091-4D58-BF9C-75C4EFF870D8}" presName="linNode" presStyleCnt="0"/>
      <dgm:spPr/>
      <dgm:t>
        <a:bodyPr/>
        <a:lstStyle/>
        <a:p>
          <a:endParaRPr lang="pt-BR"/>
        </a:p>
      </dgm:t>
    </dgm:pt>
    <dgm:pt modelId="{80D27741-97B1-4FB9-8B83-081079994C38}" type="pres">
      <dgm:prSet presAssocID="{4C9A9635-7091-4D58-BF9C-75C4EFF870D8}" presName="parentShp" presStyleLbl="node1" presStyleIdx="0" presStyleCnt="2">
        <dgm:presLayoutVars>
          <dgm:bulletEnabled val="1"/>
        </dgm:presLayoutVars>
      </dgm:prSet>
      <dgm:spPr/>
      <dgm:t>
        <a:bodyPr/>
        <a:lstStyle/>
        <a:p>
          <a:endParaRPr lang="pt-BR"/>
        </a:p>
      </dgm:t>
    </dgm:pt>
    <dgm:pt modelId="{E3236B6F-B297-45EF-85E9-4672596585A6}" type="pres">
      <dgm:prSet presAssocID="{4C9A9635-7091-4D58-BF9C-75C4EFF870D8}" presName="childShp" presStyleLbl="bgAccFollowNode1" presStyleIdx="0" presStyleCnt="2">
        <dgm:presLayoutVars>
          <dgm:bulletEnabled val="1"/>
        </dgm:presLayoutVars>
      </dgm:prSet>
      <dgm:spPr/>
      <dgm:t>
        <a:bodyPr/>
        <a:lstStyle/>
        <a:p>
          <a:endParaRPr lang="pt-BR"/>
        </a:p>
      </dgm:t>
    </dgm:pt>
    <dgm:pt modelId="{BCBA1F98-B6B0-4EA6-B449-E474BA8DF054}" type="pres">
      <dgm:prSet presAssocID="{702EF1FF-D815-4DD4-A7C7-B4568E8CBE2B}" presName="spacing" presStyleCnt="0"/>
      <dgm:spPr/>
      <dgm:t>
        <a:bodyPr/>
        <a:lstStyle/>
        <a:p>
          <a:endParaRPr lang="pt-BR"/>
        </a:p>
      </dgm:t>
    </dgm:pt>
    <dgm:pt modelId="{A1B37A1F-F3E1-4800-9607-B187C05CF581}" type="pres">
      <dgm:prSet presAssocID="{7D1188DB-1E38-4FAF-BAA3-6D5C72651D50}" presName="linNode" presStyleCnt="0"/>
      <dgm:spPr/>
      <dgm:t>
        <a:bodyPr/>
        <a:lstStyle/>
        <a:p>
          <a:endParaRPr lang="pt-BR"/>
        </a:p>
      </dgm:t>
    </dgm:pt>
    <dgm:pt modelId="{29186F04-8EE5-4BAE-96BA-DCB614F6D32F}" type="pres">
      <dgm:prSet presAssocID="{7D1188DB-1E38-4FAF-BAA3-6D5C72651D50}" presName="parentShp" presStyleLbl="node1" presStyleIdx="1" presStyleCnt="2">
        <dgm:presLayoutVars>
          <dgm:bulletEnabled val="1"/>
        </dgm:presLayoutVars>
      </dgm:prSet>
      <dgm:spPr/>
      <dgm:t>
        <a:bodyPr/>
        <a:lstStyle/>
        <a:p>
          <a:endParaRPr lang="pt-BR"/>
        </a:p>
      </dgm:t>
    </dgm:pt>
    <dgm:pt modelId="{731D1544-5ADF-4144-BB5B-E60C1430635F}" type="pres">
      <dgm:prSet presAssocID="{7D1188DB-1E38-4FAF-BAA3-6D5C72651D50}" presName="childShp" presStyleLbl="bgAccFollowNode1" presStyleIdx="1" presStyleCnt="2">
        <dgm:presLayoutVars>
          <dgm:bulletEnabled val="1"/>
        </dgm:presLayoutVars>
      </dgm:prSet>
      <dgm:spPr/>
      <dgm:t>
        <a:bodyPr/>
        <a:lstStyle/>
        <a:p>
          <a:endParaRPr lang="pt-BR"/>
        </a:p>
      </dgm:t>
    </dgm:pt>
  </dgm:ptLst>
  <dgm:cxnLst>
    <dgm:cxn modelId="{CD8EE0E6-9A4E-466B-B4BA-686CD7EC64BC}" srcId="{7D1188DB-1E38-4FAF-BAA3-6D5C72651D50}" destId="{BC3DCF47-1F7F-4FF0-9625-23E10691F069}" srcOrd="0" destOrd="0" parTransId="{25AAC408-6B06-494E-A6C9-73C349429B2E}" sibTransId="{7BA1DE4E-8DBF-49E7-B8B6-9E262E793B81}"/>
    <dgm:cxn modelId="{F75845DB-0B29-4D3F-B1AD-3E9CDDC0B009}" type="presOf" srcId="{B43C97B8-81FB-4416-AB32-D523B818523A}" destId="{AF18D589-4912-4BF4-958A-C40694DD6DFD}" srcOrd="0" destOrd="0" presId="urn:microsoft.com/office/officeart/2005/8/layout/vList6"/>
    <dgm:cxn modelId="{98CD5463-20BF-4B6F-9273-D3700BE48D1A}" type="presOf" srcId="{4C9A9635-7091-4D58-BF9C-75C4EFF870D8}" destId="{80D27741-97B1-4FB9-8B83-081079994C38}" srcOrd="0" destOrd="0" presId="urn:microsoft.com/office/officeart/2005/8/layout/vList6"/>
    <dgm:cxn modelId="{A5B21334-439E-46B9-A7F7-92F58C8CF563}" srcId="{B43C97B8-81FB-4416-AB32-D523B818523A}" destId="{7D1188DB-1E38-4FAF-BAA3-6D5C72651D50}" srcOrd="1" destOrd="0" parTransId="{9F737404-2867-481A-9DE7-CC76207FA8AE}" sibTransId="{B950B731-8A8A-40EB-97F6-FC23794CE1D3}"/>
    <dgm:cxn modelId="{EEFE093B-058E-4E2B-A29D-ADDC2D5DB646}" srcId="{B43C97B8-81FB-4416-AB32-D523B818523A}" destId="{4C9A9635-7091-4D58-BF9C-75C4EFF870D8}" srcOrd="0" destOrd="0" parTransId="{176B0B68-059B-4455-AF2D-9CC68574F7AB}" sibTransId="{702EF1FF-D815-4DD4-A7C7-B4568E8CBE2B}"/>
    <dgm:cxn modelId="{0C91FC26-932F-4BBD-9267-2AC1C3FE3269}" srcId="{7D1188DB-1E38-4FAF-BAA3-6D5C72651D50}" destId="{5057D8FF-2132-445B-BB9E-3978BEA4A6F2}" srcOrd="1" destOrd="0" parTransId="{A511C8CE-5537-40E5-83DC-D27CA107E332}" sibTransId="{81BAEBC8-FE10-4904-9BF0-2329FF621A80}"/>
    <dgm:cxn modelId="{BA4ABE56-FE42-4899-95D1-487B7876A4CD}" type="presOf" srcId="{13650B7E-165E-4694-9DD4-A1AA5B221194}" destId="{E3236B6F-B297-45EF-85E9-4672596585A6}" srcOrd="0" destOrd="1" presId="urn:microsoft.com/office/officeart/2005/8/layout/vList6"/>
    <dgm:cxn modelId="{A5D9B66B-273B-406D-8EAF-6A986FB31B41}" type="presOf" srcId="{5057D8FF-2132-445B-BB9E-3978BEA4A6F2}" destId="{731D1544-5ADF-4144-BB5B-E60C1430635F}" srcOrd="0" destOrd="1" presId="urn:microsoft.com/office/officeart/2005/8/layout/vList6"/>
    <dgm:cxn modelId="{F93C6458-716D-4D81-835F-0761DE525DDA}" srcId="{4C9A9635-7091-4D58-BF9C-75C4EFF870D8}" destId="{13650B7E-165E-4694-9DD4-A1AA5B221194}" srcOrd="1" destOrd="0" parTransId="{A7A7DB7D-8542-4319-A0D7-D82BFE97A6E0}" sibTransId="{0F48DE7B-7736-4B73-8A88-49103F294731}"/>
    <dgm:cxn modelId="{9425EFD1-AF68-4F2C-8E6D-ED47E87398B9}" type="presOf" srcId="{BC3DCF47-1F7F-4FF0-9625-23E10691F069}" destId="{731D1544-5ADF-4144-BB5B-E60C1430635F}" srcOrd="0" destOrd="0" presId="urn:microsoft.com/office/officeart/2005/8/layout/vList6"/>
    <dgm:cxn modelId="{40BF16B1-BBB6-498A-9DBD-6C27395A2779}" srcId="{4C9A9635-7091-4D58-BF9C-75C4EFF870D8}" destId="{9940DB70-F8F1-45E7-8721-84E4A3CAD275}" srcOrd="0" destOrd="0" parTransId="{10A27813-61F2-4C0B-92EA-CCDBF683C33E}" sibTransId="{2D883ECD-989C-4AD9-AE00-B6B2FDFB9E7E}"/>
    <dgm:cxn modelId="{4CABCC9F-D7A1-41EE-97F7-59459820BE9A}" type="presOf" srcId="{9940DB70-F8F1-45E7-8721-84E4A3CAD275}" destId="{E3236B6F-B297-45EF-85E9-4672596585A6}" srcOrd="0" destOrd="0" presId="urn:microsoft.com/office/officeart/2005/8/layout/vList6"/>
    <dgm:cxn modelId="{D1284917-6F0B-4C48-99F6-65FB064FFC54}" type="presOf" srcId="{7D1188DB-1E38-4FAF-BAA3-6D5C72651D50}" destId="{29186F04-8EE5-4BAE-96BA-DCB614F6D32F}" srcOrd="0" destOrd="0" presId="urn:microsoft.com/office/officeart/2005/8/layout/vList6"/>
    <dgm:cxn modelId="{3FDDE92B-D31F-40C7-AC4A-00D25346229A}" type="presParOf" srcId="{AF18D589-4912-4BF4-958A-C40694DD6DFD}" destId="{4B15D273-B17E-4FFE-9DB0-0C25429CE332}" srcOrd="0" destOrd="0" presId="urn:microsoft.com/office/officeart/2005/8/layout/vList6"/>
    <dgm:cxn modelId="{FC4FBA1D-1D3E-4F61-94B7-2F10024F9888}" type="presParOf" srcId="{4B15D273-B17E-4FFE-9DB0-0C25429CE332}" destId="{80D27741-97B1-4FB9-8B83-081079994C38}" srcOrd="0" destOrd="0" presId="urn:microsoft.com/office/officeart/2005/8/layout/vList6"/>
    <dgm:cxn modelId="{E69D0675-4797-4F57-8460-4986F3DAA7EF}" type="presParOf" srcId="{4B15D273-B17E-4FFE-9DB0-0C25429CE332}" destId="{E3236B6F-B297-45EF-85E9-4672596585A6}" srcOrd="1" destOrd="0" presId="urn:microsoft.com/office/officeart/2005/8/layout/vList6"/>
    <dgm:cxn modelId="{62F62964-C1B5-4C5D-9135-4664B675E406}" type="presParOf" srcId="{AF18D589-4912-4BF4-958A-C40694DD6DFD}" destId="{BCBA1F98-B6B0-4EA6-B449-E474BA8DF054}" srcOrd="1" destOrd="0" presId="urn:microsoft.com/office/officeart/2005/8/layout/vList6"/>
    <dgm:cxn modelId="{33543120-13F4-4DFC-8ADA-91F19868218D}" type="presParOf" srcId="{AF18D589-4912-4BF4-958A-C40694DD6DFD}" destId="{A1B37A1F-F3E1-4800-9607-B187C05CF581}" srcOrd="2" destOrd="0" presId="urn:microsoft.com/office/officeart/2005/8/layout/vList6"/>
    <dgm:cxn modelId="{BB7EE345-48C0-4527-AD0E-8D5455027EEB}" type="presParOf" srcId="{A1B37A1F-F3E1-4800-9607-B187C05CF581}" destId="{29186F04-8EE5-4BAE-96BA-DCB614F6D32F}" srcOrd="0" destOrd="0" presId="urn:microsoft.com/office/officeart/2005/8/layout/vList6"/>
    <dgm:cxn modelId="{952FA7D2-9C13-426B-84BE-52B0CA8DD8B2}" type="presParOf" srcId="{A1B37A1F-F3E1-4800-9607-B187C05CF581}" destId="{731D1544-5ADF-4144-BB5B-E60C1430635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88CA72-7135-4D18-B15D-385F58BE5464}" type="doc">
      <dgm:prSet loTypeId="urn:microsoft.com/office/officeart/2005/8/layout/process4" loCatId="process" qsTypeId="urn:microsoft.com/office/officeart/2005/8/quickstyle/simple5" qsCatId="simple" csTypeId="urn:microsoft.com/office/officeart/2005/8/colors/colorful2" csCatId="colorful" phldr="1"/>
      <dgm:spPr/>
      <dgm:t>
        <a:bodyPr/>
        <a:lstStyle/>
        <a:p>
          <a:endParaRPr lang="pt-BR"/>
        </a:p>
      </dgm:t>
    </dgm:pt>
    <dgm:pt modelId="{97E5DB0F-8B90-4316-895C-5843D629C767}">
      <dgm:prSet custT="1"/>
      <dgm:spPr/>
      <dgm:t>
        <a:bodyPr/>
        <a:lstStyle/>
        <a:p>
          <a:pPr rtl="0"/>
          <a:r>
            <a:rPr lang="pt-BR" sz="2400" b="1" dirty="0" smtClean="0">
              <a:effectLst>
                <a:outerShdw blurRad="38100" dist="38100" dir="2700000" algn="tl">
                  <a:srgbClr val="000000">
                    <a:alpha val="43137"/>
                  </a:srgbClr>
                </a:outerShdw>
              </a:effectLst>
            </a:rPr>
            <a:t>1) Sumário Executivo</a:t>
          </a:r>
          <a:endParaRPr lang="pt-BR" sz="2400" b="1" dirty="0">
            <a:effectLst>
              <a:outerShdw blurRad="38100" dist="38100" dir="2700000" algn="tl">
                <a:srgbClr val="000000">
                  <a:alpha val="43137"/>
                </a:srgbClr>
              </a:outerShdw>
            </a:effectLst>
          </a:endParaRPr>
        </a:p>
      </dgm:t>
    </dgm:pt>
    <dgm:pt modelId="{18FF4683-3F72-48B9-AE08-AC2580A36D33}" type="parTrans" cxnId="{6C2450BC-2B6C-45A8-B0EF-052994912E50}">
      <dgm:prSet/>
      <dgm:spPr/>
      <dgm:t>
        <a:bodyPr/>
        <a:lstStyle/>
        <a:p>
          <a:endParaRPr lang="pt-BR" sz="2800" b="1">
            <a:effectLst>
              <a:outerShdw blurRad="38100" dist="38100" dir="2700000" algn="tl">
                <a:srgbClr val="000000">
                  <a:alpha val="43137"/>
                </a:srgbClr>
              </a:outerShdw>
            </a:effectLst>
          </a:endParaRPr>
        </a:p>
      </dgm:t>
    </dgm:pt>
    <dgm:pt modelId="{0920738B-2744-4367-ABB1-AD5BFD5A190B}" type="sibTrans" cxnId="{6C2450BC-2B6C-45A8-B0EF-052994912E50}">
      <dgm:prSet/>
      <dgm:spPr/>
      <dgm:t>
        <a:bodyPr/>
        <a:lstStyle/>
        <a:p>
          <a:endParaRPr lang="pt-BR" sz="2800" b="1">
            <a:effectLst>
              <a:outerShdw blurRad="38100" dist="38100" dir="2700000" algn="tl">
                <a:srgbClr val="000000">
                  <a:alpha val="43137"/>
                </a:srgbClr>
              </a:outerShdw>
            </a:effectLst>
          </a:endParaRPr>
        </a:p>
      </dgm:t>
    </dgm:pt>
    <dgm:pt modelId="{25A7E09D-9F7E-4775-9D83-A87FDCB1BF5F}">
      <dgm:prSet custT="1"/>
      <dgm:spPr/>
      <dgm:t>
        <a:bodyPr/>
        <a:lstStyle/>
        <a:p>
          <a:pPr rtl="0"/>
          <a:r>
            <a:rPr lang="pt-BR" sz="2400" b="1" dirty="0" smtClean="0">
              <a:effectLst>
                <a:outerShdw blurRad="38100" dist="38100" dir="2700000" algn="tl">
                  <a:srgbClr val="000000">
                    <a:alpha val="43137"/>
                  </a:srgbClr>
                </a:outerShdw>
              </a:effectLst>
            </a:rPr>
            <a:t>2) Análise de Mercado</a:t>
          </a:r>
          <a:endParaRPr lang="pt-BR" sz="2400" b="1" dirty="0">
            <a:effectLst>
              <a:outerShdw blurRad="38100" dist="38100" dir="2700000" algn="tl">
                <a:srgbClr val="000000">
                  <a:alpha val="43137"/>
                </a:srgbClr>
              </a:outerShdw>
            </a:effectLst>
          </a:endParaRPr>
        </a:p>
      </dgm:t>
    </dgm:pt>
    <dgm:pt modelId="{9185657F-4B9E-472A-B57B-71AE857DC163}" type="parTrans" cxnId="{93896448-3717-4F01-A251-9327C567FA78}">
      <dgm:prSet/>
      <dgm:spPr/>
      <dgm:t>
        <a:bodyPr/>
        <a:lstStyle/>
        <a:p>
          <a:endParaRPr lang="pt-BR" sz="2800" b="1">
            <a:effectLst>
              <a:outerShdw blurRad="38100" dist="38100" dir="2700000" algn="tl">
                <a:srgbClr val="000000">
                  <a:alpha val="43137"/>
                </a:srgbClr>
              </a:outerShdw>
            </a:effectLst>
          </a:endParaRPr>
        </a:p>
      </dgm:t>
    </dgm:pt>
    <dgm:pt modelId="{8865652B-6E70-4BB7-B205-4692FDAF11A4}" type="sibTrans" cxnId="{93896448-3717-4F01-A251-9327C567FA78}">
      <dgm:prSet/>
      <dgm:spPr/>
      <dgm:t>
        <a:bodyPr/>
        <a:lstStyle/>
        <a:p>
          <a:endParaRPr lang="pt-BR" sz="2800" b="1">
            <a:effectLst>
              <a:outerShdw blurRad="38100" dist="38100" dir="2700000" algn="tl">
                <a:srgbClr val="000000">
                  <a:alpha val="43137"/>
                </a:srgbClr>
              </a:outerShdw>
            </a:effectLst>
          </a:endParaRPr>
        </a:p>
      </dgm:t>
    </dgm:pt>
    <dgm:pt modelId="{5D1A258D-F44E-4629-A4A0-133617FE5CF7}">
      <dgm:prSet custT="1"/>
      <dgm:spPr/>
      <dgm:t>
        <a:bodyPr/>
        <a:lstStyle/>
        <a:p>
          <a:pPr rtl="0"/>
          <a:r>
            <a:rPr lang="pt-BR" sz="2400" b="1" dirty="0" smtClean="0">
              <a:effectLst>
                <a:outerShdw blurRad="38100" dist="38100" dir="2700000" algn="tl">
                  <a:srgbClr val="000000">
                    <a:alpha val="43137"/>
                  </a:srgbClr>
                </a:outerShdw>
              </a:effectLst>
            </a:rPr>
            <a:t>3) Plano de Marketing</a:t>
          </a:r>
          <a:endParaRPr lang="pt-BR" sz="2400" b="1" dirty="0">
            <a:effectLst>
              <a:outerShdw blurRad="38100" dist="38100" dir="2700000" algn="tl">
                <a:srgbClr val="000000">
                  <a:alpha val="43137"/>
                </a:srgbClr>
              </a:outerShdw>
            </a:effectLst>
          </a:endParaRPr>
        </a:p>
      </dgm:t>
    </dgm:pt>
    <dgm:pt modelId="{6D6EF60B-3682-4148-AC73-5133EC6B5B40}" type="parTrans" cxnId="{28E62B40-E6E3-4336-9FA7-529AE944F028}">
      <dgm:prSet/>
      <dgm:spPr/>
      <dgm:t>
        <a:bodyPr/>
        <a:lstStyle/>
        <a:p>
          <a:endParaRPr lang="pt-BR" sz="2800" b="1">
            <a:effectLst>
              <a:outerShdw blurRad="38100" dist="38100" dir="2700000" algn="tl">
                <a:srgbClr val="000000">
                  <a:alpha val="43137"/>
                </a:srgbClr>
              </a:outerShdw>
            </a:effectLst>
          </a:endParaRPr>
        </a:p>
      </dgm:t>
    </dgm:pt>
    <dgm:pt modelId="{B0EDD2B9-11EC-45A8-B2F1-038EA844A640}" type="sibTrans" cxnId="{28E62B40-E6E3-4336-9FA7-529AE944F028}">
      <dgm:prSet/>
      <dgm:spPr/>
      <dgm:t>
        <a:bodyPr/>
        <a:lstStyle/>
        <a:p>
          <a:endParaRPr lang="pt-BR" sz="2800" b="1">
            <a:effectLst>
              <a:outerShdw blurRad="38100" dist="38100" dir="2700000" algn="tl">
                <a:srgbClr val="000000">
                  <a:alpha val="43137"/>
                </a:srgbClr>
              </a:outerShdw>
            </a:effectLst>
          </a:endParaRPr>
        </a:p>
      </dgm:t>
    </dgm:pt>
    <dgm:pt modelId="{558BFC9D-06CA-4664-BB3E-97F51F5FC6D6}">
      <dgm:prSet custT="1"/>
      <dgm:spPr/>
      <dgm:t>
        <a:bodyPr/>
        <a:lstStyle/>
        <a:p>
          <a:pPr rtl="0"/>
          <a:r>
            <a:rPr lang="pt-BR" sz="2400" b="1" dirty="0" smtClean="0">
              <a:effectLst>
                <a:outerShdw blurRad="38100" dist="38100" dir="2700000" algn="tl">
                  <a:srgbClr val="000000">
                    <a:alpha val="43137"/>
                  </a:srgbClr>
                </a:outerShdw>
              </a:effectLst>
            </a:rPr>
            <a:t>4) Plano Operacional</a:t>
          </a:r>
          <a:endParaRPr lang="pt-BR" sz="2400" b="1" dirty="0">
            <a:effectLst>
              <a:outerShdw blurRad="38100" dist="38100" dir="2700000" algn="tl">
                <a:srgbClr val="000000">
                  <a:alpha val="43137"/>
                </a:srgbClr>
              </a:outerShdw>
            </a:effectLst>
          </a:endParaRPr>
        </a:p>
      </dgm:t>
    </dgm:pt>
    <dgm:pt modelId="{89E58BBA-5350-44DC-A163-B28473B56EF4}" type="parTrans" cxnId="{94635183-DD30-49C0-BFB6-BCABE55941AA}">
      <dgm:prSet/>
      <dgm:spPr/>
      <dgm:t>
        <a:bodyPr/>
        <a:lstStyle/>
        <a:p>
          <a:endParaRPr lang="pt-BR" sz="2800" b="1">
            <a:effectLst>
              <a:outerShdw blurRad="38100" dist="38100" dir="2700000" algn="tl">
                <a:srgbClr val="000000">
                  <a:alpha val="43137"/>
                </a:srgbClr>
              </a:outerShdw>
            </a:effectLst>
          </a:endParaRPr>
        </a:p>
      </dgm:t>
    </dgm:pt>
    <dgm:pt modelId="{DCDCE10F-BFCE-4D57-B595-71BC5BB88223}" type="sibTrans" cxnId="{94635183-DD30-49C0-BFB6-BCABE55941AA}">
      <dgm:prSet/>
      <dgm:spPr/>
      <dgm:t>
        <a:bodyPr/>
        <a:lstStyle/>
        <a:p>
          <a:endParaRPr lang="pt-BR" sz="2800" b="1">
            <a:effectLst>
              <a:outerShdw blurRad="38100" dist="38100" dir="2700000" algn="tl">
                <a:srgbClr val="000000">
                  <a:alpha val="43137"/>
                </a:srgbClr>
              </a:outerShdw>
            </a:effectLst>
          </a:endParaRPr>
        </a:p>
      </dgm:t>
    </dgm:pt>
    <dgm:pt modelId="{801496BF-7B58-4DF8-A1EE-94528B89F46B}">
      <dgm:prSet custT="1"/>
      <dgm:spPr/>
      <dgm:t>
        <a:bodyPr/>
        <a:lstStyle/>
        <a:p>
          <a:pPr rtl="0"/>
          <a:r>
            <a:rPr lang="pt-BR" sz="2400" b="1" dirty="0" smtClean="0">
              <a:effectLst>
                <a:outerShdw blurRad="38100" dist="38100" dir="2700000" algn="tl">
                  <a:srgbClr val="000000">
                    <a:alpha val="43137"/>
                  </a:srgbClr>
                </a:outerShdw>
              </a:effectLst>
            </a:rPr>
            <a:t>5) Plano Financeiro</a:t>
          </a:r>
          <a:endParaRPr lang="pt-BR" sz="2400" b="1" dirty="0">
            <a:effectLst>
              <a:outerShdw blurRad="38100" dist="38100" dir="2700000" algn="tl">
                <a:srgbClr val="000000">
                  <a:alpha val="43137"/>
                </a:srgbClr>
              </a:outerShdw>
            </a:effectLst>
          </a:endParaRPr>
        </a:p>
      </dgm:t>
    </dgm:pt>
    <dgm:pt modelId="{0E9E9BBE-2BCB-40E7-8B10-057764554102}" type="parTrans" cxnId="{65213DB6-EAF8-4AE1-BF18-EA1ABCEEF2AD}">
      <dgm:prSet/>
      <dgm:spPr/>
      <dgm:t>
        <a:bodyPr/>
        <a:lstStyle/>
        <a:p>
          <a:endParaRPr lang="pt-BR" sz="2800" b="1">
            <a:effectLst>
              <a:outerShdw blurRad="38100" dist="38100" dir="2700000" algn="tl">
                <a:srgbClr val="000000">
                  <a:alpha val="43137"/>
                </a:srgbClr>
              </a:outerShdw>
            </a:effectLst>
          </a:endParaRPr>
        </a:p>
      </dgm:t>
    </dgm:pt>
    <dgm:pt modelId="{49EBF009-5574-43AC-B6FF-0D17C92152AB}" type="sibTrans" cxnId="{65213DB6-EAF8-4AE1-BF18-EA1ABCEEF2AD}">
      <dgm:prSet/>
      <dgm:spPr/>
      <dgm:t>
        <a:bodyPr/>
        <a:lstStyle/>
        <a:p>
          <a:endParaRPr lang="pt-BR" sz="2800" b="1">
            <a:effectLst>
              <a:outerShdw blurRad="38100" dist="38100" dir="2700000" algn="tl">
                <a:srgbClr val="000000">
                  <a:alpha val="43137"/>
                </a:srgbClr>
              </a:outerShdw>
            </a:effectLst>
          </a:endParaRPr>
        </a:p>
      </dgm:t>
    </dgm:pt>
    <dgm:pt modelId="{8E4314F2-57C6-4AB9-849D-67FD4E5D13AD}">
      <dgm:prSet custT="1"/>
      <dgm:spPr/>
      <dgm:t>
        <a:bodyPr/>
        <a:lstStyle/>
        <a:p>
          <a:pPr rtl="0"/>
          <a:r>
            <a:rPr lang="pt-BR" sz="2400" b="1" dirty="0" smtClean="0">
              <a:effectLst>
                <a:outerShdw blurRad="38100" dist="38100" dir="2700000" algn="tl">
                  <a:srgbClr val="000000">
                    <a:alpha val="43137"/>
                  </a:srgbClr>
                </a:outerShdw>
              </a:effectLst>
            </a:rPr>
            <a:t>6) Análise de Cenários</a:t>
          </a:r>
          <a:endParaRPr lang="pt-BR" sz="2400" b="1" dirty="0">
            <a:effectLst>
              <a:outerShdw blurRad="38100" dist="38100" dir="2700000" algn="tl">
                <a:srgbClr val="000000">
                  <a:alpha val="43137"/>
                </a:srgbClr>
              </a:outerShdw>
            </a:effectLst>
          </a:endParaRPr>
        </a:p>
      </dgm:t>
    </dgm:pt>
    <dgm:pt modelId="{50A99B0F-6132-44BC-A8C4-AB5A2901EF54}" type="parTrans" cxnId="{5DAF6901-8F6E-4055-95F5-A68D3B5F4988}">
      <dgm:prSet/>
      <dgm:spPr/>
      <dgm:t>
        <a:bodyPr/>
        <a:lstStyle/>
        <a:p>
          <a:endParaRPr lang="pt-BR" sz="2800" b="1">
            <a:effectLst>
              <a:outerShdw blurRad="38100" dist="38100" dir="2700000" algn="tl">
                <a:srgbClr val="000000">
                  <a:alpha val="43137"/>
                </a:srgbClr>
              </a:outerShdw>
            </a:effectLst>
          </a:endParaRPr>
        </a:p>
      </dgm:t>
    </dgm:pt>
    <dgm:pt modelId="{EC87B435-509B-439F-8740-5A5A6D263403}" type="sibTrans" cxnId="{5DAF6901-8F6E-4055-95F5-A68D3B5F4988}">
      <dgm:prSet/>
      <dgm:spPr/>
      <dgm:t>
        <a:bodyPr/>
        <a:lstStyle/>
        <a:p>
          <a:endParaRPr lang="pt-BR" sz="2800" b="1">
            <a:effectLst>
              <a:outerShdw blurRad="38100" dist="38100" dir="2700000" algn="tl">
                <a:srgbClr val="000000">
                  <a:alpha val="43137"/>
                </a:srgbClr>
              </a:outerShdw>
            </a:effectLst>
          </a:endParaRPr>
        </a:p>
      </dgm:t>
    </dgm:pt>
    <dgm:pt modelId="{8B701FA5-DB0D-4374-BE7E-043325BD92F0}">
      <dgm:prSet custT="1"/>
      <dgm:spPr/>
      <dgm:t>
        <a:bodyPr/>
        <a:lstStyle/>
        <a:p>
          <a:pPr rtl="0"/>
          <a:r>
            <a:rPr lang="pt-BR" sz="2400" b="1" dirty="0" smtClean="0">
              <a:effectLst>
                <a:outerShdw blurRad="38100" dist="38100" dir="2700000" algn="tl">
                  <a:srgbClr val="000000">
                    <a:alpha val="43137"/>
                  </a:srgbClr>
                </a:outerShdw>
              </a:effectLst>
            </a:rPr>
            <a:t>7) Análise de Estratégias</a:t>
          </a:r>
          <a:endParaRPr lang="pt-BR" sz="2400" b="1" dirty="0">
            <a:effectLst>
              <a:outerShdw blurRad="38100" dist="38100" dir="2700000" algn="tl">
                <a:srgbClr val="000000">
                  <a:alpha val="43137"/>
                </a:srgbClr>
              </a:outerShdw>
            </a:effectLst>
          </a:endParaRPr>
        </a:p>
      </dgm:t>
    </dgm:pt>
    <dgm:pt modelId="{85BAB8C5-2DBA-464C-9FD4-44E23C988344}" type="parTrans" cxnId="{F9D45782-D748-45CC-A9D3-8BF05E0E4202}">
      <dgm:prSet/>
      <dgm:spPr/>
      <dgm:t>
        <a:bodyPr/>
        <a:lstStyle/>
        <a:p>
          <a:endParaRPr lang="pt-BR" sz="2800" b="1">
            <a:effectLst>
              <a:outerShdw blurRad="38100" dist="38100" dir="2700000" algn="tl">
                <a:srgbClr val="000000">
                  <a:alpha val="43137"/>
                </a:srgbClr>
              </a:outerShdw>
            </a:effectLst>
          </a:endParaRPr>
        </a:p>
      </dgm:t>
    </dgm:pt>
    <dgm:pt modelId="{94839591-D43E-4076-9B1C-9C33AD3C8A5F}" type="sibTrans" cxnId="{F9D45782-D748-45CC-A9D3-8BF05E0E4202}">
      <dgm:prSet/>
      <dgm:spPr/>
      <dgm:t>
        <a:bodyPr/>
        <a:lstStyle/>
        <a:p>
          <a:endParaRPr lang="pt-BR" sz="2800" b="1">
            <a:effectLst>
              <a:outerShdw blurRad="38100" dist="38100" dir="2700000" algn="tl">
                <a:srgbClr val="000000">
                  <a:alpha val="43137"/>
                </a:srgbClr>
              </a:outerShdw>
            </a:effectLst>
          </a:endParaRPr>
        </a:p>
      </dgm:t>
    </dgm:pt>
    <dgm:pt modelId="{746B0BB2-4D5E-492A-880A-31791AC7265D}" type="pres">
      <dgm:prSet presAssocID="{1D88CA72-7135-4D18-B15D-385F58BE5464}" presName="Name0" presStyleCnt="0">
        <dgm:presLayoutVars>
          <dgm:dir/>
          <dgm:animLvl val="lvl"/>
          <dgm:resizeHandles val="exact"/>
        </dgm:presLayoutVars>
      </dgm:prSet>
      <dgm:spPr/>
      <dgm:t>
        <a:bodyPr/>
        <a:lstStyle/>
        <a:p>
          <a:endParaRPr lang="pt-BR"/>
        </a:p>
      </dgm:t>
    </dgm:pt>
    <dgm:pt modelId="{01B05DC1-7D57-44FC-89F5-1C56EB6182E0}" type="pres">
      <dgm:prSet presAssocID="{8B701FA5-DB0D-4374-BE7E-043325BD92F0}" presName="boxAndChildren" presStyleCnt="0"/>
      <dgm:spPr/>
    </dgm:pt>
    <dgm:pt modelId="{FB031CCE-3AF8-4F73-B4B1-FC8B851B3864}" type="pres">
      <dgm:prSet presAssocID="{8B701FA5-DB0D-4374-BE7E-043325BD92F0}" presName="parentTextBox" presStyleLbl="node1" presStyleIdx="0" presStyleCnt="7"/>
      <dgm:spPr/>
      <dgm:t>
        <a:bodyPr/>
        <a:lstStyle/>
        <a:p>
          <a:endParaRPr lang="pt-BR"/>
        </a:p>
      </dgm:t>
    </dgm:pt>
    <dgm:pt modelId="{20EEB6E9-7D5B-4096-9812-20A4F00DC447}" type="pres">
      <dgm:prSet presAssocID="{EC87B435-509B-439F-8740-5A5A6D263403}" presName="sp" presStyleCnt="0"/>
      <dgm:spPr/>
    </dgm:pt>
    <dgm:pt modelId="{46F704FC-A42F-4964-8A1A-921AA7E91063}" type="pres">
      <dgm:prSet presAssocID="{8E4314F2-57C6-4AB9-849D-67FD4E5D13AD}" presName="arrowAndChildren" presStyleCnt="0"/>
      <dgm:spPr/>
    </dgm:pt>
    <dgm:pt modelId="{69930F76-0A61-4A03-8BEE-320E5A8BEFED}" type="pres">
      <dgm:prSet presAssocID="{8E4314F2-57C6-4AB9-849D-67FD4E5D13AD}" presName="parentTextArrow" presStyleLbl="node1" presStyleIdx="1" presStyleCnt="7"/>
      <dgm:spPr/>
      <dgm:t>
        <a:bodyPr/>
        <a:lstStyle/>
        <a:p>
          <a:endParaRPr lang="pt-BR"/>
        </a:p>
      </dgm:t>
    </dgm:pt>
    <dgm:pt modelId="{5CCE8F7C-495A-46D6-91A5-994C864F6AFA}" type="pres">
      <dgm:prSet presAssocID="{49EBF009-5574-43AC-B6FF-0D17C92152AB}" presName="sp" presStyleCnt="0"/>
      <dgm:spPr/>
    </dgm:pt>
    <dgm:pt modelId="{7A8379F8-921F-4B17-8C77-D965D75F69CD}" type="pres">
      <dgm:prSet presAssocID="{801496BF-7B58-4DF8-A1EE-94528B89F46B}" presName="arrowAndChildren" presStyleCnt="0"/>
      <dgm:spPr/>
    </dgm:pt>
    <dgm:pt modelId="{4744005F-59B0-4E93-9AE4-B5A7E243AF85}" type="pres">
      <dgm:prSet presAssocID="{801496BF-7B58-4DF8-A1EE-94528B89F46B}" presName="parentTextArrow" presStyleLbl="node1" presStyleIdx="2" presStyleCnt="7"/>
      <dgm:spPr/>
      <dgm:t>
        <a:bodyPr/>
        <a:lstStyle/>
        <a:p>
          <a:endParaRPr lang="pt-BR"/>
        </a:p>
      </dgm:t>
    </dgm:pt>
    <dgm:pt modelId="{5B787009-BE95-4FF3-9F4E-85B5CD606354}" type="pres">
      <dgm:prSet presAssocID="{DCDCE10F-BFCE-4D57-B595-71BC5BB88223}" presName="sp" presStyleCnt="0"/>
      <dgm:spPr/>
    </dgm:pt>
    <dgm:pt modelId="{7FDF7DCE-B52B-4CE6-9B94-970FA9A50B34}" type="pres">
      <dgm:prSet presAssocID="{558BFC9D-06CA-4664-BB3E-97F51F5FC6D6}" presName="arrowAndChildren" presStyleCnt="0"/>
      <dgm:spPr/>
    </dgm:pt>
    <dgm:pt modelId="{FFEAC1A1-FE93-4F4E-9B2E-BF6F86BC88D4}" type="pres">
      <dgm:prSet presAssocID="{558BFC9D-06CA-4664-BB3E-97F51F5FC6D6}" presName="parentTextArrow" presStyleLbl="node1" presStyleIdx="3" presStyleCnt="7"/>
      <dgm:spPr/>
      <dgm:t>
        <a:bodyPr/>
        <a:lstStyle/>
        <a:p>
          <a:endParaRPr lang="pt-BR"/>
        </a:p>
      </dgm:t>
    </dgm:pt>
    <dgm:pt modelId="{787A9DD4-2F66-4A8D-808D-54FD1E726224}" type="pres">
      <dgm:prSet presAssocID="{B0EDD2B9-11EC-45A8-B2F1-038EA844A640}" presName="sp" presStyleCnt="0"/>
      <dgm:spPr/>
    </dgm:pt>
    <dgm:pt modelId="{B4D416E8-8A19-45A8-95F8-931A5FA8CA90}" type="pres">
      <dgm:prSet presAssocID="{5D1A258D-F44E-4629-A4A0-133617FE5CF7}" presName="arrowAndChildren" presStyleCnt="0"/>
      <dgm:spPr/>
    </dgm:pt>
    <dgm:pt modelId="{ACE95929-7EC0-4CB3-84B3-4980095FDFE0}" type="pres">
      <dgm:prSet presAssocID="{5D1A258D-F44E-4629-A4A0-133617FE5CF7}" presName="parentTextArrow" presStyleLbl="node1" presStyleIdx="4" presStyleCnt="7"/>
      <dgm:spPr/>
      <dgm:t>
        <a:bodyPr/>
        <a:lstStyle/>
        <a:p>
          <a:endParaRPr lang="pt-BR"/>
        </a:p>
      </dgm:t>
    </dgm:pt>
    <dgm:pt modelId="{5B4516C6-B6FA-4A8F-AD0C-BBBFC12F0F93}" type="pres">
      <dgm:prSet presAssocID="{8865652B-6E70-4BB7-B205-4692FDAF11A4}" presName="sp" presStyleCnt="0"/>
      <dgm:spPr/>
    </dgm:pt>
    <dgm:pt modelId="{EF5246F6-DD47-4277-BAB6-8139BFF398C8}" type="pres">
      <dgm:prSet presAssocID="{25A7E09D-9F7E-4775-9D83-A87FDCB1BF5F}" presName="arrowAndChildren" presStyleCnt="0"/>
      <dgm:spPr/>
    </dgm:pt>
    <dgm:pt modelId="{7ECA574A-25C1-407D-BD7A-EE1A4ED0D0F3}" type="pres">
      <dgm:prSet presAssocID="{25A7E09D-9F7E-4775-9D83-A87FDCB1BF5F}" presName="parentTextArrow" presStyleLbl="node1" presStyleIdx="5" presStyleCnt="7"/>
      <dgm:spPr/>
      <dgm:t>
        <a:bodyPr/>
        <a:lstStyle/>
        <a:p>
          <a:endParaRPr lang="pt-BR"/>
        </a:p>
      </dgm:t>
    </dgm:pt>
    <dgm:pt modelId="{6B6B75B4-C034-451A-999D-F2571580CFAD}" type="pres">
      <dgm:prSet presAssocID="{0920738B-2744-4367-ABB1-AD5BFD5A190B}" presName="sp" presStyleCnt="0"/>
      <dgm:spPr/>
    </dgm:pt>
    <dgm:pt modelId="{5E4E5A9A-7322-40FB-8790-740C4AAA6208}" type="pres">
      <dgm:prSet presAssocID="{97E5DB0F-8B90-4316-895C-5843D629C767}" presName="arrowAndChildren" presStyleCnt="0"/>
      <dgm:spPr/>
    </dgm:pt>
    <dgm:pt modelId="{FF1F5576-7D2A-421A-9139-998BFD9CDAC8}" type="pres">
      <dgm:prSet presAssocID="{97E5DB0F-8B90-4316-895C-5843D629C767}" presName="parentTextArrow" presStyleLbl="node1" presStyleIdx="6" presStyleCnt="7"/>
      <dgm:spPr/>
      <dgm:t>
        <a:bodyPr/>
        <a:lstStyle/>
        <a:p>
          <a:endParaRPr lang="pt-BR"/>
        </a:p>
      </dgm:t>
    </dgm:pt>
  </dgm:ptLst>
  <dgm:cxnLst>
    <dgm:cxn modelId="{B2473424-DFAA-43AE-8CD9-E76D329772B9}" type="presOf" srcId="{25A7E09D-9F7E-4775-9D83-A87FDCB1BF5F}" destId="{7ECA574A-25C1-407D-BD7A-EE1A4ED0D0F3}" srcOrd="0" destOrd="0" presId="urn:microsoft.com/office/officeart/2005/8/layout/process4"/>
    <dgm:cxn modelId="{4343597A-3183-4BB6-84FD-7118247CEFC9}" type="presOf" srcId="{8B701FA5-DB0D-4374-BE7E-043325BD92F0}" destId="{FB031CCE-3AF8-4F73-B4B1-FC8B851B3864}" srcOrd="0" destOrd="0" presId="urn:microsoft.com/office/officeart/2005/8/layout/process4"/>
    <dgm:cxn modelId="{B390B211-4202-450D-B1B0-8EC9F0EFC475}" type="presOf" srcId="{1D88CA72-7135-4D18-B15D-385F58BE5464}" destId="{746B0BB2-4D5E-492A-880A-31791AC7265D}" srcOrd="0" destOrd="0" presId="urn:microsoft.com/office/officeart/2005/8/layout/process4"/>
    <dgm:cxn modelId="{EA219F45-892D-40A2-A0F2-A7C378FC107B}" type="presOf" srcId="{801496BF-7B58-4DF8-A1EE-94528B89F46B}" destId="{4744005F-59B0-4E93-9AE4-B5A7E243AF85}" srcOrd="0" destOrd="0" presId="urn:microsoft.com/office/officeart/2005/8/layout/process4"/>
    <dgm:cxn modelId="{28E62B40-E6E3-4336-9FA7-529AE944F028}" srcId="{1D88CA72-7135-4D18-B15D-385F58BE5464}" destId="{5D1A258D-F44E-4629-A4A0-133617FE5CF7}" srcOrd="2" destOrd="0" parTransId="{6D6EF60B-3682-4148-AC73-5133EC6B5B40}" sibTransId="{B0EDD2B9-11EC-45A8-B2F1-038EA844A640}"/>
    <dgm:cxn modelId="{9CFD9D01-44AB-496C-9A3E-F43E6A41880C}" type="presOf" srcId="{97E5DB0F-8B90-4316-895C-5843D629C767}" destId="{FF1F5576-7D2A-421A-9139-998BFD9CDAC8}" srcOrd="0" destOrd="0" presId="urn:microsoft.com/office/officeart/2005/8/layout/process4"/>
    <dgm:cxn modelId="{65213DB6-EAF8-4AE1-BF18-EA1ABCEEF2AD}" srcId="{1D88CA72-7135-4D18-B15D-385F58BE5464}" destId="{801496BF-7B58-4DF8-A1EE-94528B89F46B}" srcOrd="4" destOrd="0" parTransId="{0E9E9BBE-2BCB-40E7-8B10-057764554102}" sibTransId="{49EBF009-5574-43AC-B6FF-0D17C92152AB}"/>
    <dgm:cxn modelId="{94635183-DD30-49C0-BFB6-BCABE55941AA}" srcId="{1D88CA72-7135-4D18-B15D-385F58BE5464}" destId="{558BFC9D-06CA-4664-BB3E-97F51F5FC6D6}" srcOrd="3" destOrd="0" parTransId="{89E58BBA-5350-44DC-A163-B28473B56EF4}" sibTransId="{DCDCE10F-BFCE-4D57-B595-71BC5BB88223}"/>
    <dgm:cxn modelId="{5DAF6901-8F6E-4055-95F5-A68D3B5F4988}" srcId="{1D88CA72-7135-4D18-B15D-385F58BE5464}" destId="{8E4314F2-57C6-4AB9-849D-67FD4E5D13AD}" srcOrd="5" destOrd="0" parTransId="{50A99B0F-6132-44BC-A8C4-AB5A2901EF54}" sibTransId="{EC87B435-509B-439F-8740-5A5A6D263403}"/>
    <dgm:cxn modelId="{6C2450BC-2B6C-45A8-B0EF-052994912E50}" srcId="{1D88CA72-7135-4D18-B15D-385F58BE5464}" destId="{97E5DB0F-8B90-4316-895C-5843D629C767}" srcOrd="0" destOrd="0" parTransId="{18FF4683-3F72-48B9-AE08-AC2580A36D33}" sibTransId="{0920738B-2744-4367-ABB1-AD5BFD5A190B}"/>
    <dgm:cxn modelId="{F9D45782-D748-45CC-A9D3-8BF05E0E4202}" srcId="{1D88CA72-7135-4D18-B15D-385F58BE5464}" destId="{8B701FA5-DB0D-4374-BE7E-043325BD92F0}" srcOrd="6" destOrd="0" parTransId="{85BAB8C5-2DBA-464C-9FD4-44E23C988344}" sibTransId="{94839591-D43E-4076-9B1C-9C33AD3C8A5F}"/>
    <dgm:cxn modelId="{7A1932A7-AE11-45E1-98C0-3116441D14F2}" type="presOf" srcId="{558BFC9D-06CA-4664-BB3E-97F51F5FC6D6}" destId="{FFEAC1A1-FE93-4F4E-9B2E-BF6F86BC88D4}" srcOrd="0" destOrd="0" presId="urn:microsoft.com/office/officeart/2005/8/layout/process4"/>
    <dgm:cxn modelId="{93896448-3717-4F01-A251-9327C567FA78}" srcId="{1D88CA72-7135-4D18-B15D-385F58BE5464}" destId="{25A7E09D-9F7E-4775-9D83-A87FDCB1BF5F}" srcOrd="1" destOrd="0" parTransId="{9185657F-4B9E-472A-B57B-71AE857DC163}" sibTransId="{8865652B-6E70-4BB7-B205-4692FDAF11A4}"/>
    <dgm:cxn modelId="{A2B52775-53C5-45DE-A828-5776643367E8}" type="presOf" srcId="{5D1A258D-F44E-4629-A4A0-133617FE5CF7}" destId="{ACE95929-7EC0-4CB3-84B3-4980095FDFE0}" srcOrd="0" destOrd="0" presId="urn:microsoft.com/office/officeart/2005/8/layout/process4"/>
    <dgm:cxn modelId="{34EF2398-4D53-41EA-B472-D9C00B739ED4}" type="presOf" srcId="{8E4314F2-57C6-4AB9-849D-67FD4E5D13AD}" destId="{69930F76-0A61-4A03-8BEE-320E5A8BEFED}" srcOrd="0" destOrd="0" presId="urn:microsoft.com/office/officeart/2005/8/layout/process4"/>
    <dgm:cxn modelId="{DA57A865-BDC9-4C50-BA07-DE193F4370AF}" type="presParOf" srcId="{746B0BB2-4D5E-492A-880A-31791AC7265D}" destId="{01B05DC1-7D57-44FC-89F5-1C56EB6182E0}" srcOrd="0" destOrd="0" presId="urn:microsoft.com/office/officeart/2005/8/layout/process4"/>
    <dgm:cxn modelId="{30032B96-9EC0-470A-BEA5-4C2E6529CBB3}" type="presParOf" srcId="{01B05DC1-7D57-44FC-89F5-1C56EB6182E0}" destId="{FB031CCE-3AF8-4F73-B4B1-FC8B851B3864}" srcOrd="0" destOrd="0" presId="urn:microsoft.com/office/officeart/2005/8/layout/process4"/>
    <dgm:cxn modelId="{1434A0C8-3409-4330-8DE7-99A340C5A1AA}" type="presParOf" srcId="{746B0BB2-4D5E-492A-880A-31791AC7265D}" destId="{20EEB6E9-7D5B-4096-9812-20A4F00DC447}" srcOrd="1" destOrd="0" presId="urn:microsoft.com/office/officeart/2005/8/layout/process4"/>
    <dgm:cxn modelId="{EAE81696-66A3-4FB7-A486-6F7C5231F341}" type="presParOf" srcId="{746B0BB2-4D5E-492A-880A-31791AC7265D}" destId="{46F704FC-A42F-4964-8A1A-921AA7E91063}" srcOrd="2" destOrd="0" presId="urn:microsoft.com/office/officeart/2005/8/layout/process4"/>
    <dgm:cxn modelId="{EB20810E-DE17-4EF2-AF28-81B85014557B}" type="presParOf" srcId="{46F704FC-A42F-4964-8A1A-921AA7E91063}" destId="{69930F76-0A61-4A03-8BEE-320E5A8BEFED}" srcOrd="0" destOrd="0" presId="urn:microsoft.com/office/officeart/2005/8/layout/process4"/>
    <dgm:cxn modelId="{E0186B23-4ED8-44F1-834F-2AF85F020A22}" type="presParOf" srcId="{746B0BB2-4D5E-492A-880A-31791AC7265D}" destId="{5CCE8F7C-495A-46D6-91A5-994C864F6AFA}" srcOrd="3" destOrd="0" presId="urn:microsoft.com/office/officeart/2005/8/layout/process4"/>
    <dgm:cxn modelId="{4CF1D680-CA18-4290-9C80-BA4ADD6881DE}" type="presParOf" srcId="{746B0BB2-4D5E-492A-880A-31791AC7265D}" destId="{7A8379F8-921F-4B17-8C77-D965D75F69CD}" srcOrd="4" destOrd="0" presId="urn:microsoft.com/office/officeart/2005/8/layout/process4"/>
    <dgm:cxn modelId="{C2FDB0A8-C9E9-4304-BA59-C01696E0A818}" type="presParOf" srcId="{7A8379F8-921F-4B17-8C77-D965D75F69CD}" destId="{4744005F-59B0-4E93-9AE4-B5A7E243AF85}" srcOrd="0" destOrd="0" presId="urn:microsoft.com/office/officeart/2005/8/layout/process4"/>
    <dgm:cxn modelId="{1B773617-6A56-43F9-8193-C315B3067DEF}" type="presParOf" srcId="{746B0BB2-4D5E-492A-880A-31791AC7265D}" destId="{5B787009-BE95-4FF3-9F4E-85B5CD606354}" srcOrd="5" destOrd="0" presId="urn:microsoft.com/office/officeart/2005/8/layout/process4"/>
    <dgm:cxn modelId="{74F387F0-EA52-4A4D-A591-3E4CB34CC352}" type="presParOf" srcId="{746B0BB2-4D5E-492A-880A-31791AC7265D}" destId="{7FDF7DCE-B52B-4CE6-9B94-970FA9A50B34}" srcOrd="6" destOrd="0" presId="urn:microsoft.com/office/officeart/2005/8/layout/process4"/>
    <dgm:cxn modelId="{68E5A5D0-2C89-44BF-B921-E20F126B327C}" type="presParOf" srcId="{7FDF7DCE-B52B-4CE6-9B94-970FA9A50B34}" destId="{FFEAC1A1-FE93-4F4E-9B2E-BF6F86BC88D4}" srcOrd="0" destOrd="0" presId="urn:microsoft.com/office/officeart/2005/8/layout/process4"/>
    <dgm:cxn modelId="{FDA296C5-E77F-4894-880F-1CCB704BD285}" type="presParOf" srcId="{746B0BB2-4D5E-492A-880A-31791AC7265D}" destId="{787A9DD4-2F66-4A8D-808D-54FD1E726224}" srcOrd="7" destOrd="0" presId="urn:microsoft.com/office/officeart/2005/8/layout/process4"/>
    <dgm:cxn modelId="{9A003DEE-25CE-4551-AC8B-4A0D9B86F52B}" type="presParOf" srcId="{746B0BB2-4D5E-492A-880A-31791AC7265D}" destId="{B4D416E8-8A19-45A8-95F8-931A5FA8CA90}" srcOrd="8" destOrd="0" presId="urn:microsoft.com/office/officeart/2005/8/layout/process4"/>
    <dgm:cxn modelId="{7C669FC4-B61B-4800-A976-29867128DDCF}" type="presParOf" srcId="{B4D416E8-8A19-45A8-95F8-931A5FA8CA90}" destId="{ACE95929-7EC0-4CB3-84B3-4980095FDFE0}" srcOrd="0" destOrd="0" presId="urn:microsoft.com/office/officeart/2005/8/layout/process4"/>
    <dgm:cxn modelId="{6F5E991A-6C90-47CB-B73D-8659769BF4A6}" type="presParOf" srcId="{746B0BB2-4D5E-492A-880A-31791AC7265D}" destId="{5B4516C6-B6FA-4A8F-AD0C-BBBFC12F0F93}" srcOrd="9" destOrd="0" presId="urn:microsoft.com/office/officeart/2005/8/layout/process4"/>
    <dgm:cxn modelId="{9AC07BF4-5142-449A-8C26-5CAB12609B96}" type="presParOf" srcId="{746B0BB2-4D5E-492A-880A-31791AC7265D}" destId="{EF5246F6-DD47-4277-BAB6-8139BFF398C8}" srcOrd="10" destOrd="0" presId="urn:microsoft.com/office/officeart/2005/8/layout/process4"/>
    <dgm:cxn modelId="{478B88B2-5BE5-43F8-BBFA-F2BA9B0AE51D}" type="presParOf" srcId="{EF5246F6-DD47-4277-BAB6-8139BFF398C8}" destId="{7ECA574A-25C1-407D-BD7A-EE1A4ED0D0F3}" srcOrd="0" destOrd="0" presId="urn:microsoft.com/office/officeart/2005/8/layout/process4"/>
    <dgm:cxn modelId="{17779797-F4E7-4578-BAB8-DCEB890FE89D}" type="presParOf" srcId="{746B0BB2-4D5E-492A-880A-31791AC7265D}" destId="{6B6B75B4-C034-451A-999D-F2571580CFAD}" srcOrd="11" destOrd="0" presId="urn:microsoft.com/office/officeart/2005/8/layout/process4"/>
    <dgm:cxn modelId="{AD65138F-5DBF-4AD2-BDA2-9FD7135431E0}" type="presParOf" srcId="{746B0BB2-4D5E-492A-880A-31791AC7265D}" destId="{5E4E5A9A-7322-40FB-8790-740C4AAA6208}" srcOrd="12" destOrd="0" presId="urn:microsoft.com/office/officeart/2005/8/layout/process4"/>
    <dgm:cxn modelId="{277455C1-8061-4A41-9896-F5D84B965461}" type="presParOf" srcId="{5E4E5A9A-7322-40FB-8790-740C4AAA6208}" destId="{FF1F5576-7D2A-421A-9139-998BFD9CDAC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88CA72-7135-4D18-B15D-385F58BE5464}" type="doc">
      <dgm:prSet loTypeId="urn:microsoft.com/office/officeart/2005/8/layout/equation1" loCatId="process" qsTypeId="urn:microsoft.com/office/officeart/2005/8/quickstyle/simple5" qsCatId="simple" csTypeId="urn:microsoft.com/office/officeart/2005/8/colors/colorful2" csCatId="colorful" phldr="1"/>
      <dgm:spPr/>
      <dgm:t>
        <a:bodyPr/>
        <a:lstStyle/>
        <a:p>
          <a:endParaRPr lang="pt-BR"/>
        </a:p>
      </dgm:t>
    </dgm:pt>
    <dgm:pt modelId="{97E5DB0F-8B90-4316-895C-5843D629C767}">
      <dgm:prSet/>
      <dgm:spPr/>
      <dgm:t>
        <a:bodyPr/>
        <a:lstStyle/>
        <a:p>
          <a:pPr rtl="0"/>
          <a:r>
            <a:rPr lang="pt-BR" dirty="0" smtClean="0"/>
            <a:t>Sumário Executivo</a:t>
          </a:r>
          <a:endParaRPr lang="pt-BR" dirty="0"/>
        </a:p>
      </dgm:t>
    </dgm:pt>
    <dgm:pt modelId="{18FF4683-3F72-48B9-AE08-AC2580A36D33}" type="parTrans" cxnId="{6C2450BC-2B6C-45A8-B0EF-052994912E50}">
      <dgm:prSet/>
      <dgm:spPr/>
      <dgm:t>
        <a:bodyPr/>
        <a:lstStyle/>
        <a:p>
          <a:endParaRPr lang="pt-BR"/>
        </a:p>
      </dgm:t>
    </dgm:pt>
    <dgm:pt modelId="{0920738B-2744-4367-ABB1-AD5BFD5A190B}" type="sibTrans" cxnId="{6C2450BC-2B6C-45A8-B0EF-052994912E50}">
      <dgm:prSet/>
      <dgm:spPr/>
      <dgm:t>
        <a:bodyPr/>
        <a:lstStyle/>
        <a:p>
          <a:endParaRPr lang="pt-BR"/>
        </a:p>
      </dgm:t>
    </dgm:pt>
    <dgm:pt modelId="{25A7E09D-9F7E-4775-9D83-A87FDCB1BF5F}">
      <dgm:prSet/>
      <dgm:spPr/>
      <dgm:t>
        <a:bodyPr/>
        <a:lstStyle/>
        <a:p>
          <a:pPr rtl="0"/>
          <a:r>
            <a:rPr lang="pt-BR" dirty="0" smtClean="0"/>
            <a:t>Análise de Mercado</a:t>
          </a:r>
          <a:endParaRPr lang="pt-BR" dirty="0"/>
        </a:p>
      </dgm:t>
    </dgm:pt>
    <dgm:pt modelId="{9185657F-4B9E-472A-B57B-71AE857DC163}" type="parTrans" cxnId="{93896448-3717-4F01-A251-9327C567FA78}">
      <dgm:prSet/>
      <dgm:spPr/>
      <dgm:t>
        <a:bodyPr/>
        <a:lstStyle/>
        <a:p>
          <a:endParaRPr lang="pt-BR"/>
        </a:p>
      </dgm:t>
    </dgm:pt>
    <dgm:pt modelId="{8865652B-6E70-4BB7-B205-4692FDAF11A4}" type="sibTrans" cxnId="{93896448-3717-4F01-A251-9327C567FA78}">
      <dgm:prSet/>
      <dgm:spPr/>
      <dgm:t>
        <a:bodyPr/>
        <a:lstStyle/>
        <a:p>
          <a:endParaRPr lang="pt-BR"/>
        </a:p>
      </dgm:t>
    </dgm:pt>
    <dgm:pt modelId="{5D1A258D-F44E-4629-A4A0-133617FE5CF7}">
      <dgm:prSet/>
      <dgm:spPr/>
      <dgm:t>
        <a:bodyPr/>
        <a:lstStyle/>
        <a:p>
          <a:pPr rtl="0"/>
          <a:r>
            <a:rPr lang="pt-BR" dirty="0" smtClean="0"/>
            <a:t>Plano de Marketing</a:t>
          </a:r>
          <a:endParaRPr lang="pt-BR" dirty="0"/>
        </a:p>
      </dgm:t>
    </dgm:pt>
    <dgm:pt modelId="{6D6EF60B-3682-4148-AC73-5133EC6B5B40}" type="parTrans" cxnId="{28E62B40-E6E3-4336-9FA7-529AE944F028}">
      <dgm:prSet/>
      <dgm:spPr/>
      <dgm:t>
        <a:bodyPr/>
        <a:lstStyle/>
        <a:p>
          <a:endParaRPr lang="pt-BR"/>
        </a:p>
      </dgm:t>
    </dgm:pt>
    <dgm:pt modelId="{B0EDD2B9-11EC-45A8-B2F1-038EA844A640}" type="sibTrans" cxnId="{28E62B40-E6E3-4336-9FA7-529AE944F028}">
      <dgm:prSet/>
      <dgm:spPr/>
      <dgm:t>
        <a:bodyPr/>
        <a:lstStyle/>
        <a:p>
          <a:endParaRPr lang="pt-BR"/>
        </a:p>
      </dgm:t>
    </dgm:pt>
    <dgm:pt modelId="{558BFC9D-06CA-4664-BB3E-97F51F5FC6D6}">
      <dgm:prSet/>
      <dgm:spPr/>
      <dgm:t>
        <a:bodyPr/>
        <a:lstStyle/>
        <a:p>
          <a:pPr rtl="0"/>
          <a:r>
            <a:rPr lang="pt-BR" dirty="0" smtClean="0"/>
            <a:t>Plano Operacional</a:t>
          </a:r>
          <a:endParaRPr lang="pt-BR" dirty="0"/>
        </a:p>
      </dgm:t>
    </dgm:pt>
    <dgm:pt modelId="{89E58BBA-5350-44DC-A163-B28473B56EF4}" type="parTrans" cxnId="{94635183-DD30-49C0-BFB6-BCABE55941AA}">
      <dgm:prSet/>
      <dgm:spPr/>
      <dgm:t>
        <a:bodyPr/>
        <a:lstStyle/>
        <a:p>
          <a:endParaRPr lang="pt-BR"/>
        </a:p>
      </dgm:t>
    </dgm:pt>
    <dgm:pt modelId="{DCDCE10F-BFCE-4D57-B595-71BC5BB88223}" type="sibTrans" cxnId="{94635183-DD30-49C0-BFB6-BCABE55941AA}">
      <dgm:prSet/>
      <dgm:spPr/>
      <dgm:t>
        <a:bodyPr/>
        <a:lstStyle/>
        <a:p>
          <a:endParaRPr lang="pt-BR"/>
        </a:p>
      </dgm:t>
    </dgm:pt>
    <dgm:pt modelId="{801496BF-7B58-4DF8-A1EE-94528B89F46B}">
      <dgm:prSet/>
      <dgm:spPr/>
      <dgm:t>
        <a:bodyPr/>
        <a:lstStyle/>
        <a:p>
          <a:pPr rtl="0"/>
          <a:r>
            <a:rPr lang="pt-BR" dirty="0" smtClean="0"/>
            <a:t>Plano Financeiro</a:t>
          </a:r>
          <a:endParaRPr lang="pt-BR" dirty="0"/>
        </a:p>
      </dgm:t>
    </dgm:pt>
    <dgm:pt modelId="{0E9E9BBE-2BCB-40E7-8B10-057764554102}" type="parTrans" cxnId="{65213DB6-EAF8-4AE1-BF18-EA1ABCEEF2AD}">
      <dgm:prSet/>
      <dgm:spPr/>
      <dgm:t>
        <a:bodyPr/>
        <a:lstStyle/>
        <a:p>
          <a:endParaRPr lang="pt-BR"/>
        </a:p>
      </dgm:t>
    </dgm:pt>
    <dgm:pt modelId="{49EBF009-5574-43AC-B6FF-0D17C92152AB}" type="sibTrans" cxnId="{65213DB6-EAF8-4AE1-BF18-EA1ABCEEF2AD}">
      <dgm:prSet/>
      <dgm:spPr/>
      <dgm:t>
        <a:bodyPr/>
        <a:lstStyle/>
        <a:p>
          <a:endParaRPr lang="pt-BR"/>
        </a:p>
      </dgm:t>
    </dgm:pt>
    <dgm:pt modelId="{E7305D7C-0441-4EB4-8345-6D4A09CB1476}">
      <dgm:prSet/>
      <dgm:spPr/>
      <dgm:t>
        <a:bodyPr/>
        <a:lstStyle/>
        <a:p>
          <a:pPr rtl="0"/>
          <a:r>
            <a:rPr lang="pt-BR" dirty="0" smtClean="0"/>
            <a:t>Plano de Negócios</a:t>
          </a:r>
          <a:endParaRPr lang="pt-BR" dirty="0"/>
        </a:p>
      </dgm:t>
    </dgm:pt>
    <dgm:pt modelId="{E336A2B7-05D9-48AB-B024-55A146A0D3A3}" type="parTrans" cxnId="{965F9E7F-F20A-4FEC-A978-00D31B897C49}">
      <dgm:prSet/>
      <dgm:spPr/>
      <dgm:t>
        <a:bodyPr/>
        <a:lstStyle/>
        <a:p>
          <a:endParaRPr lang="pt-BR"/>
        </a:p>
      </dgm:t>
    </dgm:pt>
    <dgm:pt modelId="{D3398B2F-2539-4AEA-BD0B-327310F93A7B}" type="sibTrans" cxnId="{965F9E7F-F20A-4FEC-A978-00D31B897C49}">
      <dgm:prSet/>
      <dgm:spPr/>
      <dgm:t>
        <a:bodyPr/>
        <a:lstStyle/>
        <a:p>
          <a:endParaRPr lang="pt-BR"/>
        </a:p>
      </dgm:t>
    </dgm:pt>
    <dgm:pt modelId="{5F334A5A-8E28-4FBA-AA32-2FFF42D8B3B5}">
      <dgm:prSet/>
      <dgm:spPr/>
      <dgm:t>
        <a:bodyPr/>
        <a:lstStyle/>
        <a:p>
          <a:pPr rtl="0"/>
          <a:r>
            <a:rPr lang="pt-BR" dirty="0" smtClean="0"/>
            <a:t>Análise de Cenários</a:t>
          </a:r>
          <a:endParaRPr lang="pt-BR" dirty="0"/>
        </a:p>
      </dgm:t>
    </dgm:pt>
    <dgm:pt modelId="{F4215633-EEE5-4BEB-9E58-5F535BC0960B}" type="parTrans" cxnId="{3BCCF7D4-0895-4162-BB0D-4164E719253A}">
      <dgm:prSet/>
      <dgm:spPr/>
      <dgm:t>
        <a:bodyPr/>
        <a:lstStyle/>
        <a:p>
          <a:endParaRPr lang="pt-BR"/>
        </a:p>
      </dgm:t>
    </dgm:pt>
    <dgm:pt modelId="{1B7363C0-6261-4BB3-B714-236276DEEC07}" type="sibTrans" cxnId="{3BCCF7D4-0895-4162-BB0D-4164E719253A}">
      <dgm:prSet/>
      <dgm:spPr/>
      <dgm:t>
        <a:bodyPr/>
        <a:lstStyle/>
        <a:p>
          <a:endParaRPr lang="pt-BR"/>
        </a:p>
      </dgm:t>
    </dgm:pt>
    <dgm:pt modelId="{12D1C386-8214-4F80-B286-22059393A0DD}">
      <dgm:prSet/>
      <dgm:spPr/>
      <dgm:t>
        <a:bodyPr/>
        <a:lstStyle/>
        <a:p>
          <a:pPr rtl="0"/>
          <a:r>
            <a:rPr lang="pt-BR" dirty="0" smtClean="0"/>
            <a:t>Análise de Estratégia</a:t>
          </a:r>
          <a:endParaRPr lang="pt-BR" dirty="0"/>
        </a:p>
      </dgm:t>
    </dgm:pt>
    <dgm:pt modelId="{70DBD1E1-52B2-4E51-8B05-657BDE156335}" type="parTrans" cxnId="{290EEB86-B015-4591-B0B1-3BB4EAEC3B84}">
      <dgm:prSet/>
      <dgm:spPr/>
      <dgm:t>
        <a:bodyPr/>
        <a:lstStyle/>
        <a:p>
          <a:endParaRPr lang="pt-BR"/>
        </a:p>
      </dgm:t>
    </dgm:pt>
    <dgm:pt modelId="{FDB1118E-B747-4934-B501-EE085EE9F8BC}" type="sibTrans" cxnId="{290EEB86-B015-4591-B0B1-3BB4EAEC3B84}">
      <dgm:prSet/>
      <dgm:spPr/>
      <dgm:t>
        <a:bodyPr/>
        <a:lstStyle/>
        <a:p>
          <a:endParaRPr lang="pt-BR"/>
        </a:p>
      </dgm:t>
    </dgm:pt>
    <dgm:pt modelId="{4F890D9C-9878-4895-810A-54B4D0E80C6A}" type="pres">
      <dgm:prSet presAssocID="{1D88CA72-7135-4D18-B15D-385F58BE5464}" presName="linearFlow" presStyleCnt="0">
        <dgm:presLayoutVars>
          <dgm:dir/>
          <dgm:resizeHandles val="exact"/>
        </dgm:presLayoutVars>
      </dgm:prSet>
      <dgm:spPr/>
      <dgm:t>
        <a:bodyPr/>
        <a:lstStyle/>
        <a:p>
          <a:endParaRPr lang="pt-BR"/>
        </a:p>
      </dgm:t>
    </dgm:pt>
    <dgm:pt modelId="{EE799A97-11C1-4EB1-83D4-D907755F00B4}" type="pres">
      <dgm:prSet presAssocID="{97E5DB0F-8B90-4316-895C-5843D629C767}" presName="node" presStyleLbl="node1" presStyleIdx="0" presStyleCnt="8">
        <dgm:presLayoutVars>
          <dgm:bulletEnabled val="1"/>
        </dgm:presLayoutVars>
      </dgm:prSet>
      <dgm:spPr/>
      <dgm:t>
        <a:bodyPr/>
        <a:lstStyle/>
        <a:p>
          <a:endParaRPr lang="pt-BR"/>
        </a:p>
      </dgm:t>
    </dgm:pt>
    <dgm:pt modelId="{92BFF34C-E258-499B-8A3C-D35A52BC7C1A}" type="pres">
      <dgm:prSet presAssocID="{0920738B-2744-4367-ABB1-AD5BFD5A190B}" presName="spacerL" presStyleCnt="0"/>
      <dgm:spPr/>
    </dgm:pt>
    <dgm:pt modelId="{2C503554-F385-4688-9061-7DC8054D8494}" type="pres">
      <dgm:prSet presAssocID="{0920738B-2744-4367-ABB1-AD5BFD5A190B}" presName="sibTrans" presStyleLbl="sibTrans2D1" presStyleIdx="0" presStyleCnt="7"/>
      <dgm:spPr/>
      <dgm:t>
        <a:bodyPr/>
        <a:lstStyle/>
        <a:p>
          <a:endParaRPr lang="pt-BR"/>
        </a:p>
      </dgm:t>
    </dgm:pt>
    <dgm:pt modelId="{DFC3EAFC-2295-41F8-9E23-C76CE60960FE}" type="pres">
      <dgm:prSet presAssocID="{0920738B-2744-4367-ABB1-AD5BFD5A190B}" presName="spacerR" presStyleCnt="0"/>
      <dgm:spPr/>
    </dgm:pt>
    <dgm:pt modelId="{20AC0CF9-4B61-4B39-B0C4-E3A4B54C3B90}" type="pres">
      <dgm:prSet presAssocID="{25A7E09D-9F7E-4775-9D83-A87FDCB1BF5F}" presName="node" presStyleLbl="node1" presStyleIdx="1" presStyleCnt="8">
        <dgm:presLayoutVars>
          <dgm:bulletEnabled val="1"/>
        </dgm:presLayoutVars>
      </dgm:prSet>
      <dgm:spPr/>
      <dgm:t>
        <a:bodyPr/>
        <a:lstStyle/>
        <a:p>
          <a:endParaRPr lang="pt-BR"/>
        </a:p>
      </dgm:t>
    </dgm:pt>
    <dgm:pt modelId="{A172BCB9-E99D-488E-8526-9A6ED7127A5B}" type="pres">
      <dgm:prSet presAssocID="{8865652B-6E70-4BB7-B205-4692FDAF11A4}" presName="spacerL" presStyleCnt="0"/>
      <dgm:spPr/>
    </dgm:pt>
    <dgm:pt modelId="{FC2992B5-E684-4BC6-8652-5185414D7CED}" type="pres">
      <dgm:prSet presAssocID="{8865652B-6E70-4BB7-B205-4692FDAF11A4}" presName="sibTrans" presStyleLbl="sibTrans2D1" presStyleIdx="1" presStyleCnt="7"/>
      <dgm:spPr/>
      <dgm:t>
        <a:bodyPr/>
        <a:lstStyle/>
        <a:p>
          <a:endParaRPr lang="pt-BR"/>
        </a:p>
      </dgm:t>
    </dgm:pt>
    <dgm:pt modelId="{4E7E31C0-28B1-4793-811F-B7F4002112FC}" type="pres">
      <dgm:prSet presAssocID="{8865652B-6E70-4BB7-B205-4692FDAF11A4}" presName="spacerR" presStyleCnt="0"/>
      <dgm:spPr/>
    </dgm:pt>
    <dgm:pt modelId="{32BAAD32-6160-4040-82A6-549D25BD73E1}" type="pres">
      <dgm:prSet presAssocID="{5D1A258D-F44E-4629-A4A0-133617FE5CF7}" presName="node" presStyleLbl="node1" presStyleIdx="2" presStyleCnt="8">
        <dgm:presLayoutVars>
          <dgm:bulletEnabled val="1"/>
        </dgm:presLayoutVars>
      </dgm:prSet>
      <dgm:spPr/>
      <dgm:t>
        <a:bodyPr/>
        <a:lstStyle/>
        <a:p>
          <a:endParaRPr lang="pt-BR"/>
        </a:p>
      </dgm:t>
    </dgm:pt>
    <dgm:pt modelId="{0EC3D434-391C-466B-A920-3EA1EA27B5EE}" type="pres">
      <dgm:prSet presAssocID="{B0EDD2B9-11EC-45A8-B2F1-038EA844A640}" presName="spacerL" presStyleCnt="0"/>
      <dgm:spPr/>
    </dgm:pt>
    <dgm:pt modelId="{2A74CC7B-B04F-4177-BFAC-6E6345A490F1}" type="pres">
      <dgm:prSet presAssocID="{B0EDD2B9-11EC-45A8-B2F1-038EA844A640}" presName="sibTrans" presStyleLbl="sibTrans2D1" presStyleIdx="2" presStyleCnt="7"/>
      <dgm:spPr/>
      <dgm:t>
        <a:bodyPr/>
        <a:lstStyle/>
        <a:p>
          <a:endParaRPr lang="pt-BR"/>
        </a:p>
      </dgm:t>
    </dgm:pt>
    <dgm:pt modelId="{DC0EB54F-CB5D-4774-A48E-79B7DD42136B}" type="pres">
      <dgm:prSet presAssocID="{B0EDD2B9-11EC-45A8-B2F1-038EA844A640}" presName="spacerR" presStyleCnt="0"/>
      <dgm:spPr/>
    </dgm:pt>
    <dgm:pt modelId="{80C87DAB-2907-43EB-9B6E-71C29A57B25B}" type="pres">
      <dgm:prSet presAssocID="{558BFC9D-06CA-4664-BB3E-97F51F5FC6D6}" presName="node" presStyleLbl="node1" presStyleIdx="3" presStyleCnt="8">
        <dgm:presLayoutVars>
          <dgm:bulletEnabled val="1"/>
        </dgm:presLayoutVars>
      </dgm:prSet>
      <dgm:spPr/>
      <dgm:t>
        <a:bodyPr/>
        <a:lstStyle/>
        <a:p>
          <a:endParaRPr lang="pt-BR"/>
        </a:p>
      </dgm:t>
    </dgm:pt>
    <dgm:pt modelId="{9AC6560C-33BD-46F1-B3AC-8850489D8CB8}" type="pres">
      <dgm:prSet presAssocID="{DCDCE10F-BFCE-4D57-B595-71BC5BB88223}" presName="spacerL" presStyleCnt="0"/>
      <dgm:spPr/>
    </dgm:pt>
    <dgm:pt modelId="{8E7732D2-B23A-47EC-B5FE-4B6DCAF59B23}" type="pres">
      <dgm:prSet presAssocID="{DCDCE10F-BFCE-4D57-B595-71BC5BB88223}" presName="sibTrans" presStyleLbl="sibTrans2D1" presStyleIdx="3" presStyleCnt="7"/>
      <dgm:spPr/>
      <dgm:t>
        <a:bodyPr/>
        <a:lstStyle/>
        <a:p>
          <a:endParaRPr lang="pt-BR"/>
        </a:p>
      </dgm:t>
    </dgm:pt>
    <dgm:pt modelId="{D5557DDE-6C3C-41A4-B190-0BBC41AC76EE}" type="pres">
      <dgm:prSet presAssocID="{DCDCE10F-BFCE-4D57-B595-71BC5BB88223}" presName="spacerR" presStyleCnt="0"/>
      <dgm:spPr/>
    </dgm:pt>
    <dgm:pt modelId="{9BFAB134-3C4F-4560-99E8-87B09C856241}" type="pres">
      <dgm:prSet presAssocID="{801496BF-7B58-4DF8-A1EE-94528B89F46B}" presName="node" presStyleLbl="node1" presStyleIdx="4" presStyleCnt="8">
        <dgm:presLayoutVars>
          <dgm:bulletEnabled val="1"/>
        </dgm:presLayoutVars>
      </dgm:prSet>
      <dgm:spPr/>
      <dgm:t>
        <a:bodyPr/>
        <a:lstStyle/>
        <a:p>
          <a:endParaRPr lang="pt-BR"/>
        </a:p>
      </dgm:t>
    </dgm:pt>
    <dgm:pt modelId="{FDC7B628-93F7-4B96-8F52-5D5819AE78F6}" type="pres">
      <dgm:prSet presAssocID="{49EBF009-5574-43AC-B6FF-0D17C92152AB}" presName="spacerL" presStyleCnt="0"/>
      <dgm:spPr/>
    </dgm:pt>
    <dgm:pt modelId="{4322F2DB-A437-45D1-8308-CFCD2B6EE56F}" type="pres">
      <dgm:prSet presAssocID="{49EBF009-5574-43AC-B6FF-0D17C92152AB}" presName="sibTrans" presStyleLbl="sibTrans2D1" presStyleIdx="4" presStyleCnt="7"/>
      <dgm:spPr/>
      <dgm:t>
        <a:bodyPr/>
        <a:lstStyle/>
        <a:p>
          <a:endParaRPr lang="pt-BR"/>
        </a:p>
      </dgm:t>
    </dgm:pt>
    <dgm:pt modelId="{9C30D37C-E51C-46AB-9F24-89C03150E9E7}" type="pres">
      <dgm:prSet presAssocID="{49EBF009-5574-43AC-B6FF-0D17C92152AB}" presName="spacerR" presStyleCnt="0"/>
      <dgm:spPr/>
    </dgm:pt>
    <dgm:pt modelId="{78D2EE97-A3CA-4B70-8C60-512BEBD61698}" type="pres">
      <dgm:prSet presAssocID="{5F334A5A-8E28-4FBA-AA32-2FFF42D8B3B5}" presName="node" presStyleLbl="node1" presStyleIdx="5" presStyleCnt="8">
        <dgm:presLayoutVars>
          <dgm:bulletEnabled val="1"/>
        </dgm:presLayoutVars>
      </dgm:prSet>
      <dgm:spPr/>
      <dgm:t>
        <a:bodyPr/>
        <a:lstStyle/>
        <a:p>
          <a:endParaRPr lang="pt-BR"/>
        </a:p>
      </dgm:t>
    </dgm:pt>
    <dgm:pt modelId="{AFB3E04B-F5E8-453C-9FF1-D08075AD1E36}" type="pres">
      <dgm:prSet presAssocID="{1B7363C0-6261-4BB3-B714-236276DEEC07}" presName="spacerL" presStyleCnt="0"/>
      <dgm:spPr/>
    </dgm:pt>
    <dgm:pt modelId="{EBA95A8C-3753-469E-9B24-63A2C0595A67}" type="pres">
      <dgm:prSet presAssocID="{1B7363C0-6261-4BB3-B714-236276DEEC07}" presName="sibTrans" presStyleLbl="sibTrans2D1" presStyleIdx="5" presStyleCnt="7"/>
      <dgm:spPr/>
      <dgm:t>
        <a:bodyPr/>
        <a:lstStyle/>
        <a:p>
          <a:endParaRPr lang="pt-BR"/>
        </a:p>
      </dgm:t>
    </dgm:pt>
    <dgm:pt modelId="{40F952CE-3DF1-4463-8318-06F46866A8DE}" type="pres">
      <dgm:prSet presAssocID="{1B7363C0-6261-4BB3-B714-236276DEEC07}" presName="spacerR" presStyleCnt="0"/>
      <dgm:spPr/>
    </dgm:pt>
    <dgm:pt modelId="{4176BC33-C8AD-47B4-8FB3-85B4C75E3F5E}" type="pres">
      <dgm:prSet presAssocID="{12D1C386-8214-4F80-B286-22059393A0DD}" presName="node" presStyleLbl="node1" presStyleIdx="6" presStyleCnt="8">
        <dgm:presLayoutVars>
          <dgm:bulletEnabled val="1"/>
        </dgm:presLayoutVars>
      </dgm:prSet>
      <dgm:spPr/>
      <dgm:t>
        <a:bodyPr/>
        <a:lstStyle/>
        <a:p>
          <a:endParaRPr lang="pt-BR"/>
        </a:p>
      </dgm:t>
    </dgm:pt>
    <dgm:pt modelId="{6D8F8DC8-5446-410B-A5B8-5F5A15DAD1DD}" type="pres">
      <dgm:prSet presAssocID="{FDB1118E-B747-4934-B501-EE085EE9F8BC}" presName="spacerL" presStyleCnt="0"/>
      <dgm:spPr/>
    </dgm:pt>
    <dgm:pt modelId="{1D401770-E37D-4334-BC96-27CA3F6EFB7E}" type="pres">
      <dgm:prSet presAssocID="{FDB1118E-B747-4934-B501-EE085EE9F8BC}" presName="sibTrans" presStyleLbl="sibTrans2D1" presStyleIdx="6" presStyleCnt="7"/>
      <dgm:spPr/>
      <dgm:t>
        <a:bodyPr/>
        <a:lstStyle/>
        <a:p>
          <a:endParaRPr lang="pt-BR"/>
        </a:p>
      </dgm:t>
    </dgm:pt>
    <dgm:pt modelId="{15AE762A-AEA8-40CB-B1EB-211355F9AEB2}" type="pres">
      <dgm:prSet presAssocID="{FDB1118E-B747-4934-B501-EE085EE9F8BC}" presName="spacerR" presStyleCnt="0"/>
      <dgm:spPr/>
    </dgm:pt>
    <dgm:pt modelId="{54A62C9C-ED5B-485A-BB95-BF81AB979E66}" type="pres">
      <dgm:prSet presAssocID="{E7305D7C-0441-4EB4-8345-6D4A09CB1476}" presName="node" presStyleLbl="node1" presStyleIdx="7" presStyleCnt="8">
        <dgm:presLayoutVars>
          <dgm:bulletEnabled val="1"/>
        </dgm:presLayoutVars>
      </dgm:prSet>
      <dgm:spPr/>
      <dgm:t>
        <a:bodyPr/>
        <a:lstStyle/>
        <a:p>
          <a:endParaRPr lang="pt-BR"/>
        </a:p>
      </dgm:t>
    </dgm:pt>
  </dgm:ptLst>
  <dgm:cxnLst>
    <dgm:cxn modelId="{965F9E7F-F20A-4FEC-A978-00D31B897C49}" srcId="{1D88CA72-7135-4D18-B15D-385F58BE5464}" destId="{E7305D7C-0441-4EB4-8345-6D4A09CB1476}" srcOrd="7" destOrd="0" parTransId="{E336A2B7-05D9-48AB-B024-55A146A0D3A3}" sibTransId="{D3398B2F-2539-4AEA-BD0B-327310F93A7B}"/>
    <dgm:cxn modelId="{1AC7DA60-FC2F-4A2D-957A-4FB1808936BA}" type="presOf" srcId="{25A7E09D-9F7E-4775-9D83-A87FDCB1BF5F}" destId="{20AC0CF9-4B61-4B39-B0C4-E3A4B54C3B90}" srcOrd="0" destOrd="0" presId="urn:microsoft.com/office/officeart/2005/8/layout/equation1"/>
    <dgm:cxn modelId="{9F64DD0F-5367-4668-B69A-7388D0F5902F}" type="presOf" srcId="{E7305D7C-0441-4EB4-8345-6D4A09CB1476}" destId="{54A62C9C-ED5B-485A-BB95-BF81AB979E66}" srcOrd="0" destOrd="0" presId="urn:microsoft.com/office/officeart/2005/8/layout/equation1"/>
    <dgm:cxn modelId="{290EEB86-B015-4591-B0B1-3BB4EAEC3B84}" srcId="{1D88CA72-7135-4D18-B15D-385F58BE5464}" destId="{12D1C386-8214-4F80-B286-22059393A0DD}" srcOrd="6" destOrd="0" parTransId="{70DBD1E1-52B2-4E51-8B05-657BDE156335}" sibTransId="{FDB1118E-B747-4934-B501-EE085EE9F8BC}"/>
    <dgm:cxn modelId="{C301DE6D-5E77-4D1D-816A-3209A7B0D49E}" type="presOf" srcId="{8865652B-6E70-4BB7-B205-4692FDAF11A4}" destId="{FC2992B5-E684-4BC6-8652-5185414D7CED}" srcOrd="0" destOrd="0" presId="urn:microsoft.com/office/officeart/2005/8/layout/equation1"/>
    <dgm:cxn modelId="{74037B43-247A-44C4-B922-A09296EA1634}" type="presOf" srcId="{DCDCE10F-BFCE-4D57-B595-71BC5BB88223}" destId="{8E7732D2-B23A-47EC-B5FE-4B6DCAF59B23}" srcOrd="0" destOrd="0" presId="urn:microsoft.com/office/officeart/2005/8/layout/equation1"/>
    <dgm:cxn modelId="{28E62B40-E6E3-4336-9FA7-529AE944F028}" srcId="{1D88CA72-7135-4D18-B15D-385F58BE5464}" destId="{5D1A258D-F44E-4629-A4A0-133617FE5CF7}" srcOrd="2" destOrd="0" parTransId="{6D6EF60B-3682-4148-AC73-5133EC6B5B40}" sibTransId="{B0EDD2B9-11EC-45A8-B2F1-038EA844A640}"/>
    <dgm:cxn modelId="{9E0FDE0D-DD59-4039-BDB9-A22B741BE64A}" type="presOf" srcId="{801496BF-7B58-4DF8-A1EE-94528B89F46B}" destId="{9BFAB134-3C4F-4560-99E8-87B09C856241}" srcOrd="0" destOrd="0" presId="urn:microsoft.com/office/officeart/2005/8/layout/equation1"/>
    <dgm:cxn modelId="{4DFED7FA-AC19-4945-8CCD-892682C1DF08}" type="presOf" srcId="{1B7363C0-6261-4BB3-B714-236276DEEC07}" destId="{EBA95A8C-3753-469E-9B24-63A2C0595A67}" srcOrd="0" destOrd="0" presId="urn:microsoft.com/office/officeart/2005/8/layout/equation1"/>
    <dgm:cxn modelId="{1EC154CB-D4EC-4D2D-9C5A-27B9B66DE3F7}" type="presOf" srcId="{558BFC9D-06CA-4664-BB3E-97F51F5FC6D6}" destId="{80C87DAB-2907-43EB-9B6E-71C29A57B25B}" srcOrd="0" destOrd="0" presId="urn:microsoft.com/office/officeart/2005/8/layout/equation1"/>
    <dgm:cxn modelId="{3BCCF7D4-0895-4162-BB0D-4164E719253A}" srcId="{1D88CA72-7135-4D18-B15D-385F58BE5464}" destId="{5F334A5A-8E28-4FBA-AA32-2FFF42D8B3B5}" srcOrd="5" destOrd="0" parTransId="{F4215633-EEE5-4BEB-9E58-5F535BC0960B}" sibTransId="{1B7363C0-6261-4BB3-B714-236276DEEC07}"/>
    <dgm:cxn modelId="{65213DB6-EAF8-4AE1-BF18-EA1ABCEEF2AD}" srcId="{1D88CA72-7135-4D18-B15D-385F58BE5464}" destId="{801496BF-7B58-4DF8-A1EE-94528B89F46B}" srcOrd="4" destOrd="0" parTransId="{0E9E9BBE-2BCB-40E7-8B10-057764554102}" sibTransId="{49EBF009-5574-43AC-B6FF-0D17C92152AB}"/>
    <dgm:cxn modelId="{93896448-3717-4F01-A251-9327C567FA78}" srcId="{1D88CA72-7135-4D18-B15D-385F58BE5464}" destId="{25A7E09D-9F7E-4775-9D83-A87FDCB1BF5F}" srcOrd="1" destOrd="0" parTransId="{9185657F-4B9E-472A-B57B-71AE857DC163}" sibTransId="{8865652B-6E70-4BB7-B205-4692FDAF11A4}"/>
    <dgm:cxn modelId="{A6DD97DC-F53F-4EEC-BC27-BE0A7633AFAC}" type="presOf" srcId="{97E5DB0F-8B90-4316-895C-5843D629C767}" destId="{EE799A97-11C1-4EB1-83D4-D907755F00B4}" srcOrd="0" destOrd="0" presId="urn:microsoft.com/office/officeart/2005/8/layout/equation1"/>
    <dgm:cxn modelId="{291AE866-E800-49FD-9EAF-B3011C3475A5}" type="presOf" srcId="{5D1A258D-F44E-4629-A4A0-133617FE5CF7}" destId="{32BAAD32-6160-4040-82A6-549D25BD73E1}" srcOrd="0" destOrd="0" presId="urn:microsoft.com/office/officeart/2005/8/layout/equation1"/>
    <dgm:cxn modelId="{32D04174-D8FA-49CB-85AD-4446ED2E7C4B}" type="presOf" srcId="{49EBF009-5574-43AC-B6FF-0D17C92152AB}" destId="{4322F2DB-A437-45D1-8308-CFCD2B6EE56F}" srcOrd="0" destOrd="0" presId="urn:microsoft.com/office/officeart/2005/8/layout/equation1"/>
    <dgm:cxn modelId="{1B666C40-D2F6-4D16-8160-3F3C2BE146D3}" type="presOf" srcId="{5F334A5A-8E28-4FBA-AA32-2FFF42D8B3B5}" destId="{78D2EE97-A3CA-4B70-8C60-512BEBD61698}" srcOrd="0" destOrd="0" presId="urn:microsoft.com/office/officeart/2005/8/layout/equation1"/>
    <dgm:cxn modelId="{A40FE13D-CF77-40EB-B449-6C3B1C1081E8}" type="presOf" srcId="{FDB1118E-B747-4934-B501-EE085EE9F8BC}" destId="{1D401770-E37D-4334-BC96-27CA3F6EFB7E}" srcOrd="0" destOrd="0" presId="urn:microsoft.com/office/officeart/2005/8/layout/equation1"/>
    <dgm:cxn modelId="{49B8DCDE-8B6A-496F-926D-5B7C00DD848E}" type="presOf" srcId="{0920738B-2744-4367-ABB1-AD5BFD5A190B}" destId="{2C503554-F385-4688-9061-7DC8054D8494}" srcOrd="0" destOrd="0" presId="urn:microsoft.com/office/officeart/2005/8/layout/equation1"/>
    <dgm:cxn modelId="{6C2450BC-2B6C-45A8-B0EF-052994912E50}" srcId="{1D88CA72-7135-4D18-B15D-385F58BE5464}" destId="{97E5DB0F-8B90-4316-895C-5843D629C767}" srcOrd="0" destOrd="0" parTransId="{18FF4683-3F72-48B9-AE08-AC2580A36D33}" sibTransId="{0920738B-2744-4367-ABB1-AD5BFD5A190B}"/>
    <dgm:cxn modelId="{60309481-032D-4740-A3A9-A7F417EE811E}" type="presOf" srcId="{1D88CA72-7135-4D18-B15D-385F58BE5464}" destId="{4F890D9C-9878-4895-810A-54B4D0E80C6A}" srcOrd="0" destOrd="0" presId="urn:microsoft.com/office/officeart/2005/8/layout/equation1"/>
    <dgm:cxn modelId="{6CDF7947-55EF-43A4-84E2-95FA41EA23DE}" type="presOf" srcId="{12D1C386-8214-4F80-B286-22059393A0DD}" destId="{4176BC33-C8AD-47B4-8FB3-85B4C75E3F5E}" srcOrd="0" destOrd="0" presId="urn:microsoft.com/office/officeart/2005/8/layout/equation1"/>
    <dgm:cxn modelId="{C588DB75-B7E6-476E-A18A-E67078809224}" type="presOf" srcId="{B0EDD2B9-11EC-45A8-B2F1-038EA844A640}" destId="{2A74CC7B-B04F-4177-BFAC-6E6345A490F1}" srcOrd="0" destOrd="0" presId="urn:microsoft.com/office/officeart/2005/8/layout/equation1"/>
    <dgm:cxn modelId="{94635183-DD30-49C0-BFB6-BCABE55941AA}" srcId="{1D88CA72-7135-4D18-B15D-385F58BE5464}" destId="{558BFC9D-06CA-4664-BB3E-97F51F5FC6D6}" srcOrd="3" destOrd="0" parTransId="{89E58BBA-5350-44DC-A163-B28473B56EF4}" sibTransId="{DCDCE10F-BFCE-4D57-B595-71BC5BB88223}"/>
    <dgm:cxn modelId="{F2070901-BC6B-47FF-A28C-043DF2AA2848}" type="presParOf" srcId="{4F890D9C-9878-4895-810A-54B4D0E80C6A}" destId="{EE799A97-11C1-4EB1-83D4-D907755F00B4}" srcOrd="0" destOrd="0" presId="urn:microsoft.com/office/officeart/2005/8/layout/equation1"/>
    <dgm:cxn modelId="{CAA7D2D0-7A64-413D-82E8-5C5E9B370138}" type="presParOf" srcId="{4F890D9C-9878-4895-810A-54B4D0E80C6A}" destId="{92BFF34C-E258-499B-8A3C-D35A52BC7C1A}" srcOrd="1" destOrd="0" presId="urn:microsoft.com/office/officeart/2005/8/layout/equation1"/>
    <dgm:cxn modelId="{16A507B7-AF88-47F6-A0B2-CB111E86B729}" type="presParOf" srcId="{4F890D9C-9878-4895-810A-54B4D0E80C6A}" destId="{2C503554-F385-4688-9061-7DC8054D8494}" srcOrd="2" destOrd="0" presId="urn:microsoft.com/office/officeart/2005/8/layout/equation1"/>
    <dgm:cxn modelId="{3CB0DC04-762C-4AE6-8176-99889C167A57}" type="presParOf" srcId="{4F890D9C-9878-4895-810A-54B4D0E80C6A}" destId="{DFC3EAFC-2295-41F8-9E23-C76CE60960FE}" srcOrd="3" destOrd="0" presId="urn:microsoft.com/office/officeart/2005/8/layout/equation1"/>
    <dgm:cxn modelId="{235BD501-9B16-4AE6-98E9-4562704D69F2}" type="presParOf" srcId="{4F890D9C-9878-4895-810A-54B4D0E80C6A}" destId="{20AC0CF9-4B61-4B39-B0C4-E3A4B54C3B90}" srcOrd="4" destOrd="0" presId="urn:microsoft.com/office/officeart/2005/8/layout/equation1"/>
    <dgm:cxn modelId="{48ECF6C1-B01B-4C00-9662-331638312462}" type="presParOf" srcId="{4F890D9C-9878-4895-810A-54B4D0E80C6A}" destId="{A172BCB9-E99D-488E-8526-9A6ED7127A5B}" srcOrd="5" destOrd="0" presId="urn:microsoft.com/office/officeart/2005/8/layout/equation1"/>
    <dgm:cxn modelId="{C2DAF35B-991B-4076-9D21-F7359EF873F3}" type="presParOf" srcId="{4F890D9C-9878-4895-810A-54B4D0E80C6A}" destId="{FC2992B5-E684-4BC6-8652-5185414D7CED}" srcOrd="6" destOrd="0" presId="urn:microsoft.com/office/officeart/2005/8/layout/equation1"/>
    <dgm:cxn modelId="{98638E2C-0D3D-43D8-AE92-08395716A25F}" type="presParOf" srcId="{4F890D9C-9878-4895-810A-54B4D0E80C6A}" destId="{4E7E31C0-28B1-4793-811F-B7F4002112FC}" srcOrd="7" destOrd="0" presId="urn:microsoft.com/office/officeart/2005/8/layout/equation1"/>
    <dgm:cxn modelId="{66C28671-3203-44CF-9F33-BAAAB5C56E93}" type="presParOf" srcId="{4F890D9C-9878-4895-810A-54B4D0E80C6A}" destId="{32BAAD32-6160-4040-82A6-549D25BD73E1}" srcOrd="8" destOrd="0" presId="urn:microsoft.com/office/officeart/2005/8/layout/equation1"/>
    <dgm:cxn modelId="{5AB3FBDE-DF6E-4E74-A6B3-E15D14BA34DA}" type="presParOf" srcId="{4F890D9C-9878-4895-810A-54B4D0E80C6A}" destId="{0EC3D434-391C-466B-A920-3EA1EA27B5EE}" srcOrd="9" destOrd="0" presId="urn:microsoft.com/office/officeart/2005/8/layout/equation1"/>
    <dgm:cxn modelId="{DA020CB5-1604-4B4B-8E30-4BDEB960C468}" type="presParOf" srcId="{4F890D9C-9878-4895-810A-54B4D0E80C6A}" destId="{2A74CC7B-B04F-4177-BFAC-6E6345A490F1}" srcOrd="10" destOrd="0" presId="urn:microsoft.com/office/officeart/2005/8/layout/equation1"/>
    <dgm:cxn modelId="{65D5771C-8CA7-4310-A2AE-198E761A4621}" type="presParOf" srcId="{4F890D9C-9878-4895-810A-54B4D0E80C6A}" destId="{DC0EB54F-CB5D-4774-A48E-79B7DD42136B}" srcOrd="11" destOrd="0" presId="urn:microsoft.com/office/officeart/2005/8/layout/equation1"/>
    <dgm:cxn modelId="{C595353B-B8C1-472B-989A-B1F7B3F5811C}" type="presParOf" srcId="{4F890D9C-9878-4895-810A-54B4D0E80C6A}" destId="{80C87DAB-2907-43EB-9B6E-71C29A57B25B}" srcOrd="12" destOrd="0" presId="urn:microsoft.com/office/officeart/2005/8/layout/equation1"/>
    <dgm:cxn modelId="{23B51CBD-F937-4954-804E-1B68A6E8565C}" type="presParOf" srcId="{4F890D9C-9878-4895-810A-54B4D0E80C6A}" destId="{9AC6560C-33BD-46F1-B3AC-8850489D8CB8}" srcOrd="13" destOrd="0" presId="urn:microsoft.com/office/officeart/2005/8/layout/equation1"/>
    <dgm:cxn modelId="{26C384BE-280A-4386-8B92-45B869A0FCBC}" type="presParOf" srcId="{4F890D9C-9878-4895-810A-54B4D0E80C6A}" destId="{8E7732D2-B23A-47EC-B5FE-4B6DCAF59B23}" srcOrd="14" destOrd="0" presId="urn:microsoft.com/office/officeart/2005/8/layout/equation1"/>
    <dgm:cxn modelId="{F05A25AF-5286-4F38-9AF3-59B5899548D8}" type="presParOf" srcId="{4F890D9C-9878-4895-810A-54B4D0E80C6A}" destId="{D5557DDE-6C3C-41A4-B190-0BBC41AC76EE}" srcOrd="15" destOrd="0" presId="urn:microsoft.com/office/officeart/2005/8/layout/equation1"/>
    <dgm:cxn modelId="{2D222A14-1BA4-4B43-BE11-750200465382}" type="presParOf" srcId="{4F890D9C-9878-4895-810A-54B4D0E80C6A}" destId="{9BFAB134-3C4F-4560-99E8-87B09C856241}" srcOrd="16" destOrd="0" presId="urn:microsoft.com/office/officeart/2005/8/layout/equation1"/>
    <dgm:cxn modelId="{BF226864-372D-46EE-846C-86677B6D27B4}" type="presParOf" srcId="{4F890D9C-9878-4895-810A-54B4D0E80C6A}" destId="{FDC7B628-93F7-4B96-8F52-5D5819AE78F6}" srcOrd="17" destOrd="0" presId="urn:microsoft.com/office/officeart/2005/8/layout/equation1"/>
    <dgm:cxn modelId="{D07889F4-1374-4D5F-A265-71950F273DA0}" type="presParOf" srcId="{4F890D9C-9878-4895-810A-54B4D0E80C6A}" destId="{4322F2DB-A437-45D1-8308-CFCD2B6EE56F}" srcOrd="18" destOrd="0" presId="urn:microsoft.com/office/officeart/2005/8/layout/equation1"/>
    <dgm:cxn modelId="{CA18D61E-57C4-4F92-B8C6-6150688F3E54}" type="presParOf" srcId="{4F890D9C-9878-4895-810A-54B4D0E80C6A}" destId="{9C30D37C-E51C-46AB-9F24-89C03150E9E7}" srcOrd="19" destOrd="0" presId="urn:microsoft.com/office/officeart/2005/8/layout/equation1"/>
    <dgm:cxn modelId="{241DDC82-8264-4369-BB7F-778714D60F6A}" type="presParOf" srcId="{4F890D9C-9878-4895-810A-54B4D0E80C6A}" destId="{78D2EE97-A3CA-4B70-8C60-512BEBD61698}" srcOrd="20" destOrd="0" presId="urn:microsoft.com/office/officeart/2005/8/layout/equation1"/>
    <dgm:cxn modelId="{10DD3859-6A98-45F7-9E4B-7962D9DF8256}" type="presParOf" srcId="{4F890D9C-9878-4895-810A-54B4D0E80C6A}" destId="{AFB3E04B-F5E8-453C-9FF1-D08075AD1E36}" srcOrd="21" destOrd="0" presId="urn:microsoft.com/office/officeart/2005/8/layout/equation1"/>
    <dgm:cxn modelId="{DC123052-A434-4382-8C24-A06A13CA8123}" type="presParOf" srcId="{4F890D9C-9878-4895-810A-54B4D0E80C6A}" destId="{EBA95A8C-3753-469E-9B24-63A2C0595A67}" srcOrd="22" destOrd="0" presId="urn:microsoft.com/office/officeart/2005/8/layout/equation1"/>
    <dgm:cxn modelId="{D81F3544-A8FF-49EB-B79A-7E0C8E06A6F7}" type="presParOf" srcId="{4F890D9C-9878-4895-810A-54B4D0E80C6A}" destId="{40F952CE-3DF1-4463-8318-06F46866A8DE}" srcOrd="23" destOrd="0" presId="urn:microsoft.com/office/officeart/2005/8/layout/equation1"/>
    <dgm:cxn modelId="{73E69108-0395-4216-9AAB-B31AB9EB2A57}" type="presParOf" srcId="{4F890D9C-9878-4895-810A-54B4D0E80C6A}" destId="{4176BC33-C8AD-47B4-8FB3-85B4C75E3F5E}" srcOrd="24" destOrd="0" presId="urn:microsoft.com/office/officeart/2005/8/layout/equation1"/>
    <dgm:cxn modelId="{CE900DFB-8E99-42A7-84C6-2516A3BD98EC}" type="presParOf" srcId="{4F890D9C-9878-4895-810A-54B4D0E80C6A}" destId="{6D8F8DC8-5446-410B-A5B8-5F5A15DAD1DD}" srcOrd="25" destOrd="0" presId="urn:microsoft.com/office/officeart/2005/8/layout/equation1"/>
    <dgm:cxn modelId="{5750490D-44B7-475B-B849-4CC41C7652DF}" type="presParOf" srcId="{4F890D9C-9878-4895-810A-54B4D0E80C6A}" destId="{1D401770-E37D-4334-BC96-27CA3F6EFB7E}" srcOrd="26" destOrd="0" presId="urn:microsoft.com/office/officeart/2005/8/layout/equation1"/>
    <dgm:cxn modelId="{C079C895-4719-47AA-89DE-522793E66352}" type="presParOf" srcId="{4F890D9C-9878-4895-810A-54B4D0E80C6A}" destId="{15AE762A-AEA8-40CB-B1EB-211355F9AEB2}" srcOrd="27" destOrd="0" presId="urn:microsoft.com/office/officeart/2005/8/layout/equation1"/>
    <dgm:cxn modelId="{61C7E1CD-8179-46B7-9C48-58516A22D776}" type="presParOf" srcId="{4F890D9C-9878-4895-810A-54B4D0E80C6A}" destId="{54A62C9C-ED5B-485A-BB95-BF81AB979E66}" srcOrd="2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88CA72-7135-4D18-B15D-385F58BE5464}" type="doc">
      <dgm:prSet loTypeId="urn:microsoft.com/office/officeart/2005/8/layout/equation1" loCatId="process" qsTypeId="urn:microsoft.com/office/officeart/2005/8/quickstyle/simple5" qsCatId="simple" csTypeId="urn:microsoft.com/office/officeart/2005/8/colors/colorful2" csCatId="colorful" phldr="1"/>
      <dgm:spPr/>
      <dgm:t>
        <a:bodyPr/>
        <a:lstStyle/>
        <a:p>
          <a:endParaRPr lang="pt-BR"/>
        </a:p>
      </dgm:t>
    </dgm:pt>
    <dgm:pt modelId="{97E5DB0F-8B90-4316-895C-5843D629C767}">
      <dgm:prSet/>
      <dgm:spPr/>
      <dgm:t>
        <a:bodyPr/>
        <a:lstStyle/>
        <a:p>
          <a:pPr rtl="0"/>
          <a:r>
            <a:rPr lang="pt-BR" dirty="0" smtClean="0"/>
            <a:t>Sumário Executivo</a:t>
          </a:r>
          <a:endParaRPr lang="pt-BR" dirty="0"/>
        </a:p>
      </dgm:t>
    </dgm:pt>
    <dgm:pt modelId="{18FF4683-3F72-48B9-AE08-AC2580A36D33}" type="parTrans" cxnId="{6C2450BC-2B6C-45A8-B0EF-052994912E50}">
      <dgm:prSet/>
      <dgm:spPr/>
      <dgm:t>
        <a:bodyPr/>
        <a:lstStyle/>
        <a:p>
          <a:endParaRPr lang="pt-BR"/>
        </a:p>
      </dgm:t>
    </dgm:pt>
    <dgm:pt modelId="{0920738B-2744-4367-ABB1-AD5BFD5A190B}" type="sibTrans" cxnId="{6C2450BC-2B6C-45A8-B0EF-052994912E50}">
      <dgm:prSet/>
      <dgm:spPr/>
      <dgm:t>
        <a:bodyPr/>
        <a:lstStyle/>
        <a:p>
          <a:endParaRPr lang="pt-BR"/>
        </a:p>
      </dgm:t>
    </dgm:pt>
    <dgm:pt modelId="{25A7E09D-9F7E-4775-9D83-A87FDCB1BF5F}">
      <dgm:prSet/>
      <dgm:spPr/>
      <dgm:t>
        <a:bodyPr/>
        <a:lstStyle/>
        <a:p>
          <a:pPr rtl="0"/>
          <a:r>
            <a:rPr lang="pt-BR" dirty="0" smtClean="0"/>
            <a:t>Análise de Mercado</a:t>
          </a:r>
          <a:endParaRPr lang="pt-BR" dirty="0"/>
        </a:p>
      </dgm:t>
    </dgm:pt>
    <dgm:pt modelId="{9185657F-4B9E-472A-B57B-71AE857DC163}" type="parTrans" cxnId="{93896448-3717-4F01-A251-9327C567FA78}">
      <dgm:prSet/>
      <dgm:spPr/>
      <dgm:t>
        <a:bodyPr/>
        <a:lstStyle/>
        <a:p>
          <a:endParaRPr lang="pt-BR"/>
        </a:p>
      </dgm:t>
    </dgm:pt>
    <dgm:pt modelId="{8865652B-6E70-4BB7-B205-4692FDAF11A4}" type="sibTrans" cxnId="{93896448-3717-4F01-A251-9327C567FA78}">
      <dgm:prSet/>
      <dgm:spPr/>
      <dgm:t>
        <a:bodyPr/>
        <a:lstStyle/>
        <a:p>
          <a:endParaRPr lang="pt-BR"/>
        </a:p>
      </dgm:t>
    </dgm:pt>
    <dgm:pt modelId="{5D1A258D-F44E-4629-A4A0-133617FE5CF7}">
      <dgm:prSet/>
      <dgm:spPr/>
      <dgm:t>
        <a:bodyPr/>
        <a:lstStyle/>
        <a:p>
          <a:pPr rtl="0"/>
          <a:r>
            <a:rPr lang="pt-BR" dirty="0" smtClean="0"/>
            <a:t>Plano de Marketing</a:t>
          </a:r>
          <a:endParaRPr lang="pt-BR" dirty="0"/>
        </a:p>
      </dgm:t>
    </dgm:pt>
    <dgm:pt modelId="{6D6EF60B-3682-4148-AC73-5133EC6B5B40}" type="parTrans" cxnId="{28E62B40-E6E3-4336-9FA7-529AE944F028}">
      <dgm:prSet/>
      <dgm:spPr/>
      <dgm:t>
        <a:bodyPr/>
        <a:lstStyle/>
        <a:p>
          <a:endParaRPr lang="pt-BR"/>
        </a:p>
      </dgm:t>
    </dgm:pt>
    <dgm:pt modelId="{B0EDD2B9-11EC-45A8-B2F1-038EA844A640}" type="sibTrans" cxnId="{28E62B40-E6E3-4336-9FA7-529AE944F028}">
      <dgm:prSet/>
      <dgm:spPr/>
      <dgm:t>
        <a:bodyPr/>
        <a:lstStyle/>
        <a:p>
          <a:endParaRPr lang="pt-BR"/>
        </a:p>
      </dgm:t>
    </dgm:pt>
    <dgm:pt modelId="{558BFC9D-06CA-4664-BB3E-97F51F5FC6D6}">
      <dgm:prSet/>
      <dgm:spPr/>
      <dgm:t>
        <a:bodyPr/>
        <a:lstStyle/>
        <a:p>
          <a:pPr rtl="0"/>
          <a:r>
            <a:rPr lang="pt-BR" dirty="0" smtClean="0"/>
            <a:t>Plano Operacional</a:t>
          </a:r>
          <a:endParaRPr lang="pt-BR" dirty="0"/>
        </a:p>
      </dgm:t>
    </dgm:pt>
    <dgm:pt modelId="{89E58BBA-5350-44DC-A163-B28473B56EF4}" type="parTrans" cxnId="{94635183-DD30-49C0-BFB6-BCABE55941AA}">
      <dgm:prSet/>
      <dgm:spPr/>
      <dgm:t>
        <a:bodyPr/>
        <a:lstStyle/>
        <a:p>
          <a:endParaRPr lang="pt-BR"/>
        </a:p>
      </dgm:t>
    </dgm:pt>
    <dgm:pt modelId="{DCDCE10F-BFCE-4D57-B595-71BC5BB88223}" type="sibTrans" cxnId="{94635183-DD30-49C0-BFB6-BCABE55941AA}">
      <dgm:prSet/>
      <dgm:spPr/>
      <dgm:t>
        <a:bodyPr/>
        <a:lstStyle/>
        <a:p>
          <a:endParaRPr lang="pt-BR"/>
        </a:p>
      </dgm:t>
    </dgm:pt>
    <dgm:pt modelId="{801496BF-7B58-4DF8-A1EE-94528B89F46B}">
      <dgm:prSet/>
      <dgm:spPr/>
      <dgm:t>
        <a:bodyPr/>
        <a:lstStyle/>
        <a:p>
          <a:pPr rtl="0"/>
          <a:r>
            <a:rPr lang="pt-BR" dirty="0" smtClean="0"/>
            <a:t>Plano Financeiro</a:t>
          </a:r>
          <a:endParaRPr lang="pt-BR" dirty="0"/>
        </a:p>
      </dgm:t>
    </dgm:pt>
    <dgm:pt modelId="{0E9E9BBE-2BCB-40E7-8B10-057764554102}" type="parTrans" cxnId="{65213DB6-EAF8-4AE1-BF18-EA1ABCEEF2AD}">
      <dgm:prSet/>
      <dgm:spPr/>
      <dgm:t>
        <a:bodyPr/>
        <a:lstStyle/>
        <a:p>
          <a:endParaRPr lang="pt-BR"/>
        </a:p>
      </dgm:t>
    </dgm:pt>
    <dgm:pt modelId="{49EBF009-5574-43AC-B6FF-0D17C92152AB}" type="sibTrans" cxnId="{65213DB6-EAF8-4AE1-BF18-EA1ABCEEF2AD}">
      <dgm:prSet/>
      <dgm:spPr/>
      <dgm:t>
        <a:bodyPr/>
        <a:lstStyle/>
        <a:p>
          <a:endParaRPr lang="pt-BR"/>
        </a:p>
      </dgm:t>
    </dgm:pt>
    <dgm:pt modelId="{E7305D7C-0441-4EB4-8345-6D4A09CB1476}">
      <dgm:prSet/>
      <dgm:spPr/>
      <dgm:t>
        <a:bodyPr/>
        <a:lstStyle/>
        <a:p>
          <a:pPr rtl="0"/>
          <a:r>
            <a:rPr lang="pt-BR" dirty="0" smtClean="0"/>
            <a:t>Plano de Negócios</a:t>
          </a:r>
          <a:endParaRPr lang="pt-BR" dirty="0"/>
        </a:p>
      </dgm:t>
    </dgm:pt>
    <dgm:pt modelId="{E336A2B7-05D9-48AB-B024-55A146A0D3A3}" type="parTrans" cxnId="{965F9E7F-F20A-4FEC-A978-00D31B897C49}">
      <dgm:prSet/>
      <dgm:spPr/>
      <dgm:t>
        <a:bodyPr/>
        <a:lstStyle/>
        <a:p>
          <a:endParaRPr lang="pt-BR"/>
        </a:p>
      </dgm:t>
    </dgm:pt>
    <dgm:pt modelId="{D3398B2F-2539-4AEA-BD0B-327310F93A7B}" type="sibTrans" cxnId="{965F9E7F-F20A-4FEC-A978-00D31B897C49}">
      <dgm:prSet/>
      <dgm:spPr/>
      <dgm:t>
        <a:bodyPr/>
        <a:lstStyle/>
        <a:p>
          <a:endParaRPr lang="pt-BR"/>
        </a:p>
      </dgm:t>
    </dgm:pt>
    <dgm:pt modelId="{5F334A5A-8E28-4FBA-AA32-2FFF42D8B3B5}">
      <dgm:prSet/>
      <dgm:spPr/>
      <dgm:t>
        <a:bodyPr/>
        <a:lstStyle/>
        <a:p>
          <a:pPr rtl="0"/>
          <a:r>
            <a:rPr lang="pt-BR" dirty="0" smtClean="0"/>
            <a:t>Análise de Cenários</a:t>
          </a:r>
          <a:endParaRPr lang="pt-BR" dirty="0"/>
        </a:p>
      </dgm:t>
    </dgm:pt>
    <dgm:pt modelId="{F4215633-EEE5-4BEB-9E58-5F535BC0960B}" type="parTrans" cxnId="{3BCCF7D4-0895-4162-BB0D-4164E719253A}">
      <dgm:prSet/>
      <dgm:spPr/>
      <dgm:t>
        <a:bodyPr/>
        <a:lstStyle/>
        <a:p>
          <a:endParaRPr lang="pt-BR"/>
        </a:p>
      </dgm:t>
    </dgm:pt>
    <dgm:pt modelId="{1B7363C0-6261-4BB3-B714-236276DEEC07}" type="sibTrans" cxnId="{3BCCF7D4-0895-4162-BB0D-4164E719253A}">
      <dgm:prSet/>
      <dgm:spPr/>
      <dgm:t>
        <a:bodyPr/>
        <a:lstStyle/>
        <a:p>
          <a:endParaRPr lang="pt-BR"/>
        </a:p>
      </dgm:t>
    </dgm:pt>
    <dgm:pt modelId="{12D1C386-8214-4F80-B286-22059393A0DD}">
      <dgm:prSet/>
      <dgm:spPr/>
      <dgm:t>
        <a:bodyPr/>
        <a:lstStyle/>
        <a:p>
          <a:pPr rtl="0"/>
          <a:r>
            <a:rPr lang="pt-BR" dirty="0" smtClean="0"/>
            <a:t>Análise de Estratégia</a:t>
          </a:r>
          <a:endParaRPr lang="pt-BR" dirty="0"/>
        </a:p>
      </dgm:t>
    </dgm:pt>
    <dgm:pt modelId="{70DBD1E1-52B2-4E51-8B05-657BDE156335}" type="parTrans" cxnId="{290EEB86-B015-4591-B0B1-3BB4EAEC3B84}">
      <dgm:prSet/>
      <dgm:spPr/>
      <dgm:t>
        <a:bodyPr/>
        <a:lstStyle/>
        <a:p>
          <a:endParaRPr lang="pt-BR"/>
        </a:p>
      </dgm:t>
    </dgm:pt>
    <dgm:pt modelId="{FDB1118E-B747-4934-B501-EE085EE9F8BC}" type="sibTrans" cxnId="{290EEB86-B015-4591-B0B1-3BB4EAEC3B84}">
      <dgm:prSet/>
      <dgm:spPr/>
      <dgm:t>
        <a:bodyPr/>
        <a:lstStyle/>
        <a:p>
          <a:endParaRPr lang="pt-BR"/>
        </a:p>
      </dgm:t>
    </dgm:pt>
    <dgm:pt modelId="{4F890D9C-9878-4895-810A-54B4D0E80C6A}" type="pres">
      <dgm:prSet presAssocID="{1D88CA72-7135-4D18-B15D-385F58BE5464}" presName="linearFlow" presStyleCnt="0">
        <dgm:presLayoutVars>
          <dgm:dir/>
          <dgm:resizeHandles val="exact"/>
        </dgm:presLayoutVars>
      </dgm:prSet>
      <dgm:spPr/>
      <dgm:t>
        <a:bodyPr/>
        <a:lstStyle/>
        <a:p>
          <a:endParaRPr lang="pt-BR"/>
        </a:p>
      </dgm:t>
    </dgm:pt>
    <dgm:pt modelId="{EE799A97-11C1-4EB1-83D4-D907755F00B4}" type="pres">
      <dgm:prSet presAssocID="{97E5DB0F-8B90-4316-895C-5843D629C767}" presName="node" presStyleLbl="node1" presStyleIdx="0" presStyleCnt="8">
        <dgm:presLayoutVars>
          <dgm:bulletEnabled val="1"/>
        </dgm:presLayoutVars>
      </dgm:prSet>
      <dgm:spPr/>
      <dgm:t>
        <a:bodyPr/>
        <a:lstStyle/>
        <a:p>
          <a:endParaRPr lang="pt-BR"/>
        </a:p>
      </dgm:t>
    </dgm:pt>
    <dgm:pt modelId="{92BFF34C-E258-499B-8A3C-D35A52BC7C1A}" type="pres">
      <dgm:prSet presAssocID="{0920738B-2744-4367-ABB1-AD5BFD5A190B}" presName="spacerL" presStyleCnt="0"/>
      <dgm:spPr/>
    </dgm:pt>
    <dgm:pt modelId="{2C503554-F385-4688-9061-7DC8054D8494}" type="pres">
      <dgm:prSet presAssocID="{0920738B-2744-4367-ABB1-AD5BFD5A190B}" presName="sibTrans" presStyleLbl="sibTrans2D1" presStyleIdx="0" presStyleCnt="7"/>
      <dgm:spPr/>
      <dgm:t>
        <a:bodyPr/>
        <a:lstStyle/>
        <a:p>
          <a:endParaRPr lang="pt-BR"/>
        </a:p>
      </dgm:t>
    </dgm:pt>
    <dgm:pt modelId="{DFC3EAFC-2295-41F8-9E23-C76CE60960FE}" type="pres">
      <dgm:prSet presAssocID="{0920738B-2744-4367-ABB1-AD5BFD5A190B}" presName="spacerR" presStyleCnt="0"/>
      <dgm:spPr/>
    </dgm:pt>
    <dgm:pt modelId="{20AC0CF9-4B61-4B39-B0C4-E3A4B54C3B90}" type="pres">
      <dgm:prSet presAssocID="{25A7E09D-9F7E-4775-9D83-A87FDCB1BF5F}" presName="node" presStyleLbl="node1" presStyleIdx="1" presStyleCnt="8">
        <dgm:presLayoutVars>
          <dgm:bulletEnabled val="1"/>
        </dgm:presLayoutVars>
      </dgm:prSet>
      <dgm:spPr/>
      <dgm:t>
        <a:bodyPr/>
        <a:lstStyle/>
        <a:p>
          <a:endParaRPr lang="pt-BR"/>
        </a:p>
      </dgm:t>
    </dgm:pt>
    <dgm:pt modelId="{A172BCB9-E99D-488E-8526-9A6ED7127A5B}" type="pres">
      <dgm:prSet presAssocID="{8865652B-6E70-4BB7-B205-4692FDAF11A4}" presName="spacerL" presStyleCnt="0"/>
      <dgm:spPr/>
    </dgm:pt>
    <dgm:pt modelId="{FC2992B5-E684-4BC6-8652-5185414D7CED}" type="pres">
      <dgm:prSet presAssocID="{8865652B-6E70-4BB7-B205-4692FDAF11A4}" presName="sibTrans" presStyleLbl="sibTrans2D1" presStyleIdx="1" presStyleCnt="7"/>
      <dgm:spPr/>
      <dgm:t>
        <a:bodyPr/>
        <a:lstStyle/>
        <a:p>
          <a:endParaRPr lang="pt-BR"/>
        </a:p>
      </dgm:t>
    </dgm:pt>
    <dgm:pt modelId="{4E7E31C0-28B1-4793-811F-B7F4002112FC}" type="pres">
      <dgm:prSet presAssocID="{8865652B-6E70-4BB7-B205-4692FDAF11A4}" presName="spacerR" presStyleCnt="0"/>
      <dgm:spPr/>
    </dgm:pt>
    <dgm:pt modelId="{32BAAD32-6160-4040-82A6-549D25BD73E1}" type="pres">
      <dgm:prSet presAssocID="{5D1A258D-F44E-4629-A4A0-133617FE5CF7}" presName="node" presStyleLbl="node1" presStyleIdx="2" presStyleCnt="8">
        <dgm:presLayoutVars>
          <dgm:bulletEnabled val="1"/>
        </dgm:presLayoutVars>
      </dgm:prSet>
      <dgm:spPr/>
      <dgm:t>
        <a:bodyPr/>
        <a:lstStyle/>
        <a:p>
          <a:endParaRPr lang="pt-BR"/>
        </a:p>
      </dgm:t>
    </dgm:pt>
    <dgm:pt modelId="{0EC3D434-391C-466B-A920-3EA1EA27B5EE}" type="pres">
      <dgm:prSet presAssocID="{B0EDD2B9-11EC-45A8-B2F1-038EA844A640}" presName="spacerL" presStyleCnt="0"/>
      <dgm:spPr/>
    </dgm:pt>
    <dgm:pt modelId="{2A74CC7B-B04F-4177-BFAC-6E6345A490F1}" type="pres">
      <dgm:prSet presAssocID="{B0EDD2B9-11EC-45A8-B2F1-038EA844A640}" presName="sibTrans" presStyleLbl="sibTrans2D1" presStyleIdx="2" presStyleCnt="7"/>
      <dgm:spPr/>
      <dgm:t>
        <a:bodyPr/>
        <a:lstStyle/>
        <a:p>
          <a:endParaRPr lang="pt-BR"/>
        </a:p>
      </dgm:t>
    </dgm:pt>
    <dgm:pt modelId="{DC0EB54F-CB5D-4774-A48E-79B7DD42136B}" type="pres">
      <dgm:prSet presAssocID="{B0EDD2B9-11EC-45A8-B2F1-038EA844A640}" presName="spacerR" presStyleCnt="0"/>
      <dgm:spPr/>
    </dgm:pt>
    <dgm:pt modelId="{80C87DAB-2907-43EB-9B6E-71C29A57B25B}" type="pres">
      <dgm:prSet presAssocID="{558BFC9D-06CA-4664-BB3E-97F51F5FC6D6}" presName="node" presStyleLbl="node1" presStyleIdx="3" presStyleCnt="8">
        <dgm:presLayoutVars>
          <dgm:bulletEnabled val="1"/>
        </dgm:presLayoutVars>
      </dgm:prSet>
      <dgm:spPr/>
      <dgm:t>
        <a:bodyPr/>
        <a:lstStyle/>
        <a:p>
          <a:endParaRPr lang="pt-BR"/>
        </a:p>
      </dgm:t>
    </dgm:pt>
    <dgm:pt modelId="{9AC6560C-33BD-46F1-B3AC-8850489D8CB8}" type="pres">
      <dgm:prSet presAssocID="{DCDCE10F-BFCE-4D57-B595-71BC5BB88223}" presName="spacerL" presStyleCnt="0"/>
      <dgm:spPr/>
    </dgm:pt>
    <dgm:pt modelId="{8E7732D2-B23A-47EC-B5FE-4B6DCAF59B23}" type="pres">
      <dgm:prSet presAssocID="{DCDCE10F-BFCE-4D57-B595-71BC5BB88223}" presName="sibTrans" presStyleLbl="sibTrans2D1" presStyleIdx="3" presStyleCnt="7"/>
      <dgm:spPr/>
      <dgm:t>
        <a:bodyPr/>
        <a:lstStyle/>
        <a:p>
          <a:endParaRPr lang="pt-BR"/>
        </a:p>
      </dgm:t>
    </dgm:pt>
    <dgm:pt modelId="{D5557DDE-6C3C-41A4-B190-0BBC41AC76EE}" type="pres">
      <dgm:prSet presAssocID="{DCDCE10F-BFCE-4D57-B595-71BC5BB88223}" presName="spacerR" presStyleCnt="0"/>
      <dgm:spPr/>
    </dgm:pt>
    <dgm:pt modelId="{9BFAB134-3C4F-4560-99E8-87B09C856241}" type="pres">
      <dgm:prSet presAssocID="{801496BF-7B58-4DF8-A1EE-94528B89F46B}" presName="node" presStyleLbl="node1" presStyleIdx="4" presStyleCnt="8">
        <dgm:presLayoutVars>
          <dgm:bulletEnabled val="1"/>
        </dgm:presLayoutVars>
      </dgm:prSet>
      <dgm:spPr/>
      <dgm:t>
        <a:bodyPr/>
        <a:lstStyle/>
        <a:p>
          <a:endParaRPr lang="pt-BR"/>
        </a:p>
      </dgm:t>
    </dgm:pt>
    <dgm:pt modelId="{FDC7B628-93F7-4B96-8F52-5D5819AE78F6}" type="pres">
      <dgm:prSet presAssocID="{49EBF009-5574-43AC-B6FF-0D17C92152AB}" presName="spacerL" presStyleCnt="0"/>
      <dgm:spPr/>
    </dgm:pt>
    <dgm:pt modelId="{4322F2DB-A437-45D1-8308-CFCD2B6EE56F}" type="pres">
      <dgm:prSet presAssocID="{49EBF009-5574-43AC-B6FF-0D17C92152AB}" presName="sibTrans" presStyleLbl="sibTrans2D1" presStyleIdx="4" presStyleCnt="7"/>
      <dgm:spPr/>
      <dgm:t>
        <a:bodyPr/>
        <a:lstStyle/>
        <a:p>
          <a:endParaRPr lang="pt-BR"/>
        </a:p>
      </dgm:t>
    </dgm:pt>
    <dgm:pt modelId="{9C30D37C-E51C-46AB-9F24-89C03150E9E7}" type="pres">
      <dgm:prSet presAssocID="{49EBF009-5574-43AC-B6FF-0D17C92152AB}" presName="spacerR" presStyleCnt="0"/>
      <dgm:spPr/>
    </dgm:pt>
    <dgm:pt modelId="{78D2EE97-A3CA-4B70-8C60-512BEBD61698}" type="pres">
      <dgm:prSet presAssocID="{5F334A5A-8E28-4FBA-AA32-2FFF42D8B3B5}" presName="node" presStyleLbl="node1" presStyleIdx="5" presStyleCnt="8">
        <dgm:presLayoutVars>
          <dgm:bulletEnabled val="1"/>
        </dgm:presLayoutVars>
      </dgm:prSet>
      <dgm:spPr/>
      <dgm:t>
        <a:bodyPr/>
        <a:lstStyle/>
        <a:p>
          <a:endParaRPr lang="pt-BR"/>
        </a:p>
      </dgm:t>
    </dgm:pt>
    <dgm:pt modelId="{AFB3E04B-F5E8-453C-9FF1-D08075AD1E36}" type="pres">
      <dgm:prSet presAssocID="{1B7363C0-6261-4BB3-B714-236276DEEC07}" presName="spacerL" presStyleCnt="0"/>
      <dgm:spPr/>
    </dgm:pt>
    <dgm:pt modelId="{EBA95A8C-3753-469E-9B24-63A2C0595A67}" type="pres">
      <dgm:prSet presAssocID="{1B7363C0-6261-4BB3-B714-236276DEEC07}" presName="sibTrans" presStyleLbl="sibTrans2D1" presStyleIdx="5" presStyleCnt="7"/>
      <dgm:spPr/>
      <dgm:t>
        <a:bodyPr/>
        <a:lstStyle/>
        <a:p>
          <a:endParaRPr lang="pt-BR"/>
        </a:p>
      </dgm:t>
    </dgm:pt>
    <dgm:pt modelId="{40F952CE-3DF1-4463-8318-06F46866A8DE}" type="pres">
      <dgm:prSet presAssocID="{1B7363C0-6261-4BB3-B714-236276DEEC07}" presName="spacerR" presStyleCnt="0"/>
      <dgm:spPr/>
    </dgm:pt>
    <dgm:pt modelId="{4176BC33-C8AD-47B4-8FB3-85B4C75E3F5E}" type="pres">
      <dgm:prSet presAssocID="{12D1C386-8214-4F80-B286-22059393A0DD}" presName="node" presStyleLbl="node1" presStyleIdx="6" presStyleCnt="8">
        <dgm:presLayoutVars>
          <dgm:bulletEnabled val="1"/>
        </dgm:presLayoutVars>
      </dgm:prSet>
      <dgm:spPr/>
      <dgm:t>
        <a:bodyPr/>
        <a:lstStyle/>
        <a:p>
          <a:endParaRPr lang="pt-BR"/>
        </a:p>
      </dgm:t>
    </dgm:pt>
    <dgm:pt modelId="{6D8F8DC8-5446-410B-A5B8-5F5A15DAD1DD}" type="pres">
      <dgm:prSet presAssocID="{FDB1118E-B747-4934-B501-EE085EE9F8BC}" presName="spacerL" presStyleCnt="0"/>
      <dgm:spPr/>
    </dgm:pt>
    <dgm:pt modelId="{1D401770-E37D-4334-BC96-27CA3F6EFB7E}" type="pres">
      <dgm:prSet presAssocID="{FDB1118E-B747-4934-B501-EE085EE9F8BC}" presName="sibTrans" presStyleLbl="sibTrans2D1" presStyleIdx="6" presStyleCnt="7"/>
      <dgm:spPr/>
      <dgm:t>
        <a:bodyPr/>
        <a:lstStyle/>
        <a:p>
          <a:endParaRPr lang="pt-BR"/>
        </a:p>
      </dgm:t>
    </dgm:pt>
    <dgm:pt modelId="{15AE762A-AEA8-40CB-B1EB-211355F9AEB2}" type="pres">
      <dgm:prSet presAssocID="{FDB1118E-B747-4934-B501-EE085EE9F8BC}" presName="spacerR" presStyleCnt="0"/>
      <dgm:spPr/>
    </dgm:pt>
    <dgm:pt modelId="{54A62C9C-ED5B-485A-BB95-BF81AB979E66}" type="pres">
      <dgm:prSet presAssocID="{E7305D7C-0441-4EB4-8345-6D4A09CB1476}" presName="node" presStyleLbl="node1" presStyleIdx="7" presStyleCnt="8">
        <dgm:presLayoutVars>
          <dgm:bulletEnabled val="1"/>
        </dgm:presLayoutVars>
      </dgm:prSet>
      <dgm:spPr/>
      <dgm:t>
        <a:bodyPr/>
        <a:lstStyle/>
        <a:p>
          <a:endParaRPr lang="pt-BR"/>
        </a:p>
      </dgm:t>
    </dgm:pt>
  </dgm:ptLst>
  <dgm:cxnLst>
    <dgm:cxn modelId="{1E99AFD9-F2E7-4C93-BAC1-3B2A38DC4284}" type="presOf" srcId="{801496BF-7B58-4DF8-A1EE-94528B89F46B}" destId="{9BFAB134-3C4F-4560-99E8-87B09C856241}" srcOrd="0" destOrd="0" presId="urn:microsoft.com/office/officeart/2005/8/layout/equation1"/>
    <dgm:cxn modelId="{965F9E7F-F20A-4FEC-A978-00D31B897C49}" srcId="{1D88CA72-7135-4D18-B15D-385F58BE5464}" destId="{E7305D7C-0441-4EB4-8345-6D4A09CB1476}" srcOrd="7" destOrd="0" parTransId="{E336A2B7-05D9-48AB-B024-55A146A0D3A3}" sibTransId="{D3398B2F-2539-4AEA-BD0B-327310F93A7B}"/>
    <dgm:cxn modelId="{E5428EEC-0FF7-4802-84EB-0733283BB91D}" type="presOf" srcId="{B0EDD2B9-11EC-45A8-B2F1-038EA844A640}" destId="{2A74CC7B-B04F-4177-BFAC-6E6345A490F1}" srcOrd="0" destOrd="0" presId="urn:microsoft.com/office/officeart/2005/8/layout/equation1"/>
    <dgm:cxn modelId="{32783295-BEF9-4BEE-AD7B-EFC98C20596F}" type="presOf" srcId="{FDB1118E-B747-4934-B501-EE085EE9F8BC}" destId="{1D401770-E37D-4334-BC96-27CA3F6EFB7E}" srcOrd="0" destOrd="0" presId="urn:microsoft.com/office/officeart/2005/8/layout/equation1"/>
    <dgm:cxn modelId="{290EEB86-B015-4591-B0B1-3BB4EAEC3B84}" srcId="{1D88CA72-7135-4D18-B15D-385F58BE5464}" destId="{12D1C386-8214-4F80-B286-22059393A0DD}" srcOrd="6" destOrd="0" parTransId="{70DBD1E1-52B2-4E51-8B05-657BDE156335}" sibTransId="{FDB1118E-B747-4934-B501-EE085EE9F8BC}"/>
    <dgm:cxn modelId="{28E62B40-E6E3-4336-9FA7-529AE944F028}" srcId="{1D88CA72-7135-4D18-B15D-385F58BE5464}" destId="{5D1A258D-F44E-4629-A4A0-133617FE5CF7}" srcOrd="2" destOrd="0" parTransId="{6D6EF60B-3682-4148-AC73-5133EC6B5B40}" sibTransId="{B0EDD2B9-11EC-45A8-B2F1-038EA844A640}"/>
    <dgm:cxn modelId="{39607115-E753-48E4-A3C0-E3699E94E060}" type="presOf" srcId="{1B7363C0-6261-4BB3-B714-236276DEEC07}" destId="{EBA95A8C-3753-469E-9B24-63A2C0595A67}" srcOrd="0" destOrd="0" presId="urn:microsoft.com/office/officeart/2005/8/layout/equation1"/>
    <dgm:cxn modelId="{6229FCD3-BC2A-4BD0-AFFA-2E608704411F}" type="presOf" srcId="{E7305D7C-0441-4EB4-8345-6D4A09CB1476}" destId="{54A62C9C-ED5B-485A-BB95-BF81AB979E66}" srcOrd="0" destOrd="0" presId="urn:microsoft.com/office/officeart/2005/8/layout/equation1"/>
    <dgm:cxn modelId="{3BCCF7D4-0895-4162-BB0D-4164E719253A}" srcId="{1D88CA72-7135-4D18-B15D-385F58BE5464}" destId="{5F334A5A-8E28-4FBA-AA32-2FFF42D8B3B5}" srcOrd="5" destOrd="0" parTransId="{F4215633-EEE5-4BEB-9E58-5F535BC0960B}" sibTransId="{1B7363C0-6261-4BB3-B714-236276DEEC07}"/>
    <dgm:cxn modelId="{88F01D2A-4B1F-4F0C-B737-9D6B3F92C4EC}" type="presOf" srcId="{0920738B-2744-4367-ABB1-AD5BFD5A190B}" destId="{2C503554-F385-4688-9061-7DC8054D8494}" srcOrd="0" destOrd="0" presId="urn:microsoft.com/office/officeart/2005/8/layout/equation1"/>
    <dgm:cxn modelId="{65213DB6-EAF8-4AE1-BF18-EA1ABCEEF2AD}" srcId="{1D88CA72-7135-4D18-B15D-385F58BE5464}" destId="{801496BF-7B58-4DF8-A1EE-94528B89F46B}" srcOrd="4" destOrd="0" parTransId="{0E9E9BBE-2BCB-40E7-8B10-057764554102}" sibTransId="{49EBF009-5574-43AC-B6FF-0D17C92152AB}"/>
    <dgm:cxn modelId="{93896448-3717-4F01-A251-9327C567FA78}" srcId="{1D88CA72-7135-4D18-B15D-385F58BE5464}" destId="{25A7E09D-9F7E-4775-9D83-A87FDCB1BF5F}" srcOrd="1" destOrd="0" parTransId="{9185657F-4B9E-472A-B57B-71AE857DC163}" sibTransId="{8865652B-6E70-4BB7-B205-4692FDAF11A4}"/>
    <dgm:cxn modelId="{E8D478A3-A566-4327-9A22-26565A9677D6}" type="presOf" srcId="{97E5DB0F-8B90-4316-895C-5843D629C767}" destId="{EE799A97-11C1-4EB1-83D4-D907755F00B4}" srcOrd="0" destOrd="0" presId="urn:microsoft.com/office/officeart/2005/8/layout/equation1"/>
    <dgm:cxn modelId="{F64F3594-78C1-4DB0-9074-4A36D5A0B4D4}" type="presOf" srcId="{5F334A5A-8E28-4FBA-AA32-2FFF42D8B3B5}" destId="{78D2EE97-A3CA-4B70-8C60-512BEBD61698}" srcOrd="0" destOrd="0" presId="urn:microsoft.com/office/officeart/2005/8/layout/equation1"/>
    <dgm:cxn modelId="{03FB195B-0B43-4ED3-9512-1EBF86B01E20}" type="presOf" srcId="{8865652B-6E70-4BB7-B205-4692FDAF11A4}" destId="{FC2992B5-E684-4BC6-8652-5185414D7CED}" srcOrd="0" destOrd="0" presId="urn:microsoft.com/office/officeart/2005/8/layout/equation1"/>
    <dgm:cxn modelId="{CE767B7B-190A-49FA-B605-20D07F823CF2}" type="presOf" srcId="{25A7E09D-9F7E-4775-9D83-A87FDCB1BF5F}" destId="{20AC0CF9-4B61-4B39-B0C4-E3A4B54C3B90}" srcOrd="0" destOrd="0" presId="urn:microsoft.com/office/officeart/2005/8/layout/equation1"/>
    <dgm:cxn modelId="{6E25BD73-3201-4336-9D0A-E70B54DD130B}" type="presOf" srcId="{12D1C386-8214-4F80-B286-22059393A0DD}" destId="{4176BC33-C8AD-47B4-8FB3-85B4C75E3F5E}" srcOrd="0" destOrd="0" presId="urn:microsoft.com/office/officeart/2005/8/layout/equation1"/>
    <dgm:cxn modelId="{64228F85-B75E-4870-B492-764B5C3A76A0}" type="presOf" srcId="{558BFC9D-06CA-4664-BB3E-97F51F5FC6D6}" destId="{80C87DAB-2907-43EB-9B6E-71C29A57B25B}" srcOrd="0" destOrd="0" presId="urn:microsoft.com/office/officeart/2005/8/layout/equation1"/>
    <dgm:cxn modelId="{4C3E7F96-2A4C-429D-91F9-A3384361834F}" type="presOf" srcId="{49EBF009-5574-43AC-B6FF-0D17C92152AB}" destId="{4322F2DB-A437-45D1-8308-CFCD2B6EE56F}" srcOrd="0" destOrd="0" presId="urn:microsoft.com/office/officeart/2005/8/layout/equation1"/>
    <dgm:cxn modelId="{28C1A090-EA58-4602-BE84-F7F45D7CE1B3}" type="presOf" srcId="{5D1A258D-F44E-4629-A4A0-133617FE5CF7}" destId="{32BAAD32-6160-4040-82A6-549D25BD73E1}" srcOrd="0" destOrd="0" presId="urn:microsoft.com/office/officeart/2005/8/layout/equation1"/>
    <dgm:cxn modelId="{6C2450BC-2B6C-45A8-B0EF-052994912E50}" srcId="{1D88CA72-7135-4D18-B15D-385F58BE5464}" destId="{97E5DB0F-8B90-4316-895C-5843D629C767}" srcOrd="0" destOrd="0" parTransId="{18FF4683-3F72-48B9-AE08-AC2580A36D33}" sibTransId="{0920738B-2744-4367-ABB1-AD5BFD5A190B}"/>
    <dgm:cxn modelId="{16323E9F-DA98-45F7-BF6F-0B4FC41C1D57}" type="presOf" srcId="{DCDCE10F-BFCE-4D57-B595-71BC5BB88223}" destId="{8E7732D2-B23A-47EC-B5FE-4B6DCAF59B23}" srcOrd="0" destOrd="0" presId="urn:microsoft.com/office/officeart/2005/8/layout/equation1"/>
    <dgm:cxn modelId="{E7A55152-E764-42B8-AAEE-04C609C80C71}" type="presOf" srcId="{1D88CA72-7135-4D18-B15D-385F58BE5464}" destId="{4F890D9C-9878-4895-810A-54B4D0E80C6A}" srcOrd="0" destOrd="0" presId="urn:microsoft.com/office/officeart/2005/8/layout/equation1"/>
    <dgm:cxn modelId="{94635183-DD30-49C0-BFB6-BCABE55941AA}" srcId="{1D88CA72-7135-4D18-B15D-385F58BE5464}" destId="{558BFC9D-06CA-4664-BB3E-97F51F5FC6D6}" srcOrd="3" destOrd="0" parTransId="{89E58BBA-5350-44DC-A163-B28473B56EF4}" sibTransId="{DCDCE10F-BFCE-4D57-B595-71BC5BB88223}"/>
    <dgm:cxn modelId="{5A7CE210-3827-4931-8FFC-B361843DEB8E}" type="presParOf" srcId="{4F890D9C-9878-4895-810A-54B4D0E80C6A}" destId="{EE799A97-11C1-4EB1-83D4-D907755F00B4}" srcOrd="0" destOrd="0" presId="urn:microsoft.com/office/officeart/2005/8/layout/equation1"/>
    <dgm:cxn modelId="{63DB20F3-96A8-448B-9CFD-1C890F61B315}" type="presParOf" srcId="{4F890D9C-9878-4895-810A-54B4D0E80C6A}" destId="{92BFF34C-E258-499B-8A3C-D35A52BC7C1A}" srcOrd="1" destOrd="0" presId="urn:microsoft.com/office/officeart/2005/8/layout/equation1"/>
    <dgm:cxn modelId="{3A6A81C9-BDD8-4FEF-8DBF-38E2C0C0CE49}" type="presParOf" srcId="{4F890D9C-9878-4895-810A-54B4D0E80C6A}" destId="{2C503554-F385-4688-9061-7DC8054D8494}" srcOrd="2" destOrd="0" presId="urn:microsoft.com/office/officeart/2005/8/layout/equation1"/>
    <dgm:cxn modelId="{A6232A0E-4393-48AD-B330-D73071BF7AC0}" type="presParOf" srcId="{4F890D9C-9878-4895-810A-54B4D0E80C6A}" destId="{DFC3EAFC-2295-41F8-9E23-C76CE60960FE}" srcOrd="3" destOrd="0" presId="urn:microsoft.com/office/officeart/2005/8/layout/equation1"/>
    <dgm:cxn modelId="{47F8E781-1E26-4490-8E24-8D50AEFCA719}" type="presParOf" srcId="{4F890D9C-9878-4895-810A-54B4D0E80C6A}" destId="{20AC0CF9-4B61-4B39-B0C4-E3A4B54C3B90}" srcOrd="4" destOrd="0" presId="urn:microsoft.com/office/officeart/2005/8/layout/equation1"/>
    <dgm:cxn modelId="{646D22E9-3028-47B3-A9FD-F4BBE1170378}" type="presParOf" srcId="{4F890D9C-9878-4895-810A-54B4D0E80C6A}" destId="{A172BCB9-E99D-488E-8526-9A6ED7127A5B}" srcOrd="5" destOrd="0" presId="urn:microsoft.com/office/officeart/2005/8/layout/equation1"/>
    <dgm:cxn modelId="{9D1BD843-D0A8-40D5-ACBB-442FC26C3115}" type="presParOf" srcId="{4F890D9C-9878-4895-810A-54B4D0E80C6A}" destId="{FC2992B5-E684-4BC6-8652-5185414D7CED}" srcOrd="6" destOrd="0" presId="urn:microsoft.com/office/officeart/2005/8/layout/equation1"/>
    <dgm:cxn modelId="{44D75ADD-4770-42B9-81A2-7CBE7B75CBC1}" type="presParOf" srcId="{4F890D9C-9878-4895-810A-54B4D0E80C6A}" destId="{4E7E31C0-28B1-4793-811F-B7F4002112FC}" srcOrd="7" destOrd="0" presId="urn:microsoft.com/office/officeart/2005/8/layout/equation1"/>
    <dgm:cxn modelId="{CF05972B-7A8E-4FEB-9D7B-E797F2C614E2}" type="presParOf" srcId="{4F890D9C-9878-4895-810A-54B4D0E80C6A}" destId="{32BAAD32-6160-4040-82A6-549D25BD73E1}" srcOrd="8" destOrd="0" presId="urn:microsoft.com/office/officeart/2005/8/layout/equation1"/>
    <dgm:cxn modelId="{2E12D620-DA58-4D5D-A65D-6BDC3DA3A357}" type="presParOf" srcId="{4F890D9C-9878-4895-810A-54B4D0E80C6A}" destId="{0EC3D434-391C-466B-A920-3EA1EA27B5EE}" srcOrd="9" destOrd="0" presId="urn:microsoft.com/office/officeart/2005/8/layout/equation1"/>
    <dgm:cxn modelId="{A5322389-2580-412D-9873-F4C3F9394CD7}" type="presParOf" srcId="{4F890D9C-9878-4895-810A-54B4D0E80C6A}" destId="{2A74CC7B-B04F-4177-BFAC-6E6345A490F1}" srcOrd="10" destOrd="0" presId="urn:microsoft.com/office/officeart/2005/8/layout/equation1"/>
    <dgm:cxn modelId="{2E3EA477-C239-4739-8987-D2AB21F1D6A6}" type="presParOf" srcId="{4F890D9C-9878-4895-810A-54B4D0E80C6A}" destId="{DC0EB54F-CB5D-4774-A48E-79B7DD42136B}" srcOrd="11" destOrd="0" presId="urn:microsoft.com/office/officeart/2005/8/layout/equation1"/>
    <dgm:cxn modelId="{3D3878CB-5ED6-4527-9951-2353CAAD9CE7}" type="presParOf" srcId="{4F890D9C-9878-4895-810A-54B4D0E80C6A}" destId="{80C87DAB-2907-43EB-9B6E-71C29A57B25B}" srcOrd="12" destOrd="0" presId="urn:microsoft.com/office/officeart/2005/8/layout/equation1"/>
    <dgm:cxn modelId="{B58AC3B4-DCAF-46AB-8852-9960DF2754D8}" type="presParOf" srcId="{4F890D9C-9878-4895-810A-54B4D0E80C6A}" destId="{9AC6560C-33BD-46F1-B3AC-8850489D8CB8}" srcOrd="13" destOrd="0" presId="urn:microsoft.com/office/officeart/2005/8/layout/equation1"/>
    <dgm:cxn modelId="{D49CEC6E-7BA2-4A28-B550-4FAE0F42911B}" type="presParOf" srcId="{4F890D9C-9878-4895-810A-54B4D0E80C6A}" destId="{8E7732D2-B23A-47EC-B5FE-4B6DCAF59B23}" srcOrd="14" destOrd="0" presId="urn:microsoft.com/office/officeart/2005/8/layout/equation1"/>
    <dgm:cxn modelId="{06D90779-425F-4983-BC1A-FC1E87BD116A}" type="presParOf" srcId="{4F890D9C-9878-4895-810A-54B4D0E80C6A}" destId="{D5557DDE-6C3C-41A4-B190-0BBC41AC76EE}" srcOrd="15" destOrd="0" presId="urn:microsoft.com/office/officeart/2005/8/layout/equation1"/>
    <dgm:cxn modelId="{FDB97B62-B000-4B9D-B398-8C36D67B19B8}" type="presParOf" srcId="{4F890D9C-9878-4895-810A-54B4D0E80C6A}" destId="{9BFAB134-3C4F-4560-99E8-87B09C856241}" srcOrd="16" destOrd="0" presId="urn:microsoft.com/office/officeart/2005/8/layout/equation1"/>
    <dgm:cxn modelId="{F4B2ABBE-CB0E-47BD-B27A-456C61532C95}" type="presParOf" srcId="{4F890D9C-9878-4895-810A-54B4D0E80C6A}" destId="{FDC7B628-93F7-4B96-8F52-5D5819AE78F6}" srcOrd="17" destOrd="0" presId="urn:microsoft.com/office/officeart/2005/8/layout/equation1"/>
    <dgm:cxn modelId="{9A2FA55B-EE96-4E09-BDFC-AAEDF1BAB22A}" type="presParOf" srcId="{4F890D9C-9878-4895-810A-54B4D0E80C6A}" destId="{4322F2DB-A437-45D1-8308-CFCD2B6EE56F}" srcOrd="18" destOrd="0" presId="urn:microsoft.com/office/officeart/2005/8/layout/equation1"/>
    <dgm:cxn modelId="{7023561A-2379-43BD-A807-E30A0EA88650}" type="presParOf" srcId="{4F890D9C-9878-4895-810A-54B4D0E80C6A}" destId="{9C30D37C-E51C-46AB-9F24-89C03150E9E7}" srcOrd="19" destOrd="0" presId="urn:microsoft.com/office/officeart/2005/8/layout/equation1"/>
    <dgm:cxn modelId="{151C4D51-70BD-4651-9DC1-99A4AC8E4B92}" type="presParOf" srcId="{4F890D9C-9878-4895-810A-54B4D0E80C6A}" destId="{78D2EE97-A3CA-4B70-8C60-512BEBD61698}" srcOrd="20" destOrd="0" presId="urn:microsoft.com/office/officeart/2005/8/layout/equation1"/>
    <dgm:cxn modelId="{E3CCDA41-3100-47C0-A39D-BCAC6F0F6E69}" type="presParOf" srcId="{4F890D9C-9878-4895-810A-54B4D0E80C6A}" destId="{AFB3E04B-F5E8-453C-9FF1-D08075AD1E36}" srcOrd="21" destOrd="0" presId="urn:microsoft.com/office/officeart/2005/8/layout/equation1"/>
    <dgm:cxn modelId="{623278B4-DF38-40AF-82FB-DAC99A37E712}" type="presParOf" srcId="{4F890D9C-9878-4895-810A-54B4D0E80C6A}" destId="{EBA95A8C-3753-469E-9B24-63A2C0595A67}" srcOrd="22" destOrd="0" presId="urn:microsoft.com/office/officeart/2005/8/layout/equation1"/>
    <dgm:cxn modelId="{7983A3FA-2D58-4757-9B62-FDEC801EE7B0}" type="presParOf" srcId="{4F890D9C-9878-4895-810A-54B4D0E80C6A}" destId="{40F952CE-3DF1-4463-8318-06F46866A8DE}" srcOrd="23" destOrd="0" presId="urn:microsoft.com/office/officeart/2005/8/layout/equation1"/>
    <dgm:cxn modelId="{537219E9-BEA9-4936-8C0F-F33C465251CF}" type="presParOf" srcId="{4F890D9C-9878-4895-810A-54B4D0E80C6A}" destId="{4176BC33-C8AD-47B4-8FB3-85B4C75E3F5E}" srcOrd="24" destOrd="0" presId="urn:microsoft.com/office/officeart/2005/8/layout/equation1"/>
    <dgm:cxn modelId="{2D4B4D2D-34DB-46BD-B455-D764A539264D}" type="presParOf" srcId="{4F890D9C-9878-4895-810A-54B4D0E80C6A}" destId="{6D8F8DC8-5446-410B-A5B8-5F5A15DAD1DD}" srcOrd="25" destOrd="0" presId="urn:microsoft.com/office/officeart/2005/8/layout/equation1"/>
    <dgm:cxn modelId="{7760632A-9632-4D89-98C8-2A3C75C79E0E}" type="presParOf" srcId="{4F890D9C-9878-4895-810A-54B4D0E80C6A}" destId="{1D401770-E37D-4334-BC96-27CA3F6EFB7E}" srcOrd="26" destOrd="0" presId="urn:microsoft.com/office/officeart/2005/8/layout/equation1"/>
    <dgm:cxn modelId="{A3FB624C-A63C-4480-B95C-074910177A3E}" type="presParOf" srcId="{4F890D9C-9878-4895-810A-54B4D0E80C6A}" destId="{15AE762A-AEA8-40CB-B1EB-211355F9AEB2}" srcOrd="27" destOrd="0" presId="urn:microsoft.com/office/officeart/2005/8/layout/equation1"/>
    <dgm:cxn modelId="{05A30E71-1BA0-4768-9F8E-9BF4B9D315FF}" type="presParOf" srcId="{4F890D9C-9878-4895-810A-54B4D0E80C6A}" destId="{54A62C9C-ED5B-485A-BB95-BF81AB979E66}" srcOrd="2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88CA72-7135-4D18-B15D-385F58BE5464}" type="doc">
      <dgm:prSet loTypeId="urn:microsoft.com/office/officeart/2005/8/layout/equation1" loCatId="process" qsTypeId="urn:microsoft.com/office/officeart/2005/8/quickstyle/simple5" qsCatId="simple" csTypeId="urn:microsoft.com/office/officeart/2005/8/colors/colorful2" csCatId="colorful" phldr="1"/>
      <dgm:spPr/>
      <dgm:t>
        <a:bodyPr/>
        <a:lstStyle/>
        <a:p>
          <a:endParaRPr lang="pt-BR"/>
        </a:p>
      </dgm:t>
    </dgm:pt>
    <dgm:pt modelId="{97E5DB0F-8B90-4316-895C-5843D629C767}">
      <dgm:prSet/>
      <dgm:spPr/>
      <dgm:t>
        <a:bodyPr/>
        <a:lstStyle/>
        <a:p>
          <a:pPr rtl="0"/>
          <a:r>
            <a:rPr lang="pt-BR" dirty="0" smtClean="0"/>
            <a:t>Sumário Executivo</a:t>
          </a:r>
          <a:endParaRPr lang="pt-BR" dirty="0"/>
        </a:p>
      </dgm:t>
    </dgm:pt>
    <dgm:pt modelId="{18FF4683-3F72-48B9-AE08-AC2580A36D33}" type="parTrans" cxnId="{6C2450BC-2B6C-45A8-B0EF-052994912E50}">
      <dgm:prSet/>
      <dgm:spPr/>
      <dgm:t>
        <a:bodyPr/>
        <a:lstStyle/>
        <a:p>
          <a:endParaRPr lang="pt-BR"/>
        </a:p>
      </dgm:t>
    </dgm:pt>
    <dgm:pt modelId="{0920738B-2744-4367-ABB1-AD5BFD5A190B}" type="sibTrans" cxnId="{6C2450BC-2B6C-45A8-B0EF-052994912E50}">
      <dgm:prSet/>
      <dgm:spPr/>
      <dgm:t>
        <a:bodyPr/>
        <a:lstStyle/>
        <a:p>
          <a:endParaRPr lang="pt-BR"/>
        </a:p>
      </dgm:t>
    </dgm:pt>
    <dgm:pt modelId="{25A7E09D-9F7E-4775-9D83-A87FDCB1BF5F}">
      <dgm:prSet/>
      <dgm:spPr/>
      <dgm:t>
        <a:bodyPr/>
        <a:lstStyle/>
        <a:p>
          <a:pPr rtl="0"/>
          <a:r>
            <a:rPr lang="pt-BR" dirty="0" smtClean="0"/>
            <a:t>Análise de Mercado</a:t>
          </a:r>
          <a:endParaRPr lang="pt-BR" dirty="0"/>
        </a:p>
      </dgm:t>
    </dgm:pt>
    <dgm:pt modelId="{9185657F-4B9E-472A-B57B-71AE857DC163}" type="parTrans" cxnId="{93896448-3717-4F01-A251-9327C567FA78}">
      <dgm:prSet/>
      <dgm:spPr/>
      <dgm:t>
        <a:bodyPr/>
        <a:lstStyle/>
        <a:p>
          <a:endParaRPr lang="pt-BR"/>
        </a:p>
      </dgm:t>
    </dgm:pt>
    <dgm:pt modelId="{8865652B-6E70-4BB7-B205-4692FDAF11A4}" type="sibTrans" cxnId="{93896448-3717-4F01-A251-9327C567FA78}">
      <dgm:prSet/>
      <dgm:spPr/>
      <dgm:t>
        <a:bodyPr/>
        <a:lstStyle/>
        <a:p>
          <a:endParaRPr lang="pt-BR"/>
        </a:p>
      </dgm:t>
    </dgm:pt>
    <dgm:pt modelId="{5D1A258D-F44E-4629-A4A0-133617FE5CF7}">
      <dgm:prSet/>
      <dgm:spPr/>
      <dgm:t>
        <a:bodyPr/>
        <a:lstStyle/>
        <a:p>
          <a:pPr rtl="0"/>
          <a:r>
            <a:rPr lang="pt-BR" dirty="0" smtClean="0"/>
            <a:t>Plano de Marketing</a:t>
          </a:r>
          <a:endParaRPr lang="pt-BR" dirty="0"/>
        </a:p>
      </dgm:t>
    </dgm:pt>
    <dgm:pt modelId="{6D6EF60B-3682-4148-AC73-5133EC6B5B40}" type="parTrans" cxnId="{28E62B40-E6E3-4336-9FA7-529AE944F028}">
      <dgm:prSet/>
      <dgm:spPr/>
      <dgm:t>
        <a:bodyPr/>
        <a:lstStyle/>
        <a:p>
          <a:endParaRPr lang="pt-BR"/>
        </a:p>
      </dgm:t>
    </dgm:pt>
    <dgm:pt modelId="{B0EDD2B9-11EC-45A8-B2F1-038EA844A640}" type="sibTrans" cxnId="{28E62B40-E6E3-4336-9FA7-529AE944F028}">
      <dgm:prSet/>
      <dgm:spPr/>
      <dgm:t>
        <a:bodyPr/>
        <a:lstStyle/>
        <a:p>
          <a:endParaRPr lang="pt-BR"/>
        </a:p>
      </dgm:t>
    </dgm:pt>
    <dgm:pt modelId="{558BFC9D-06CA-4664-BB3E-97F51F5FC6D6}">
      <dgm:prSet/>
      <dgm:spPr/>
      <dgm:t>
        <a:bodyPr/>
        <a:lstStyle/>
        <a:p>
          <a:pPr rtl="0"/>
          <a:r>
            <a:rPr lang="pt-BR" dirty="0" smtClean="0"/>
            <a:t>Plano Operacional</a:t>
          </a:r>
          <a:endParaRPr lang="pt-BR" dirty="0"/>
        </a:p>
      </dgm:t>
    </dgm:pt>
    <dgm:pt modelId="{89E58BBA-5350-44DC-A163-B28473B56EF4}" type="parTrans" cxnId="{94635183-DD30-49C0-BFB6-BCABE55941AA}">
      <dgm:prSet/>
      <dgm:spPr/>
      <dgm:t>
        <a:bodyPr/>
        <a:lstStyle/>
        <a:p>
          <a:endParaRPr lang="pt-BR"/>
        </a:p>
      </dgm:t>
    </dgm:pt>
    <dgm:pt modelId="{DCDCE10F-BFCE-4D57-B595-71BC5BB88223}" type="sibTrans" cxnId="{94635183-DD30-49C0-BFB6-BCABE55941AA}">
      <dgm:prSet/>
      <dgm:spPr/>
      <dgm:t>
        <a:bodyPr/>
        <a:lstStyle/>
        <a:p>
          <a:endParaRPr lang="pt-BR"/>
        </a:p>
      </dgm:t>
    </dgm:pt>
    <dgm:pt modelId="{801496BF-7B58-4DF8-A1EE-94528B89F46B}">
      <dgm:prSet/>
      <dgm:spPr/>
      <dgm:t>
        <a:bodyPr/>
        <a:lstStyle/>
        <a:p>
          <a:pPr rtl="0"/>
          <a:r>
            <a:rPr lang="pt-BR" dirty="0" smtClean="0"/>
            <a:t>Plano Financeiro</a:t>
          </a:r>
          <a:endParaRPr lang="pt-BR" dirty="0"/>
        </a:p>
      </dgm:t>
    </dgm:pt>
    <dgm:pt modelId="{0E9E9BBE-2BCB-40E7-8B10-057764554102}" type="parTrans" cxnId="{65213DB6-EAF8-4AE1-BF18-EA1ABCEEF2AD}">
      <dgm:prSet/>
      <dgm:spPr/>
      <dgm:t>
        <a:bodyPr/>
        <a:lstStyle/>
        <a:p>
          <a:endParaRPr lang="pt-BR"/>
        </a:p>
      </dgm:t>
    </dgm:pt>
    <dgm:pt modelId="{49EBF009-5574-43AC-B6FF-0D17C92152AB}" type="sibTrans" cxnId="{65213DB6-EAF8-4AE1-BF18-EA1ABCEEF2AD}">
      <dgm:prSet/>
      <dgm:spPr/>
      <dgm:t>
        <a:bodyPr/>
        <a:lstStyle/>
        <a:p>
          <a:endParaRPr lang="pt-BR"/>
        </a:p>
      </dgm:t>
    </dgm:pt>
    <dgm:pt modelId="{E7305D7C-0441-4EB4-8345-6D4A09CB1476}">
      <dgm:prSet/>
      <dgm:spPr/>
      <dgm:t>
        <a:bodyPr/>
        <a:lstStyle/>
        <a:p>
          <a:pPr rtl="0"/>
          <a:r>
            <a:rPr lang="pt-BR" dirty="0" smtClean="0"/>
            <a:t>Plano de Negócios</a:t>
          </a:r>
          <a:endParaRPr lang="pt-BR" dirty="0"/>
        </a:p>
      </dgm:t>
    </dgm:pt>
    <dgm:pt modelId="{E336A2B7-05D9-48AB-B024-55A146A0D3A3}" type="parTrans" cxnId="{965F9E7F-F20A-4FEC-A978-00D31B897C49}">
      <dgm:prSet/>
      <dgm:spPr/>
      <dgm:t>
        <a:bodyPr/>
        <a:lstStyle/>
        <a:p>
          <a:endParaRPr lang="pt-BR"/>
        </a:p>
      </dgm:t>
    </dgm:pt>
    <dgm:pt modelId="{D3398B2F-2539-4AEA-BD0B-327310F93A7B}" type="sibTrans" cxnId="{965F9E7F-F20A-4FEC-A978-00D31B897C49}">
      <dgm:prSet/>
      <dgm:spPr/>
      <dgm:t>
        <a:bodyPr/>
        <a:lstStyle/>
        <a:p>
          <a:endParaRPr lang="pt-BR"/>
        </a:p>
      </dgm:t>
    </dgm:pt>
    <dgm:pt modelId="{5F334A5A-8E28-4FBA-AA32-2FFF42D8B3B5}">
      <dgm:prSet/>
      <dgm:spPr/>
      <dgm:t>
        <a:bodyPr/>
        <a:lstStyle/>
        <a:p>
          <a:pPr rtl="0"/>
          <a:r>
            <a:rPr lang="pt-BR" dirty="0" smtClean="0"/>
            <a:t>Análise de Cenários</a:t>
          </a:r>
          <a:endParaRPr lang="pt-BR" dirty="0"/>
        </a:p>
      </dgm:t>
    </dgm:pt>
    <dgm:pt modelId="{F4215633-EEE5-4BEB-9E58-5F535BC0960B}" type="parTrans" cxnId="{3BCCF7D4-0895-4162-BB0D-4164E719253A}">
      <dgm:prSet/>
      <dgm:spPr/>
      <dgm:t>
        <a:bodyPr/>
        <a:lstStyle/>
        <a:p>
          <a:endParaRPr lang="pt-BR"/>
        </a:p>
      </dgm:t>
    </dgm:pt>
    <dgm:pt modelId="{1B7363C0-6261-4BB3-B714-236276DEEC07}" type="sibTrans" cxnId="{3BCCF7D4-0895-4162-BB0D-4164E719253A}">
      <dgm:prSet/>
      <dgm:spPr/>
      <dgm:t>
        <a:bodyPr/>
        <a:lstStyle/>
        <a:p>
          <a:endParaRPr lang="pt-BR"/>
        </a:p>
      </dgm:t>
    </dgm:pt>
    <dgm:pt modelId="{12D1C386-8214-4F80-B286-22059393A0DD}">
      <dgm:prSet/>
      <dgm:spPr/>
      <dgm:t>
        <a:bodyPr/>
        <a:lstStyle/>
        <a:p>
          <a:pPr rtl="0"/>
          <a:r>
            <a:rPr lang="pt-BR" dirty="0" smtClean="0"/>
            <a:t>Análise de Estratégia</a:t>
          </a:r>
          <a:endParaRPr lang="pt-BR" dirty="0"/>
        </a:p>
      </dgm:t>
    </dgm:pt>
    <dgm:pt modelId="{70DBD1E1-52B2-4E51-8B05-657BDE156335}" type="parTrans" cxnId="{290EEB86-B015-4591-B0B1-3BB4EAEC3B84}">
      <dgm:prSet/>
      <dgm:spPr/>
      <dgm:t>
        <a:bodyPr/>
        <a:lstStyle/>
        <a:p>
          <a:endParaRPr lang="pt-BR"/>
        </a:p>
      </dgm:t>
    </dgm:pt>
    <dgm:pt modelId="{FDB1118E-B747-4934-B501-EE085EE9F8BC}" type="sibTrans" cxnId="{290EEB86-B015-4591-B0B1-3BB4EAEC3B84}">
      <dgm:prSet/>
      <dgm:spPr/>
      <dgm:t>
        <a:bodyPr/>
        <a:lstStyle/>
        <a:p>
          <a:endParaRPr lang="pt-BR"/>
        </a:p>
      </dgm:t>
    </dgm:pt>
    <dgm:pt modelId="{4F890D9C-9878-4895-810A-54B4D0E80C6A}" type="pres">
      <dgm:prSet presAssocID="{1D88CA72-7135-4D18-B15D-385F58BE5464}" presName="linearFlow" presStyleCnt="0">
        <dgm:presLayoutVars>
          <dgm:dir/>
          <dgm:resizeHandles val="exact"/>
        </dgm:presLayoutVars>
      </dgm:prSet>
      <dgm:spPr/>
      <dgm:t>
        <a:bodyPr/>
        <a:lstStyle/>
        <a:p>
          <a:endParaRPr lang="pt-BR"/>
        </a:p>
      </dgm:t>
    </dgm:pt>
    <dgm:pt modelId="{EE799A97-11C1-4EB1-83D4-D907755F00B4}" type="pres">
      <dgm:prSet presAssocID="{97E5DB0F-8B90-4316-895C-5843D629C767}" presName="node" presStyleLbl="node1" presStyleIdx="0" presStyleCnt="8">
        <dgm:presLayoutVars>
          <dgm:bulletEnabled val="1"/>
        </dgm:presLayoutVars>
      </dgm:prSet>
      <dgm:spPr/>
      <dgm:t>
        <a:bodyPr/>
        <a:lstStyle/>
        <a:p>
          <a:endParaRPr lang="pt-BR"/>
        </a:p>
      </dgm:t>
    </dgm:pt>
    <dgm:pt modelId="{92BFF34C-E258-499B-8A3C-D35A52BC7C1A}" type="pres">
      <dgm:prSet presAssocID="{0920738B-2744-4367-ABB1-AD5BFD5A190B}" presName="spacerL" presStyleCnt="0"/>
      <dgm:spPr/>
    </dgm:pt>
    <dgm:pt modelId="{2C503554-F385-4688-9061-7DC8054D8494}" type="pres">
      <dgm:prSet presAssocID="{0920738B-2744-4367-ABB1-AD5BFD5A190B}" presName="sibTrans" presStyleLbl="sibTrans2D1" presStyleIdx="0" presStyleCnt="7"/>
      <dgm:spPr/>
      <dgm:t>
        <a:bodyPr/>
        <a:lstStyle/>
        <a:p>
          <a:endParaRPr lang="pt-BR"/>
        </a:p>
      </dgm:t>
    </dgm:pt>
    <dgm:pt modelId="{DFC3EAFC-2295-41F8-9E23-C76CE60960FE}" type="pres">
      <dgm:prSet presAssocID="{0920738B-2744-4367-ABB1-AD5BFD5A190B}" presName="spacerR" presStyleCnt="0"/>
      <dgm:spPr/>
    </dgm:pt>
    <dgm:pt modelId="{20AC0CF9-4B61-4B39-B0C4-E3A4B54C3B90}" type="pres">
      <dgm:prSet presAssocID="{25A7E09D-9F7E-4775-9D83-A87FDCB1BF5F}" presName="node" presStyleLbl="node1" presStyleIdx="1" presStyleCnt="8">
        <dgm:presLayoutVars>
          <dgm:bulletEnabled val="1"/>
        </dgm:presLayoutVars>
      </dgm:prSet>
      <dgm:spPr/>
      <dgm:t>
        <a:bodyPr/>
        <a:lstStyle/>
        <a:p>
          <a:endParaRPr lang="pt-BR"/>
        </a:p>
      </dgm:t>
    </dgm:pt>
    <dgm:pt modelId="{A172BCB9-E99D-488E-8526-9A6ED7127A5B}" type="pres">
      <dgm:prSet presAssocID="{8865652B-6E70-4BB7-B205-4692FDAF11A4}" presName="spacerL" presStyleCnt="0"/>
      <dgm:spPr/>
    </dgm:pt>
    <dgm:pt modelId="{FC2992B5-E684-4BC6-8652-5185414D7CED}" type="pres">
      <dgm:prSet presAssocID="{8865652B-6E70-4BB7-B205-4692FDAF11A4}" presName="sibTrans" presStyleLbl="sibTrans2D1" presStyleIdx="1" presStyleCnt="7"/>
      <dgm:spPr/>
      <dgm:t>
        <a:bodyPr/>
        <a:lstStyle/>
        <a:p>
          <a:endParaRPr lang="pt-BR"/>
        </a:p>
      </dgm:t>
    </dgm:pt>
    <dgm:pt modelId="{4E7E31C0-28B1-4793-811F-B7F4002112FC}" type="pres">
      <dgm:prSet presAssocID="{8865652B-6E70-4BB7-B205-4692FDAF11A4}" presName="spacerR" presStyleCnt="0"/>
      <dgm:spPr/>
    </dgm:pt>
    <dgm:pt modelId="{32BAAD32-6160-4040-82A6-549D25BD73E1}" type="pres">
      <dgm:prSet presAssocID="{5D1A258D-F44E-4629-A4A0-133617FE5CF7}" presName="node" presStyleLbl="node1" presStyleIdx="2" presStyleCnt="8">
        <dgm:presLayoutVars>
          <dgm:bulletEnabled val="1"/>
        </dgm:presLayoutVars>
      </dgm:prSet>
      <dgm:spPr/>
      <dgm:t>
        <a:bodyPr/>
        <a:lstStyle/>
        <a:p>
          <a:endParaRPr lang="pt-BR"/>
        </a:p>
      </dgm:t>
    </dgm:pt>
    <dgm:pt modelId="{0EC3D434-391C-466B-A920-3EA1EA27B5EE}" type="pres">
      <dgm:prSet presAssocID="{B0EDD2B9-11EC-45A8-B2F1-038EA844A640}" presName="spacerL" presStyleCnt="0"/>
      <dgm:spPr/>
    </dgm:pt>
    <dgm:pt modelId="{2A74CC7B-B04F-4177-BFAC-6E6345A490F1}" type="pres">
      <dgm:prSet presAssocID="{B0EDD2B9-11EC-45A8-B2F1-038EA844A640}" presName="sibTrans" presStyleLbl="sibTrans2D1" presStyleIdx="2" presStyleCnt="7"/>
      <dgm:spPr/>
      <dgm:t>
        <a:bodyPr/>
        <a:lstStyle/>
        <a:p>
          <a:endParaRPr lang="pt-BR"/>
        </a:p>
      </dgm:t>
    </dgm:pt>
    <dgm:pt modelId="{DC0EB54F-CB5D-4774-A48E-79B7DD42136B}" type="pres">
      <dgm:prSet presAssocID="{B0EDD2B9-11EC-45A8-B2F1-038EA844A640}" presName="spacerR" presStyleCnt="0"/>
      <dgm:spPr/>
    </dgm:pt>
    <dgm:pt modelId="{80C87DAB-2907-43EB-9B6E-71C29A57B25B}" type="pres">
      <dgm:prSet presAssocID="{558BFC9D-06CA-4664-BB3E-97F51F5FC6D6}" presName="node" presStyleLbl="node1" presStyleIdx="3" presStyleCnt="8">
        <dgm:presLayoutVars>
          <dgm:bulletEnabled val="1"/>
        </dgm:presLayoutVars>
      </dgm:prSet>
      <dgm:spPr/>
      <dgm:t>
        <a:bodyPr/>
        <a:lstStyle/>
        <a:p>
          <a:endParaRPr lang="pt-BR"/>
        </a:p>
      </dgm:t>
    </dgm:pt>
    <dgm:pt modelId="{9AC6560C-33BD-46F1-B3AC-8850489D8CB8}" type="pres">
      <dgm:prSet presAssocID="{DCDCE10F-BFCE-4D57-B595-71BC5BB88223}" presName="spacerL" presStyleCnt="0"/>
      <dgm:spPr/>
    </dgm:pt>
    <dgm:pt modelId="{8E7732D2-B23A-47EC-B5FE-4B6DCAF59B23}" type="pres">
      <dgm:prSet presAssocID="{DCDCE10F-BFCE-4D57-B595-71BC5BB88223}" presName="sibTrans" presStyleLbl="sibTrans2D1" presStyleIdx="3" presStyleCnt="7"/>
      <dgm:spPr/>
      <dgm:t>
        <a:bodyPr/>
        <a:lstStyle/>
        <a:p>
          <a:endParaRPr lang="pt-BR"/>
        </a:p>
      </dgm:t>
    </dgm:pt>
    <dgm:pt modelId="{D5557DDE-6C3C-41A4-B190-0BBC41AC76EE}" type="pres">
      <dgm:prSet presAssocID="{DCDCE10F-BFCE-4D57-B595-71BC5BB88223}" presName="spacerR" presStyleCnt="0"/>
      <dgm:spPr/>
    </dgm:pt>
    <dgm:pt modelId="{9BFAB134-3C4F-4560-99E8-87B09C856241}" type="pres">
      <dgm:prSet presAssocID="{801496BF-7B58-4DF8-A1EE-94528B89F46B}" presName="node" presStyleLbl="node1" presStyleIdx="4" presStyleCnt="8">
        <dgm:presLayoutVars>
          <dgm:bulletEnabled val="1"/>
        </dgm:presLayoutVars>
      </dgm:prSet>
      <dgm:spPr/>
      <dgm:t>
        <a:bodyPr/>
        <a:lstStyle/>
        <a:p>
          <a:endParaRPr lang="pt-BR"/>
        </a:p>
      </dgm:t>
    </dgm:pt>
    <dgm:pt modelId="{FDC7B628-93F7-4B96-8F52-5D5819AE78F6}" type="pres">
      <dgm:prSet presAssocID="{49EBF009-5574-43AC-B6FF-0D17C92152AB}" presName="spacerL" presStyleCnt="0"/>
      <dgm:spPr/>
    </dgm:pt>
    <dgm:pt modelId="{4322F2DB-A437-45D1-8308-CFCD2B6EE56F}" type="pres">
      <dgm:prSet presAssocID="{49EBF009-5574-43AC-B6FF-0D17C92152AB}" presName="sibTrans" presStyleLbl="sibTrans2D1" presStyleIdx="4" presStyleCnt="7"/>
      <dgm:spPr/>
      <dgm:t>
        <a:bodyPr/>
        <a:lstStyle/>
        <a:p>
          <a:endParaRPr lang="pt-BR"/>
        </a:p>
      </dgm:t>
    </dgm:pt>
    <dgm:pt modelId="{9C30D37C-E51C-46AB-9F24-89C03150E9E7}" type="pres">
      <dgm:prSet presAssocID="{49EBF009-5574-43AC-B6FF-0D17C92152AB}" presName="spacerR" presStyleCnt="0"/>
      <dgm:spPr/>
    </dgm:pt>
    <dgm:pt modelId="{78D2EE97-A3CA-4B70-8C60-512BEBD61698}" type="pres">
      <dgm:prSet presAssocID="{5F334A5A-8E28-4FBA-AA32-2FFF42D8B3B5}" presName="node" presStyleLbl="node1" presStyleIdx="5" presStyleCnt="8">
        <dgm:presLayoutVars>
          <dgm:bulletEnabled val="1"/>
        </dgm:presLayoutVars>
      </dgm:prSet>
      <dgm:spPr/>
      <dgm:t>
        <a:bodyPr/>
        <a:lstStyle/>
        <a:p>
          <a:endParaRPr lang="pt-BR"/>
        </a:p>
      </dgm:t>
    </dgm:pt>
    <dgm:pt modelId="{AFB3E04B-F5E8-453C-9FF1-D08075AD1E36}" type="pres">
      <dgm:prSet presAssocID="{1B7363C0-6261-4BB3-B714-236276DEEC07}" presName="spacerL" presStyleCnt="0"/>
      <dgm:spPr/>
    </dgm:pt>
    <dgm:pt modelId="{EBA95A8C-3753-469E-9B24-63A2C0595A67}" type="pres">
      <dgm:prSet presAssocID="{1B7363C0-6261-4BB3-B714-236276DEEC07}" presName="sibTrans" presStyleLbl="sibTrans2D1" presStyleIdx="5" presStyleCnt="7"/>
      <dgm:spPr/>
      <dgm:t>
        <a:bodyPr/>
        <a:lstStyle/>
        <a:p>
          <a:endParaRPr lang="pt-BR"/>
        </a:p>
      </dgm:t>
    </dgm:pt>
    <dgm:pt modelId="{40F952CE-3DF1-4463-8318-06F46866A8DE}" type="pres">
      <dgm:prSet presAssocID="{1B7363C0-6261-4BB3-B714-236276DEEC07}" presName="spacerR" presStyleCnt="0"/>
      <dgm:spPr/>
    </dgm:pt>
    <dgm:pt modelId="{4176BC33-C8AD-47B4-8FB3-85B4C75E3F5E}" type="pres">
      <dgm:prSet presAssocID="{12D1C386-8214-4F80-B286-22059393A0DD}" presName="node" presStyleLbl="node1" presStyleIdx="6" presStyleCnt="8">
        <dgm:presLayoutVars>
          <dgm:bulletEnabled val="1"/>
        </dgm:presLayoutVars>
      </dgm:prSet>
      <dgm:spPr/>
      <dgm:t>
        <a:bodyPr/>
        <a:lstStyle/>
        <a:p>
          <a:endParaRPr lang="pt-BR"/>
        </a:p>
      </dgm:t>
    </dgm:pt>
    <dgm:pt modelId="{6D8F8DC8-5446-410B-A5B8-5F5A15DAD1DD}" type="pres">
      <dgm:prSet presAssocID="{FDB1118E-B747-4934-B501-EE085EE9F8BC}" presName="spacerL" presStyleCnt="0"/>
      <dgm:spPr/>
    </dgm:pt>
    <dgm:pt modelId="{1D401770-E37D-4334-BC96-27CA3F6EFB7E}" type="pres">
      <dgm:prSet presAssocID="{FDB1118E-B747-4934-B501-EE085EE9F8BC}" presName="sibTrans" presStyleLbl="sibTrans2D1" presStyleIdx="6" presStyleCnt="7"/>
      <dgm:spPr/>
      <dgm:t>
        <a:bodyPr/>
        <a:lstStyle/>
        <a:p>
          <a:endParaRPr lang="pt-BR"/>
        </a:p>
      </dgm:t>
    </dgm:pt>
    <dgm:pt modelId="{15AE762A-AEA8-40CB-B1EB-211355F9AEB2}" type="pres">
      <dgm:prSet presAssocID="{FDB1118E-B747-4934-B501-EE085EE9F8BC}" presName="spacerR" presStyleCnt="0"/>
      <dgm:spPr/>
    </dgm:pt>
    <dgm:pt modelId="{54A62C9C-ED5B-485A-BB95-BF81AB979E66}" type="pres">
      <dgm:prSet presAssocID="{E7305D7C-0441-4EB4-8345-6D4A09CB1476}" presName="node" presStyleLbl="node1" presStyleIdx="7" presStyleCnt="8">
        <dgm:presLayoutVars>
          <dgm:bulletEnabled val="1"/>
        </dgm:presLayoutVars>
      </dgm:prSet>
      <dgm:spPr/>
      <dgm:t>
        <a:bodyPr/>
        <a:lstStyle/>
        <a:p>
          <a:endParaRPr lang="pt-BR"/>
        </a:p>
      </dgm:t>
    </dgm:pt>
  </dgm:ptLst>
  <dgm:cxnLst>
    <dgm:cxn modelId="{965F9E7F-F20A-4FEC-A978-00D31B897C49}" srcId="{1D88CA72-7135-4D18-B15D-385F58BE5464}" destId="{E7305D7C-0441-4EB4-8345-6D4A09CB1476}" srcOrd="7" destOrd="0" parTransId="{E336A2B7-05D9-48AB-B024-55A146A0D3A3}" sibTransId="{D3398B2F-2539-4AEA-BD0B-327310F93A7B}"/>
    <dgm:cxn modelId="{96BFC12E-A9B0-4A7D-892E-EB0592F4CFF4}" type="presOf" srcId="{5F334A5A-8E28-4FBA-AA32-2FFF42D8B3B5}" destId="{78D2EE97-A3CA-4B70-8C60-512BEBD61698}" srcOrd="0" destOrd="0" presId="urn:microsoft.com/office/officeart/2005/8/layout/equation1"/>
    <dgm:cxn modelId="{968F6FEF-EBD6-4AAC-B275-972F58C0ABFD}" type="presOf" srcId="{12D1C386-8214-4F80-B286-22059393A0DD}" destId="{4176BC33-C8AD-47B4-8FB3-85B4C75E3F5E}" srcOrd="0" destOrd="0" presId="urn:microsoft.com/office/officeart/2005/8/layout/equation1"/>
    <dgm:cxn modelId="{0A89F966-F3E4-4742-9973-C293B8AA1CFE}" type="presOf" srcId="{FDB1118E-B747-4934-B501-EE085EE9F8BC}" destId="{1D401770-E37D-4334-BC96-27CA3F6EFB7E}" srcOrd="0" destOrd="0" presId="urn:microsoft.com/office/officeart/2005/8/layout/equation1"/>
    <dgm:cxn modelId="{2DE90FFB-4C0E-4F09-ACC1-B45B138E309A}" type="presOf" srcId="{1B7363C0-6261-4BB3-B714-236276DEEC07}" destId="{EBA95A8C-3753-469E-9B24-63A2C0595A67}" srcOrd="0" destOrd="0" presId="urn:microsoft.com/office/officeart/2005/8/layout/equation1"/>
    <dgm:cxn modelId="{910E1E05-A66E-4F07-91EF-0DA9D1267AC4}" type="presOf" srcId="{5D1A258D-F44E-4629-A4A0-133617FE5CF7}" destId="{32BAAD32-6160-4040-82A6-549D25BD73E1}" srcOrd="0" destOrd="0" presId="urn:microsoft.com/office/officeart/2005/8/layout/equation1"/>
    <dgm:cxn modelId="{290EEB86-B015-4591-B0B1-3BB4EAEC3B84}" srcId="{1D88CA72-7135-4D18-B15D-385F58BE5464}" destId="{12D1C386-8214-4F80-B286-22059393A0DD}" srcOrd="6" destOrd="0" parTransId="{70DBD1E1-52B2-4E51-8B05-657BDE156335}" sibTransId="{FDB1118E-B747-4934-B501-EE085EE9F8BC}"/>
    <dgm:cxn modelId="{22604E58-893F-4D30-A6CA-16E4064C3EE4}" type="presOf" srcId="{25A7E09D-9F7E-4775-9D83-A87FDCB1BF5F}" destId="{20AC0CF9-4B61-4B39-B0C4-E3A4B54C3B90}" srcOrd="0" destOrd="0" presId="urn:microsoft.com/office/officeart/2005/8/layout/equation1"/>
    <dgm:cxn modelId="{28E62B40-E6E3-4336-9FA7-529AE944F028}" srcId="{1D88CA72-7135-4D18-B15D-385F58BE5464}" destId="{5D1A258D-F44E-4629-A4A0-133617FE5CF7}" srcOrd="2" destOrd="0" parTransId="{6D6EF60B-3682-4148-AC73-5133EC6B5B40}" sibTransId="{B0EDD2B9-11EC-45A8-B2F1-038EA844A640}"/>
    <dgm:cxn modelId="{ECFC2BCE-695B-4C1F-B0A9-828884E3A3EF}" type="presOf" srcId="{49EBF009-5574-43AC-B6FF-0D17C92152AB}" destId="{4322F2DB-A437-45D1-8308-CFCD2B6EE56F}" srcOrd="0" destOrd="0" presId="urn:microsoft.com/office/officeart/2005/8/layout/equation1"/>
    <dgm:cxn modelId="{3BCCF7D4-0895-4162-BB0D-4164E719253A}" srcId="{1D88CA72-7135-4D18-B15D-385F58BE5464}" destId="{5F334A5A-8E28-4FBA-AA32-2FFF42D8B3B5}" srcOrd="5" destOrd="0" parTransId="{F4215633-EEE5-4BEB-9E58-5F535BC0960B}" sibTransId="{1B7363C0-6261-4BB3-B714-236276DEEC07}"/>
    <dgm:cxn modelId="{65213DB6-EAF8-4AE1-BF18-EA1ABCEEF2AD}" srcId="{1D88CA72-7135-4D18-B15D-385F58BE5464}" destId="{801496BF-7B58-4DF8-A1EE-94528B89F46B}" srcOrd="4" destOrd="0" parTransId="{0E9E9BBE-2BCB-40E7-8B10-057764554102}" sibTransId="{49EBF009-5574-43AC-B6FF-0D17C92152AB}"/>
    <dgm:cxn modelId="{93896448-3717-4F01-A251-9327C567FA78}" srcId="{1D88CA72-7135-4D18-B15D-385F58BE5464}" destId="{25A7E09D-9F7E-4775-9D83-A87FDCB1BF5F}" srcOrd="1" destOrd="0" parTransId="{9185657F-4B9E-472A-B57B-71AE857DC163}" sibTransId="{8865652B-6E70-4BB7-B205-4692FDAF11A4}"/>
    <dgm:cxn modelId="{E8CA4CEF-5A30-4FA9-A434-6605CD629080}" type="presOf" srcId="{97E5DB0F-8B90-4316-895C-5843D629C767}" destId="{EE799A97-11C1-4EB1-83D4-D907755F00B4}" srcOrd="0" destOrd="0" presId="urn:microsoft.com/office/officeart/2005/8/layout/equation1"/>
    <dgm:cxn modelId="{7632669F-7BA6-4D6D-A121-432C21850269}" type="presOf" srcId="{558BFC9D-06CA-4664-BB3E-97F51F5FC6D6}" destId="{80C87DAB-2907-43EB-9B6E-71C29A57B25B}" srcOrd="0" destOrd="0" presId="urn:microsoft.com/office/officeart/2005/8/layout/equation1"/>
    <dgm:cxn modelId="{56614FEF-C39D-4410-8A4D-7775BA76FC95}" type="presOf" srcId="{DCDCE10F-BFCE-4D57-B595-71BC5BB88223}" destId="{8E7732D2-B23A-47EC-B5FE-4B6DCAF59B23}" srcOrd="0" destOrd="0" presId="urn:microsoft.com/office/officeart/2005/8/layout/equation1"/>
    <dgm:cxn modelId="{AA38EB91-22C9-41A1-B1BE-B37B7702ACF8}" type="presOf" srcId="{0920738B-2744-4367-ABB1-AD5BFD5A190B}" destId="{2C503554-F385-4688-9061-7DC8054D8494}" srcOrd="0" destOrd="0" presId="urn:microsoft.com/office/officeart/2005/8/layout/equation1"/>
    <dgm:cxn modelId="{A35DE15B-4536-435B-8094-5BD259EB7906}" type="presOf" srcId="{E7305D7C-0441-4EB4-8345-6D4A09CB1476}" destId="{54A62C9C-ED5B-485A-BB95-BF81AB979E66}" srcOrd="0" destOrd="0" presId="urn:microsoft.com/office/officeart/2005/8/layout/equation1"/>
    <dgm:cxn modelId="{C908BB41-A22C-417F-BFE3-543B4304E98B}" type="presOf" srcId="{1D88CA72-7135-4D18-B15D-385F58BE5464}" destId="{4F890D9C-9878-4895-810A-54B4D0E80C6A}" srcOrd="0" destOrd="0" presId="urn:microsoft.com/office/officeart/2005/8/layout/equation1"/>
    <dgm:cxn modelId="{4D9AAD25-BCA0-48CD-9108-6DCA10B34B8C}" type="presOf" srcId="{801496BF-7B58-4DF8-A1EE-94528B89F46B}" destId="{9BFAB134-3C4F-4560-99E8-87B09C856241}" srcOrd="0" destOrd="0" presId="urn:microsoft.com/office/officeart/2005/8/layout/equation1"/>
    <dgm:cxn modelId="{8798BE42-A107-43C6-B4F0-BC39B46348FD}" type="presOf" srcId="{8865652B-6E70-4BB7-B205-4692FDAF11A4}" destId="{FC2992B5-E684-4BC6-8652-5185414D7CED}" srcOrd="0" destOrd="0" presId="urn:microsoft.com/office/officeart/2005/8/layout/equation1"/>
    <dgm:cxn modelId="{6C2450BC-2B6C-45A8-B0EF-052994912E50}" srcId="{1D88CA72-7135-4D18-B15D-385F58BE5464}" destId="{97E5DB0F-8B90-4316-895C-5843D629C767}" srcOrd="0" destOrd="0" parTransId="{18FF4683-3F72-48B9-AE08-AC2580A36D33}" sibTransId="{0920738B-2744-4367-ABB1-AD5BFD5A190B}"/>
    <dgm:cxn modelId="{0C02F3CC-7E8B-4894-A722-5E087E26C854}" type="presOf" srcId="{B0EDD2B9-11EC-45A8-B2F1-038EA844A640}" destId="{2A74CC7B-B04F-4177-BFAC-6E6345A490F1}" srcOrd="0" destOrd="0" presId="urn:microsoft.com/office/officeart/2005/8/layout/equation1"/>
    <dgm:cxn modelId="{94635183-DD30-49C0-BFB6-BCABE55941AA}" srcId="{1D88CA72-7135-4D18-B15D-385F58BE5464}" destId="{558BFC9D-06CA-4664-BB3E-97F51F5FC6D6}" srcOrd="3" destOrd="0" parTransId="{89E58BBA-5350-44DC-A163-B28473B56EF4}" sibTransId="{DCDCE10F-BFCE-4D57-B595-71BC5BB88223}"/>
    <dgm:cxn modelId="{3C58FF28-4D6E-43A5-98AC-9E751CFA69A6}" type="presParOf" srcId="{4F890D9C-9878-4895-810A-54B4D0E80C6A}" destId="{EE799A97-11C1-4EB1-83D4-D907755F00B4}" srcOrd="0" destOrd="0" presId="urn:microsoft.com/office/officeart/2005/8/layout/equation1"/>
    <dgm:cxn modelId="{83406F93-FAF1-4693-B575-738BA8D88143}" type="presParOf" srcId="{4F890D9C-9878-4895-810A-54B4D0E80C6A}" destId="{92BFF34C-E258-499B-8A3C-D35A52BC7C1A}" srcOrd="1" destOrd="0" presId="urn:microsoft.com/office/officeart/2005/8/layout/equation1"/>
    <dgm:cxn modelId="{85C80F63-7E33-42BD-81EE-08671F23FB07}" type="presParOf" srcId="{4F890D9C-9878-4895-810A-54B4D0E80C6A}" destId="{2C503554-F385-4688-9061-7DC8054D8494}" srcOrd="2" destOrd="0" presId="urn:microsoft.com/office/officeart/2005/8/layout/equation1"/>
    <dgm:cxn modelId="{E5EFB62F-729B-486D-A134-4B219B117E6F}" type="presParOf" srcId="{4F890D9C-9878-4895-810A-54B4D0E80C6A}" destId="{DFC3EAFC-2295-41F8-9E23-C76CE60960FE}" srcOrd="3" destOrd="0" presId="urn:microsoft.com/office/officeart/2005/8/layout/equation1"/>
    <dgm:cxn modelId="{3196C101-BF1C-4AC1-885E-9442637A995B}" type="presParOf" srcId="{4F890D9C-9878-4895-810A-54B4D0E80C6A}" destId="{20AC0CF9-4B61-4B39-B0C4-E3A4B54C3B90}" srcOrd="4" destOrd="0" presId="urn:microsoft.com/office/officeart/2005/8/layout/equation1"/>
    <dgm:cxn modelId="{D063C568-E053-4DB7-91C6-F284456C7D1A}" type="presParOf" srcId="{4F890D9C-9878-4895-810A-54B4D0E80C6A}" destId="{A172BCB9-E99D-488E-8526-9A6ED7127A5B}" srcOrd="5" destOrd="0" presId="urn:microsoft.com/office/officeart/2005/8/layout/equation1"/>
    <dgm:cxn modelId="{959B6C80-699C-4F22-8A10-27BB010D6616}" type="presParOf" srcId="{4F890D9C-9878-4895-810A-54B4D0E80C6A}" destId="{FC2992B5-E684-4BC6-8652-5185414D7CED}" srcOrd="6" destOrd="0" presId="urn:microsoft.com/office/officeart/2005/8/layout/equation1"/>
    <dgm:cxn modelId="{62CBCC84-6CFF-4B24-B1E5-32C2E2B25A84}" type="presParOf" srcId="{4F890D9C-9878-4895-810A-54B4D0E80C6A}" destId="{4E7E31C0-28B1-4793-811F-B7F4002112FC}" srcOrd="7" destOrd="0" presId="urn:microsoft.com/office/officeart/2005/8/layout/equation1"/>
    <dgm:cxn modelId="{267D682A-B030-40EE-A161-B86BB5BF1F6E}" type="presParOf" srcId="{4F890D9C-9878-4895-810A-54B4D0E80C6A}" destId="{32BAAD32-6160-4040-82A6-549D25BD73E1}" srcOrd="8" destOrd="0" presId="urn:microsoft.com/office/officeart/2005/8/layout/equation1"/>
    <dgm:cxn modelId="{01775813-F3F0-42B6-A800-5D0B0C340980}" type="presParOf" srcId="{4F890D9C-9878-4895-810A-54B4D0E80C6A}" destId="{0EC3D434-391C-466B-A920-3EA1EA27B5EE}" srcOrd="9" destOrd="0" presId="urn:microsoft.com/office/officeart/2005/8/layout/equation1"/>
    <dgm:cxn modelId="{60FF745E-CF88-40BF-9F95-A3D0C498A3F8}" type="presParOf" srcId="{4F890D9C-9878-4895-810A-54B4D0E80C6A}" destId="{2A74CC7B-B04F-4177-BFAC-6E6345A490F1}" srcOrd="10" destOrd="0" presId="urn:microsoft.com/office/officeart/2005/8/layout/equation1"/>
    <dgm:cxn modelId="{5BD0FC68-A0BD-42A2-9F44-B599C3A35325}" type="presParOf" srcId="{4F890D9C-9878-4895-810A-54B4D0E80C6A}" destId="{DC0EB54F-CB5D-4774-A48E-79B7DD42136B}" srcOrd="11" destOrd="0" presId="urn:microsoft.com/office/officeart/2005/8/layout/equation1"/>
    <dgm:cxn modelId="{DA0E3136-C804-43CC-89E3-989B66679E06}" type="presParOf" srcId="{4F890D9C-9878-4895-810A-54B4D0E80C6A}" destId="{80C87DAB-2907-43EB-9B6E-71C29A57B25B}" srcOrd="12" destOrd="0" presId="urn:microsoft.com/office/officeart/2005/8/layout/equation1"/>
    <dgm:cxn modelId="{82EDCF11-BDBC-4997-A50C-679AECE7BF00}" type="presParOf" srcId="{4F890D9C-9878-4895-810A-54B4D0E80C6A}" destId="{9AC6560C-33BD-46F1-B3AC-8850489D8CB8}" srcOrd="13" destOrd="0" presId="urn:microsoft.com/office/officeart/2005/8/layout/equation1"/>
    <dgm:cxn modelId="{C026E52B-2348-45A1-9343-1BED0F8838A2}" type="presParOf" srcId="{4F890D9C-9878-4895-810A-54B4D0E80C6A}" destId="{8E7732D2-B23A-47EC-B5FE-4B6DCAF59B23}" srcOrd="14" destOrd="0" presId="urn:microsoft.com/office/officeart/2005/8/layout/equation1"/>
    <dgm:cxn modelId="{AAD3C2CF-192B-42B2-9FD5-643900653A8E}" type="presParOf" srcId="{4F890D9C-9878-4895-810A-54B4D0E80C6A}" destId="{D5557DDE-6C3C-41A4-B190-0BBC41AC76EE}" srcOrd="15" destOrd="0" presId="urn:microsoft.com/office/officeart/2005/8/layout/equation1"/>
    <dgm:cxn modelId="{09C04639-DBBD-43FF-AA36-7C0438E753AE}" type="presParOf" srcId="{4F890D9C-9878-4895-810A-54B4D0E80C6A}" destId="{9BFAB134-3C4F-4560-99E8-87B09C856241}" srcOrd="16" destOrd="0" presId="urn:microsoft.com/office/officeart/2005/8/layout/equation1"/>
    <dgm:cxn modelId="{1A1E7778-5B49-4649-BF59-3F04129E98D9}" type="presParOf" srcId="{4F890D9C-9878-4895-810A-54B4D0E80C6A}" destId="{FDC7B628-93F7-4B96-8F52-5D5819AE78F6}" srcOrd="17" destOrd="0" presId="urn:microsoft.com/office/officeart/2005/8/layout/equation1"/>
    <dgm:cxn modelId="{2C90C03F-E577-415C-8399-970C618CC8EA}" type="presParOf" srcId="{4F890D9C-9878-4895-810A-54B4D0E80C6A}" destId="{4322F2DB-A437-45D1-8308-CFCD2B6EE56F}" srcOrd="18" destOrd="0" presId="urn:microsoft.com/office/officeart/2005/8/layout/equation1"/>
    <dgm:cxn modelId="{BE735ED0-1951-4259-A298-CEA1A5924345}" type="presParOf" srcId="{4F890D9C-9878-4895-810A-54B4D0E80C6A}" destId="{9C30D37C-E51C-46AB-9F24-89C03150E9E7}" srcOrd="19" destOrd="0" presId="urn:microsoft.com/office/officeart/2005/8/layout/equation1"/>
    <dgm:cxn modelId="{1D5B1F0F-3963-4FF3-8B71-D8BD0AFBC0DF}" type="presParOf" srcId="{4F890D9C-9878-4895-810A-54B4D0E80C6A}" destId="{78D2EE97-A3CA-4B70-8C60-512BEBD61698}" srcOrd="20" destOrd="0" presId="urn:microsoft.com/office/officeart/2005/8/layout/equation1"/>
    <dgm:cxn modelId="{9A36F91E-A9E9-4E6B-94FE-9B71C69CB3E2}" type="presParOf" srcId="{4F890D9C-9878-4895-810A-54B4D0E80C6A}" destId="{AFB3E04B-F5E8-453C-9FF1-D08075AD1E36}" srcOrd="21" destOrd="0" presId="urn:microsoft.com/office/officeart/2005/8/layout/equation1"/>
    <dgm:cxn modelId="{EA2F7D36-1415-4A39-9245-DD5FA0D502CB}" type="presParOf" srcId="{4F890D9C-9878-4895-810A-54B4D0E80C6A}" destId="{EBA95A8C-3753-469E-9B24-63A2C0595A67}" srcOrd="22" destOrd="0" presId="urn:microsoft.com/office/officeart/2005/8/layout/equation1"/>
    <dgm:cxn modelId="{4FF47B63-7065-4922-AA5A-6D47560299A6}" type="presParOf" srcId="{4F890D9C-9878-4895-810A-54B4D0E80C6A}" destId="{40F952CE-3DF1-4463-8318-06F46866A8DE}" srcOrd="23" destOrd="0" presId="urn:microsoft.com/office/officeart/2005/8/layout/equation1"/>
    <dgm:cxn modelId="{5CC94C1F-B397-436B-80C8-64C4ACCAA277}" type="presParOf" srcId="{4F890D9C-9878-4895-810A-54B4D0E80C6A}" destId="{4176BC33-C8AD-47B4-8FB3-85B4C75E3F5E}" srcOrd="24" destOrd="0" presId="urn:microsoft.com/office/officeart/2005/8/layout/equation1"/>
    <dgm:cxn modelId="{85BC4FC8-4485-4357-949F-83A0CE261751}" type="presParOf" srcId="{4F890D9C-9878-4895-810A-54B4D0E80C6A}" destId="{6D8F8DC8-5446-410B-A5B8-5F5A15DAD1DD}" srcOrd="25" destOrd="0" presId="urn:microsoft.com/office/officeart/2005/8/layout/equation1"/>
    <dgm:cxn modelId="{490B8E0F-92E1-47A0-8A4D-9C507D9E963F}" type="presParOf" srcId="{4F890D9C-9878-4895-810A-54B4D0E80C6A}" destId="{1D401770-E37D-4334-BC96-27CA3F6EFB7E}" srcOrd="26" destOrd="0" presId="urn:microsoft.com/office/officeart/2005/8/layout/equation1"/>
    <dgm:cxn modelId="{6443BA94-777E-40B9-B586-712CCFF8FB36}" type="presParOf" srcId="{4F890D9C-9878-4895-810A-54B4D0E80C6A}" destId="{15AE762A-AEA8-40CB-B1EB-211355F9AEB2}" srcOrd="27" destOrd="0" presId="urn:microsoft.com/office/officeart/2005/8/layout/equation1"/>
    <dgm:cxn modelId="{F0636686-8512-4B15-B550-9716B3321294}" type="presParOf" srcId="{4F890D9C-9878-4895-810A-54B4D0E80C6A}" destId="{54A62C9C-ED5B-485A-BB95-BF81AB979E66}" srcOrd="2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88CA72-7135-4D18-B15D-385F58BE5464}" type="doc">
      <dgm:prSet loTypeId="urn:microsoft.com/office/officeart/2005/8/layout/equation1" loCatId="process" qsTypeId="urn:microsoft.com/office/officeart/2005/8/quickstyle/simple5" qsCatId="simple" csTypeId="urn:microsoft.com/office/officeart/2005/8/colors/colorful2" csCatId="colorful" phldr="1"/>
      <dgm:spPr/>
      <dgm:t>
        <a:bodyPr/>
        <a:lstStyle/>
        <a:p>
          <a:endParaRPr lang="pt-BR"/>
        </a:p>
      </dgm:t>
    </dgm:pt>
    <dgm:pt modelId="{97E5DB0F-8B90-4316-895C-5843D629C767}">
      <dgm:prSet/>
      <dgm:spPr/>
      <dgm:t>
        <a:bodyPr/>
        <a:lstStyle/>
        <a:p>
          <a:pPr rtl="0"/>
          <a:r>
            <a:rPr lang="pt-BR" dirty="0" smtClean="0"/>
            <a:t>Sumário Executivo</a:t>
          </a:r>
          <a:endParaRPr lang="pt-BR" dirty="0"/>
        </a:p>
      </dgm:t>
    </dgm:pt>
    <dgm:pt modelId="{18FF4683-3F72-48B9-AE08-AC2580A36D33}" type="parTrans" cxnId="{6C2450BC-2B6C-45A8-B0EF-052994912E50}">
      <dgm:prSet/>
      <dgm:spPr/>
      <dgm:t>
        <a:bodyPr/>
        <a:lstStyle/>
        <a:p>
          <a:endParaRPr lang="pt-BR"/>
        </a:p>
      </dgm:t>
    </dgm:pt>
    <dgm:pt modelId="{0920738B-2744-4367-ABB1-AD5BFD5A190B}" type="sibTrans" cxnId="{6C2450BC-2B6C-45A8-B0EF-052994912E50}">
      <dgm:prSet/>
      <dgm:spPr/>
      <dgm:t>
        <a:bodyPr/>
        <a:lstStyle/>
        <a:p>
          <a:endParaRPr lang="pt-BR"/>
        </a:p>
      </dgm:t>
    </dgm:pt>
    <dgm:pt modelId="{25A7E09D-9F7E-4775-9D83-A87FDCB1BF5F}">
      <dgm:prSet/>
      <dgm:spPr/>
      <dgm:t>
        <a:bodyPr/>
        <a:lstStyle/>
        <a:p>
          <a:pPr rtl="0"/>
          <a:r>
            <a:rPr lang="pt-BR" dirty="0" smtClean="0"/>
            <a:t>Análise de Mercado</a:t>
          </a:r>
          <a:endParaRPr lang="pt-BR" dirty="0"/>
        </a:p>
      </dgm:t>
    </dgm:pt>
    <dgm:pt modelId="{9185657F-4B9E-472A-B57B-71AE857DC163}" type="parTrans" cxnId="{93896448-3717-4F01-A251-9327C567FA78}">
      <dgm:prSet/>
      <dgm:spPr/>
      <dgm:t>
        <a:bodyPr/>
        <a:lstStyle/>
        <a:p>
          <a:endParaRPr lang="pt-BR"/>
        </a:p>
      </dgm:t>
    </dgm:pt>
    <dgm:pt modelId="{8865652B-6E70-4BB7-B205-4692FDAF11A4}" type="sibTrans" cxnId="{93896448-3717-4F01-A251-9327C567FA78}">
      <dgm:prSet/>
      <dgm:spPr/>
      <dgm:t>
        <a:bodyPr/>
        <a:lstStyle/>
        <a:p>
          <a:endParaRPr lang="pt-BR"/>
        </a:p>
      </dgm:t>
    </dgm:pt>
    <dgm:pt modelId="{5D1A258D-F44E-4629-A4A0-133617FE5CF7}">
      <dgm:prSet/>
      <dgm:spPr/>
      <dgm:t>
        <a:bodyPr/>
        <a:lstStyle/>
        <a:p>
          <a:pPr rtl="0"/>
          <a:r>
            <a:rPr lang="pt-BR" dirty="0" smtClean="0"/>
            <a:t>Plano de Marketing</a:t>
          </a:r>
          <a:endParaRPr lang="pt-BR" dirty="0"/>
        </a:p>
      </dgm:t>
    </dgm:pt>
    <dgm:pt modelId="{6D6EF60B-3682-4148-AC73-5133EC6B5B40}" type="parTrans" cxnId="{28E62B40-E6E3-4336-9FA7-529AE944F028}">
      <dgm:prSet/>
      <dgm:spPr/>
      <dgm:t>
        <a:bodyPr/>
        <a:lstStyle/>
        <a:p>
          <a:endParaRPr lang="pt-BR"/>
        </a:p>
      </dgm:t>
    </dgm:pt>
    <dgm:pt modelId="{B0EDD2B9-11EC-45A8-B2F1-038EA844A640}" type="sibTrans" cxnId="{28E62B40-E6E3-4336-9FA7-529AE944F028}">
      <dgm:prSet/>
      <dgm:spPr/>
      <dgm:t>
        <a:bodyPr/>
        <a:lstStyle/>
        <a:p>
          <a:endParaRPr lang="pt-BR"/>
        </a:p>
      </dgm:t>
    </dgm:pt>
    <dgm:pt modelId="{558BFC9D-06CA-4664-BB3E-97F51F5FC6D6}">
      <dgm:prSet/>
      <dgm:spPr/>
      <dgm:t>
        <a:bodyPr/>
        <a:lstStyle/>
        <a:p>
          <a:pPr rtl="0"/>
          <a:r>
            <a:rPr lang="pt-BR" dirty="0" smtClean="0"/>
            <a:t>Plano Operacional</a:t>
          </a:r>
          <a:endParaRPr lang="pt-BR" dirty="0"/>
        </a:p>
      </dgm:t>
    </dgm:pt>
    <dgm:pt modelId="{89E58BBA-5350-44DC-A163-B28473B56EF4}" type="parTrans" cxnId="{94635183-DD30-49C0-BFB6-BCABE55941AA}">
      <dgm:prSet/>
      <dgm:spPr/>
      <dgm:t>
        <a:bodyPr/>
        <a:lstStyle/>
        <a:p>
          <a:endParaRPr lang="pt-BR"/>
        </a:p>
      </dgm:t>
    </dgm:pt>
    <dgm:pt modelId="{DCDCE10F-BFCE-4D57-B595-71BC5BB88223}" type="sibTrans" cxnId="{94635183-DD30-49C0-BFB6-BCABE55941AA}">
      <dgm:prSet/>
      <dgm:spPr/>
      <dgm:t>
        <a:bodyPr/>
        <a:lstStyle/>
        <a:p>
          <a:endParaRPr lang="pt-BR"/>
        </a:p>
      </dgm:t>
    </dgm:pt>
    <dgm:pt modelId="{801496BF-7B58-4DF8-A1EE-94528B89F46B}">
      <dgm:prSet/>
      <dgm:spPr/>
      <dgm:t>
        <a:bodyPr/>
        <a:lstStyle/>
        <a:p>
          <a:pPr rtl="0"/>
          <a:r>
            <a:rPr lang="pt-BR" dirty="0" smtClean="0"/>
            <a:t>Plano Financeiro</a:t>
          </a:r>
          <a:endParaRPr lang="pt-BR" dirty="0"/>
        </a:p>
      </dgm:t>
    </dgm:pt>
    <dgm:pt modelId="{0E9E9BBE-2BCB-40E7-8B10-057764554102}" type="parTrans" cxnId="{65213DB6-EAF8-4AE1-BF18-EA1ABCEEF2AD}">
      <dgm:prSet/>
      <dgm:spPr/>
      <dgm:t>
        <a:bodyPr/>
        <a:lstStyle/>
        <a:p>
          <a:endParaRPr lang="pt-BR"/>
        </a:p>
      </dgm:t>
    </dgm:pt>
    <dgm:pt modelId="{49EBF009-5574-43AC-B6FF-0D17C92152AB}" type="sibTrans" cxnId="{65213DB6-EAF8-4AE1-BF18-EA1ABCEEF2AD}">
      <dgm:prSet/>
      <dgm:spPr/>
      <dgm:t>
        <a:bodyPr/>
        <a:lstStyle/>
        <a:p>
          <a:endParaRPr lang="pt-BR"/>
        </a:p>
      </dgm:t>
    </dgm:pt>
    <dgm:pt modelId="{E7305D7C-0441-4EB4-8345-6D4A09CB1476}">
      <dgm:prSet/>
      <dgm:spPr/>
      <dgm:t>
        <a:bodyPr/>
        <a:lstStyle/>
        <a:p>
          <a:pPr rtl="0"/>
          <a:r>
            <a:rPr lang="pt-BR" dirty="0" smtClean="0"/>
            <a:t>Plano de Negócios</a:t>
          </a:r>
          <a:endParaRPr lang="pt-BR" dirty="0"/>
        </a:p>
      </dgm:t>
    </dgm:pt>
    <dgm:pt modelId="{E336A2B7-05D9-48AB-B024-55A146A0D3A3}" type="parTrans" cxnId="{965F9E7F-F20A-4FEC-A978-00D31B897C49}">
      <dgm:prSet/>
      <dgm:spPr/>
      <dgm:t>
        <a:bodyPr/>
        <a:lstStyle/>
        <a:p>
          <a:endParaRPr lang="pt-BR"/>
        </a:p>
      </dgm:t>
    </dgm:pt>
    <dgm:pt modelId="{D3398B2F-2539-4AEA-BD0B-327310F93A7B}" type="sibTrans" cxnId="{965F9E7F-F20A-4FEC-A978-00D31B897C49}">
      <dgm:prSet/>
      <dgm:spPr/>
      <dgm:t>
        <a:bodyPr/>
        <a:lstStyle/>
        <a:p>
          <a:endParaRPr lang="pt-BR"/>
        </a:p>
      </dgm:t>
    </dgm:pt>
    <dgm:pt modelId="{5F334A5A-8E28-4FBA-AA32-2FFF42D8B3B5}">
      <dgm:prSet/>
      <dgm:spPr/>
      <dgm:t>
        <a:bodyPr/>
        <a:lstStyle/>
        <a:p>
          <a:pPr rtl="0"/>
          <a:r>
            <a:rPr lang="pt-BR" dirty="0" smtClean="0"/>
            <a:t>Análise de Cenários</a:t>
          </a:r>
          <a:endParaRPr lang="pt-BR" dirty="0"/>
        </a:p>
      </dgm:t>
    </dgm:pt>
    <dgm:pt modelId="{F4215633-EEE5-4BEB-9E58-5F535BC0960B}" type="parTrans" cxnId="{3BCCF7D4-0895-4162-BB0D-4164E719253A}">
      <dgm:prSet/>
      <dgm:spPr/>
      <dgm:t>
        <a:bodyPr/>
        <a:lstStyle/>
        <a:p>
          <a:endParaRPr lang="pt-BR"/>
        </a:p>
      </dgm:t>
    </dgm:pt>
    <dgm:pt modelId="{1B7363C0-6261-4BB3-B714-236276DEEC07}" type="sibTrans" cxnId="{3BCCF7D4-0895-4162-BB0D-4164E719253A}">
      <dgm:prSet/>
      <dgm:spPr/>
      <dgm:t>
        <a:bodyPr/>
        <a:lstStyle/>
        <a:p>
          <a:endParaRPr lang="pt-BR"/>
        </a:p>
      </dgm:t>
    </dgm:pt>
    <dgm:pt modelId="{12D1C386-8214-4F80-B286-22059393A0DD}">
      <dgm:prSet/>
      <dgm:spPr/>
      <dgm:t>
        <a:bodyPr/>
        <a:lstStyle/>
        <a:p>
          <a:pPr rtl="0"/>
          <a:r>
            <a:rPr lang="pt-BR" dirty="0" smtClean="0"/>
            <a:t>Análise de Estratégia</a:t>
          </a:r>
          <a:endParaRPr lang="pt-BR" dirty="0"/>
        </a:p>
      </dgm:t>
    </dgm:pt>
    <dgm:pt modelId="{70DBD1E1-52B2-4E51-8B05-657BDE156335}" type="parTrans" cxnId="{290EEB86-B015-4591-B0B1-3BB4EAEC3B84}">
      <dgm:prSet/>
      <dgm:spPr/>
      <dgm:t>
        <a:bodyPr/>
        <a:lstStyle/>
        <a:p>
          <a:endParaRPr lang="pt-BR"/>
        </a:p>
      </dgm:t>
    </dgm:pt>
    <dgm:pt modelId="{FDB1118E-B747-4934-B501-EE085EE9F8BC}" type="sibTrans" cxnId="{290EEB86-B015-4591-B0B1-3BB4EAEC3B84}">
      <dgm:prSet/>
      <dgm:spPr/>
      <dgm:t>
        <a:bodyPr/>
        <a:lstStyle/>
        <a:p>
          <a:endParaRPr lang="pt-BR"/>
        </a:p>
      </dgm:t>
    </dgm:pt>
    <dgm:pt modelId="{4F890D9C-9878-4895-810A-54B4D0E80C6A}" type="pres">
      <dgm:prSet presAssocID="{1D88CA72-7135-4D18-B15D-385F58BE5464}" presName="linearFlow" presStyleCnt="0">
        <dgm:presLayoutVars>
          <dgm:dir/>
          <dgm:resizeHandles val="exact"/>
        </dgm:presLayoutVars>
      </dgm:prSet>
      <dgm:spPr/>
      <dgm:t>
        <a:bodyPr/>
        <a:lstStyle/>
        <a:p>
          <a:endParaRPr lang="pt-BR"/>
        </a:p>
      </dgm:t>
    </dgm:pt>
    <dgm:pt modelId="{EE799A97-11C1-4EB1-83D4-D907755F00B4}" type="pres">
      <dgm:prSet presAssocID="{97E5DB0F-8B90-4316-895C-5843D629C767}" presName="node" presStyleLbl="node1" presStyleIdx="0" presStyleCnt="8">
        <dgm:presLayoutVars>
          <dgm:bulletEnabled val="1"/>
        </dgm:presLayoutVars>
      </dgm:prSet>
      <dgm:spPr/>
      <dgm:t>
        <a:bodyPr/>
        <a:lstStyle/>
        <a:p>
          <a:endParaRPr lang="pt-BR"/>
        </a:p>
      </dgm:t>
    </dgm:pt>
    <dgm:pt modelId="{92BFF34C-E258-499B-8A3C-D35A52BC7C1A}" type="pres">
      <dgm:prSet presAssocID="{0920738B-2744-4367-ABB1-AD5BFD5A190B}" presName="spacerL" presStyleCnt="0"/>
      <dgm:spPr/>
    </dgm:pt>
    <dgm:pt modelId="{2C503554-F385-4688-9061-7DC8054D8494}" type="pres">
      <dgm:prSet presAssocID="{0920738B-2744-4367-ABB1-AD5BFD5A190B}" presName="sibTrans" presStyleLbl="sibTrans2D1" presStyleIdx="0" presStyleCnt="7"/>
      <dgm:spPr/>
      <dgm:t>
        <a:bodyPr/>
        <a:lstStyle/>
        <a:p>
          <a:endParaRPr lang="pt-BR"/>
        </a:p>
      </dgm:t>
    </dgm:pt>
    <dgm:pt modelId="{DFC3EAFC-2295-41F8-9E23-C76CE60960FE}" type="pres">
      <dgm:prSet presAssocID="{0920738B-2744-4367-ABB1-AD5BFD5A190B}" presName="spacerR" presStyleCnt="0"/>
      <dgm:spPr/>
    </dgm:pt>
    <dgm:pt modelId="{20AC0CF9-4B61-4B39-B0C4-E3A4B54C3B90}" type="pres">
      <dgm:prSet presAssocID="{25A7E09D-9F7E-4775-9D83-A87FDCB1BF5F}" presName="node" presStyleLbl="node1" presStyleIdx="1" presStyleCnt="8">
        <dgm:presLayoutVars>
          <dgm:bulletEnabled val="1"/>
        </dgm:presLayoutVars>
      </dgm:prSet>
      <dgm:spPr/>
      <dgm:t>
        <a:bodyPr/>
        <a:lstStyle/>
        <a:p>
          <a:endParaRPr lang="pt-BR"/>
        </a:p>
      </dgm:t>
    </dgm:pt>
    <dgm:pt modelId="{A172BCB9-E99D-488E-8526-9A6ED7127A5B}" type="pres">
      <dgm:prSet presAssocID="{8865652B-6E70-4BB7-B205-4692FDAF11A4}" presName="spacerL" presStyleCnt="0"/>
      <dgm:spPr/>
    </dgm:pt>
    <dgm:pt modelId="{FC2992B5-E684-4BC6-8652-5185414D7CED}" type="pres">
      <dgm:prSet presAssocID="{8865652B-6E70-4BB7-B205-4692FDAF11A4}" presName="sibTrans" presStyleLbl="sibTrans2D1" presStyleIdx="1" presStyleCnt="7"/>
      <dgm:spPr/>
      <dgm:t>
        <a:bodyPr/>
        <a:lstStyle/>
        <a:p>
          <a:endParaRPr lang="pt-BR"/>
        </a:p>
      </dgm:t>
    </dgm:pt>
    <dgm:pt modelId="{4E7E31C0-28B1-4793-811F-B7F4002112FC}" type="pres">
      <dgm:prSet presAssocID="{8865652B-6E70-4BB7-B205-4692FDAF11A4}" presName="spacerR" presStyleCnt="0"/>
      <dgm:spPr/>
    </dgm:pt>
    <dgm:pt modelId="{32BAAD32-6160-4040-82A6-549D25BD73E1}" type="pres">
      <dgm:prSet presAssocID="{5D1A258D-F44E-4629-A4A0-133617FE5CF7}" presName="node" presStyleLbl="node1" presStyleIdx="2" presStyleCnt="8">
        <dgm:presLayoutVars>
          <dgm:bulletEnabled val="1"/>
        </dgm:presLayoutVars>
      </dgm:prSet>
      <dgm:spPr/>
      <dgm:t>
        <a:bodyPr/>
        <a:lstStyle/>
        <a:p>
          <a:endParaRPr lang="pt-BR"/>
        </a:p>
      </dgm:t>
    </dgm:pt>
    <dgm:pt modelId="{0EC3D434-391C-466B-A920-3EA1EA27B5EE}" type="pres">
      <dgm:prSet presAssocID="{B0EDD2B9-11EC-45A8-B2F1-038EA844A640}" presName="spacerL" presStyleCnt="0"/>
      <dgm:spPr/>
    </dgm:pt>
    <dgm:pt modelId="{2A74CC7B-B04F-4177-BFAC-6E6345A490F1}" type="pres">
      <dgm:prSet presAssocID="{B0EDD2B9-11EC-45A8-B2F1-038EA844A640}" presName="sibTrans" presStyleLbl="sibTrans2D1" presStyleIdx="2" presStyleCnt="7"/>
      <dgm:spPr/>
      <dgm:t>
        <a:bodyPr/>
        <a:lstStyle/>
        <a:p>
          <a:endParaRPr lang="pt-BR"/>
        </a:p>
      </dgm:t>
    </dgm:pt>
    <dgm:pt modelId="{DC0EB54F-CB5D-4774-A48E-79B7DD42136B}" type="pres">
      <dgm:prSet presAssocID="{B0EDD2B9-11EC-45A8-B2F1-038EA844A640}" presName="spacerR" presStyleCnt="0"/>
      <dgm:spPr/>
    </dgm:pt>
    <dgm:pt modelId="{80C87DAB-2907-43EB-9B6E-71C29A57B25B}" type="pres">
      <dgm:prSet presAssocID="{558BFC9D-06CA-4664-BB3E-97F51F5FC6D6}" presName="node" presStyleLbl="node1" presStyleIdx="3" presStyleCnt="8">
        <dgm:presLayoutVars>
          <dgm:bulletEnabled val="1"/>
        </dgm:presLayoutVars>
      </dgm:prSet>
      <dgm:spPr/>
      <dgm:t>
        <a:bodyPr/>
        <a:lstStyle/>
        <a:p>
          <a:endParaRPr lang="pt-BR"/>
        </a:p>
      </dgm:t>
    </dgm:pt>
    <dgm:pt modelId="{9AC6560C-33BD-46F1-B3AC-8850489D8CB8}" type="pres">
      <dgm:prSet presAssocID="{DCDCE10F-BFCE-4D57-B595-71BC5BB88223}" presName="spacerL" presStyleCnt="0"/>
      <dgm:spPr/>
    </dgm:pt>
    <dgm:pt modelId="{8E7732D2-B23A-47EC-B5FE-4B6DCAF59B23}" type="pres">
      <dgm:prSet presAssocID="{DCDCE10F-BFCE-4D57-B595-71BC5BB88223}" presName="sibTrans" presStyleLbl="sibTrans2D1" presStyleIdx="3" presStyleCnt="7"/>
      <dgm:spPr/>
      <dgm:t>
        <a:bodyPr/>
        <a:lstStyle/>
        <a:p>
          <a:endParaRPr lang="pt-BR"/>
        </a:p>
      </dgm:t>
    </dgm:pt>
    <dgm:pt modelId="{D5557DDE-6C3C-41A4-B190-0BBC41AC76EE}" type="pres">
      <dgm:prSet presAssocID="{DCDCE10F-BFCE-4D57-B595-71BC5BB88223}" presName="spacerR" presStyleCnt="0"/>
      <dgm:spPr/>
    </dgm:pt>
    <dgm:pt modelId="{9BFAB134-3C4F-4560-99E8-87B09C856241}" type="pres">
      <dgm:prSet presAssocID="{801496BF-7B58-4DF8-A1EE-94528B89F46B}" presName="node" presStyleLbl="node1" presStyleIdx="4" presStyleCnt="8">
        <dgm:presLayoutVars>
          <dgm:bulletEnabled val="1"/>
        </dgm:presLayoutVars>
      </dgm:prSet>
      <dgm:spPr/>
      <dgm:t>
        <a:bodyPr/>
        <a:lstStyle/>
        <a:p>
          <a:endParaRPr lang="pt-BR"/>
        </a:p>
      </dgm:t>
    </dgm:pt>
    <dgm:pt modelId="{FDC7B628-93F7-4B96-8F52-5D5819AE78F6}" type="pres">
      <dgm:prSet presAssocID="{49EBF009-5574-43AC-B6FF-0D17C92152AB}" presName="spacerL" presStyleCnt="0"/>
      <dgm:spPr/>
    </dgm:pt>
    <dgm:pt modelId="{4322F2DB-A437-45D1-8308-CFCD2B6EE56F}" type="pres">
      <dgm:prSet presAssocID="{49EBF009-5574-43AC-B6FF-0D17C92152AB}" presName="sibTrans" presStyleLbl="sibTrans2D1" presStyleIdx="4" presStyleCnt="7"/>
      <dgm:spPr/>
      <dgm:t>
        <a:bodyPr/>
        <a:lstStyle/>
        <a:p>
          <a:endParaRPr lang="pt-BR"/>
        </a:p>
      </dgm:t>
    </dgm:pt>
    <dgm:pt modelId="{9C30D37C-E51C-46AB-9F24-89C03150E9E7}" type="pres">
      <dgm:prSet presAssocID="{49EBF009-5574-43AC-B6FF-0D17C92152AB}" presName="spacerR" presStyleCnt="0"/>
      <dgm:spPr/>
    </dgm:pt>
    <dgm:pt modelId="{78D2EE97-A3CA-4B70-8C60-512BEBD61698}" type="pres">
      <dgm:prSet presAssocID="{5F334A5A-8E28-4FBA-AA32-2FFF42D8B3B5}" presName="node" presStyleLbl="node1" presStyleIdx="5" presStyleCnt="8">
        <dgm:presLayoutVars>
          <dgm:bulletEnabled val="1"/>
        </dgm:presLayoutVars>
      </dgm:prSet>
      <dgm:spPr/>
      <dgm:t>
        <a:bodyPr/>
        <a:lstStyle/>
        <a:p>
          <a:endParaRPr lang="pt-BR"/>
        </a:p>
      </dgm:t>
    </dgm:pt>
    <dgm:pt modelId="{AFB3E04B-F5E8-453C-9FF1-D08075AD1E36}" type="pres">
      <dgm:prSet presAssocID="{1B7363C0-6261-4BB3-B714-236276DEEC07}" presName="spacerL" presStyleCnt="0"/>
      <dgm:spPr/>
    </dgm:pt>
    <dgm:pt modelId="{EBA95A8C-3753-469E-9B24-63A2C0595A67}" type="pres">
      <dgm:prSet presAssocID="{1B7363C0-6261-4BB3-B714-236276DEEC07}" presName="sibTrans" presStyleLbl="sibTrans2D1" presStyleIdx="5" presStyleCnt="7"/>
      <dgm:spPr/>
      <dgm:t>
        <a:bodyPr/>
        <a:lstStyle/>
        <a:p>
          <a:endParaRPr lang="pt-BR"/>
        </a:p>
      </dgm:t>
    </dgm:pt>
    <dgm:pt modelId="{40F952CE-3DF1-4463-8318-06F46866A8DE}" type="pres">
      <dgm:prSet presAssocID="{1B7363C0-6261-4BB3-B714-236276DEEC07}" presName="spacerR" presStyleCnt="0"/>
      <dgm:spPr/>
    </dgm:pt>
    <dgm:pt modelId="{4176BC33-C8AD-47B4-8FB3-85B4C75E3F5E}" type="pres">
      <dgm:prSet presAssocID="{12D1C386-8214-4F80-B286-22059393A0DD}" presName="node" presStyleLbl="node1" presStyleIdx="6" presStyleCnt="8">
        <dgm:presLayoutVars>
          <dgm:bulletEnabled val="1"/>
        </dgm:presLayoutVars>
      </dgm:prSet>
      <dgm:spPr/>
      <dgm:t>
        <a:bodyPr/>
        <a:lstStyle/>
        <a:p>
          <a:endParaRPr lang="pt-BR"/>
        </a:p>
      </dgm:t>
    </dgm:pt>
    <dgm:pt modelId="{6D8F8DC8-5446-410B-A5B8-5F5A15DAD1DD}" type="pres">
      <dgm:prSet presAssocID="{FDB1118E-B747-4934-B501-EE085EE9F8BC}" presName="spacerL" presStyleCnt="0"/>
      <dgm:spPr/>
    </dgm:pt>
    <dgm:pt modelId="{1D401770-E37D-4334-BC96-27CA3F6EFB7E}" type="pres">
      <dgm:prSet presAssocID="{FDB1118E-B747-4934-B501-EE085EE9F8BC}" presName="sibTrans" presStyleLbl="sibTrans2D1" presStyleIdx="6" presStyleCnt="7"/>
      <dgm:spPr/>
      <dgm:t>
        <a:bodyPr/>
        <a:lstStyle/>
        <a:p>
          <a:endParaRPr lang="pt-BR"/>
        </a:p>
      </dgm:t>
    </dgm:pt>
    <dgm:pt modelId="{15AE762A-AEA8-40CB-B1EB-211355F9AEB2}" type="pres">
      <dgm:prSet presAssocID="{FDB1118E-B747-4934-B501-EE085EE9F8BC}" presName="spacerR" presStyleCnt="0"/>
      <dgm:spPr/>
    </dgm:pt>
    <dgm:pt modelId="{54A62C9C-ED5B-485A-BB95-BF81AB979E66}" type="pres">
      <dgm:prSet presAssocID="{E7305D7C-0441-4EB4-8345-6D4A09CB1476}" presName="node" presStyleLbl="node1" presStyleIdx="7" presStyleCnt="8">
        <dgm:presLayoutVars>
          <dgm:bulletEnabled val="1"/>
        </dgm:presLayoutVars>
      </dgm:prSet>
      <dgm:spPr/>
      <dgm:t>
        <a:bodyPr/>
        <a:lstStyle/>
        <a:p>
          <a:endParaRPr lang="pt-BR"/>
        </a:p>
      </dgm:t>
    </dgm:pt>
  </dgm:ptLst>
  <dgm:cxnLst>
    <dgm:cxn modelId="{BC63328D-03B2-448C-A1D1-49470581F230}" type="presOf" srcId="{FDB1118E-B747-4934-B501-EE085EE9F8BC}" destId="{1D401770-E37D-4334-BC96-27CA3F6EFB7E}" srcOrd="0" destOrd="0" presId="urn:microsoft.com/office/officeart/2005/8/layout/equation1"/>
    <dgm:cxn modelId="{965F9E7F-F20A-4FEC-A978-00D31B897C49}" srcId="{1D88CA72-7135-4D18-B15D-385F58BE5464}" destId="{E7305D7C-0441-4EB4-8345-6D4A09CB1476}" srcOrd="7" destOrd="0" parTransId="{E336A2B7-05D9-48AB-B024-55A146A0D3A3}" sibTransId="{D3398B2F-2539-4AEA-BD0B-327310F93A7B}"/>
    <dgm:cxn modelId="{1D47858F-0957-422F-8675-4E3286909D7D}" type="presOf" srcId="{49EBF009-5574-43AC-B6FF-0D17C92152AB}" destId="{4322F2DB-A437-45D1-8308-CFCD2B6EE56F}" srcOrd="0" destOrd="0" presId="urn:microsoft.com/office/officeart/2005/8/layout/equation1"/>
    <dgm:cxn modelId="{BCC3D7E6-57EA-4336-8CC3-89609DD4273E}" type="presOf" srcId="{B0EDD2B9-11EC-45A8-B2F1-038EA844A640}" destId="{2A74CC7B-B04F-4177-BFAC-6E6345A490F1}" srcOrd="0" destOrd="0" presId="urn:microsoft.com/office/officeart/2005/8/layout/equation1"/>
    <dgm:cxn modelId="{D0CD9D2C-D55A-416E-B70F-4A5CFE87643B}" type="presOf" srcId="{12D1C386-8214-4F80-B286-22059393A0DD}" destId="{4176BC33-C8AD-47B4-8FB3-85B4C75E3F5E}" srcOrd="0" destOrd="0" presId="urn:microsoft.com/office/officeart/2005/8/layout/equation1"/>
    <dgm:cxn modelId="{FD6612AB-E195-44A4-9ED7-9DCF0B045314}" type="presOf" srcId="{97E5DB0F-8B90-4316-895C-5843D629C767}" destId="{EE799A97-11C1-4EB1-83D4-D907755F00B4}" srcOrd="0" destOrd="0" presId="urn:microsoft.com/office/officeart/2005/8/layout/equation1"/>
    <dgm:cxn modelId="{290EEB86-B015-4591-B0B1-3BB4EAEC3B84}" srcId="{1D88CA72-7135-4D18-B15D-385F58BE5464}" destId="{12D1C386-8214-4F80-B286-22059393A0DD}" srcOrd="6" destOrd="0" parTransId="{70DBD1E1-52B2-4E51-8B05-657BDE156335}" sibTransId="{FDB1118E-B747-4934-B501-EE085EE9F8BC}"/>
    <dgm:cxn modelId="{E612E545-C0DE-402F-AA00-8F3A84CF2754}" type="presOf" srcId="{25A7E09D-9F7E-4775-9D83-A87FDCB1BF5F}" destId="{20AC0CF9-4B61-4B39-B0C4-E3A4B54C3B90}" srcOrd="0" destOrd="0" presId="urn:microsoft.com/office/officeart/2005/8/layout/equation1"/>
    <dgm:cxn modelId="{28E62B40-E6E3-4336-9FA7-529AE944F028}" srcId="{1D88CA72-7135-4D18-B15D-385F58BE5464}" destId="{5D1A258D-F44E-4629-A4A0-133617FE5CF7}" srcOrd="2" destOrd="0" parTransId="{6D6EF60B-3682-4148-AC73-5133EC6B5B40}" sibTransId="{B0EDD2B9-11EC-45A8-B2F1-038EA844A640}"/>
    <dgm:cxn modelId="{E8B2190D-4A65-4990-95D9-A0736047EC8E}" type="presOf" srcId="{1B7363C0-6261-4BB3-B714-236276DEEC07}" destId="{EBA95A8C-3753-469E-9B24-63A2C0595A67}" srcOrd="0" destOrd="0" presId="urn:microsoft.com/office/officeart/2005/8/layout/equation1"/>
    <dgm:cxn modelId="{31953926-744B-4A7D-A13B-97BF44B57F6B}" type="presOf" srcId="{1D88CA72-7135-4D18-B15D-385F58BE5464}" destId="{4F890D9C-9878-4895-810A-54B4D0E80C6A}" srcOrd="0" destOrd="0" presId="urn:microsoft.com/office/officeart/2005/8/layout/equation1"/>
    <dgm:cxn modelId="{3BCCF7D4-0895-4162-BB0D-4164E719253A}" srcId="{1D88CA72-7135-4D18-B15D-385F58BE5464}" destId="{5F334A5A-8E28-4FBA-AA32-2FFF42D8B3B5}" srcOrd="5" destOrd="0" parTransId="{F4215633-EEE5-4BEB-9E58-5F535BC0960B}" sibTransId="{1B7363C0-6261-4BB3-B714-236276DEEC07}"/>
    <dgm:cxn modelId="{65213DB6-EAF8-4AE1-BF18-EA1ABCEEF2AD}" srcId="{1D88CA72-7135-4D18-B15D-385F58BE5464}" destId="{801496BF-7B58-4DF8-A1EE-94528B89F46B}" srcOrd="4" destOrd="0" parTransId="{0E9E9BBE-2BCB-40E7-8B10-057764554102}" sibTransId="{49EBF009-5574-43AC-B6FF-0D17C92152AB}"/>
    <dgm:cxn modelId="{93896448-3717-4F01-A251-9327C567FA78}" srcId="{1D88CA72-7135-4D18-B15D-385F58BE5464}" destId="{25A7E09D-9F7E-4775-9D83-A87FDCB1BF5F}" srcOrd="1" destOrd="0" parTransId="{9185657F-4B9E-472A-B57B-71AE857DC163}" sibTransId="{8865652B-6E70-4BB7-B205-4692FDAF11A4}"/>
    <dgm:cxn modelId="{49EFA610-0992-4A0A-899F-A6D10F271512}" type="presOf" srcId="{0920738B-2744-4367-ABB1-AD5BFD5A190B}" destId="{2C503554-F385-4688-9061-7DC8054D8494}" srcOrd="0" destOrd="0" presId="urn:microsoft.com/office/officeart/2005/8/layout/equation1"/>
    <dgm:cxn modelId="{4ACEF852-5ECA-41E4-B72F-4A6F721A99FF}" type="presOf" srcId="{5F334A5A-8E28-4FBA-AA32-2FFF42D8B3B5}" destId="{78D2EE97-A3CA-4B70-8C60-512BEBD61698}" srcOrd="0" destOrd="0" presId="urn:microsoft.com/office/officeart/2005/8/layout/equation1"/>
    <dgm:cxn modelId="{247447E5-3689-4093-B9F5-8480606D54B2}" type="presOf" srcId="{5D1A258D-F44E-4629-A4A0-133617FE5CF7}" destId="{32BAAD32-6160-4040-82A6-549D25BD73E1}" srcOrd="0" destOrd="0" presId="urn:microsoft.com/office/officeart/2005/8/layout/equation1"/>
    <dgm:cxn modelId="{A7F01B32-3605-48DE-86E7-9464C4B775A4}" type="presOf" srcId="{801496BF-7B58-4DF8-A1EE-94528B89F46B}" destId="{9BFAB134-3C4F-4560-99E8-87B09C856241}" srcOrd="0" destOrd="0" presId="urn:microsoft.com/office/officeart/2005/8/layout/equation1"/>
    <dgm:cxn modelId="{B32FC66D-3BFD-48F8-8A8D-B8CFC519F83A}" type="presOf" srcId="{558BFC9D-06CA-4664-BB3E-97F51F5FC6D6}" destId="{80C87DAB-2907-43EB-9B6E-71C29A57B25B}" srcOrd="0" destOrd="0" presId="urn:microsoft.com/office/officeart/2005/8/layout/equation1"/>
    <dgm:cxn modelId="{6E56425B-2D5D-4F1D-B1E8-A21DA3D51280}" type="presOf" srcId="{DCDCE10F-BFCE-4D57-B595-71BC5BB88223}" destId="{8E7732D2-B23A-47EC-B5FE-4B6DCAF59B23}" srcOrd="0" destOrd="0" presId="urn:microsoft.com/office/officeart/2005/8/layout/equation1"/>
    <dgm:cxn modelId="{1DFA5BAD-80A8-48B8-8E02-A145771F6CCC}" type="presOf" srcId="{8865652B-6E70-4BB7-B205-4692FDAF11A4}" destId="{FC2992B5-E684-4BC6-8652-5185414D7CED}" srcOrd="0" destOrd="0" presId="urn:microsoft.com/office/officeart/2005/8/layout/equation1"/>
    <dgm:cxn modelId="{6C2450BC-2B6C-45A8-B0EF-052994912E50}" srcId="{1D88CA72-7135-4D18-B15D-385F58BE5464}" destId="{97E5DB0F-8B90-4316-895C-5843D629C767}" srcOrd="0" destOrd="0" parTransId="{18FF4683-3F72-48B9-AE08-AC2580A36D33}" sibTransId="{0920738B-2744-4367-ABB1-AD5BFD5A190B}"/>
    <dgm:cxn modelId="{84D054F4-F19B-40CB-B168-853E8CC73413}" type="presOf" srcId="{E7305D7C-0441-4EB4-8345-6D4A09CB1476}" destId="{54A62C9C-ED5B-485A-BB95-BF81AB979E66}" srcOrd="0" destOrd="0" presId="urn:microsoft.com/office/officeart/2005/8/layout/equation1"/>
    <dgm:cxn modelId="{94635183-DD30-49C0-BFB6-BCABE55941AA}" srcId="{1D88CA72-7135-4D18-B15D-385F58BE5464}" destId="{558BFC9D-06CA-4664-BB3E-97F51F5FC6D6}" srcOrd="3" destOrd="0" parTransId="{89E58BBA-5350-44DC-A163-B28473B56EF4}" sibTransId="{DCDCE10F-BFCE-4D57-B595-71BC5BB88223}"/>
    <dgm:cxn modelId="{4EEB6222-E997-450E-B053-473A6EC6CB04}" type="presParOf" srcId="{4F890D9C-9878-4895-810A-54B4D0E80C6A}" destId="{EE799A97-11C1-4EB1-83D4-D907755F00B4}" srcOrd="0" destOrd="0" presId="urn:microsoft.com/office/officeart/2005/8/layout/equation1"/>
    <dgm:cxn modelId="{8B0187F6-CC6A-4EEC-83F0-94790A581AF0}" type="presParOf" srcId="{4F890D9C-9878-4895-810A-54B4D0E80C6A}" destId="{92BFF34C-E258-499B-8A3C-D35A52BC7C1A}" srcOrd="1" destOrd="0" presId="urn:microsoft.com/office/officeart/2005/8/layout/equation1"/>
    <dgm:cxn modelId="{F4984670-1158-43F0-ABAA-BDC6EE38B002}" type="presParOf" srcId="{4F890D9C-9878-4895-810A-54B4D0E80C6A}" destId="{2C503554-F385-4688-9061-7DC8054D8494}" srcOrd="2" destOrd="0" presId="urn:microsoft.com/office/officeart/2005/8/layout/equation1"/>
    <dgm:cxn modelId="{A60B47DB-4A24-4A5B-9DB3-12092D488C64}" type="presParOf" srcId="{4F890D9C-9878-4895-810A-54B4D0E80C6A}" destId="{DFC3EAFC-2295-41F8-9E23-C76CE60960FE}" srcOrd="3" destOrd="0" presId="urn:microsoft.com/office/officeart/2005/8/layout/equation1"/>
    <dgm:cxn modelId="{16E26F42-5CA3-404A-9A68-09F837448DB6}" type="presParOf" srcId="{4F890D9C-9878-4895-810A-54B4D0E80C6A}" destId="{20AC0CF9-4B61-4B39-B0C4-E3A4B54C3B90}" srcOrd="4" destOrd="0" presId="urn:microsoft.com/office/officeart/2005/8/layout/equation1"/>
    <dgm:cxn modelId="{8C44AD6F-280F-4516-B2F0-77EDC59273B8}" type="presParOf" srcId="{4F890D9C-9878-4895-810A-54B4D0E80C6A}" destId="{A172BCB9-E99D-488E-8526-9A6ED7127A5B}" srcOrd="5" destOrd="0" presId="urn:microsoft.com/office/officeart/2005/8/layout/equation1"/>
    <dgm:cxn modelId="{51257DA5-7B73-4947-BC79-D4BD00D32F4B}" type="presParOf" srcId="{4F890D9C-9878-4895-810A-54B4D0E80C6A}" destId="{FC2992B5-E684-4BC6-8652-5185414D7CED}" srcOrd="6" destOrd="0" presId="urn:microsoft.com/office/officeart/2005/8/layout/equation1"/>
    <dgm:cxn modelId="{9581722C-E2B9-4693-B4F3-3A4C24AE8643}" type="presParOf" srcId="{4F890D9C-9878-4895-810A-54B4D0E80C6A}" destId="{4E7E31C0-28B1-4793-811F-B7F4002112FC}" srcOrd="7" destOrd="0" presId="urn:microsoft.com/office/officeart/2005/8/layout/equation1"/>
    <dgm:cxn modelId="{B4F94C4B-8912-44EA-968F-97738510AB0D}" type="presParOf" srcId="{4F890D9C-9878-4895-810A-54B4D0E80C6A}" destId="{32BAAD32-6160-4040-82A6-549D25BD73E1}" srcOrd="8" destOrd="0" presId="urn:microsoft.com/office/officeart/2005/8/layout/equation1"/>
    <dgm:cxn modelId="{9E62EC58-19DA-4246-9664-695ED31097FC}" type="presParOf" srcId="{4F890D9C-9878-4895-810A-54B4D0E80C6A}" destId="{0EC3D434-391C-466B-A920-3EA1EA27B5EE}" srcOrd="9" destOrd="0" presId="urn:microsoft.com/office/officeart/2005/8/layout/equation1"/>
    <dgm:cxn modelId="{AF470243-74D0-4254-BEE1-B8153638D6F3}" type="presParOf" srcId="{4F890D9C-9878-4895-810A-54B4D0E80C6A}" destId="{2A74CC7B-B04F-4177-BFAC-6E6345A490F1}" srcOrd="10" destOrd="0" presId="urn:microsoft.com/office/officeart/2005/8/layout/equation1"/>
    <dgm:cxn modelId="{C008D747-FBBE-4557-8E07-8F81D61E22D0}" type="presParOf" srcId="{4F890D9C-9878-4895-810A-54B4D0E80C6A}" destId="{DC0EB54F-CB5D-4774-A48E-79B7DD42136B}" srcOrd="11" destOrd="0" presId="urn:microsoft.com/office/officeart/2005/8/layout/equation1"/>
    <dgm:cxn modelId="{DAF1BB99-8E78-407F-BE6A-70F0A8102CBC}" type="presParOf" srcId="{4F890D9C-9878-4895-810A-54B4D0E80C6A}" destId="{80C87DAB-2907-43EB-9B6E-71C29A57B25B}" srcOrd="12" destOrd="0" presId="urn:microsoft.com/office/officeart/2005/8/layout/equation1"/>
    <dgm:cxn modelId="{067F01D3-04FB-484B-B3EC-61AC72CED1D0}" type="presParOf" srcId="{4F890D9C-9878-4895-810A-54B4D0E80C6A}" destId="{9AC6560C-33BD-46F1-B3AC-8850489D8CB8}" srcOrd="13" destOrd="0" presId="urn:microsoft.com/office/officeart/2005/8/layout/equation1"/>
    <dgm:cxn modelId="{C46D633E-F1E5-490F-9B5E-59121AB2B663}" type="presParOf" srcId="{4F890D9C-9878-4895-810A-54B4D0E80C6A}" destId="{8E7732D2-B23A-47EC-B5FE-4B6DCAF59B23}" srcOrd="14" destOrd="0" presId="urn:microsoft.com/office/officeart/2005/8/layout/equation1"/>
    <dgm:cxn modelId="{AAAD764D-89EA-428F-A2FD-B1709E4FAEA0}" type="presParOf" srcId="{4F890D9C-9878-4895-810A-54B4D0E80C6A}" destId="{D5557DDE-6C3C-41A4-B190-0BBC41AC76EE}" srcOrd="15" destOrd="0" presId="urn:microsoft.com/office/officeart/2005/8/layout/equation1"/>
    <dgm:cxn modelId="{6FD9BA8A-E0E6-4F4F-97B0-0FB50C72CE28}" type="presParOf" srcId="{4F890D9C-9878-4895-810A-54B4D0E80C6A}" destId="{9BFAB134-3C4F-4560-99E8-87B09C856241}" srcOrd="16" destOrd="0" presId="urn:microsoft.com/office/officeart/2005/8/layout/equation1"/>
    <dgm:cxn modelId="{583009D6-42FF-4970-A852-6ACC4B324E33}" type="presParOf" srcId="{4F890D9C-9878-4895-810A-54B4D0E80C6A}" destId="{FDC7B628-93F7-4B96-8F52-5D5819AE78F6}" srcOrd="17" destOrd="0" presId="urn:microsoft.com/office/officeart/2005/8/layout/equation1"/>
    <dgm:cxn modelId="{5FCFA5F0-F38B-40BE-86B1-0795661F2551}" type="presParOf" srcId="{4F890D9C-9878-4895-810A-54B4D0E80C6A}" destId="{4322F2DB-A437-45D1-8308-CFCD2B6EE56F}" srcOrd="18" destOrd="0" presId="urn:microsoft.com/office/officeart/2005/8/layout/equation1"/>
    <dgm:cxn modelId="{070DDE92-444A-45A3-A206-FB2FD9F1FC07}" type="presParOf" srcId="{4F890D9C-9878-4895-810A-54B4D0E80C6A}" destId="{9C30D37C-E51C-46AB-9F24-89C03150E9E7}" srcOrd="19" destOrd="0" presId="urn:microsoft.com/office/officeart/2005/8/layout/equation1"/>
    <dgm:cxn modelId="{A75FCBEB-82D5-4539-8014-C4EA3278E255}" type="presParOf" srcId="{4F890D9C-9878-4895-810A-54B4D0E80C6A}" destId="{78D2EE97-A3CA-4B70-8C60-512BEBD61698}" srcOrd="20" destOrd="0" presId="urn:microsoft.com/office/officeart/2005/8/layout/equation1"/>
    <dgm:cxn modelId="{5C26044B-B973-4E56-9246-CDC8E86BAFFB}" type="presParOf" srcId="{4F890D9C-9878-4895-810A-54B4D0E80C6A}" destId="{AFB3E04B-F5E8-453C-9FF1-D08075AD1E36}" srcOrd="21" destOrd="0" presId="urn:microsoft.com/office/officeart/2005/8/layout/equation1"/>
    <dgm:cxn modelId="{308CE0FF-FEB4-448C-ABEF-DD34D7C808D5}" type="presParOf" srcId="{4F890D9C-9878-4895-810A-54B4D0E80C6A}" destId="{EBA95A8C-3753-469E-9B24-63A2C0595A67}" srcOrd="22" destOrd="0" presId="urn:microsoft.com/office/officeart/2005/8/layout/equation1"/>
    <dgm:cxn modelId="{780C666E-688E-49E6-88EA-63C8022C911F}" type="presParOf" srcId="{4F890D9C-9878-4895-810A-54B4D0E80C6A}" destId="{40F952CE-3DF1-4463-8318-06F46866A8DE}" srcOrd="23" destOrd="0" presId="urn:microsoft.com/office/officeart/2005/8/layout/equation1"/>
    <dgm:cxn modelId="{AE1CD25B-5A44-437E-BB6C-48A12C57538E}" type="presParOf" srcId="{4F890D9C-9878-4895-810A-54B4D0E80C6A}" destId="{4176BC33-C8AD-47B4-8FB3-85B4C75E3F5E}" srcOrd="24" destOrd="0" presId="urn:microsoft.com/office/officeart/2005/8/layout/equation1"/>
    <dgm:cxn modelId="{485617E7-B53E-4EAF-8211-7122F8ED97F0}" type="presParOf" srcId="{4F890D9C-9878-4895-810A-54B4D0E80C6A}" destId="{6D8F8DC8-5446-410B-A5B8-5F5A15DAD1DD}" srcOrd="25" destOrd="0" presId="urn:microsoft.com/office/officeart/2005/8/layout/equation1"/>
    <dgm:cxn modelId="{17A6413F-4235-4E41-88DD-0EDA54734EAC}" type="presParOf" srcId="{4F890D9C-9878-4895-810A-54B4D0E80C6A}" destId="{1D401770-E37D-4334-BC96-27CA3F6EFB7E}" srcOrd="26" destOrd="0" presId="urn:microsoft.com/office/officeart/2005/8/layout/equation1"/>
    <dgm:cxn modelId="{AE5FBA03-CE18-4D94-A930-A73EFA6F72F9}" type="presParOf" srcId="{4F890D9C-9878-4895-810A-54B4D0E80C6A}" destId="{15AE762A-AEA8-40CB-B1EB-211355F9AEB2}" srcOrd="27" destOrd="0" presId="urn:microsoft.com/office/officeart/2005/8/layout/equation1"/>
    <dgm:cxn modelId="{C248A82B-B076-44E3-AC9E-87FB47C31621}" type="presParOf" srcId="{4F890D9C-9878-4895-810A-54B4D0E80C6A}" destId="{54A62C9C-ED5B-485A-BB95-BF81AB979E66}" srcOrd="2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88CA72-7135-4D18-B15D-385F58BE5464}" type="doc">
      <dgm:prSet loTypeId="urn:microsoft.com/office/officeart/2005/8/layout/equation1" loCatId="process" qsTypeId="urn:microsoft.com/office/officeart/2005/8/quickstyle/simple5" qsCatId="simple" csTypeId="urn:microsoft.com/office/officeart/2005/8/colors/colorful2" csCatId="colorful" phldr="1"/>
      <dgm:spPr/>
      <dgm:t>
        <a:bodyPr/>
        <a:lstStyle/>
        <a:p>
          <a:endParaRPr lang="pt-BR"/>
        </a:p>
      </dgm:t>
    </dgm:pt>
    <dgm:pt modelId="{97E5DB0F-8B90-4316-895C-5843D629C767}">
      <dgm:prSet/>
      <dgm:spPr/>
      <dgm:t>
        <a:bodyPr/>
        <a:lstStyle/>
        <a:p>
          <a:pPr rtl="0"/>
          <a:r>
            <a:rPr lang="pt-BR" dirty="0" smtClean="0"/>
            <a:t>Sumário Executivo</a:t>
          </a:r>
          <a:endParaRPr lang="pt-BR" dirty="0"/>
        </a:p>
      </dgm:t>
    </dgm:pt>
    <dgm:pt modelId="{18FF4683-3F72-48B9-AE08-AC2580A36D33}" type="parTrans" cxnId="{6C2450BC-2B6C-45A8-B0EF-052994912E50}">
      <dgm:prSet/>
      <dgm:spPr/>
      <dgm:t>
        <a:bodyPr/>
        <a:lstStyle/>
        <a:p>
          <a:endParaRPr lang="pt-BR"/>
        </a:p>
      </dgm:t>
    </dgm:pt>
    <dgm:pt modelId="{0920738B-2744-4367-ABB1-AD5BFD5A190B}" type="sibTrans" cxnId="{6C2450BC-2B6C-45A8-B0EF-052994912E50}">
      <dgm:prSet/>
      <dgm:spPr/>
      <dgm:t>
        <a:bodyPr/>
        <a:lstStyle/>
        <a:p>
          <a:endParaRPr lang="pt-BR"/>
        </a:p>
      </dgm:t>
    </dgm:pt>
    <dgm:pt modelId="{25A7E09D-9F7E-4775-9D83-A87FDCB1BF5F}">
      <dgm:prSet/>
      <dgm:spPr/>
      <dgm:t>
        <a:bodyPr/>
        <a:lstStyle/>
        <a:p>
          <a:pPr rtl="0"/>
          <a:r>
            <a:rPr lang="pt-BR" dirty="0" smtClean="0"/>
            <a:t>Análise de Mercado</a:t>
          </a:r>
          <a:endParaRPr lang="pt-BR" dirty="0"/>
        </a:p>
      </dgm:t>
    </dgm:pt>
    <dgm:pt modelId="{9185657F-4B9E-472A-B57B-71AE857DC163}" type="parTrans" cxnId="{93896448-3717-4F01-A251-9327C567FA78}">
      <dgm:prSet/>
      <dgm:spPr/>
      <dgm:t>
        <a:bodyPr/>
        <a:lstStyle/>
        <a:p>
          <a:endParaRPr lang="pt-BR"/>
        </a:p>
      </dgm:t>
    </dgm:pt>
    <dgm:pt modelId="{8865652B-6E70-4BB7-B205-4692FDAF11A4}" type="sibTrans" cxnId="{93896448-3717-4F01-A251-9327C567FA78}">
      <dgm:prSet/>
      <dgm:spPr/>
      <dgm:t>
        <a:bodyPr/>
        <a:lstStyle/>
        <a:p>
          <a:endParaRPr lang="pt-BR"/>
        </a:p>
      </dgm:t>
    </dgm:pt>
    <dgm:pt modelId="{5D1A258D-F44E-4629-A4A0-133617FE5CF7}">
      <dgm:prSet/>
      <dgm:spPr/>
      <dgm:t>
        <a:bodyPr/>
        <a:lstStyle/>
        <a:p>
          <a:pPr rtl="0"/>
          <a:r>
            <a:rPr lang="pt-BR" dirty="0" smtClean="0"/>
            <a:t>Plano de Marketing</a:t>
          </a:r>
          <a:endParaRPr lang="pt-BR" dirty="0"/>
        </a:p>
      </dgm:t>
    </dgm:pt>
    <dgm:pt modelId="{6D6EF60B-3682-4148-AC73-5133EC6B5B40}" type="parTrans" cxnId="{28E62B40-E6E3-4336-9FA7-529AE944F028}">
      <dgm:prSet/>
      <dgm:spPr/>
      <dgm:t>
        <a:bodyPr/>
        <a:lstStyle/>
        <a:p>
          <a:endParaRPr lang="pt-BR"/>
        </a:p>
      </dgm:t>
    </dgm:pt>
    <dgm:pt modelId="{B0EDD2B9-11EC-45A8-B2F1-038EA844A640}" type="sibTrans" cxnId="{28E62B40-E6E3-4336-9FA7-529AE944F028}">
      <dgm:prSet/>
      <dgm:spPr/>
      <dgm:t>
        <a:bodyPr/>
        <a:lstStyle/>
        <a:p>
          <a:endParaRPr lang="pt-BR"/>
        </a:p>
      </dgm:t>
    </dgm:pt>
    <dgm:pt modelId="{558BFC9D-06CA-4664-BB3E-97F51F5FC6D6}">
      <dgm:prSet/>
      <dgm:spPr/>
      <dgm:t>
        <a:bodyPr/>
        <a:lstStyle/>
        <a:p>
          <a:pPr rtl="0"/>
          <a:r>
            <a:rPr lang="pt-BR" dirty="0" smtClean="0"/>
            <a:t>Plano Operacional</a:t>
          </a:r>
          <a:endParaRPr lang="pt-BR" dirty="0"/>
        </a:p>
      </dgm:t>
    </dgm:pt>
    <dgm:pt modelId="{89E58BBA-5350-44DC-A163-B28473B56EF4}" type="parTrans" cxnId="{94635183-DD30-49C0-BFB6-BCABE55941AA}">
      <dgm:prSet/>
      <dgm:spPr/>
      <dgm:t>
        <a:bodyPr/>
        <a:lstStyle/>
        <a:p>
          <a:endParaRPr lang="pt-BR"/>
        </a:p>
      </dgm:t>
    </dgm:pt>
    <dgm:pt modelId="{DCDCE10F-BFCE-4D57-B595-71BC5BB88223}" type="sibTrans" cxnId="{94635183-DD30-49C0-BFB6-BCABE55941AA}">
      <dgm:prSet/>
      <dgm:spPr/>
      <dgm:t>
        <a:bodyPr/>
        <a:lstStyle/>
        <a:p>
          <a:endParaRPr lang="pt-BR"/>
        </a:p>
      </dgm:t>
    </dgm:pt>
    <dgm:pt modelId="{801496BF-7B58-4DF8-A1EE-94528B89F46B}">
      <dgm:prSet/>
      <dgm:spPr/>
      <dgm:t>
        <a:bodyPr/>
        <a:lstStyle/>
        <a:p>
          <a:pPr rtl="0"/>
          <a:r>
            <a:rPr lang="pt-BR" dirty="0" smtClean="0"/>
            <a:t>Plano Financeiro</a:t>
          </a:r>
          <a:endParaRPr lang="pt-BR" dirty="0"/>
        </a:p>
      </dgm:t>
    </dgm:pt>
    <dgm:pt modelId="{0E9E9BBE-2BCB-40E7-8B10-057764554102}" type="parTrans" cxnId="{65213DB6-EAF8-4AE1-BF18-EA1ABCEEF2AD}">
      <dgm:prSet/>
      <dgm:spPr/>
      <dgm:t>
        <a:bodyPr/>
        <a:lstStyle/>
        <a:p>
          <a:endParaRPr lang="pt-BR"/>
        </a:p>
      </dgm:t>
    </dgm:pt>
    <dgm:pt modelId="{49EBF009-5574-43AC-B6FF-0D17C92152AB}" type="sibTrans" cxnId="{65213DB6-EAF8-4AE1-BF18-EA1ABCEEF2AD}">
      <dgm:prSet/>
      <dgm:spPr/>
      <dgm:t>
        <a:bodyPr/>
        <a:lstStyle/>
        <a:p>
          <a:endParaRPr lang="pt-BR"/>
        </a:p>
      </dgm:t>
    </dgm:pt>
    <dgm:pt modelId="{E7305D7C-0441-4EB4-8345-6D4A09CB1476}">
      <dgm:prSet/>
      <dgm:spPr/>
      <dgm:t>
        <a:bodyPr/>
        <a:lstStyle/>
        <a:p>
          <a:pPr rtl="0"/>
          <a:r>
            <a:rPr lang="pt-BR" dirty="0" smtClean="0"/>
            <a:t>Plano de Negócios</a:t>
          </a:r>
          <a:endParaRPr lang="pt-BR" dirty="0"/>
        </a:p>
      </dgm:t>
    </dgm:pt>
    <dgm:pt modelId="{E336A2B7-05D9-48AB-B024-55A146A0D3A3}" type="parTrans" cxnId="{965F9E7F-F20A-4FEC-A978-00D31B897C49}">
      <dgm:prSet/>
      <dgm:spPr/>
      <dgm:t>
        <a:bodyPr/>
        <a:lstStyle/>
        <a:p>
          <a:endParaRPr lang="pt-BR"/>
        </a:p>
      </dgm:t>
    </dgm:pt>
    <dgm:pt modelId="{D3398B2F-2539-4AEA-BD0B-327310F93A7B}" type="sibTrans" cxnId="{965F9E7F-F20A-4FEC-A978-00D31B897C49}">
      <dgm:prSet/>
      <dgm:spPr/>
      <dgm:t>
        <a:bodyPr/>
        <a:lstStyle/>
        <a:p>
          <a:endParaRPr lang="pt-BR"/>
        </a:p>
      </dgm:t>
    </dgm:pt>
    <dgm:pt modelId="{5F334A5A-8E28-4FBA-AA32-2FFF42D8B3B5}">
      <dgm:prSet/>
      <dgm:spPr/>
      <dgm:t>
        <a:bodyPr/>
        <a:lstStyle/>
        <a:p>
          <a:pPr rtl="0"/>
          <a:r>
            <a:rPr lang="pt-BR" dirty="0" smtClean="0"/>
            <a:t>Análise de Cenários</a:t>
          </a:r>
          <a:endParaRPr lang="pt-BR" dirty="0"/>
        </a:p>
      </dgm:t>
    </dgm:pt>
    <dgm:pt modelId="{F4215633-EEE5-4BEB-9E58-5F535BC0960B}" type="parTrans" cxnId="{3BCCF7D4-0895-4162-BB0D-4164E719253A}">
      <dgm:prSet/>
      <dgm:spPr/>
      <dgm:t>
        <a:bodyPr/>
        <a:lstStyle/>
        <a:p>
          <a:endParaRPr lang="pt-BR"/>
        </a:p>
      </dgm:t>
    </dgm:pt>
    <dgm:pt modelId="{1B7363C0-6261-4BB3-B714-236276DEEC07}" type="sibTrans" cxnId="{3BCCF7D4-0895-4162-BB0D-4164E719253A}">
      <dgm:prSet/>
      <dgm:spPr/>
      <dgm:t>
        <a:bodyPr/>
        <a:lstStyle/>
        <a:p>
          <a:endParaRPr lang="pt-BR"/>
        </a:p>
      </dgm:t>
    </dgm:pt>
    <dgm:pt modelId="{12D1C386-8214-4F80-B286-22059393A0DD}">
      <dgm:prSet/>
      <dgm:spPr/>
      <dgm:t>
        <a:bodyPr/>
        <a:lstStyle/>
        <a:p>
          <a:pPr rtl="0"/>
          <a:r>
            <a:rPr lang="pt-BR" dirty="0" smtClean="0"/>
            <a:t>Análise de Estratégia</a:t>
          </a:r>
          <a:endParaRPr lang="pt-BR" dirty="0"/>
        </a:p>
      </dgm:t>
    </dgm:pt>
    <dgm:pt modelId="{70DBD1E1-52B2-4E51-8B05-657BDE156335}" type="parTrans" cxnId="{290EEB86-B015-4591-B0B1-3BB4EAEC3B84}">
      <dgm:prSet/>
      <dgm:spPr/>
      <dgm:t>
        <a:bodyPr/>
        <a:lstStyle/>
        <a:p>
          <a:endParaRPr lang="pt-BR"/>
        </a:p>
      </dgm:t>
    </dgm:pt>
    <dgm:pt modelId="{FDB1118E-B747-4934-B501-EE085EE9F8BC}" type="sibTrans" cxnId="{290EEB86-B015-4591-B0B1-3BB4EAEC3B84}">
      <dgm:prSet/>
      <dgm:spPr/>
      <dgm:t>
        <a:bodyPr/>
        <a:lstStyle/>
        <a:p>
          <a:endParaRPr lang="pt-BR"/>
        </a:p>
      </dgm:t>
    </dgm:pt>
    <dgm:pt modelId="{4F890D9C-9878-4895-810A-54B4D0E80C6A}" type="pres">
      <dgm:prSet presAssocID="{1D88CA72-7135-4D18-B15D-385F58BE5464}" presName="linearFlow" presStyleCnt="0">
        <dgm:presLayoutVars>
          <dgm:dir/>
          <dgm:resizeHandles val="exact"/>
        </dgm:presLayoutVars>
      </dgm:prSet>
      <dgm:spPr/>
      <dgm:t>
        <a:bodyPr/>
        <a:lstStyle/>
        <a:p>
          <a:endParaRPr lang="pt-BR"/>
        </a:p>
      </dgm:t>
    </dgm:pt>
    <dgm:pt modelId="{EE799A97-11C1-4EB1-83D4-D907755F00B4}" type="pres">
      <dgm:prSet presAssocID="{97E5DB0F-8B90-4316-895C-5843D629C767}" presName="node" presStyleLbl="node1" presStyleIdx="0" presStyleCnt="8">
        <dgm:presLayoutVars>
          <dgm:bulletEnabled val="1"/>
        </dgm:presLayoutVars>
      </dgm:prSet>
      <dgm:spPr/>
      <dgm:t>
        <a:bodyPr/>
        <a:lstStyle/>
        <a:p>
          <a:endParaRPr lang="pt-BR"/>
        </a:p>
      </dgm:t>
    </dgm:pt>
    <dgm:pt modelId="{92BFF34C-E258-499B-8A3C-D35A52BC7C1A}" type="pres">
      <dgm:prSet presAssocID="{0920738B-2744-4367-ABB1-AD5BFD5A190B}" presName="spacerL" presStyleCnt="0"/>
      <dgm:spPr/>
    </dgm:pt>
    <dgm:pt modelId="{2C503554-F385-4688-9061-7DC8054D8494}" type="pres">
      <dgm:prSet presAssocID="{0920738B-2744-4367-ABB1-AD5BFD5A190B}" presName="sibTrans" presStyleLbl="sibTrans2D1" presStyleIdx="0" presStyleCnt="7"/>
      <dgm:spPr/>
      <dgm:t>
        <a:bodyPr/>
        <a:lstStyle/>
        <a:p>
          <a:endParaRPr lang="pt-BR"/>
        </a:p>
      </dgm:t>
    </dgm:pt>
    <dgm:pt modelId="{DFC3EAFC-2295-41F8-9E23-C76CE60960FE}" type="pres">
      <dgm:prSet presAssocID="{0920738B-2744-4367-ABB1-AD5BFD5A190B}" presName="spacerR" presStyleCnt="0"/>
      <dgm:spPr/>
    </dgm:pt>
    <dgm:pt modelId="{20AC0CF9-4B61-4B39-B0C4-E3A4B54C3B90}" type="pres">
      <dgm:prSet presAssocID="{25A7E09D-9F7E-4775-9D83-A87FDCB1BF5F}" presName="node" presStyleLbl="node1" presStyleIdx="1" presStyleCnt="8">
        <dgm:presLayoutVars>
          <dgm:bulletEnabled val="1"/>
        </dgm:presLayoutVars>
      </dgm:prSet>
      <dgm:spPr/>
      <dgm:t>
        <a:bodyPr/>
        <a:lstStyle/>
        <a:p>
          <a:endParaRPr lang="pt-BR"/>
        </a:p>
      </dgm:t>
    </dgm:pt>
    <dgm:pt modelId="{A172BCB9-E99D-488E-8526-9A6ED7127A5B}" type="pres">
      <dgm:prSet presAssocID="{8865652B-6E70-4BB7-B205-4692FDAF11A4}" presName="spacerL" presStyleCnt="0"/>
      <dgm:spPr/>
    </dgm:pt>
    <dgm:pt modelId="{FC2992B5-E684-4BC6-8652-5185414D7CED}" type="pres">
      <dgm:prSet presAssocID="{8865652B-6E70-4BB7-B205-4692FDAF11A4}" presName="sibTrans" presStyleLbl="sibTrans2D1" presStyleIdx="1" presStyleCnt="7"/>
      <dgm:spPr/>
      <dgm:t>
        <a:bodyPr/>
        <a:lstStyle/>
        <a:p>
          <a:endParaRPr lang="pt-BR"/>
        </a:p>
      </dgm:t>
    </dgm:pt>
    <dgm:pt modelId="{4E7E31C0-28B1-4793-811F-B7F4002112FC}" type="pres">
      <dgm:prSet presAssocID="{8865652B-6E70-4BB7-B205-4692FDAF11A4}" presName="spacerR" presStyleCnt="0"/>
      <dgm:spPr/>
    </dgm:pt>
    <dgm:pt modelId="{32BAAD32-6160-4040-82A6-549D25BD73E1}" type="pres">
      <dgm:prSet presAssocID="{5D1A258D-F44E-4629-A4A0-133617FE5CF7}" presName="node" presStyleLbl="node1" presStyleIdx="2" presStyleCnt="8">
        <dgm:presLayoutVars>
          <dgm:bulletEnabled val="1"/>
        </dgm:presLayoutVars>
      </dgm:prSet>
      <dgm:spPr/>
      <dgm:t>
        <a:bodyPr/>
        <a:lstStyle/>
        <a:p>
          <a:endParaRPr lang="pt-BR"/>
        </a:p>
      </dgm:t>
    </dgm:pt>
    <dgm:pt modelId="{0EC3D434-391C-466B-A920-3EA1EA27B5EE}" type="pres">
      <dgm:prSet presAssocID="{B0EDD2B9-11EC-45A8-B2F1-038EA844A640}" presName="spacerL" presStyleCnt="0"/>
      <dgm:spPr/>
    </dgm:pt>
    <dgm:pt modelId="{2A74CC7B-B04F-4177-BFAC-6E6345A490F1}" type="pres">
      <dgm:prSet presAssocID="{B0EDD2B9-11EC-45A8-B2F1-038EA844A640}" presName="sibTrans" presStyleLbl="sibTrans2D1" presStyleIdx="2" presStyleCnt="7"/>
      <dgm:spPr/>
      <dgm:t>
        <a:bodyPr/>
        <a:lstStyle/>
        <a:p>
          <a:endParaRPr lang="pt-BR"/>
        </a:p>
      </dgm:t>
    </dgm:pt>
    <dgm:pt modelId="{DC0EB54F-CB5D-4774-A48E-79B7DD42136B}" type="pres">
      <dgm:prSet presAssocID="{B0EDD2B9-11EC-45A8-B2F1-038EA844A640}" presName="spacerR" presStyleCnt="0"/>
      <dgm:spPr/>
    </dgm:pt>
    <dgm:pt modelId="{80C87DAB-2907-43EB-9B6E-71C29A57B25B}" type="pres">
      <dgm:prSet presAssocID="{558BFC9D-06CA-4664-BB3E-97F51F5FC6D6}" presName="node" presStyleLbl="node1" presStyleIdx="3" presStyleCnt="8">
        <dgm:presLayoutVars>
          <dgm:bulletEnabled val="1"/>
        </dgm:presLayoutVars>
      </dgm:prSet>
      <dgm:spPr/>
      <dgm:t>
        <a:bodyPr/>
        <a:lstStyle/>
        <a:p>
          <a:endParaRPr lang="pt-BR"/>
        </a:p>
      </dgm:t>
    </dgm:pt>
    <dgm:pt modelId="{9AC6560C-33BD-46F1-B3AC-8850489D8CB8}" type="pres">
      <dgm:prSet presAssocID="{DCDCE10F-BFCE-4D57-B595-71BC5BB88223}" presName="spacerL" presStyleCnt="0"/>
      <dgm:spPr/>
    </dgm:pt>
    <dgm:pt modelId="{8E7732D2-B23A-47EC-B5FE-4B6DCAF59B23}" type="pres">
      <dgm:prSet presAssocID="{DCDCE10F-BFCE-4D57-B595-71BC5BB88223}" presName="sibTrans" presStyleLbl="sibTrans2D1" presStyleIdx="3" presStyleCnt="7"/>
      <dgm:spPr/>
      <dgm:t>
        <a:bodyPr/>
        <a:lstStyle/>
        <a:p>
          <a:endParaRPr lang="pt-BR"/>
        </a:p>
      </dgm:t>
    </dgm:pt>
    <dgm:pt modelId="{D5557DDE-6C3C-41A4-B190-0BBC41AC76EE}" type="pres">
      <dgm:prSet presAssocID="{DCDCE10F-BFCE-4D57-B595-71BC5BB88223}" presName="spacerR" presStyleCnt="0"/>
      <dgm:spPr/>
    </dgm:pt>
    <dgm:pt modelId="{9BFAB134-3C4F-4560-99E8-87B09C856241}" type="pres">
      <dgm:prSet presAssocID="{801496BF-7B58-4DF8-A1EE-94528B89F46B}" presName="node" presStyleLbl="node1" presStyleIdx="4" presStyleCnt="8">
        <dgm:presLayoutVars>
          <dgm:bulletEnabled val="1"/>
        </dgm:presLayoutVars>
      </dgm:prSet>
      <dgm:spPr/>
      <dgm:t>
        <a:bodyPr/>
        <a:lstStyle/>
        <a:p>
          <a:endParaRPr lang="pt-BR"/>
        </a:p>
      </dgm:t>
    </dgm:pt>
    <dgm:pt modelId="{FDC7B628-93F7-4B96-8F52-5D5819AE78F6}" type="pres">
      <dgm:prSet presAssocID="{49EBF009-5574-43AC-B6FF-0D17C92152AB}" presName="spacerL" presStyleCnt="0"/>
      <dgm:spPr/>
    </dgm:pt>
    <dgm:pt modelId="{4322F2DB-A437-45D1-8308-CFCD2B6EE56F}" type="pres">
      <dgm:prSet presAssocID="{49EBF009-5574-43AC-B6FF-0D17C92152AB}" presName="sibTrans" presStyleLbl="sibTrans2D1" presStyleIdx="4" presStyleCnt="7"/>
      <dgm:spPr/>
      <dgm:t>
        <a:bodyPr/>
        <a:lstStyle/>
        <a:p>
          <a:endParaRPr lang="pt-BR"/>
        </a:p>
      </dgm:t>
    </dgm:pt>
    <dgm:pt modelId="{9C30D37C-E51C-46AB-9F24-89C03150E9E7}" type="pres">
      <dgm:prSet presAssocID="{49EBF009-5574-43AC-B6FF-0D17C92152AB}" presName="spacerR" presStyleCnt="0"/>
      <dgm:spPr/>
    </dgm:pt>
    <dgm:pt modelId="{78D2EE97-A3CA-4B70-8C60-512BEBD61698}" type="pres">
      <dgm:prSet presAssocID="{5F334A5A-8E28-4FBA-AA32-2FFF42D8B3B5}" presName="node" presStyleLbl="node1" presStyleIdx="5" presStyleCnt="8">
        <dgm:presLayoutVars>
          <dgm:bulletEnabled val="1"/>
        </dgm:presLayoutVars>
      </dgm:prSet>
      <dgm:spPr/>
      <dgm:t>
        <a:bodyPr/>
        <a:lstStyle/>
        <a:p>
          <a:endParaRPr lang="pt-BR"/>
        </a:p>
      </dgm:t>
    </dgm:pt>
    <dgm:pt modelId="{AFB3E04B-F5E8-453C-9FF1-D08075AD1E36}" type="pres">
      <dgm:prSet presAssocID="{1B7363C0-6261-4BB3-B714-236276DEEC07}" presName="spacerL" presStyleCnt="0"/>
      <dgm:spPr/>
    </dgm:pt>
    <dgm:pt modelId="{EBA95A8C-3753-469E-9B24-63A2C0595A67}" type="pres">
      <dgm:prSet presAssocID="{1B7363C0-6261-4BB3-B714-236276DEEC07}" presName="sibTrans" presStyleLbl="sibTrans2D1" presStyleIdx="5" presStyleCnt="7"/>
      <dgm:spPr/>
      <dgm:t>
        <a:bodyPr/>
        <a:lstStyle/>
        <a:p>
          <a:endParaRPr lang="pt-BR"/>
        </a:p>
      </dgm:t>
    </dgm:pt>
    <dgm:pt modelId="{40F952CE-3DF1-4463-8318-06F46866A8DE}" type="pres">
      <dgm:prSet presAssocID="{1B7363C0-6261-4BB3-B714-236276DEEC07}" presName="spacerR" presStyleCnt="0"/>
      <dgm:spPr/>
    </dgm:pt>
    <dgm:pt modelId="{4176BC33-C8AD-47B4-8FB3-85B4C75E3F5E}" type="pres">
      <dgm:prSet presAssocID="{12D1C386-8214-4F80-B286-22059393A0DD}" presName="node" presStyleLbl="node1" presStyleIdx="6" presStyleCnt="8">
        <dgm:presLayoutVars>
          <dgm:bulletEnabled val="1"/>
        </dgm:presLayoutVars>
      </dgm:prSet>
      <dgm:spPr/>
      <dgm:t>
        <a:bodyPr/>
        <a:lstStyle/>
        <a:p>
          <a:endParaRPr lang="pt-BR"/>
        </a:p>
      </dgm:t>
    </dgm:pt>
    <dgm:pt modelId="{6D8F8DC8-5446-410B-A5B8-5F5A15DAD1DD}" type="pres">
      <dgm:prSet presAssocID="{FDB1118E-B747-4934-B501-EE085EE9F8BC}" presName="spacerL" presStyleCnt="0"/>
      <dgm:spPr/>
    </dgm:pt>
    <dgm:pt modelId="{1D401770-E37D-4334-BC96-27CA3F6EFB7E}" type="pres">
      <dgm:prSet presAssocID="{FDB1118E-B747-4934-B501-EE085EE9F8BC}" presName="sibTrans" presStyleLbl="sibTrans2D1" presStyleIdx="6" presStyleCnt="7"/>
      <dgm:spPr/>
      <dgm:t>
        <a:bodyPr/>
        <a:lstStyle/>
        <a:p>
          <a:endParaRPr lang="pt-BR"/>
        </a:p>
      </dgm:t>
    </dgm:pt>
    <dgm:pt modelId="{15AE762A-AEA8-40CB-B1EB-211355F9AEB2}" type="pres">
      <dgm:prSet presAssocID="{FDB1118E-B747-4934-B501-EE085EE9F8BC}" presName="spacerR" presStyleCnt="0"/>
      <dgm:spPr/>
    </dgm:pt>
    <dgm:pt modelId="{54A62C9C-ED5B-485A-BB95-BF81AB979E66}" type="pres">
      <dgm:prSet presAssocID="{E7305D7C-0441-4EB4-8345-6D4A09CB1476}" presName="node" presStyleLbl="node1" presStyleIdx="7" presStyleCnt="8">
        <dgm:presLayoutVars>
          <dgm:bulletEnabled val="1"/>
        </dgm:presLayoutVars>
      </dgm:prSet>
      <dgm:spPr/>
      <dgm:t>
        <a:bodyPr/>
        <a:lstStyle/>
        <a:p>
          <a:endParaRPr lang="pt-BR"/>
        </a:p>
      </dgm:t>
    </dgm:pt>
  </dgm:ptLst>
  <dgm:cxnLst>
    <dgm:cxn modelId="{0F9CF2FF-08CF-4C18-A723-3C4441361E48}" type="presOf" srcId="{1B7363C0-6261-4BB3-B714-236276DEEC07}" destId="{EBA95A8C-3753-469E-9B24-63A2C0595A67}" srcOrd="0" destOrd="0" presId="urn:microsoft.com/office/officeart/2005/8/layout/equation1"/>
    <dgm:cxn modelId="{965F9E7F-F20A-4FEC-A978-00D31B897C49}" srcId="{1D88CA72-7135-4D18-B15D-385F58BE5464}" destId="{E7305D7C-0441-4EB4-8345-6D4A09CB1476}" srcOrd="7" destOrd="0" parTransId="{E336A2B7-05D9-48AB-B024-55A146A0D3A3}" sibTransId="{D3398B2F-2539-4AEA-BD0B-327310F93A7B}"/>
    <dgm:cxn modelId="{B154AB18-07F3-4C34-9C6C-E637BDC0AB58}" type="presOf" srcId="{5D1A258D-F44E-4629-A4A0-133617FE5CF7}" destId="{32BAAD32-6160-4040-82A6-549D25BD73E1}" srcOrd="0" destOrd="0" presId="urn:microsoft.com/office/officeart/2005/8/layout/equation1"/>
    <dgm:cxn modelId="{B01A9F8D-874F-4110-95C5-2CA11526FC98}" type="presOf" srcId="{0920738B-2744-4367-ABB1-AD5BFD5A190B}" destId="{2C503554-F385-4688-9061-7DC8054D8494}" srcOrd="0" destOrd="0" presId="urn:microsoft.com/office/officeart/2005/8/layout/equation1"/>
    <dgm:cxn modelId="{9FC6FE06-AB5F-49FD-B535-7793193791BE}" type="presOf" srcId="{25A7E09D-9F7E-4775-9D83-A87FDCB1BF5F}" destId="{20AC0CF9-4B61-4B39-B0C4-E3A4B54C3B90}" srcOrd="0" destOrd="0" presId="urn:microsoft.com/office/officeart/2005/8/layout/equation1"/>
    <dgm:cxn modelId="{290EEB86-B015-4591-B0B1-3BB4EAEC3B84}" srcId="{1D88CA72-7135-4D18-B15D-385F58BE5464}" destId="{12D1C386-8214-4F80-B286-22059393A0DD}" srcOrd="6" destOrd="0" parTransId="{70DBD1E1-52B2-4E51-8B05-657BDE156335}" sibTransId="{FDB1118E-B747-4934-B501-EE085EE9F8BC}"/>
    <dgm:cxn modelId="{26D26A9C-CC53-40E1-BBC1-E93528E747B3}" type="presOf" srcId="{801496BF-7B58-4DF8-A1EE-94528B89F46B}" destId="{9BFAB134-3C4F-4560-99E8-87B09C856241}" srcOrd="0" destOrd="0" presId="urn:microsoft.com/office/officeart/2005/8/layout/equation1"/>
    <dgm:cxn modelId="{5D868435-1520-44D4-838A-92D8F4150F67}" type="presOf" srcId="{B0EDD2B9-11EC-45A8-B2F1-038EA844A640}" destId="{2A74CC7B-B04F-4177-BFAC-6E6345A490F1}" srcOrd="0" destOrd="0" presId="urn:microsoft.com/office/officeart/2005/8/layout/equation1"/>
    <dgm:cxn modelId="{28E62B40-E6E3-4336-9FA7-529AE944F028}" srcId="{1D88CA72-7135-4D18-B15D-385F58BE5464}" destId="{5D1A258D-F44E-4629-A4A0-133617FE5CF7}" srcOrd="2" destOrd="0" parTransId="{6D6EF60B-3682-4148-AC73-5133EC6B5B40}" sibTransId="{B0EDD2B9-11EC-45A8-B2F1-038EA844A640}"/>
    <dgm:cxn modelId="{EA6ED2EE-94D8-43E7-BAF2-D9B47487AD74}" type="presOf" srcId="{8865652B-6E70-4BB7-B205-4692FDAF11A4}" destId="{FC2992B5-E684-4BC6-8652-5185414D7CED}" srcOrd="0" destOrd="0" presId="urn:microsoft.com/office/officeart/2005/8/layout/equation1"/>
    <dgm:cxn modelId="{726CB094-17B3-4F43-82EE-70B0EC18F9D4}" type="presOf" srcId="{DCDCE10F-BFCE-4D57-B595-71BC5BB88223}" destId="{8E7732D2-B23A-47EC-B5FE-4B6DCAF59B23}" srcOrd="0" destOrd="0" presId="urn:microsoft.com/office/officeart/2005/8/layout/equation1"/>
    <dgm:cxn modelId="{3BCCF7D4-0895-4162-BB0D-4164E719253A}" srcId="{1D88CA72-7135-4D18-B15D-385F58BE5464}" destId="{5F334A5A-8E28-4FBA-AA32-2FFF42D8B3B5}" srcOrd="5" destOrd="0" parTransId="{F4215633-EEE5-4BEB-9E58-5F535BC0960B}" sibTransId="{1B7363C0-6261-4BB3-B714-236276DEEC07}"/>
    <dgm:cxn modelId="{65213DB6-EAF8-4AE1-BF18-EA1ABCEEF2AD}" srcId="{1D88CA72-7135-4D18-B15D-385F58BE5464}" destId="{801496BF-7B58-4DF8-A1EE-94528B89F46B}" srcOrd="4" destOrd="0" parTransId="{0E9E9BBE-2BCB-40E7-8B10-057764554102}" sibTransId="{49EBF009-5574-43AC-B6FF-0D17C92152AB}"/>
    <dgm:cxn modelId="{8E3F1F46-4D86-42CD-9FA8-368573FB24A7}" type="presOf" srcId="{E7305D7C-0441-4EB4-8345-6D4A09CB1476}" destId="{54A62C9C-ED5B-485A-BB95-BF81AB979E66}" srcOrd="0" destOrd="0" presId="urn:microsoft.com/office/officeart/2005/8/layout/equation1"/>
    <dgm:cxn modelId="{93896448-3717-4F01-A251-9327C567FA78}" srcId="{1D88CA72-7135-4D18-B15D-385F58BE5464}" destId="{25A7E09D-9F7E-4775-9D83-A87FDCB1BF5F}" srcOrd="1" destOrd="0" parTransId="{9185657F-4B9E-472A-B57B-71AE857DC163}" sibTransId="{8865652B-6E70-4BB7-B205-4692FDAF11A4}"/>
    <dgm:cxn modelId="{AB076F59-FA15-45C0-8A13-C0E575750DFD}" type="presOf" srcId="{558BFC9D-06CA-4664-BB3E-97F51F5FC6D6}" destId="{80C87DAB-2907-43EB-9B6E-71C29A57B25B}" srcOrd="0" destOrd="0" presId="urn:microsoft.com/office/officeart/2005/8/layout/equation1"/>
    <dgm:cxn modelId="{9F7310E4-9CF9-4E34-84DA-48C8B184893E}" type="presOf" srcId="{49EBF009-5574-43AC-B6FF-0D17C92152AB}" destId="{4322F2DB-A437-45D1-8308-CFCD2B6EE56F}" srcOrd="0" destOrd="0" presId="urn:microsoft.com/office/officeart/2005/8/layout/equation1"/>
    <dgm:cxn modelId="{36134501-F491-417A-8B41-D21EE21F7495}" type="presOf" srcId="{1D88CA72-7135-4D18-B15D-385F58BE5464}" destId="{4F890D9C-9878-4895-810A-54B4D0E80C6A}" srcOrd="0" destOrd="0" presId="urn:microsoft.com/office/officeart/2005/8/layout/equation1"/>
    <dgm:cxn modelId="{A91EC4C3-78DE-49B1-8088-56CB2FE6C058}" type="presOf" srcId="{97E5DB0F-8B90-4316-895C-5843D629C767}" destId="{EE799A97-11C1-4EB1-83D4-D907755F00B4}" srcOrd="0" destOrd="0" presId="urn:microsoft.com/office/officeart/2005/8/layout/equation1"/>
    <dgm:cxn modelId="{6C2450BC-2B6C-45A8-B0EF-052994912E50}" srcId="{1D88CA72-7135-4D18-B15D-385F58BE5464}" destId="{97E5DB0F-8B90-4316-895C-5843D629C767}" srcOrd="0" destOrd="0" parTransId="{18FF4683-3F72-48B9-AE08-AC2580A36D33}" sibTransId="{0920738B-2744-4367-ABB1-AD5BFD5A190B}"/>
    <dgm:cxn modelId="{F333DC49-196C-4640-8E57-B10FA69DDECF}" type="presOf" srcId="{FDB1118E-B747-4934-B501-EE085EE9F8BC}" destId="{1D401770-E37D-4334-BC96-27CA3F6EFB7E}" srcOrd="0" destOrd="0" presId="urn:microsoft.com/office/officeart/2005/8/layout/equation1"/>
    <dgm:cxn modelId="{7B3716C8-FE02-46A1-965E-79921ACCBD25}" type="presOf" srcId="{5F334A5A-8E28-4FBA-AA32-2FFF42D8B3B5}" destId="{78D2EE97-A3CA-4B70-8C60-512BEBD61698}" srcOrd="0" destOrd="0" presId="urn:microsoft.com/office/officeart/2005/8/layout/equation1"/>
    <dgm:cxn modelId="{DFCE23CD-F46D-46FD-9309-36FED1C1ACB7}" type="presOf" srcId="{12D1C386-8214-4F80-B286-22059393A0DD}" destId="{4176BC33-C8AD-47B4-8FB3-85B4C75E3F5E}" srcOrd="0" destOrd="0" presId="urn:microsoft.com/office/officeart/2005/8/layout/equation1"/>
    <dgm:cxn modelId="{94635183-DD30-49C0-BFB6-BCABE55941AA}" srcId="{1D88CA72-7135-4D18-B15D-385F58BE5464}" destId="{558BFC9D-06CA-4664-BB3E-97F51F5FC6D6}" srcOrd="3" destOrd="0" parTransId="{89E58BBA-5350-44DC-A163-B28473B56EF4}" sibTransId="{DCDCE10F-BFCE-4D57-B595-71BC5BB88223}"/>
    <dgm:cxn modelId="{BB8B3C1E-533A-4D10-8568-AA0306652C72}" type="presParOf" srcId="{4F890D9C-9878-4895-810A-54B4D0E80C6A}" destId="{EE799A97-11C1-4EB1-83D4-D907755F00B4}" srcOrd="0" destOrd="0" presId="urn:microsoft.com/office/officeart/2005/8/layout/equation1"/>
    <dgm:cxn modelId="{245659EB-932C-47EE-9D35-FC90CBFFE973}" type="presParOf" srcId="{4F890D9C-9878-4895-810A-54B4D0E80C6A}" destId="{92BFF34C-E258-499B-8A3C-D35A52BC7C1A}" srcOrd="1" destOrd="0" presId="urn:microsoft.com/office/officeart/2005/8/layout/equation1"/>
    <dgm:cxn modelId="{333189B4-7E1D-4E1C-8105-F3C4F438B962}" type="presParOf" srcId="{4F890D9C-9878-4895-810A-54B4D0E80C6A}" destId="{2C503554-F385-4688-9061-7DC8054D8494}" srcOrd="2" destOrd="0" presId="urn:microsoft.com/office/officeart/2005/8/layout/equation1"/>
    <dgm:cxn modelId="{E06D7361-90AE-4FCB-B000-73B21FE67351}" type="presParOf" srcId="{4F890D9C-9878-4895-810A-54B4D0E80C6A}" destId="{DFC3EAFC-2295-41F8-9E23-C76CE60960FE}" srcOrd="3" destOrd="0" presId="urn:microsoft.com/office/officeart/2005/8/layout/equation1"/>
    <dgm:cxn modelId="{B61EB66D-7517-48CB-8C7C-BFBD4F4794B4}" type="presParOf" srcId="{4F890D9C-9878-4895-810A-54B4D0E80C6A}" destId="{20AC0CF9-4B61-4B39-B0C4-E3A4B54C3B90}" srcOrd="4" destOrd="0" presId="urn:microsoft.com/office/officeart/2005/8/layout/equation1"/>
    <dgm:cxn modelId="{6E0C3D4D-6153-4CCD-9F7E-2F24428A5D6E}" type="presParOf" srcId="{4F890D9C-9878-4895-810A-54B4D0E80C6A}" destId="{A172BCB9-E99D-488E-8526-9A6ED7127A5B}" srcOrd="5" destOrd="0" presId="urn:microsoft.com/office/officeart/2005/8/layout/equation1"/>
    <dgm:cxn modelId="{853CD477-A44C-421A-88B8-EE23F966732A}" type="presParOf" srcId="{4F890D9C-9878-4895-810A-54B4D0E80C6A}" destId="{FC2992B5-E684-4BC6-8652-5185414D7CED}" srcOrd="6" destOrd="0" presId="urn:microsoft.com/office/officeart/2005/8/layout/equation1"/>
    <dgm:cxn modelId="{28B89540-6E8E-4D97-B812-093D35E621E7}" type="presParOf" srcId="{4F890D9C-9878-4895-810A-54B4D0E80C6A}" destId="{4E7E31C0-28B1-4793-811F-B7F4002112FC}" srcOrd="7" destOrd="0" presId="urn:microsoft.com/office/officeart/2005/8/layout/equation1"/>
    <dgm:cxn modelId="{ECC007EC-0693-458F-8E21-48A5E9BCE1DD}" type="presParOf" srcId="{4F890D9C-9878-4895-810A-54B4D0E80C6A}" destId="{32BAAD32-6160-4040-82A6-549D25BD73E1}" srcOrd="8" destOrd="0" presId="urn:microsoft.com/office/officeart/2005/8/layout/equation1"/>
    <dgm:cxn modelId="{DB588CCE-5E8E-4A17-95A3-818E92A6A868}" type="presParOf" srcId="{4F890D9C-9878-4895-810A-54B4D0E80C6A}" destId="{0EC3D434-391C-466B-A920-3EA1EA27B5EE}" srcOrd="9" destOrd="0" presId="urn:microsoft.com/office/officeart/2005/8/layout/equation1"/>
    <dgm:cxn modelId="{20529FC4-4E69-4380-8D1D-2B57E1D07AC8}" type="presParOf" srcId="{4F890D9C-9878-4895-810A-54B4D0E80C6A}" destId="{2A74CC7B-B04F-4177-BFAC-6E6345A490F1}" srcOrd="10" destOrd="0" presId="urn:microsoft.com/office/officeart/2005/8/layout/equation1"/>
    <dgm:cxn modelId="{A223FAB8-7CB4-4A21-A979-8564065AA967}" type="presParOf" srcId="{4F890D9C-9878-4895-810A-54B4D0E80C6A}" destId="{DC0EB54F-CB5D-4774-A48E-79B7DD42136B}" srcOrd="11" destOrd="0" presId="urn:microsoft.com/office/officeart/2005/8/layout/equation1"/>
    <dgm:cxn modelId="{C3FC1D36-7E0B-434F-B1DF-4FEFA2C382F8}" type="presParOf" srcId="{4F890D9C-9878-4895-810A-54B4D0E80C6A}" destId="{80C87DAB-2907-43EB-9B6E-71C29A57B25B}" srcOrd="12" destOrd="0" presId="urn:microsoft.com/office/officeart/2005/8/layout/equation1"/>
    <dgm:cxn modelId="{30FEA5D5-886C-482B-9026-C4F0846EF426}" type="presParOf" srcId="{4F890D9C-9878-4895-810A-54B4D0E80C6A}" destId="{9AC6560C-33BD-46F1-B3AC-8850489D8CB8}" srcOrd="13" destOrd="0" presId="urn:microsoft.com/office/officeart/2005/8/layout/equation1"/>
    <dgm:cxn modelId="{773F6276-AEFB-4EC6-BCAE-7109E01E9F1F}" type="presParOf" srcId="{4F890D9C-9878-4895-810A-54B4D0E80C6A}" destId="{8E7732D2-B23A-47EC-B5FE-4B6DCAF59B23}" srcOrd="14" destOrd="0" presId="urn:microsoft.com/office/officeart/2005/8/layout/equation1"/>
    <dgm:cxn modelId="{108C6FE5-EA0A-47A3-8781-6E763E840826}" type="presParOf" srcId="{4F890D9C-9878-4895-810A-54B4D0E80C6A}" destId="{D5557DDE-6C3C-41A4-B190-0BBC41AC76EE}" srcOrd="15" destOrd="0" presId="urn:microsoft.com/office/officeart/2005/8/layout/equation1"/>
    <dgm:cxn modelId="{3066295F-6EF2-4CB5-B273-C0B17B37B09A}" type="presParOf" srcId="{4F890D9C-9878-4895-810A-54B4D0E80C6A}" destId="{9BFAB134-3C4F-4560-99E8-87B09C856241}" srcOrd="16" destOrd="0" presId="urn:microsoft.com/office/officeart/2005/8/layout/equation1"/>
    <dgm:cxn modelId="{9E1CA312-7E3F-41C0-81F3-4668F9E194C2}" type="presParOf" srcId="{4F890D9C-9878-4895-810A-54B4D0E80C6A}" destId="{FDC7B628-93F7-4B96-8F52-5D5819AE78F6}" srcOrd="17" destOrd="0" presId="urn:microsoft.com/office/officeart/2005/8/layout/equation1"/>
    <dgm:cxn modelId="{614A64A5-6AE1-42F0-91FF-72AAA86AF973}" type="presParOf" srcId="{4F890D9C-9878-4895-810A-54B4D0E80C6A}" destId="{4322F2DB-A437-45D1-8308-CFCD2B6EE56F}" srcOrd="18" destOrd="0" presId="urn:microsoft.com/office/officeart/2005/8/layout/equation1"/>
    <dgm:cxn modelId="{7C655948-B7E5-46B7-AA3A-C0F3EAF2238A}" type="presParOf" srcId="{4F890D9C-9878-4895-810A-54B4D0E80C6A}" destId="{9C30D37C-E51C-46AB-9F24-89C03150E9E7}" srcOrd="19" destOrd="0" presId="urn:microsoft.com/office/officeart/2005/8/layout/equation1"/>
    <dgm:cxn modelId="{74B094CE-19D6-4CF1-9DB5-B03B5F895C97}" type="presParOf" srcId="{4F890D9C-9878-4895-810A-54B4D0E80C6A}" destId="{78D2EE97-A3CA-4B70-8C60-512BEBD61698}" srcOrd="20" destOrd="0" presId="urn:microsoft.com/office/officeart/2005/8/layout/equation1"/>
    <dgm:cxn modelId="{A2BC7847-5C87-458E-9716-BF79B32DADA0}" type="presParOf" srcId="{4F890D9C-9878-4895-810A-54B4D0E80C6A}" destId="{AFB3E04B-F5E8-453C-9FF1-D08075AD1E36}" srcOrd="21" destOrd="0" presId="urn:microsoft.com/office/officeart/2005/8/layout/equation1"/>
    <dgm:cxn modelId="{9F739C8E-02CB-4E5F-91B5-51EFFCF6BC19}" type="presParOf" srcId="{4F890D9C-9878-4895-810A-54B4D0E80C6A}" destId="{EBA95A8C-3753-469E-9B24-63A2C0595A67}" srcOrd="22" destOrd="0" presId="urn:microsoft.com/office/officeart/2005/8/layout/equation1"/>
    <dgm:cxn modelId="{9B3C9F4F-D601-4AE0-8F9F-6E1A17F8486F}" type="presParOf" srcId="{4F890D9C-9878-4895-810A-54B4D0E80C6A}" destId="{40F952CE-3DF1-4463-8318-06F46866A8DE}" srcOrd="23" destOrd="0" presId="urn:microsoft.com/office/officeart/2005/8/layout/equation1"/>
    <dgm:cxn modelId="{3D023D15-6FD9-48E7-8F4B-5B92039D6112}" type="presParOf" srcId="{4F890D9C-9878-4895-810A-54B4D0E80C6A}" destId="{4176BC33-C8AD-47B4-8FB3-85B4C75E3F5E}" srcOrd="24" destOrd="0" presId="urn:microsoft.com/office/officeart/2005/8/layout/equation1"/>
    <dgm:cxn modelId="{63A7A2E2-DE2D-4B8F-BF83-48A5C7F9CF9B}" type="presParOf" srcId="{4F890D9C-9878-4895-810A-54B4D0E80C6A}" destId="{6D8F8DC8-5446-410B-A5B8-5F5A15DAD1DD}" srcOrd="25" destOrd="0" presId="urn:microsoft.com/office/officeart/2005/8/layout/equation1"/>
    <dgm:cxn modelId="{E40A9ECA-4320-47CC-B3DB-C0AA280273F8}" type="presParOf" srcId="{4F890D9C-9878-4895-810A-54B4D0E80C6A}" destId="{1D401770-E37D-4334-BC96-27CA3F6EFB7E}" srcOrd="26" destOrd="0" presId="urn:microsoft.com/office/officeart/2005/8/layout/equation1"/>
    <dgm:cxn modelId="{0D812D71-0AFB-4871-824C-B3C8F38AE4F2}" type="presParOf" srcId="{4F890D9C-9878-4895-810A-54B4D0E80C6A}" destId="{15AE762A-AEA8-40CB-B1EB-211355F9AEB2}" srcOrd="27" destOrd="0" presId="urn:microsoft.com/office/officeart/2005/8/layout/equation1"/>
    <dgm:cxn modelId="{F69F8F0D-E5DA-4EB6-B088-5DAA109E1D7B}" type="presParOf" srcId="{4F890D9C-9878-4895-810A-54B4D0E80C6A}" destId="{54A62C9C-ED5B-485A-BB95-BF81AB979E66}" srcOrd="2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A584-EA14-4FDE-ADDA-88180B9BA29E}">
      <dsp:nvSpPr>
        <dsp:cNvPr id="0" name=""/>
        <dsp:cNvSpPr/>
      </dsp:nvSpPr>
      <dsp:spPr>
        <a:xfrm>
          <a:off x="0" y="212293"/>
          <a:ext cx="8229600" cy="5756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pt-BR" sz="2400" u="sng" kern="1200" dirty="0" smtClean="0"/>
            <a:t>Por que Fazer um Plano de Negócios:</a:t>
          </a:r>
          <a:endParaRPr lang="pt-BR" sz="2400" kern="1200" dirty="0"/>
        </a:p>
      </dsp:txBody>
      <dsp:txXfrm>
        <a:off x="28100" y="240393"/>
        <a:ext cx="8173400" cy="519439"/>
      </dsp:txXfrm>
    </dsp:sp>
    <dsp:sp modelId="{0117B7A4-7918-4064-93F7-84A04672A98D}">
      <dsp:nvSpPr>
        <dsp:cNvPr id="0" name=""/>
        <dsp:cNvSpPr/>
      </dsp:nvSpPr>
      <dsp:spPr>
        <a:xfrm>
          <a:off x="0" y="787933"/>
          <a:ext cx="8229600" cy="263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pt-BR" sz="1900" kern="1200" dirty="0" smtClean="0"/>
            <a:t>Conhecer e identificar as oportunidades de mercado</a:t>
          </a:r>
          <a:endParaRPr lang="pt-BR" sz="1900" kern="1200" dirty="0"/>
        </a:p>
        <a:p>
          <a:pPr marL="171450" lvl="1" indent="-171450" algn="l" defTabSz="844550" rtl="0">
            <a:lnSpc>
              <a:spcPct val="90000"/>
            </a:lnSpc>
            <a:spcBef>
              <a:spcPct val="0"/>
            </a:spcBef>
            <a:spcAft>
              <a:spcPct val="20000"/>
            </a:spcAft>
            <a:buChar char="••"/>
          </a:pPr>
          <a:r>
            <a:rPr lang="pt-BR" sz="1900" kern="1200" dirty="0" smtClean="0"/>
            <a:t>Explicar como se pode aproveitar e ganhar com a oportunidade identificada</a:t>
          </a:r>
          <a:endParaRPr lang="pt-BR" sz="1900" kern="1200" dirty="0"/>
        </a:p>
        <a:p>
          <a:pPr marL="171450" lvl="1" indent="-171450" algn="l" defTabSz="844550" rtl="0">
            <a:lnSpc>
              <a:spcPct val="90000"/>
            </a:lnSpc>
            <a:spcBef>
              <a:spcPct val="0"/>
            </a:spcBef>
            <a:spcAft>
              <a:spcPct val="20000"/>
            </a:spcAft>
            <a:buChar char="••"/>
          </a:pPr>
          <a:r>
            <a:rPr lang="pt-BR" sz="1900" kern="1200" dirty="0" smtClean="0"/>
            <a:t>Definir o cliente e o produto/serviço</a:t>
          </a:r>
          <a:endParaRPr lang="pt-BR" sz="1900" kern="1200" dirty="0"/>
        </a:p>
        <a:p>
          <a:pPr marL="171450" lvl="1" indent="-171450" algn="l" defTabSz="844550" rtl="0">
            <a:lnSpc>
              <a:spcPct val="90000"/>
            </a:lnSpc>
            <a:spcBef>
              <a:spcPct val="0"/>
            </a:spcBef>
            <a:spcAft>
              <a:spcPct val="20000"/>
            </a:spcAft>
            <a:buChar char="••"/>
          </a:pPr>
          <a:r>
            <a:rPr lang="pt-BR" sz="1900" kern="1200" dirty="0" smtClean="0"/>
            <a:t>Conhecer a melhor maneira de fazer</a:t>
          </a:r>
          <a:endParaRPr lang="pt-BR" sz="1900" kern="1200" dirty="0"/>
        </a:p>
        <a:p>
          <a:pPr marL="171450" lvl="1" indent="-171450" algn="l" defTabSz="844550" rtl="0">
            <a:lnSpc>
              <a:spcPct val="90000"/>
            </a:lnSpc>
            <a:spcBef>
              <a:spcPct val="0"/>
            </a:spcBef>
            <a:spcAft>
              <a:spcPct val="20000"/>
            </a:spcAft>
            <a:buChar char="••"/>
          </a:pPr>
          <a:r>
            <a:rPr lang="pt-BR" sz="1900" kern="1200" dirty="0" smtClean="0"/>
            <a:t>Prever riscos e problemas</a:t>
          </a:r>
          <a:endParaRPr lang="pt-BR" sz="1900" kern="1200" dirty="0"/>
        </a:p>
        <a:p>
          <a:pPr marL="171450" lvl="1" indent="-171450" algn="l" defTabSz="844550" rtl="0">
            <a:lnSpc>
              <a:spcPct val="90000"/>
            </a:lnSpc>
            <a:spcBef>
              <a:spcPct val="0"/>
            </a:spcBef>
            <a:spcAft>
              <a:spcPct val="20000"/>
            </a:spcAft>
            <a:buChar char="••"/>
          </a:pPr>
          <a:r>
            <a:rPr lang="pt-BR" sz="1900" kern="1200" dirty="0" smtClean="0"/>
            <a:t>Estimar o lucro a curto e a longo prazo</a:t>
          </a:r>
          <a:endParaRPr lang="pt-BR" sz="1900" kern="1200" dirty="0"/>
        </a:p>
        <a:p>
          <a:pPr marL="171450" lvl="1" indent="-171450" algn="l" defTabSz="844550" rtl="0">
            <a:lnSpc>
              <a:spcPct val="90000"/>
            </a:lnSpc>
            <a:spcBef>
              <a:spcPct val="0"/>
            </a:spcBef>
            <a:spcAft>
              <a:spcPct val="20000"/>
            </a:spcAft>
            <a:buChar char="••"/>
          </a:pPr>
          <a:r>
            <a:rPr lang="pt-BR" sz="1900" kern="1200" dirty="0" smtClean="0"/>
            <a:t>Prever as necessidades financeiras e de caixa</a:t>
          </a:r>
          <a:endParaRPr lang="pt-BR" sz="1900" kern="1200" dirty="0"/>
        </a:p>
        <a:p>
          <a:pPr marL="171450" lvl="1" indent="-171450" algn="l" defTabSz="844550" rtl="0">
            <a:lnSpc>
              <a:spcPct val="90000"/>
            </a:lnSpc>
            <a:spcBef>
              <a:spcPct val="0"/>
            </a:spcBef>
            <a:spcAft>
              <a:spcPct val="20000"/>
            </a:spcAft>
            <a:buChar char="••"/>
          </a:pPr>
          <a:r>
            <a:rPr lang="pt-BR" sz="1900" kern="1200" dirty="0" smtClean="0"/>
            <a:t>Explicar a experiência do empreendedor</a:t>
          </a:r>
          <a:endParaRPr lang="pt-BR" sz="1900" kern="1200" dirty="0"/>
        </a:p>
      </dsp:txBody>
      <dsp:txXfrm>
        <a:off x="0" y="787933"/>
        <a:ext cx="8229600" cy="2633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9A97-11C1-4EB1-83D4-D907755F00B4}">
      <dsp:nvSpPr>
        <dsp:cNvPr id="0" name=""/>
        <dsp:cNvSpPr/>
      </dsp:nvSpPr>
      <dsp:spPr>
        <a:xfrm>
          <a:off x="5374" y="1826457"/>
          <a:ext cx="667565" cy="6675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Sumário Executivo</a:t>
          </a:r>
          <a:endParaRPr lang="pt-BR" sz="700" kern="1200" dirty="0"/>
        </a:p>
      </dsp:txBody>
      <dsp:txXfrm>
        <a:off x="103137" y="1924220"/>
        <a:ext cx="472039" cy="472039"/>
      </dsp:txXfrm>
    </dsp:sp>
    <dsp:sp modelId="{2C503554-F385-4688-9061-7DC8054D8494}">
      <dsp:nvSpPr>
        <dsp:cNvPr id="0" name=""/>
        <dsp:cNvSpPr/>
      </dsp:nvSpPr>
      <dsp:spPr>
        <a:xfrm>
          <a:off x="727146" y="1966646"/>
          <a:ext cx="387187" cy="387187"/>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8468" y="2114706"/>
        <a:ext cx="284543" cy="91067"/>
      </dsp:txXfrm>
    </dsp:sp>
    <dsp:sp modelId="{20AC0CF9-4B61-4B39-B0C4-E3A4B54C3B90}">
      <dsp:nvSpPr>
        <dsp:cNvPr id="0" name=""/>
        <dsp:cNvSpPr/>
      </dsp:nvSpPr>
      <dsp:spPr>
        <a:xfrm>
          <a:off x="1168540" y="1826457"/>
          <a:ext cx="667565" cy="667565"/>
        </a:xfrm>
        <a:prstGeom prst="ellipse">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Mercado</a:t>
          </a:r>
          <a:endParaRPr lang="pt-BR" sz="700" kern="1200" dirty="0"/>
        </a:p>
      </dsp:txBody>
      <dsp:txXfrm>
        <a:off x="1266303" y="1924220"/>
        <a:ext cx="472039" cy="472039"/>
      </dsp:txXfrm>
    </dsp:sp>
    <dsp:sp modelId="{FC2992B5-E684-4BC6-8652-5185414D7CED}">
      <dsp:nvSpPr>
        <dsp:cNvPr id="0" name=""/>
        <dsp:cNvSpPr/>
      </dsp:nvSpPr>
      <dsp:spPr>
        <a:xfrm>
          <a:off x="1890311" y="1966646"/>
          <a:ext cx="387187" cy="387187"/>
        </a:xfrm>
        <a:prstGeom prst="mathPlus">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1941633" y="2114706"/>
        <a:ext cx="284543" cy="91067"/>
      </dsp:txXfrm>
    </dsp:sp>
    <dsp:sp modelId="{32BAAD32-6160-4040-82A6-549D25BD73E1}">
      <dsp:nvSpPr>
        <dsp:cNvPr id="0" name=""/>
        <dsp:cNvSpPr/>
      </dsp:nvSpPr>
      <dsp:spPr>
        <a:xfrm>
          <a:off x="2331705" y="1826457"/>
          <a:ext cx="667565" cy="667565"/>
        </a:xfrm>
        <a:prstGeom prst="ellipse">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Marketing</a:t>
          </a:r>
          <a:endParaRPr lang="pt-BR" sz="700" kern="1200" dirty="0"/>
        </a:p>
      </dsp:txBody>
      <dsp:txXfrm>
        <a:off x="2429468" y="1924220"/>
        <a:ext cx="472039" cy="472039"/>
      </dsp:txXfrm>
    </dsp:sp>
    <dsp:sp modelId="{2A74CC7B-B04F-4177-BFAC-6E6345A490F1}">
      <dsp:nvSpPr>
        <dsp:cNvPr id="0" name=""/>
        <dsp:cNvSpPr/>
      </dsp:nvSpPr>
      <dsp:spPr>
        <a:xfrm>
          <a:off x="3053476" y="1966646"/>
          <a:ext cx="387187" cy="387187"/>
        </a:xfrm>
        <a:prstGeom prst="mathPlus">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3104798" y="2114706"/>
        <a:ext cx="284543" cy="91067"/>
      </dsp:txXfrm>
    </dsp:sp>
    <dsp:sp modelId="{80C87DAB-2907-43EB-9B6E-71C29A57B25B}">
      <dsp:nvSpPr>
        <dsp:cNvPr id="0" name=""/>
        <dsp:cNvSpPr/>
      </dsp:nvSpPr>
      <dsp:spPr>
        <a:xfrm>
          <a:off x="3494870" y="1826457"/>
          <a:ext cx="667565" cy="667565"/>
        </a:xfrm>
        <a:prstGeom prst="ellipse">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Operacional</a:t>
          </a:r>
          <a:endParaRPr lang="pt-BR" sz="700" kern="1200" dirty="0"/>
        </a:p>
      </dsp:txBody>
      <dsp:txXfrm>
        <a:off x="3592633" y="1924220"/>
        <a:ext cx="472039" cy="472039"/>
      </dsp:txXfrm>
    </dsp:sp>
    <dsp:sp modelId="{8E7732D2-B23A-47EC-B5FE-4B6DCAF59B23}">
      <dsp:nvSpPr>
        <dsp:cNvPr id="0" name=""/>
        <dsp:cNvSpPr/>
      </dsp:nvSpPr>
      <dsp:spPr>
        <a:xfrm>
          <a:off x="4216642" y="1966646"/>
          <a:ext cx="387187" cy="387187"/>
        </a:xfrm>
        <a:prstGeom prst="mathPlus">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4267964" y="2114706"/>
        <a:ext cx="284543" cy="91067"/>
      </dsp:txXfrm>
    </dsp:sp>
    <dsp:sp modelId="{9BFAB134-3C4F-4560-99E8-87B09C856241}">
      <dsp:nvSpPr>
        <dsp:cNvPr id="0" name=""/>
        <dsp:cNvSpPr/>
      </dsp:nvSpPr>
      <dsp:spPr>
        <a:xfrm>
          <a:off x="4658036" y="1826457"/>
          <a:ext cx="667565" cy="667565"/>
        </a:xfrm>
        <a:prstGeom prst="ellipse">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Financeiro</a:t>
          </a:r>
          <a:endParaRPr lang="pt-BR" sz="700" kern="1200" dirty="0"/>
        </a:p>
      </dsp:txBody>
      <dsp:txXfrm>
        <a:off x="4755799" y="1924220"/>
        <a:ext cx="472039" cy="472039"/>
      </dsp:txXfrm>
    </dsp:sp>
    <dsp:sp modelId="{4322F2DB-A437-45D1-8308-CFCD2B6EE56F}">
      <dsp:nvSpPr>
        <dsp:cNvPr id="0" name=""/>
        <dsp:cNvSpPr/>
      </dsp:nvSpPr>
      <dsp:spPr>
        <a:xfrm>
          <a:off x="5379807" y="1966646"/>
          <a:ext cx="387187" cy="387187"/>
        </a:xfrm>
        <a:prstGeom prst="mathPlus">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5431129" y="2114706"/>
        <a:ext cx="284543" cy="91067"/>
      </dsp:txXfrm>
    </dsp:sp>
    <dsp:sp modelId="{78D2EE97-A3CA-4B70-8C60-512BEBD61698}">
      <dsp:nvSpPr>
        <dsp:cNvPr id="0" name=""/>
        <dsp:cNvSpPr/>
      </dsp:nvSpPr>
      <dsp:spPr>
        <a:xfrm>
          <a:off x="5821201" y="1826457"/>
          <a:ext cx="667565" cy="667565"/>
        </a:xfrm>
        <a:prstGeom prst="ellipse">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Cenários</a:t>
          </a:r>
          <a:endParaRPr lang="pt-BR" sz="700" kern="1200" dirty="0"/>
        </a:p>
      </dsp:txBody>
      <dsp:txXfrm>
        <a:off x="5918964" y="1924220"/>
        <a:ext cx="472039" cy="472039"/>
      </dsp:txXfrm>
    </dsp:sp>
    <dsp:sp modelId="{EBA95A8C-3753-469E-9B24-63A2C0595A67}">
      <dsp:nvSpPr>
        <dsp:cNvPr id="0" name=""/>
        <dsp:cNvSpPr/>
      </dsp:nvSpPr>
      <dsp:spPr>
        <a:xfrm>
          <a:off x="6542972" y="1966646"/>
          <a:ext cx="387187" cy="387187"/>
        </a:xfrm>
        <a:prstGeom prst="mathPlus">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6594294" y="2114706"/>
        <a:ext cx="284543" cy="91067"/>
      </dsp:txXfrm>
    </dsp:sp>
    <dsp:sp modelId="{4176BC33-C8AD-47B4-8FB3-85B4C75E3F5E}">
      <dsp:nvSpPr>
        <dsp:cNvPr id="0" name=""/>
        <dsp:cNvSpPr/>
      </dsp:nvSpPr>
      <dsp:spPr>
        <a:xfrm>
          <a:off x="6984366" y="1826457"/>
          <a:ext cx="667565" cy="667565"/>
        </a:xfrm>
        <a:prstGeom prst="ellipse">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Estratégia</a:t>
          </a:r>
          <a:endParaRPr lang="pt-BR" sz="700" kern="1200" dirty="0"/>
        </a:p>
      </dsp:txBody>
      <dsp:txXfrm>
        <a:off x="7082129" y="1924220"/>
        <a:ext cx="472039" cy="472039"/>
      </dsp:txXfrm>
    </dsp:sp>
    <dsp:sp modelId="{1D401770-E37D-4334-BC96-27CA3F6EFB7E}">
      <dsp:nvSpPr>
        <dsp:cNvPr id="0" name=""/>
        <dsp:cNvSpPr/>
      </dsp:nvSpPr>
      <dsp:spPr>
        <a:xfrm>
          <a:off x="7706138" y="1966646"/>
          <a:ext cx="387187" cy="387187"/>
        </a:xfrm>
        <a:prstGeom prst="mathEqual">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57460" y="2046407"/>
        <a:ext cx="284543" cy="227665"/>
      </dsp:txXfrm>
    </dsp:sp>
    <dsp:sp modelId="{54A62C9C-ED5B-485A-BB95-BF81AB979E66}">
      <dsp:nvSpPr>
        <dsp:cNvPr id="0" name=""/>
        <dsp:cNvSpPr/>
      </dsp:nvSpPr>
      <dsp:spPr>
        <a:xfrm>
          <a:off x="8147532" y="1826457"/>
          <a:ext cx="667565" cy="667565"/>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Negócios</a:t>
          </a:r>
          <a:endParaRPr lang="pt-BR" sz="700" kern="1200" dirty="0"/>
        </a:p>
      </dsp:txBody>
      <dsp:txXfrm>
        <a:off x="8245295" y="1924220"/>
        <a:ext cx="472039" cy="4720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9A97-11C1-4EB1-83D4-D907755F00B4}">
      <dsp:nvSpPr>
        <dsp:cNvPr id="0" name=""/>
        <dsp:cNvSpPr/>
      </dsp:nvSpPr>
      <dsp:spPr>
        <a:xfrm>
          <a:off x="5374" y="1826457"/>
          <a:ext cx="667565" cy="6675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Sumário Executivo</a:t>
          </a:r>
          <a:endParaRPr lang="pt-BR" sz="700" kern="1200" dirty="0"/>
        </a:p>
      </dsp:txBody>
      <dsp:txXfrm>
        <a:off x="103137" y="1924220"/>
        <a:ext cx="472039" cy="472039"/>
      </dsp:txXfrm>
    </dsp:sp>
    <dsp:sp modelId="{2C503554-F385-4688-9061-7DC8054D8494}">
      <dsp:nvSpPr>
        <dsp:cNvPr id="0" name=""/>
        <dsp:cNvSpPr/>
      </dsp:nvSpPr>
      <dsp:spPr>
        <a:xfrm>
          <a:off x="727146" y="1966646"/>
          <a:ext cx="387187" cy="387187"/>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8468" y="2114706"/>
        <a:ext cx="284543" cy="91067"/>
      </dsp:txXfrm>
    </dsp:sp>
    <dsp:sp modelId="{20AC0CF9-4B61-4B39-B0C4-E3A4B54C3B90}">
      <dsp:nvSpPr>
        <dsp:cNvPr id="0" name=""/>
        <dsp:cNvSpPr/>
      </dsp:nvSpPr>
      <dsp:spPr>
        <a:xfrm>
          <a:off x="1168540" y="1826457"/>
          <a:ext cx="667565" cy="667565"/>
        </a:xfrm>
        <a:prstGeom prst="ellipse">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Mercado</a:t>
          </a:r>
          <a:endParaRPr lang="pt-BR" sz="700" kern="1200" dirty="0"/>
        </a:p>
      </dsp:txBody>
      <dsp:txXfrm>
        <a:off x="1266303" y="1924220"/>
        <a:ext cx="472039" cy="472039"/>
      </dsp:txXfrm>
    </dsp:sp>
    <dsp:sp modelId="{FC2992B5-E684-4BC6-8652-5185414D7CED}">
      <dsp:nvSpPr>
        <dsp:cNvPr id="0" name=""/>
        <dsp:cNvSpPr/>
      </dsp:nvSpPr>
      <dsp:spPr>
        <a:xfrm>
          <a:off x="1890311" y="1966646"/>
          <a:ext cx="387187" cy="387187"/>
        </a:xfrm>
        <a:prstGeom prst="mathPlus">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1941633" y="2114706"/>
        <a:ext cx="284543" cy="91067"/>
      </dsp:txXfrm>
    </dsp:sp>
    <dsp:sp modelId="{32BAAD32-6160-4040-82A6-549D25BD73E1}">
      <dsp:nvSpPr>
        <dsp:cNvPr id="0" name=""/>
        <dsp:cNvSpPr/>
      </dsp:nvSpPr>
      <dsp:spPr>
        <a:xfrm>
          <a:off x="2331705" y="1826457"/>
          <a:ext cx="667565" cy="667565"/>
        </a:xfrm>
        <a:prstGeom prst="ellipse">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Marketing</a:t>
          </a:r>
          <a:endParaRPr lang="pt-BR" sz="700" kern="1200" dirty="0"/>
        </a:p>
      </dsp:txBody>
      <dsp:txXfrm>
        <a:off x="2429468" y="1924220"/>
        <a:ext cx="472039" cy="472039"/>
      </dsp:txXfrm>
    </dsp:sp>
    <dsp:sp modelId="{2A74CC7B-B04F-4177-BFAC-6E6345A490F1}">
      <dsp:nvSpPr>
        <dsp:cNvPr id="0" name=""/>
        <dsp:cNvSpPr/>
      </dsp:nvSpPr>
      <dsp:spPr>
        <a:xfrm>
          <a:off x="3053476" y="1966646"/>
          <a:ext cx="387187" cy="387187"/>
        </a:xfrm>
        <a:prstGeom prst="mathPlus">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3104798" y="2114706"/>
        <a:ext cx="284543" cy="91067"/>
      </dsp:txXfrm>
    </dsp:sp>
    <dsp:sp modelId="{80C87DAB-2907-43EB-9B6E-71C29A57B25B}">
      <dsp:nvSpPr>
        <dsp:cNvPr id="0" name=""/>
        <dsp:cNvSpPr/>
      </dsp:nvSpPr>
      <dsp:spPr>
        <a:xfrm>
          <a:off x="3494870" y="1826457"/>
          <a:ext cx="667565" cy="667565"/>
        </a:xfrm>
        <a:prstGeom prst="ellipse">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Operacional</a:t>
          </a:r>
          <a:endParaRPr lang="pt-BR" sz="700" kern="1200" dirty="0"/>
        </a:p>
      </dsp:txBody>
      <dsp:txXfrm>
        <a:off x="3592633" y="1924220"/>
        <a:ext cx="472039" cy="472039"/>
      </dsp:txXfrm>
    </dsp:sp>
    <dsp:sp modelId="{8E7732D2-B23A-47EC-B5FE-4B6DCAF59B23}">
      <dsp:nvSpPr>
        <dsp:cNvPr id="0" name=""/>
        <dsp:cNvSpPr/>
      </dsp:nvSpPr>
      <dsp:spPr>
        <a:xfrm>
          <a:off x="4216642" y="1966646"/>
          <a:ext cx="387187" cy="387187"/>
        </a:xfrm>
        <a:prstGeom prst="mathPlus">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4267964" y="2114706"/>
        <a:ext cx="284543" cy="91067"/>
      </dsp:txXfrm>
    </dsp:sp>
    <dsp:sp modelId="{9BFAB134-3C4F-4560-99E8-87B09C856241}">
      <dsp:nvSpPr>
        <dsp:cNvPr id="0" name=""/>
        <dsp:cNvSpPr/>
      </dsp:nvSpPr>
      <dsp:spPr>
        <a:xfrm>
          <a:off x="4658036" y="1826457"/>
          <a:ext cx="667565" cy="667565"/>
        </a:xfrm>
        <a:prstGeom prst="ellipse">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Financeiro</a:t>
          </a:r>
          <a:endParaRPr lang="pt-BR" sz="700" kern="1200" dirty="0"/>
        </a:p>
      </dsp:txBody>
      <dsp:txXfrm>
        <a:off x="4755799" y="1924220"/>
        <a:ext cx="472039" cy="472039"/>
      </dsp:txXfrm>
    </dsp:sp>
    <dsp:sp modelId="{4322F2DB-A437-45D1-8308-CFCD2B6EE56F}">
      <dsp:nvSpPr>
        <dsp:cNvPr id="0" name=""/>
        <dsp:cNvSpPr/>
      </dsp:nvSpPr>
      <dsp:spPr>
        <a:xfrm>
          <a:off x="5379807" y="1966646"/>
          <a:ext cx="387187" cy="387187"/>
        </a:xfrm>
        <a:prstGeom prst="mathPlus">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5431129" y="2114706"/>
        <a:ext cx="284543" cy="91067"/>
      </dsp:txXfrm>
    </dsp:sp>
    <dsp:sp modelId="{78D2EE97-A3CA-4B70-8C60-512BEBD61698}">
      <dsp:nvSpPr>
        <dsp:cNvPr id="0" name=""/>
        <dsp:cNvSpPr/>
      </dsp:nvSpPr>
      <dsp:spPr>
        <a:xfrm>
          <a:off x="5821201" y="1826457"/>
          <a:ext cx="667565" cy="667565"/>
        </a:xfrm>
        <a:prstGeom prst="ellipse">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Cenários</a:t>
          </a:r>
          <a:endParaRPr lang="pt-BR" sz="700" kern="1200" dirty="0"/>
        </a:p>
      </dsp:txBody>
      <dsp:txXfrm>
        <a:off x="5918964" y="1924220"/>
        <a:ext cx="472039" cy="472039"/>
      </dsp:txXfrm>
    </dsp:sp>
    <dsp:sp modelId="{EBA95A8C-3753-469E-9B24-63A2C0595A67}">
      <dsp:nvSpPr>
        <dsp:cNvPr id="0" name=""/>
        <dsp:cNvSpPr/>
      </dsp:nvSpPr>
      <dsp:spPr>
        <a:xfrm>
          <a:off x="6542972" y="1966646"/>
          <a:ext cx="387187" cy="387187"/>
        </a:xfrm>
        <a:prstGeom prst="mathPlus">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6594294" y="2114706"/>
        <a:ext cx="284543" cy="91067"/>
      </dsp:txXfrm>
    </dsp:sp>
    <dsp:sp modelId="{4176BC33-C8AD-47B4-8FB3-85B4C75E3F5E}">
      <dsp:nvSpPr>
        <dsp:cNvPr id="0" name=""/>
        <dsp:cNvSpPr/>
      </dsp:nvSpPr>
      <dsp:spPr>
        <a:xfrm>
          <a:off x="6984366" y="1826457"/>
          <a:ext cx="667565" cy="667565"/>
        </a:xfrm>
        <a:prstGeom prst="ellipse">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Estratégia</a:t>
          </a:r>
          <a:endParaRPr lang="pt-BR" sz="700" kern="1200" dirty="0"/>
        </a:p>
      </dsp:txBody>
      <dsp:txXfrm>
        <a:off x="7082129" y="1924220"/>
        <a:ext cx="472039" cy="472039"/>
      </dsp:txXfrm>
    </dsp:sp>
    <dsp:sp modelId="{1D401770-E37D-4334-BC96-27CA3F6EFB7E}">
      <dsp:nvSpPr>
        <dsp:cNvPr id="0" name=""/>
        <dsp:cNvSpPr/>
      </dsp:nvSpPr>
      <dsp:spPr>
        <a:xfrm>
          <a:off x="7706138" y="1966646"/>
          <a:ext cx="387187" cy="387187"/>
        </a:xfrm>
        <a:prstGeom prst="mathEqual">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57460" y="2046407"/>
        <a:ext cx="284543" cy="227665"/>
      </dsp:txXfrm>
    </dsp:sp>
    <dsp:sp modelId="{54A62C9C-ED5B-485A-BB95-BF81AB979E66}">
      <dsp:nvSpPr>
        <dsp:cNvPr id="0" name=""/>
        <dsp:cNvSpPr/>
      </dsp:nvSpPr>
      <dsp:spPr>
        <a:xfrm>
          <a:off x="8147532" y="1826457"/>
          <a:ext cx="667565" cy="667565"/>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Negócios</a:t>
          </a:r>
          <a:endParaRPr lang="pt-BR" sz="700" kern="1200" dirty="0"/>
        </a:p>
      </dsp:txBody>
      <dsp:txXfrm>
        <a:off x="8245295" y="1924220"/>
        <a:ext cx="472039" cy="4720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9A97-11C1-4EB1-83D4-D907755F00B4}">
      <dsp:nvSpPr>
        <dsp:cNvPr id="0" name=""/>
        <dsp:cNvSpPr/>
      </dsp:nvSpPr>
      <dsp:spPr>
        <a:xfrm>
          <a:off x="5374" y="1826457"/>
          <a:ext cx="667565" cy="6675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Sumário Executivo</a:t>
          </a:r>
          <a:endParaRPr lang="pt-BR" sz="700" kern="1200" dirty="0"/>
        </a:p>
      </dsp:txBody>
      <dsp:txXfrm>
        <a:off x="103137" y="1924220"/>
        <a:ext cx="472039" cy="472039"/>
      </dsp:txXfrm>
    </dsp:sp>
    <dsp:sp modelId="{2C503554-F385-4688-9061-7DC8054D8494}">
      <dsp:nvSpPr>
        <dsp:cNvPr id="0" name=""/>
        <dsp:cNvSpPr/>
      </dsp:nvSpPr>
      <dsp:spPr>
        <a:xfrm>
          <a:off x="727146" y="1966646"/>
          <a:ext cx="387187" cy="387187"/>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8468" y="2114706"/>
        <a:ext cx="284543" cy="91067"/>
      </dsp:txXfrm>
    </dsp:sp>
    <dsp:sp modelId="{20AC0CF9-4B61-4B39-B0C4-E3A4B54C3B90}">
      <dsp:nvSpPr>
        <dsp:cNvPr id="0" name=""/>
        <dsp:cNvSpPr/>
      </dsp:nvSpPr>
      <dsp:spPr>
        <a:xfrm>
          <a:off x="1168540" y="1826457"/>
          <a:ext cx="667565" cy="667565"/>
        </a:xfrm>
        <a:prstGeom prst="ellipse">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Mercado</a:t>
          </a:r>
          <a:endParaRPr lang="pt-BR" sz="700" kern="1200" dirty="0"/>
        </a:p>
      </dsp:txBody>
      <dsp:txXfrm>
        <a:off x="1266303" y="1924220"/>
        <a:ext cx="472039" cy="472039"/>
      </dsp:txXfrm>
    </dsp:sp>
    <dsp:sp modelId="{FC2992B5-E684-4BC6-8652-5185414D7CED}">
      <dsp:nvSpPr>
        <dsp:cNvPr id="0" name=""/>
        <dsp:cNvSpPr/>
      </dsp:nvSpPr>
      <dsp:spPr>
        <a:xfrm>
          <a:off x="1890311" y="1966646"/>
          <a:ext cx="387187" cy="387187"/>
        </a:xfrm>
        <a:prstGeom prst="mathPlus">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1941633" y="2114706"/>
        <a:ext cx="284543" cy="91067"/>
      </dsp:txXfrm>
    </dsp:sp>
    <dsp:sp modelId="{32BAAD32-6160-4040-82A6-549D25BD73E1}">
      <dsp:nvSpPr>
        <dsp:cNvPr id="0" name=""/>
        <dsp:cNvSpPr/>
      </dsp:nvSpPr>
      <dsp:spPr>
        <a:xfrm>
          <a:off x="2331705" y="1826457"/>
          <a:ext cx="667565" cy="667565"/>
        </a:xfrm>
        <a:prstGeom prst="ellipse">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Marketing</a:t>
          </a:r>
          <a:endParaRPr lang="pt-BR" sz="700" kern="1200" dirty="0"/>
        </a:p>
      </dsp:txBody>
      <dsp:txXfrm>
        <a:off x="2429468" y="1924220"/>
        <a:ext cx="472039" cy="472039"/>
      </dsp:txXfrm>
    </dsp:sp>
    <dsp:sp modelId="{2A74CC7B-B04F-4177-BFAC-6E6345A490F1}">
      <dsp:nvSpPr>
        <dsp:cNvPr id="0" name=""/>
        <dsp:cNvSpPr/>
      </dsp:nvSpPr>
      <dsp:spPr>
        <a:xfrm>
          <a:off x="3053476" y="1966646"/>
          <a:ext cx="387187" cy="387187"/>
        </a:xfrm>
        <a:prstGeom prst="mathPlus">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3104798" y="2114706"/>
        <a:ext cx="284543" cy="91067"/>
      </dsp:txXfrm>
    </dsp:sp>
    <dsp:sp modelId="{80C87DAB-2907-43EB-9B6E-71C29A57B25B}">
      <dsp:nvSpPr>
        <dsp:cNvPr id="0" name=""/>
        <dsp:cNvSpPr/>
      </dsp:nvSpPr>
      <dsp:spPr>
        <a:xfrm>
          <a:off x="3494870" y="1826457"/>
          <a:ext cx="667565" cy="667565"/>
        </a:xfrm>
        <a:prstGeom prst="ellipse">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Operacional</a:t>
          </a:r>
          <a:endParaRPr lang="pt-BR" sz="700" kern="1200" dirty="0"/>
        </a:p>
      </dsp:txBody>
      <dsp:txXfrm>
        <a:off x="3592633" y="1924220"/>
        <a:ext cx="472039" cy="472039"/>
      </dsp:txXfrm>
    </dsp:sp>
    <dsp:sp modelId="{8E7732D2-B23A-47EC-B5FE-4B6DCAF59B23}">
      <dsp:nvSpPr>
        <dsp:cNvPr id="0" name=""/>
        <dsp:cNvSpPr/>
      </dsp:nvSpPr>
      <dsp:spPr>
        <a:xfrm>
          <a:off x="4216642" y="1966646"/>
          <a:ext cx="387187" cy="387187"/>
        </a:xfrm>
        <a:prstGeom prst="mathPlus">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4267964" y="2114706"/>
        <a:ext cx="284543" cy="91067"/>
      </dsp:txXfrm>
    </dsp:sp>
    <dsp:sp modelId="{9BFAB134-3C4F-4560-99E8-87B09C856241}">
      <dsp:nvSpPr>
        <dsp:cNvPr id="0" name=""/>
        <dsp:cNvSpPr/>
      </dsp:nvSpPr>
      <dsp:spPr>
        <a:xfrm>
          <a:off x="4658036" y="1826457"/>
          <a:ext cx="667565" cy="667565"/>
        </a:xfrm>
        <a:prstGeom prst="ellipse">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Financeiro</a:t>
          </a:r>
          <a:endParaRPr lang="pt-BR" sz="700" kern="1200" dirty="0"/>
        </a:p>
      </dsp:txBody>
      <dsp:txXfrm>
        <a:off x="4755799" y="1924220"/>
        <a:ext cx="472039" cy="472039"/>
      </dsp:txXfrm>
    </dsp:sp>
    <dsp:sp modelId="{4322F2DB-A437-45D1-8308-CFCD2B6EE56F}">
      <dsp:nvSpPr>
        <dsp:cNvPr id="0" name=""/>
        <dsp:cNvSpPr/>
      </dsp:nvSpPr>
      <dsp:spPr>
        <a:xfrm>
          <a:off x="5379807" y="1966646"/>
          <a:ext cx="387187" cy="387187"/>
        </a:xfrm>
        <a:prstGeom prst="mathPlus">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5431129" y="2114706"/>
        <a:ext cx="284543" cy="91067"/>
      </dsp:txXfrm>
    </dsp:sp>
    <dsp:sp modelId="{78D2EE97-A3CA-4B70-8C60-512BEBD61698}">
      <dsp:nvSpPr>
        <dsp:cNvPr id="0" name=""/>
        <dsp:cNvSpPr/>
      </dsp:nvSpPr>
      <dsp:spPr>
        <a:xfrm>
          <a:off x="5821201" y="1826457"/>
          <a:ext cx="667565" cy="667565"/>
        </a:xfrm>
        <a:prstGeom prst="ellipse">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Cenários</a:t>
          </a:r>
          <a:endParaRPr lang="pt-BR" sz="700" kern="1200" dirty="0"/>
        </a:p>
      </dsp:txBody>
      <dsp:txXfrm>
        <a:off x="5918964" y="1924220"/>
        <a:ext cx="472039" cy="472039"/>
      </dsp:txXfrm>
    </dsp:sp>
    <dsp:sp modelId="{EBA95A8C-3753-469E-9B24-63A2C0595A67}">
      <dsp:nvSpPr>
        <dsp:cNvPr id="0" name=""/>
        <dsp:cNvSpPr/>
      </dsp:nvSpPr>
      <dsp:spPr>
        <a:xfrm>
          <a:off x="6542972" y="1966646"/>
          <a:ext cx="387187" cy="387187"/>
        </a:xfrm>
        <a:prstGeom prst="mathPlus">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6594294" y="2114706"/>
        <a:ext cx="284543" cy="91067"/>
      </dsp:txXfrm>
    </dsp:sp>
    <dsp:sp modelId="{4176BC33-C8AD-47B4-8FB3-85B4C75E3F5E}">
      <dsp:nvSpPr>
        <dsp:cNvPr id="0" name=""/>
        <dsp:cNvSpPr/>
      </dsp:nvSpPr>
      <dsp:spPr>
        <a:xfrm>
          <a:off x="6984366" y="1826457"/>
          <a:ext cx="667565" cy="667565"/>
        </a:xfrm>
        <a:prstGeom prst="ellipse">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Estratégia</a:t>
          </a:r>
          <a:endParaRPr lang="pt-BR" sz="700" kern="1200" dirty="0"/>
        </a:p>
      </dsp:txBody>
      <dsp:txXfrm>
        <a:off x="7082129" y="1924220"/>
        <a:ext cx="472039" cy="472039"/>
      </dsp:txXfrm>
    </dsp:sp>
    <dsp:sp modelId="{1D401770-E37D-4334-BC96-27CA3F6EFB7E}">
      <dsp:nvSpPr>
        <dsp:cNvPr id="0" name=""/>
        <dsp:cNvSpPr/>
      </dsp:nvSpPr>
      <dsp:spPr>
        <a:xfrm>
          <a:off x="7706138" y="1966646"/>
          <a:ext cx="387187" cy="387187"/>
        </a:xfrm>
        <a:prstGeom prst="mathEqual">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57460" y="2046407"/>
        <a:ext cx="284543" cy="227665"/>
      </dsp:txXfrm>
    </dsp:sp>
    <dsp:sp modelId="{54A62C9C-ED5B-485A-BB95-BF81AB979E66}">
      <dsp:nvSpPr>
        <dsp:cNvPr id="0" name=""/>
        <dsp:cNvSpPr/>
      </dsp:nvSpPr>
      <dsp:spPr>
        <a:xfrm>
          <a:off x="8147532" y="1826457"/>
          <a:ext cx="667565" cy="667565"/>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Negócios</a:t>
          </a:r>
          <a:endParaRPr lang="pt-BR" sz="700" kern="1200" dirty="0"/>
        </a:p>
      </dsp:txBody>
      <dsp:txXfrm>
        <a:off x="8245295" y="1924220"/>
        <a:ext cx="472039" cy="472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53BF0-F919-42CF-9CAB-A17A9429C8CE}">
      <dsp:nvSpPr>
        <dsp:cNvPr id="0" name=""/>
        <dsp:cNvSpPr/>
      </dsp:nvSpPr>
      <dsp:spPr>
        <a:xfrm rot="5400000">
          <a:off x="5272738" y="-1934029"/>
          <a:ext cx="1402090" cy="56223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pt-BR" sz="1800" kern="1200" dirty="0" smtClean="0"/>
            <a:t>Investidores / sócios</a:t>
          </a:r>
          <a:endParaRPr lang="pt-BR" sz="1800" kern="1200" dirty="0"/>
        </a:p>
        <a:p>
          <a:pPr marL="171450" lvl="1" indent="-171450" algn="l" defTabSz="800100" rtl="0">
            <a:lnSpc>
              <a:spcPct val="90000"/>
            </a:lnSpc>
            <a:spcBef>
              <a:spcPct val="0"/>
            </a:spcBef>
            <a:spcAft>
              <a:spcPct val="15000"/>
            </a:spcAft>
            <a:buChar char="••"/>
          </a:pPr>
          <a:r>
            <a:rPr lang="pt-BR" sz="1800" kern="1200" dirty="0" smtClean="0"/>
            <a:t>Investidores / capitalistas – capital de risco</a:t>
          </a:r>
          <a:endParaRPr lang="pt-BR" sz="1800" kern="1200" dirty="0"/>
        </a:p>
        <a:p>
          <a:pPr marL="171450" lvl="1" indent="-171450" algn="l" defTabSz="800100" rtl="0">
            <a:lnSpc>
              <a:spcPct val="90000"/>
            </a:lnSpc>
            <a:spcBef>
              <a:spcPct val="0"/>
            </a:spcBef>
            <a:spcAft>
              <a:spcPct val="15000"/>
            </a:spcAft>
            <a:buChar char="••"/>
          </a:pPr>
          <a:r>
            <a:rPr lang="pt-BR" sz="1800" kern="1200" dirty="0" smtClean="0"/>
            <a:t>Agentes financiadores</a:t>
          </a:r>
          <a:endParaRPr lang="pt-BR" sz="1800" kern="1200" dirty="0"/>
        </a:p>
        <a:p>
          <a:pPr marL="171450" lvl="1" indent="-171450" algn="l" defTabSz="800100" rtl="0">
            <a:lnSpc>
              <a:spcPct val="90000"/>
            </a:lnSpc>
            <a:spcBef>
              <a:spcPct val="0"/>
            </a:spcBef>
            <a:spcAft>
              <a:spcPct val="15000"/>
            </a:spcAft>
            <a:buChar char="••"/>
          </a:pPr>
          <a:r>
            <a:rPr lang="pt-BR" sz="1800" kern="1200" dirty="0" smtClean="0"/>
            <a:t>Governo local / comunidade</a:t>
          </a:r>
          <a:endParaRPr lang="pt-BR" sz="1800" kern="1200" dirty="0"/>
        </a:p>
        <a:p>
          <a:pPr marL="171450" lvl="1" indent="-171450" algn="l" defTabSz="800100" rtl="0">
            <a:lnSpc>
              <a:spcPct val="90000"/>
            </a:lnSpc>
            <a:spcBef>
              <a:spcPct val="0"/>
            </a:spcBef>
            <a:spcAft>
              <a:spcPct val="15000"/>
            </a:spcAft>
            <a:buChar char="••"/>
          </a:pPr>
          <a:r>
            <a:rPr lang="pt-BR" sz="1800" kern="1200" dirty="0" smtClean="0"/>
            <a:t>O próprio empreendedor</a:t>
          </a:r>
          <a:endParaRPr lang="pt-BR" sz="1800" kern="1200" dirty="0"/>
        </a:p>
      </dsp:txBody>
      <dsp:txXfrm rot="-5400000">
        <a:off x="3162591" y="244562"/>
        <a:ext cx="5553940" cy="1265202"/>
      </dsp:txXfrm>
    </dsp:sp>
    <dsp:sp modelId="{99551437-E209-40EA-ADF0-DA3A65CF9218}">
      <dsp:nvSpPr>
        <dsp:cNvPr id="0" name=""/>
        <dsp:cNvSpPr/>
      </dsp:nvSpPr>
      <dsp:spPr>
        <a:xfrm>
          <a:off x="0" y="856"/>
          <a:ext cx="3162591" cy="1752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pt-BR" sz="3300" u="sng" kern="1200" dirty="0" smtClean="0"/>
            <a:t>Os Interessados no Plano de Negócios:</a:t>
          </a:r>
          <a:endParaRPr lang="pt-BR" sz="3300" kern="1200" dirty="0"/>
        </a:p>
      </dsp:txBody>
      <dsp:txXfrm>
        <a:off x="85555" y="86411"/>
        <a:ext cx="2991481" cy="1581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36B6F-B297-45EF-85E9-4672596585A6}">
      <dsp:nvSpPr>
        <dsp:cNvPr id="0" name=""/>
        <dsp:cNvSpPr/>
      </dsp:nvSpPr>
      <dsp:spPr>
        <a:xfrm>
          <a:off x="2719381" y="351"/>
          <a:ext cx="4079071" cy="1371246"/>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smtClean="0"/>
            <a:t>O que fazer</a:t>
          </a:r>
          <a:endParaRPr lang="pt-BR" sz="2000" b="1" kern="1200" dirty="0"/>
        </a:p>
        <a:p>
          <a:pPr marL="228600" lvl="1" indent="-228600" algn="l" defTabSz="889000">
            <a:lnSpc>
              <a:spcPct val="90000"/>
            </a:lnSpc>
            <a:spcBef>
              <a:spcPct val="0"/>
            </a:spcBef>
            <a:spcAft>
              <a:spcPct val="15000"/>
            </a:spcAft>
            <a:buChar char="••"/>
          </a:pPr>
          <a:r>
            <a:rPr lang="pt-BR" sz="2000" b="1" kern="1200" dirty="0" smtClean="0"/>
            <a:t>O que não fazer</a:t>
          </a:r>
          <a:endParaRPr lang="pt-BR" sz="2000" b="1" kern="1200" dirty="0"/>
        </a:p>
      </dsp:txBody>
      <dsp:txXfrm>
        <a:off x="2719381" y="171757"/>
        <a:ext cx="3564854" cy="1028434"/>
      </dsp:txXfrm>
    </dsp:sp>
    <dsp:sp modelId="{80D27741-97B1-4FB9-8B83-081079994C38}">
      <dsp:nvSpPr>
        <dsp:cNvPr id="0" name=""/>
        <dsp:cNvSpPr/>
      </dsp:nvSpPr>
      <dsp:spPr>
        <a:xfrm>
          <a:off x="0" y="351"/>
          <a:ext cx="2719381" cy="13712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t-BR" sz="2000" b="1" kern="1200" dirty="0" smtClean="0"/>
            <a:t>Foco</a:t>
          </a:r>
          <a:endParaRPr lang="pt-BR" sz="2000" b="1" kern="1200" dirty="0"/>
        </a:p>
      </dsp:txBody>
      <dsp:txXfrm>
        <a:off x="66939" y="67290"/>
        <a:ext cx="2585503" cy="1237368"/>
      </dsp:txXfrm>
    </dsp:sp>
    <dsp:sp modelId="{731D1544-5ADF-4144-BB5B-E60C1430635F}">
      <dsp:nvSpPr>
        <dsp:cNvPr id="0" name=""/>
        <dsp:cNvSpPr/>
      </dsp:nvSpPr>
      <dsp:spPr>
        <a:xfrm>
          <a:off x="2719381" y="1508722"/>
          <a:ext cx="4079071" cy="1371246"/>
        </a:xfrm>
        <a:prstGeom prst="rightArrow">
          <a:avLst>
            <a:gd name="adj1" fmla="val 75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smtClean="0"/>
            <a:t>Como seremos conhecidos</a:t>
          </a:r>
          <a:endParaRPr lang="pt-BR" sz="2000" b="1" kern="1200" dirty="0"/>
        </a:p>
        <a:p>
          <a:pPr marL="228600" lvl="1" indent="-228600" algn="l" defTabSz="889000">
            <a:lnSpc>
              <a:spcPct val="90000"/>
            </a:lnSpc>
            <a:spcBef>
              <a:spcPct val="0"/>
            </a:spcBef>
            <a:spcAft>
              <a:spcPct val="15000"/>
            </a:spcAft>
            <a:buChar char="••"/>
          </a:pPr>
          <a:r>
            <a:rPr lang="pt-BR" sz="2000" b="1" kern="1200" dirty="0" smtClean="0"/>
            <a:t>Em que somos bons</a:t>
          </a:r>
          <a:endParaRPr lang="pt-BR" sz="2000" b="1" kern="1200" dirty="0"/>
        </a:p>
      </dsp:txBody>
      <dsp:txXfrm>
        <a:off x="2719381" y="1680128"/>
        <a:ext cx="3564854" cy="1028434"/>
      </dsp:txXfrm>
    </dsp:sp>
    <dsp:sp modelId="{29186F04-8EE5-4BAE-96BA-DCB614F6D32F}">
      <dsp:nvSpPr>
        <dsp:cNvPr id="0" name=""/>
        <dsp:cNvSpPr/>
      </dsp:nvSpPr>
      <dsp:spPr>
        <a:xfrm>
          <a:off x="0" y="1508722"/>
          <a:ext cx="2719381" cy="137124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t-BR" sz="2000" b="1" kern="1200" dirty="0" smtClean="0"/>
            <a:t>Consistência</a:t>
          </a:r>
          <a:endParaRPr lang="pt-BR" sz="2000" b="1" kern="1200" dirty="0"/>
        </a:p>
      </dsp:txBody>
      <dsp:txXfrm>
        <a:off x="66939" y="1575661"/>
        <a:ext cx="2585503" cy="1237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31CCE-3AF8-4F73-B4B1-FC8B851B3864}">
      <dsp:nvSpPr>
        <dsp:cNvPr id="0" name=""/>
        <dsp:cNvSpPr/>
      </dsp:nvSpPr>
      <dsp:spPr>
        <a:xfrm>
          <a:off x="0" y="4543242"/>
          <a:ext cx="8352928" cy="49716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7) Análise de Estratégias</a:t>
          </a:r>
          <a:endParaRPr lang="pt-BR" sz="2400" b="1" kern="1200" dirty="0">
            <a:effectLst>
              <a:outerShdw blurRad="38100" dist="38100" dir="2700000" algn="tl">
                <a:srgbClr val="000000">
                  <a:alpha val="43137"/>
                </a:srgbClr>
              </a:outerShdw>
            </a:effectLst>
          </a:endParaRPr>
        </a:p>
      </dsp:txBody>
      <dsp:txXfrm>
        <a:off x="0" y="4543242"/>
        <a:ext cx="8352928" cy="497164"/>
      </dsp:txXfrm>
    </dsp:sp>
    <dsp:sp modelId="{69930F76-0A61-4A03-8BEE-320E5A8BEFED}">
      <dsp:nvSpPr>
        <dsp:cNvPr id="0" name=""/>
        <dsp:cNvSpPr/>
      </dsp:nvSpPr>
      <dsp:spPr>
        <a:xfrm rot="10800000">
          <a:off x="0" y="3786061"/>
          <a:ext cx="8352928" cy="764639"/>
        </a:xfrm>
        <a:prstGeom prst="upArrowCallout">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6) Análise de Cenários</a:t>
          </a:r>
          <a:endParaRPr lang="pt-BR" sz="2400" b="1" kern="1200" dirty="0">
            <a:effectLst>
              <a:outerShdw blurRad="38100" dist="38100" dir="2700000" algn="tl">
                <a:srgbClr val="000000">
                  <a:alpha val="43137"/>
                </a:srgbClr>
              </a:outerShdw>
            </a:effectLst>
          </a:endParaRPr>
        </a:p>
      </dsp:txBody>
      <dsp:txXfrm rot="10800000">
        <a:off x="0" y="3786061"/>
        <a:ext cx="8352928" cy="496839"/>
      </dsp:txXfrm>
    </dsp:sp>
    <dsp:sp modelId="{4744005F-59B0-4E93-9AE4-B5A7E243AF85}">
      <dsp:nvSpPr>
        <dsp:cNvPr id="0" name=""/>
        <dsp:cNvSpPr/>
      </dsp:nvSpPr>
      <dsp:spPr>
        <a:xfrm rot="10800000">
          <a:off x="0" y="3028879"/>
          <a:ext cx="8352928" cy="764639"/>
        </a:xfrm>
        <a:prstGeom prst="upArrowCallou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5) Plano Financeiro</a:t>
          </a:r>
          <a:endParaRPr lang="pt-BR" sz="2400" b="1" kern="1200" dirty="0">
            <a:effectLst>
              <a:outerShdw blurRad="38100" dist="38100" dir="2700000" algn="tl">
                <a:srgbClr val="000000">
                  <a:alpha val="43137"/>
                </a:srgbClr>
              </a:outerShdw>
            </a:effectLst>
          </a:endParaRPr>
        </a:p>
      </dsp:txBody>
      <dsp:txXfrm rot="10800000">
        <a:off x="0" y="3028879"/>
        <a:ext cx="8352928" cy="496839"/>
      </dsp:txXfrm>
    </dsp:sp>
    <dsp:sp modelId="{FFEAC1A1-FE93-4F4E-9B2E-BF6F86BC88D4}">
      <dsp:nvSpPr>
        <dsp:cNvPr id="0" name=""/>
        <dsp:cNvSpPr/>
      </dsp:nvSpPr>
      <dsp:spPr>
        <a:xfrm rot="10800000">
          <a:off x="0" y="2271697"/>
          <a:ext cx="8352928" cy="764639"/>
        </a:xfrm>
        <a:prstGeom prst="upArrowCallou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4) Plano Operacional</a:t>
          </a:r>
          <a:endParaRPr lang="pt-BR" sz="2400" b="1" kern="1200" dirty="0">
            <a:effectLst>
              <a:outerShdw blurRad="38100" dist="38100" dir="2700000" algn="tl">
                <a:srgbClr val="000000">
                  <a:alpha val="43137"/>
                </a:srgbClr>
              </a:outerShdw>
            </a:effectLst>
          </a:endParaRPr>
        </a:p>
      </dsp:txBody>
      <dsp:txXfrm rot="10800000">
        <a:off x="0" y="2271697"/>
        <a:ext cx="8352928" cy="496839"/>
      </dsp:txXfrm>
    </dsp:sp>
    <dsp:sp modelId="{ACE95929-7EC0-4CB3-84B3-4980095FDFE0}">
      <dsp:nvSpPr>
        <dsp:cNvPr id="0" name=""/>
        <dsp:cNvSpPr/>
      </dsp:nvSpPr>
      <dsp:spPr>
        <a:xfrm rot="10800000">
          <a:off x="0" y="1514515"/>
          <a:ext cx="8352928" cy="764639"/>
        </a:xfrm>
        <a:prstGeom prst="upArrowCallou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3) Plano de Marketing</a:t>
          </a:r>
          <a:endParaRPr lang="pt-BR" sz="2400" b="1" kern="1200" dirty="0">
            <a:effectLst>
              <a:outerShdw blurRad="38100" dist="38100" dir="2700000" algn="tl">
                <a:srgbClr val="000000">
                  <a:alpha val="43137"/>
                </a:srgbClr>
              </a:outerShdw>
            </a:effectLst>
          </a:endParaRPr>
        </a:p>
      </dsp:txBody>
      <dsp:txXfrm rot="10800000">
        <a:off x="0" y="1514515"/>
        <a:ext cx="8352928" cy="496839"/>
      </dsp:txXfrm>
    </dsp:sp>
    <dsp:sp modelId="{7ECA574A-25C1-407D-BD7A-EE1A4ED0D0F3}">
      <dsp:nvSpPr>
        <dsp:cNvPr id="0" name=""/>
        <dsp:cNvSpPr/>
      </dsp:nvSpPr>
      <dsp:spPr>
        <a:xfrm rot="10800000">
          <a:off x="0" y="757334"/>
          <a:ext cx="8352928" cy="764639"/>
        </a:xfrm>
        <a:prstGeom prst="upArrowCallout">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2) Análise de Mercado</a:t>
          </a:r>
          <a:endParaRPr lang="pt-BR" sz="2400" b="1" kern="1200" dirty="0">
            <a:effectLst>
              <a:outerShdw blurRad="38100" dist="38100" dir="2700000" algn="tl">
                <a:srgbClr val="000000">
                  <a:alpha val="43137"/>
                </a:srgbClr>
              </a:outerShdw>
            </a:effectLst>
          </a:endParaRPr>
        </a:p>
      </dsp:txBody>
      <dsp:txXfrm rot="10800000">
        <a:off x="0" y="757334"/>
        <a:ext cx="8352928" cy="496839"/>
      </dsp:txXfrm>
    </dsp:sp>
    <dsp:sp modelId="{FF1F5576-7D2A-421A-9139-998BFD9CDAC8}">
      <dsp:nvSpPr>
        <dsp:cNvPr id="0" name=""/>
        <dsp:cNvSpPr/>
      </dsp:nvSpPr>
      <dsp:spPr>
        <a:xfrm rot="10800000">
          <a:off x="0" y="152"/>
          <a:ext cx="8352928" cy="764639"/>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pt-BR" sz="2400" b="1" kern="1200" dirty="0" smtClean="0">
              <a:effectLst>
                <a:outerShdw blurRad="38100" dist="38100" dir="2700000" algn="tl">
                  <a:srgbClr val="000000">
                    <a:alpha val="43137"/>
                  </a:srgbClr>
                </a:outerShdw>
              </a:effectLst>
            </a:rPr>
            <a:t>1) Sumário Executivo</a:t>
          </a:r>
          <a:endParaRPr lang="pt-BR" sz="2400" b="1" kern="1200" dirty="0">
            <a:effectLst>
              <a:outerShdw blurRad="38100" dist="38100" dir="2700000" algn="tl">
                <a:srgbClr val="000000">
                  <a:alpha val="43137"/>
                </a:srgbClr>
              </a:outerShdw>
            </a:effectLst>
          </a:endParaRPr>
        </a:p>
      </dsp:txBody>
      <dsp:txXfrm rot="10800000">
        <a:off x="0" y="152"/>
        <a:ext cx="8352928" cy="496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9A97-11C1-4EB1-83D4-D907755F00B4}">
      <dsp:nvSpPr>
        <dsp:cNvPr id="0" name=""/>
        <dsp:cNvSpPr/>
      </dsp:nvSpPr>
      <dsp:spPr>
        <a:xfrm>
          <a:off x="5374" y="1826457"/>
          <a:ext cx="667565" cy="6675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Sumário Executivo</a:t>
          </a:r>
          <a:endParaRPr lang="pt-BR" sz="700" kern="1200" dirty="0"/>
        </a:p>
      </dsp:txBody>
      <dsp:txXfrm>
        <a:off x="103137" y="1924220"/>
        <a:ext cx="472039" cy="472039"/>
      </dsp:txXfrm>
    </dsp:sp>
    <dsp:sp modelId="{2C503554-F385-4688-9061-7DC8054D8494}">
      <dsp:nvSpPr>
        <dsp:cNvPr id="0" name=""/>
        <dsp:cNvSpPr/>
      </dsp:nvSpPr>
      <dsp:spPr>
        <a:xfrm>
          <a:off x="727146" y="1966646"/>
          <a:ext cx="387187" cy="387187"/>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8468" y="2114706"/>
        <a:ext cx="284543" cy="91067"/>
      </dsp:txXfrm>
    </dsp:sp>
    <dsp:sp modelId="{20AC0CF9-4B61-4B39-B0C4-E3A4B54C3B90}">
      <dsp:nvSpPr>
        <dsp:cNvPr id="0" name=""/>
        <dsp:cNvSpPr/>
      </dsp:nvSpPr>
      <dsp:spPr>
        <a:xfrm>
          <a:off x="1168540" y="1826457"/>
          <a:ext cx="667565" cy="667565"/>
        </a:xfrm>
        <a:prstGeom prst="ellipse">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Mercado</a:t>
          </a:r>
          <a:endParaRPr lang="pt-BR" sz="700" kern="1200" dirty="0"/>
        </a:p>
      </dsp:txBody>
      <dsp:txXfrm>
        <a:off x="1266303" y="1924220"/>
        <a:ext cx="472039" cy="472039"/>
      </dsp:txXfrm>
    </dsp:sp>
    <dsp:sp modelId="{FC2992B5-E684-4BC6-8652-5185414D7CED}">
      <dsp:nvSpPr>
        <dsp:cNvPr id="0" name=""/>
        <dsp:cNvSpPr/>
      </dsp:nvSpPr>
      <dsp:spPr>
        <a:xfrm>
          <a:off x="1890311" y="1966646"/>
          <a:ext cx="387187" cy="387187"/>
        </a:xfrm>
        <a:prstGeom prst="mathPlus">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1941633" y="2114706"/>
        <a:ext cx="284543" cy="91067"/>
      </dsp:txXfrm>
    </dsp:sp>
    <dsp:sp modelId="{32BAAD32-6160-4040-82A6-549D25BD73E1}">
      <dsp:nvSpPr>
        <dsp:cNvPr id="0" name=""/>
        <dsp:cNvSpPr/>
      </dsp:nvSpPr>
      <dsp:spPr>
        <a:xfrm>
          <a:off x="2331705" y="1826457"/>
          <a:ext cx="667565" cy="667565"/>
        </a:xfrm>
        <a:prstGeom prst="ellipse">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Marketing</a:t>
          </a:r>
          <a:endParaRPr lang="pt-BR" sz="700" kern="1200" dirty="0"/>
        </a:p>
      </dsp:txBody>
      <dsp:txXfrm>
        <a:off x="2429468" y="1924220"/>
        <a:ext cx="472039" cy="472039"/>
      </dsp:txXfrm>
    </dsp:sp>
    <dsp:sp modelId="{2A74CC7B-B04F-4177-BFAC-6E6345A490F1}">
      <dsp:nvSpPr>
        <dsp:cNvPr id="0" name=""/>
        <dsp:cNvSpPr/>
      </dsp:nvSpPr>
      <dsp:spPr>
        <a:xfrm>
          <a:off x="3053476" y="1966646"/>
          <a:ext cx="387187" cy="387187"/>
        </a:xfrm>
        <a:prstGeom prst="mathPlus">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3104798" y="2114706"/>
        <a:ext cx="284543" cy="91067"/>
      </dsp:txXfrm>
    </dsp:sp>
    <dsp:sp modelId="{80C87DAB-2907-43EB-9B6E-71C29A57B25B}">
      <dsp:nvSpPr>
        <dsp:cNvPr id="0" name=""/>
        <dsp:cNvSpPr/>
      </dsp:nvSpPr>
      <dsp:spPr>
        <a:xfrm>
          <a:off x="3494870" y="1826457"/>
          <a:ext cx="667565" cy="667565"/>
        </a:xfrm>
        <a:prstGeom prst="ellipse">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Operacional</a:t>
          </a:r>
          <a:endParaRPr lang="pt-BR" sz="700" kern="1200" dirty="0"/>
        </a:p>
      </dsp:txBody>
      <dsp:txXfrm>
        <a:off x="3592633" y="1924220"/>
        <a:ext cx="472039" cy="472039"/>
      </dsp:txXfrm>
    </dsp:sp>
    <dsp:sp modelId="{8E7732D2-B23A-47EC-B5FE-4B6DCAF59B23}">
      <dsp:nvSpPr>
        <dsp:cNvPr id="0" name=""/>
        <dsp:cNvSpPr/>
      </dsp:nvSpPr>
      <dsp:spPr>
        <a:xfrm>
          <a:off x="4216642" y="1966646"/>
          <a:ext cx="387187" cy="387187"/>
        </a:xfrm>
        <a:prstGeom prst="mathPlus">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4267964" y="2114706"/>
        <a:ext cx="284543" cy="91067"/>
      </dsp:txXfrm>
    </dsp:sp>
    <dsp:sp modelId="{9BFAB134-3C4F-4560-99E8-87B09C856241}">
      <dsp:nvSpPr>
        <dsp:cNvPr id="0" name=""/>
        <dsp:cNvSpPr/>
      </dsp:nvSpPr>
      <dsp:spPr>
        <a:xfrm>
          <a:off x="4658036" y="1826457"/>
          <a:ext cx="667565" cy="667565"/>
        </a:xfrm>
        <a:prstGeom prst="ellipse">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Financeiro</a:t>
          </a:r>
          <a:endParaRPr lang="pt-BR" sz="700" kern="1200" dirty="0"/>
        </a:p>
      </dsp:txBody>
      <dsp:txXfrm>
        <a:off x="4755799" y="1924220"/>
        <a:ext cx="472039" cy="472039"/>
      </dsp:txXfrm>
    </dsp:sp>
    <dsp:sp modelId="{4322F2DB-A437-45D1-8308-CFCD2B6EE56F}">
      <dsp:nvSpPr>
        <dsp:cNvPr id="0" name=""/>
        <dsp:cNvSpPr/>
      </dsp:nvSpPr>
      <dsp:spPr>
        <a:xfrm>
          <a:off x="5379807" y="1966646"/>
          <a:ext cx="387187" cy="387187"/>
        </a:xfrm>
        <a:prstGeom prst="mathPlus">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5431129" y="2114706"/>
        <a:ext cx="284543" cy="91067"/>
      </dsp:txXfrm>
    </dsp:sp>
    <dsp:sp modelId="{78D2EE97-A3CA-4B70-8C60-512BEBD61698}">
      <dsp:nvSpPr>
        <dsp:cNvPr id="0" name=""/>
        <dsp:cNvSpPr/>
      </dsp:nvSpPr>
      <dsp:spPr>
        <a:xfrm>
          <a:off x="5821201" y="1826457"/>
          <a:ext cx="667565" cy="667565"/>
        </a:xfrm>
        <a:prstGeom prst="ellipse">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Cenários</a:t>
          </a:r>
          <a:endParaRPr lang="pt-BR" sz="700" kern="1200" dirty="0"/>
        </a:p>
      </dsp:txBody>
      <dsp:txXfrm>
        <a:off x="5918964" y="1924220"/>
        <a:ext cx="472039" cy="472039"/>
      </dsp:txXfrm>
    </dsp:sp>
    <dsp:sp modelId="{EBA95A8C-3753-469E-9B24-63A2C0595A67}">
      <dsp:nvSpPr>
        <dsp:cNvPr id="0" name=""/>
        <dsp:cNvSpPr/>
      </dsp:nvSpPr>
      <dsp:spPr>
        <a:xfrm>
          <a:off x="6542972" y="1966646"/>
          <a:ext cx="387187" cy="387187"/>
        </a:xfrm>
        <a:prstGeom prst="mathPlus">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6594294" y="2114706"/>
        <a:ext cx="284543" cy="91067"/>
      </dsp:txXfrm>
    </dsp:sp>
    <dsp:sp modelId="{4176BC33-C8AD-47B4-8FB3-85B4C75E3F5E}">
      <dsp:nvSpPr>
        <dsp:cNvPr id="0" name=""/>
        <dsp:cNvSpPr/>
      </dsp:nvSpPr>
      <dsp:spPr>
        <a:xfrm>
          <a:off x="6984366" y="1826457"/>
          <a:ext cx="667565" cy="667565"/>
        </a:xfrm>
        <a:prstGeom prst="ellipse">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Estratégia</a:t>
          </a:r>
          <a:endParaRPr lang="pt-BR" sz="700" kern="1200" dirty="0"/>
        </a:p>
      </dsp:txBody>
      <dsp:txXfrm>
        <a:off x="7082129" y="1924220"/>
        <a:ext cx="472039" cy="472039"/>
      </dsp:txXfrm>
    </dsp:sp>
    <dsp:sp modelId="{1D401770-E37D-4334-BC96-27CA3F6EFB7E}">
      <dsp:nvSpPr>
        <dsp:cNvPr id="0" name=""/>
        <dsp:cNvSpPr/>
      </dsp:nvSpPr>
      <dsp:spPr>
        <a:xfrm>
          <a:off x="7706138" y="1966646"/>
          <a:ext cx="387187" cy="387187"/>
        </a:xfrm>
        <a:prstGeom prst="mathEqual">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57460" y="2046407"/>
        <a:ext cx="284543" cy="227665"/>
      </dsp:txXfrm>
    </dsp:sp>
    <dsp:sp modelId="{54A62C9C-ED5B-485A-BB95-BF81AB979E66}">
      <dsp:nvSpPr>
        <dsp:cNvPr id="0" name=""/>
        <dsp:cNvSpPr/>
      </dsp:nvSpPr>
      <dsp:spPr>
        <a:xfrm>
          <a:off x="8147532" y="1826457"/>
          <a:ext cx="667565" cy="667565"/>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Negócios</a:t>
          </a:r>
          <a:endParaRPr lang="pt-BR" sz="700" kern="1200" dirty="0"/>
        </a:p>
      </dsp:txBody>
      <dsp:txXfrm>
        <a:off x="8245295" y="1924220"/>
        <a:ext cx="472039" cy="4720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9A97-11C1-4EB1-83D4-D907755F00B4}">
      <dsp:nvSpPr>
        <dsp:cNvPr id="0" name=""/>
        <dsp:cNvSpPr/>
      </dsp:nvSpPr>
      <dsp:spPr>
        <a:xfrm>
          <a:off x="5374" y="1826457"/>
          <a:ext cx="667565" cy="6675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Sumário Executivo</a:t>
          </a:r>
          <a:endParaRPr lang="pt-BR" sz="700" kern="1200" dirty="0"/>
        </a:p>
      </dsp:txBody>
      <dsp:txXfrm>
        <a:off x="103137" y="1924220"/>
        <a:ext cx="472039" cy="472039"/>
      </dsp:txXfrm>
    </dsp:sp>
    <dsp:sp modelId="{2C503554-F385-4688-9061-7DC8054D8494}">
      <dsp:nvSpPr>
        <dsp:cNvPr id="0" name=""/>
        <dsp:cNvSpPr/>
      </dsp:nvSpPr>
      <dsp:spPr>
        <a:xfrm>
          <a:off x="727146" y="1966646"/>
          <a:ext cx="387187" cy="387187"/>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8468" y="2114706"/>
        <a:ext cx="284543" cy="91067"/>
      </dsp:txXfrm>
    </dsp:sp>
    <dsp:sp modelId="{20AC0CF9-4B61-4B39-B0C4-E3A4B54C3B90}">
      <dsp:nvSpPr>
        <dsp:cNvPr id="0" name=""/>
        <dsp:cNvSpPr/>
      </dsp:nvSpPr>
      <dsp:spPr>
        <a:xfrm>
          <a:off x="1168540" y="1826457"/>
          <a:ext cx="667565" cy="667565"/>
        </a:xfrm>
        <a:prstGeom prst="ellipse">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Mercado</a:t>
          </a:r>
          <a:endParaRPr lang="pt-BR" sz="700" kern="1200" dirty="0"/>
        </a:p>
      </dsp:txBody>
      <dsp:txXfrm>
        <a:off x="1266303" y="1924220"/>
        <a:ext cx="472039" cy="472039"/>
      </dsp:txXfrm>
    </dsp:sp>
    <dsp:sp modelId="{FC2992B5-E684-4BC6-8652-5185414D7CED}">
      <dsp:nvSpPr>
        <dsp:cNvPr id="0" name=""/>
        <dsp:cNvSpPr/>
      </dsp:nvSpPr>
      <dsp:spPr>
        <a:xfrm>
          <a:off x="1890311" y="1966646"/>
          <a:ext cx="387187" cy="387187"/>
        </a:xfrm>
        <a:prstGeom prst="mathPlus">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1941633" y="2114706"/>
        <a:ext cx="284543" cy="91067"/>
      </dsp:txXfrm>
    </dsp:sp>
    <dsp:sp modelId="{32BAAD32-6160-4040-82A6-549D25BD73E1}">
      <dsp:nvSpPr>
        <dsp:cNvPr id="0" name=""/>
        <dsp:cNvSpPr/>
      </dsp:nvSpPr>
      <dsp:spPr>
        <a:xfrm>
          <a:off x="2331705" y="1826457"/>
          <a:ext cx="667565" cy="667565"/>
        </a:xfrm>
        <a:prstGeom prst="ellipse">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Marketing</a:t>
          </a:r>
          <a:endParaRPr lang="pt-BR" sz="700" kern="1200" dirty="0"/>
        </a:p>
      </dsp:txBody>
      <dsp:txXfrm>
        <a:off x="2429468" y="1924220"/>
        <a:ext cx="472039" cy="472039"/>
      </dsp:txXfrm>
    </dsp:sp>
    <dsp:sp modelId="{2A74CC7B-B04F-4177-BFAC-6E6345A490F1}">
      <dsp:nvSpPr>
        <dsp:cNvPr id="0" name=""/>
        <dsp:cNvSpPr/>
      </dsp:nvSpPr>
      <dsp:spPr>
        <a:xfrm>
          <a:off x="3053476" y="1966646"/>
          <a:ext cx="387187" cy="387187"/>
        </a:xfrm>
        <a:prstGeom prst="mathPlus">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3104798" y="2114706"/>
        <a:ext cx="284543" cy="91067"/>
      </dsp:txXfrm>
    </dsp:sp>
    <dsp:sp modelId="{80C87DAB-2907-43EB-9B6E-71C29A57B25B}">
      <dsp:nvSpPr>
        <dsp:cNvPr id="0" name=""/>
        <dsp:cNvSpPr/>
      </dsp:nvSpPr>
      <dsp:spPr>
        <a:xfrm>
          <a:off x="3494870" y="1826457"/>
          <a:ext cx="667565" cy="667565"/>
        </a:xfrm>
        <a:prstGeom prst="ellipse">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Operacional</a:t>
          </a:r>
          <a:endParaRPr lang="pt-BR" sz="700" kern="1200" dirty="0"/>
        </a:p>
      </dsp:txBody>
      <dsp:txXfrm>
        <a:off x="3592633" y="1924220"/>
        <a:ext cx="472039" cy="472039"/>
      </dsp:txXfrm>
    </dsp:sp>
    <dsp:sp modelId="{8E7732D2-B23A-47EC-B5FE-4B6DCAF59B23}">
      <dsp:nvSpPr>
        <dsp:cNvPr id="0" name=""/>
        <dsp:cNvSpPr/>
      </dsp:nvSpPr>
      <dsp:spPr>
        <a:xfrm>
          <a:off x="4216642" y="1966646"/>
          <a:ext cx="387187" cy="387187"/>
        </a:xfrm>
        <a:prstGeom prst="mathPlus">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4267964" y="2114706"/>
        <a:ext cx="284543" cy="91067"/>
      </dsp:txXfrm>
    </dsp:sp>
    <dsp:sp modelId="{9BFAB134-3C4F-4560-99E8-87B09C856241}">
      <dsp:nvSpPr>
        <dsp:cNvPr id="0" name=""/>
        <dsp:cNvSpPr/>
      </dsp:nvSpPr>
      <dsp:spPr>
        <a:xfrm>
          <a:off x="4658036" y="1826457"/>
          <a:ext cx="667565" cy="667565"/>
        </a:xfrm>
        <a:prstGeom prst="ellipse">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Financeiro</a:t>
          </a:r>
          <a:endParaRPr lang="pt-BR" sz="700" kern="1200" dirty="0"/>
        </a:p>
      </dsp:txBody>
      <dsp:txXfrm>
        <a:off x="4755799" y="1924220"/>
        <a:ext cx="472039" cy="472039"/>
      </dsp:txXfrm>
    </dsp:sp>
    <dsp:sp modelId="{4322F2DB-A437-45D1-8308-CFCD2B6EE56F}">
      <dsp:nvSpPr>
        <dsp:cNvPr id="0" name=""/>
        <dsp:cNvSpPr/>
      </dsp:nvSpPr>
      <dsp:spPr>
        <a:xfrm>
          <a:off x="5379807" y="1966646"/>
          <a:ext cx="387187" cy="387187"/>
        </a:xfrm>
        <a:prstGeom prst="mathPlus">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5431129" y="2114706"/>
        <a:ext cx="284543" cy="91067"/>
      </dsp:txXfrm>
    </dsp:sp>
    <dsp:sp modelId="{78D2EE97-A3CA-4B70-8C60-512BEBD61698}">
      <dsp:nvSpPr>
        <dsp:cNvPr id="0" name=""/>
        <dsp:cNvSpPr/>
      </dsp:nvSpPr>
      <dsp:spPr>
        <a:xfrm>
          <a:off x="5821201" y="1826457"/>
          <a:ext cx="667565" cy="667565"/>
        </a:xfrm>
        <a:prstGeom prst="ellipse">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Cenários</a:t>
          </a:r>
          <a:endParaRPr lang="pt-BR" sz="700" kern="1200" dirty="0"/>
        </a:p>
      </dsp:txBody>
      <dsp:txXfrm>
        <a:off x="5918964" y="1924220"/>
        <a:ext cx="472039" cy="472039"/>
      </dsp:txXfrm>
    </dsp:sp>
    <dsp:sp modelId="{EBA95A8C-3753-469E-9B24-63A2C0595A67}">
      <dsp:nvSpPr>
        <dsp:cNvPr id="0" name=""/>
        <dsp:cNvSpPr/>
      </dsp:nvSpPr>
      <dsp:spPr>
        <a:xfrm>
          <a:off x="6542972" y="1966646"/>
          <a:ext cx="387187" cy="387187"/>
        </a:xfrm>
        <a:prstGeom prst="mathPlus">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6594294" y="2114706"/>
        <a:ext cx="284543" cy="91067"/>
      </dsp:txXfrm>
    </dsp:sp>
    <dsp:sp modelId="{4176BC33-C8AD-47B4-8FB3-85B4C75E3F5E}">
      <dsp:nvSpPr>
        <dsp:cNvPr id="0" name=""/>
        <dsp:cNvSpPr/>
      </dsp:nvSpPr>
      <dsp:spPr>
        <a:xfrm>
          <a:off x="6984366" y="1826457"/>
          <a:ext cx="667565" cy="667565"/>
        </a:xfrm>
        <a:prstGeom prst="ellipse">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Estratégia</a:t>
          </a:r>
          <a:endParaRPr lang="pt-BR" sz="700" kern="1200" dirty="0"/>
        </a:p>
      </dsp:txBody>
      <dsp:txXfrm>
        <a:off x="7082129" y="1924220"/>
        <a:ext cx="472039" cy="472039"/>
      </dsp:txXfrm>
    </dsp:sp>
    <dsp:sp modelId="{1D401770-E37D-4334-BC96-27CA3F6EFB7E}">
      <dsp:nvSpPr>
        <dsp:cNvPr id="0" name=""/>
        <dsp:cNvSpPr/>
      </dsp:nvSpPr>
      <dsp:spPr>
        <a:xfrm>
          <a:off x="7706138" y="1966646"/>
          <a:ext cx="387187" cy="387187"/>
        </a:xfrm>
        <a:prstGeom prst="mathEqual">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57460" y="2046407"/>
        <a:ext cx="284543" cy="227665"/>
      </dsp:txXfrm>
    </dsp:sp>
    <dsp:sp modelId="{54A62C9C-ED5B-485A-BB95-BF81AB979E66}">
      <dsp:nvSpPr>
        <dsp:cNvPr id="0" name=""/>
        <dsp:cNvSpPr/>
      </dsp:nvSpPr>
      <dsp:spPr>
        <a:xfrm>
          <a:off x="8147532" y="1826457"/>
          <a:ext cx="667565" cy="667565"/>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Negócios</a:t>
          </a:r>
          <a:endParaRPr lang="pt-BR" sz="700" kern="1200" dirty="0"/>
        </a:p>
      </dsp:txBody>
      <dsp:txXfrm>
        <a:off x="8245295" y="1924220"/>
        <a:ext cx="472039" cy="4720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9A97-11C1-4EB1-83D4-D907755F00B4}">
      <dsp:nvSpPr>
        <dsp:cNvPr id="0" name=""/>
        <dsp:cNvSpPr/>
      </dsp:nvSpPr>
      <dsp:spPr>
        <a:xfrm>
          <a:off x="5374" y="1826457"/>
          <a:ext cx="667565" cy="6675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Sumário Executivo</a:t>
          </a:r>
          <a:endParaRPr lang="pt-BR" sz="700" kern="1200" dirty="0"/>
        </a:p>
      </dsp:txBody>
      <dsp:txXfrm>
        <a:off x="103137" y="1924220"/>
        <a:ext cx="472039" cy="472039"/>
      </dsp:txXfrm>
    </dsp:sp>
    <dsp:sp modelId="{2C503554-F385-4688-9061-7DC8054D8494}">
      <dsp:nvSpPr>
        <dsp:cNvPr id="0" name=""/>
        <dsp:cNvSpPr/>
      </dsp:nvSpPr>
      <dsp:spPr>
        <a:xfrm>
          <a:off x="727146" y="1966646"/>
          <a:ext cx="387187" cy="387187"/>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8468" y="2114706"/>
        <a:ext cx="284543" cy="91067"/>
      </dsp:txXfrm>
    </dsp:sp>
    <dsp:sp modelId="{20AC0CF9-4B61-4B39-B0C4-E3A4B54C3B90}">
      <dsp:nvSpPr>
        <dsp:cNvPr id="0" name=""/>
        <dsp:cNvSpPr/>
      </dsp:nvSpPr>
      <dsp:spPr>
        <a:xfrm>
          <a:off x="1168540" y="1826457"/>
          <a:ext cx="667565" cy="667565"/>
        </a:xfrm>
        <a:prstGeom prst="ellipse">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Mercado</a:t>
          </a:r>
          <a:endParaRPr lang="pt-BR" sz="700" kern="1200" dirty="0"/>
        </a:p>
      </dsp:txBody>
      <dsp:txXfrm>
        <a:off x="1266303" y="1924220"/>
        <a:ext cx="472039" cy="472039"/>
      </dsp:txXfrm>
    </dsp:sp>
    <dsp:sp modelId="{FC2992B5-E684-4BC6-8652-5185414D7CED}">
      <dsp:nvSpPr>
        <dsp:cNvPr id="0" name=""/>
        <dsp:cNvSpPr/>
      </dsp:nvSpPr>
      <dsp:spPr>
        <a:xfrm>
          <a:off x="1890311" y="1966646"/>
          <a:ext cx="387187" cy="387187"/>
        </a:xfrm>
        <a:prstGeom prst="mathPlus">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1941633" y="2114706"/>
        <a:ext cx="284543" cy="91067"/>
      </dsp:txXfrm>
    </dsp:sp>
    <dsp:sp modelId="{32BAAD32-6160-4040-82A6-549D25BD73E1}">
      <dsp:nvSpPr>
        <dsp:cNvPr id="0" name=""/>
        <dsp:cNvSpPr/>
      </dsp:nvSpPr>
      <dsp:spPr>
        <a:xfrm>
          <a:off x="2331705" y="1826457"/>
          <a:ext cx="667565" cy="667565"/>
        </a:xfrm>
        <a:prstGeom prst="ellipse">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Marketing</a:t>
          </a:r>
          <a:endParaRPr lang="pt-BR" sz="700" kern="1200" dirty="0"/>
        </a:p>
      </dsp:txBody>
      <dsp:txXfrm>
        <a:off x="2429468" y="1924220"/>
        <a:ext cx="472039" cy="472039"/>
      </dsp:txXfrm>
    </dsp:sp>
    <dsp:sp modelId="{2A74CC7B-B04F-4177-BFAC-6E6345A490F1}">
      <dsp:nvSpPr>
        <dsp:cNvPr id="0" name=""/>
        <dsp:cNvSpPr/>
      </dsp:nvSpPr>
      <dsp:spPr>
        <a:xfrm>
          <a:off x="3053476" y="1966646"/>
          <a:ext cx="387187" cy="387187"/>
        </a:xfrm>
        <a:prstGeom prst="mathPlus">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3104798" y="2114706"/>
        <a:ext cx="284543" cy="91067"/>
      </dsp:txXfrm>
    </dsp:sp>
    <dsp:sp modelId="{80C87DAB-2907-43EB-9B6E-71C29A57B25B}">
      <dsp:nvSpPr>
        <dsp:cNvPr id="0" name=""/>
        <dsp:cNvSpPr/>
      </dsp:nvSpPr>
      <dsp:spPr>
        <a:xfrm>
          <a:off x="3494870" y="1826457"/>
          <a:ext cx="667565" cy="667565"/>
        </a:xfrm>
        <a:prstGeom prst="ellipse">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Operacional</a:t>
          </a:r>
          <a:endParaRPr lang="pt-BR" sz="700" kern="1200" dirty="0"/>
        </a:p>
      </dsp:txBody>
      <dsp:txXfrm>
        <a:off x="3592633" y="1924220"/>
        <a:ext cx="472039" cy="472039"/>
      </dsp:txXfrm>
    </dsp:sp>
    <dsp:sp modelId="{8E7732D2-B23A-47EC-B5FE-4B6DCAF59B23}">
      <dsp:nvSpPr>
        <dsp:cNvPr id="0" name=""/>
        <dsp:cNvSpPr/>
      </dsp:nvSpPr>
      <dsp:spPr>
        <a:xfrm>
          <a:off x="4216642" y="1966646"/>
          <a:ext cx="387187" cy="387187"/>
        </a:xfrm>
        <a:prstGeom prst="mathPlus">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4267964" y="2114706"/>
        <a:ext cx="284543" cy="91067"/>
      </dsp:txXfrm>
    </dsp:sp>
    <dsp:sp modelId="{9BFAB134-3C4F-4560-99E8-87B09C856241}">
      <dsp:nvSpPr>
        <dsp:cNvPr id="0" name=""/>
        <dsp:cNvSpPr/>
      </dsp:nvSpPr>
      <dsp:spPr>
        <a:xfrm>
          <a:off x="4658036" y="1826457"/>
          <a:ext cx="667565" cy="667565"/>
        </a:xfrm>
        <a:prstGeom prst="ellipse">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Financeiro</a:t>
          </a:r>
          <a:endParaRPr lang="pt-BR" sz="700" kern="1200" dirty="0"/>
        </a:p>
      </dsp:txBody>
      <dsp:txXfrm>
        <a:off x="4755799" y="1924220"/>
        <a:ext cx="472039" cy="472039"/>
      </dsp:txXfrm>
    </dsp:sp>
    <dsp:sp modelId="{4322F2DB-A437-45D1-8308-CFCD2B6EE56F}">
      <dsp:nvSpPr>
        <dsp:cNvPr id="0" name=""/>
        <dsp:cNvSpPr/>
      </dsp:nvSpPr>
      <dsp:spPr>
        <a:xfrm>
          <a:off x="5379807" y="1966646"/>
          <a:ext cx="387187" cy="387187"/>
        </a:xfrm>
        <a:prstGeom prst="mathPlus">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5431129" y="2114706"/>
        <a:ext cx="284543" cy="91067"/>
      </dsp:txXfrm>
    </dsp:sp>
    <dsp:sp modelId="{78D2EE97-A3CA-4B70-8C60-512BEBD61698}">
      <dsp:nvSpPr>
        <dsp:cNvPr id="0" name=""/>
        <dsp:cNvSpPr/>
      </dsp:nvSpPr>
      <dsp:spPr>
        <a:xfrm>
          <a:off x="5821201" y="1826457"/>
          <a:ext cx="667565" cy="667565"/>
        </a:xfrm>
        <a:prstGeom prst="ellipse">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Cenários</a:t>
          </a:r>
          <a:endParaRPr lang="pt-BR" sz="700" kern="1200" dirty="0"/>
        </a:p>
      </dsp:txBody>
      <dsp:txXfrm>
        <a:off x="5918964" y="1924220"/>
        <a:ext cx="472039" cy="472039"/>
      </dsp:txXfrm>
    </dsp:sp>
    <dsp:sp modelId="{EBA95A8C-3753-469E-9B24-63A2C0595A67}">
      <dsp:nvSpPr>
        <dsp:cNvPr id="0" name=""/>
        <dsp:cNvSpPr/>
      </dsp:nvSpPr>
      <dsp:spPr>
        <a:xfrm>
          <a:off x="6542972" y="1966646"/>
          <a:ext cx="387187" cy="387187"/>
        </a:xfrm>
        <a:prstGeom prst="mathPlus">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6594294" y="2114706"/>
        <a:ext cx="284543" cy="91067"/>
      </dsp:txXfrm>
    </dsp:sp>
    <dsp:sp modelId="{4176BC33-C8AD-47B4-8FB3-85B4C75E3F5E}">
      <dsp:nvSpPr>
        <dsp:cNvPr id="0" name=""/>
        <dsp:cNvSpPr/>
      </dsp:nvSpPr>
      <dsp:spPr>
        <a:xfrm>
          <a:off x="6984366" y="1826457"/>
          <a:ext cx="667565" cy="667565"/>
        </a:xfrm>
        <a:prstGeom prst="ellipse">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Estratégia</a:t>
          </a:r>
          <a:endParaRPr lang="pt-BR" sz="700" kern="1200" dirty="0"/>
        </a:p>
      </dsp:txBody>
      <dsp:txXfrm>
        <a:off x="7082129" y="1924220"/>
        <a:ext cx="472039" cy="472039"/>
      </dsp:txXfrm>
    </dsp:sp>
    <dsp:sp modelId="{1D401770-E37D-4334-BC96-27CA3F6EFB7E}">
      <dsp:nvSpPr>
        <dsp:cNvPr id="0" name=""/>
        <dsp:cNvSpPr/>
      </dsp:nvSpPr>
      <dsp:spPr>
        <a:xfrm>
          <a:off x="7706138" y="1966646"/>
          <a:ext cx="387187" cy="387187"/>
        </a:xfrm>
        <a:prstGeom prst="mathEqual">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57460" y="2046407"/>
        <a:ext cx="284543" cy="227665"/>
      </dsp:txXfrm>
    </dsp:sp>
    <dsp:sp modelId="{54A62C9C-ED5B-485A-BB95-BF81AB979E66}">
      <dsp:nvSpPr>
        <dsp:cNvPr id="0" name=""/>
        <dsp:cNvSpPr/>
      </dsp:nvSpPr>
      <dsp:spPr>
        <a:xfrm>
          <a:off x="8147532" y="1826457"/>
          <a:ext cx="667565" cy="667565"/>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Negócios</a:t>
          </a:r>
          <a:endParaRPr lang="pt-BR" sz="700" kern="1200" dirty="0"/>
        </a:p>
      </dsp:txBody>
      <dsp:txXfrm>
        <a:off x="8245295" y="1924220"/>
        <a:ext cx="472039" cy="4720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9A97-11C1-4EB1-83D4-D907755F00B4}">
      <dsp:nvSpPr>
        <dsp:cNvPr id="0" name=""/>
        <dsp:cNvSpPr/>
      </dsp:nvSpPr>
      <dsp:spPr>
        <a:xfrm>
          <a:off x="5374" y="1826457"/>
          <a:ext cx="667565" cy="6675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Sumário Executivo</a:t>
          </a:r>
          <a:endParaRPr lang="pt-BR" sz="700" kern="1200" dirty="0"/>
        </a:p>
      </dsp:txBody>
      <dsp:txXfrm>
        <a:off x="103137" y="1924220"/>
        <a:ext cx="472039" cy="472039"/>
      </dsp:txXfrm>
    </dsp:sp>
    <dsp:sp modelId="{2C503554-F385-4688-9061-7DC8054D8494}">
      <dsp:nvSpPr>
        <dsp:cNvPr id="0" name=""/>
        <dsp:cNvSpPr/>
      </dsp:nvSpPr>
      <dsp:spPr>
        <a:xfrm>
          <a:off x="727146" y="1966646"/>
          <a:ext cx="387187" cy="387187"/>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8468" y="2114706"/>
        <a:ext cx="284543" cy="91067"/>
      </dsp:txXfrm>
    </dsp:sp>
    <dsp:sp modelId="{20AC0CF9-4B61-4B39-B0C4-E3A4B54C3B90}">
      <dsp:nvSpPr>
        <dsp:cNvPr id="0" name=""/>
        <dsp:cNvSpPr/>
      </dsp:nvSpPr>
      <dsp:spPr>
        <a:xfrm>
          <a:off x="1168540" y="1826457"/>
          <a:ext cx="667565" cy="667565"/>
        </a:xfrm>
        <a:prstGeom prst="ellipse">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Mercado</a:t>
          </a:r>
          <a:endParaRPr lang="pt-BR" sz="700" kern="1200" dirty="0"/>
        </a:p>
      </dsp:txBody>
      <dsp:txXfrm>
        <a:off x="1266303" y="1924220"/>
        <a:ext cx="472039" cy="472039"/>
      </dsp:txXfrm>
    </dsp:sp>
    <dsp:sp modelId="{FC2992B5-E684-4BC6-8652-5185414D7CED}">
      <dsp:nvSpPr>
        <dsp:cNvPr id="0" name=""/>
        <dsp:cNvSpPr/>
      </dsp:nvSpPr>
      <dsp:spPr>
        <a:xfrm>
          <a:off x="1890311" y="1966646"/>
          <a:ext cx="387187" cy="387187"/>
        </a:xfrm>
        <a:prstGeom prst="mathPlus">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1941633" y="2114706"/>
        <a:ext cx="284543" cy="91067"/>
      </dsp:txXfrm>
    </dsp:sp>
    <dsp:sp modelId="{32BAAD32-6160-4040-82A6-549D25BD73E1}">
      <dsp:nvSpPr>
        <dsp:cNvPr id="0" name=""/>
        <dsp:cNvSpPr/>
      </dsp:nvSpPr>
      <dsp:spPr>
        <a:xfrm>
          <a:off x="2331705" y="1826457"/>
          <a:ext cx="667565" cy="667565"/>
        </a:xfrm>
        <a:prstGeom prst="ellipse">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Marketing</a:t>
          </a:r>
          <a:endParaRPr lang="pt-BR" sz="700" kern="1200" dirty="0"/>
        </a:p>
      </dsp:txBody>
      <dsp:txXfrm>
        <a:off x="2429468" y="1924220"/>
        <a:ext cx="472039" cy="472039"/>
      </dsp:txXfrm>
    </dsp:sp>
    <dsp:sp modelId="{2A74CC7B-B04F-4177-BFAC-6E6345A490F1}">
      <dsp:nvSpPr>
        <dsp:cNvPr id="0" name=""/>
        <dsp:cNvSpPr/>
      </dsp:nvSpPr>
      <dsp:spPr>
        <a:xfrm>
          <a:off x="3053476" y="1966646"/>
          <a:ext cx="387187" cy="387187"/>
        </a:xfrm>
        <a:prstGeom prst="mathPlus">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3104798" y="2114706"/>
        <a:ext cx="284543" cy="91067"/>
      </dsp:txXfrm>
    </dsp:sp>
    <dsp:sp modelId="{80C87DAB-2907-43EB-9B6E-71C29A57B25B}">
      <dsp:nvSpPr>
        <dsp:cNvPr id="0" name=""/>
        <dsp:cNvSpPr/>
      </dsp:nvSpPr>
      <dsp:spPr>
        <a:xfrm>
          <a:off x="3494870" y="1826457"/>
          <a:ext cx="667565" cy="667565"/>
        </a:xfrm>
        <a:prstGeom prst="ellipse">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Operacional</a:t>
          </a:r>
          <a:endParaRPr lang="pt-BR" sz="700" kern="1200" dirty="0"/>
        </a:p>
      </dsp:txBody>
      <dsp:txXfrm>
        <a:off x="3592633" y="1924220"/>
        <a:ext cx="472039" cy="472039"/>
      </dsp:txXfrm>
    </dsp:sp>
    <dsp:sp modelId="{8E7732D2-B23A-47EC-B5FE-4B6DCAF59B23}">
      <dsp:nvSpPr>
        <dsp:cNvPr id="0" name=""/>
        <dsp:cNvSpPr/>
      </dsp:nvSpPr>
      <dsp:spPr>
        <a:xfrm>
          <a:off x="4216642" y="1966646"/>
          <a:ext cx="387187" cy="387187"/>
        </a:xfrm>
        <a:prstGeom prst="mathPlus">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4267964" y="2114706"/>
        <a:ext cx="284543" cy="91067"/>
      </dsp:txXfrm>
    </dsp:sp>
    <dsp:sp modelId="{9BFAB134-3C4F-4560-99E8-87B09C856241}">
      <dsp:nvSpPr>
        <dsp:cNvPr id="0" name=""/>
        <dsp:cNvSpPr/>
      </dsp:nvSpPr>
      <dsp:spPr>
        <a:xfrm>
          <a:off x="4658036" y="1826457"/>
          <a:ext cx="667565" cy="667565"/>
        </a:xfrm>
        <a:prstGeom prst="ellipse">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Financeiro</a:t>
          </a:r>
          <a:endParaRPr lang="pt-BR" sz="700" kern="1200" dirty="0"/>
        </a:p>
      </dsp:txBody>
      <dsp:txXfrm>
        <a:off x="4755799" y="1924220"/>
        <a:ext cx="472039" cy="472039"/>
      </dsp:txXfrm>
    </dsp:sp>
    <dsp:sp modelId="{4322F2DB-A437-45D1-8308-CFCD2B6EE56F}">
      <dsp:nvSpPr>
        <dsp:cNvPr id="0" name=""/>
        <dsp:cNvSpPr/>
      </dsp:nvSpPr>
      <dsp:spPr>
        <a:xfrm>
          <a:off x="5379807" y="1966646"/>
          <a:ext cx="387187" cy="387187"/>
        </a:xfrm>
        <a:prstGeom prst="mathPlus">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5431129" y="2114706"/>
        <a:ext cx="284543" cy="91067"/>
      </dsp:txXfrm>
    </dsp:sp>
    <dsp:sp modelId="{78D2EE97-A3CA-4B70-8C60-512BEBD61698}">
      <dsp:nvSpPr>
        <dsp:cNvPr id="0" name=""/>
        <dsp:cNvSpPr/>
      </dsp:nvSpPr>
      <dsp:spPr>
        <a:xfrm>
          <a:off x="5821201" y="1826457"/>
          <a:ext cx="667565" cy="667565"/>
        </a:xfrm>
        <a:prstGeom prst="ellipse">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Cenários</a:t>
          </a:r>
          <a:endParaRPr lang="pt-BR" sz="700" kern="1200" dirty="0"/>
        </a:p>
      </dsp:txBody>
      <dsp:txXfrm>
        <a:off x="5918964" y="1924220"/>
        <a:ext cx="472039" cy="472039"/>
      </dsp:txXfrm>
    </dsp:sp>
    <dsp:sp modelId="{EBA95A8C-3753-469E-9B24-63A2C0595A67}">
      <dsp:nvSpPr>
        <dsp:cNvPr id="0" name=""/>
        <dsp:cNvSpPr/>
      </dsp:nvSpPr>
      <dsp:spPr>
        <a:xfrm>
          <a:off x="6542972" y="1966646"/>
          <a:ext cx="387187" cy="387187"/>
        </a:xfrm>
        <a:prstGeom prst="mathPlus">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6594294" y="2114706"/>
        <a:ext cx="284543" cy="91067"/>
      </dsp:txXfrm>
    </dsp:sp>
    <dsp:sp modelId="{4176BC33-C8AD-47B4-8FB3-85B4C75E3F5E}">
      <dsp:nvSpPr>
        <dsp:cNvPr id="0" name=""/>
        <dsp:cNvSpPr/>
      </dsp:nvSpPr>
      <dsp:spPr>
        <a:xfrm>
          <a:off x="6984366" y="1826457"/>
          <a:ext cx="667565" cy="667565"/>
        </a:xfrm>
        <a:prstGeom prst="ellipse">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Estratégia</a:t>
          </a:r>
          <a:endParaRPr lang="pt-BR" sz="700" kern="1200" dirty="0"/>
        </a:p>
      </dsp:txBody>
      <dsp:txXfrm>
        <a:off x="7082129" y="1924220"/>
        <a:ext cx="472039" cy="472039"/>
      </dsp:txXfrm>
    </dsp:sp>
    <dsp:sp modelId="{1D401770-E37D-4334-BC96-27CA3F6EFB7E}">
      <dsp:nvSpPr>
        <dsp:cNvPr id="0" name=""/>
        <dsp:cNvSpPr/>
      </dsp:nvSpPr>
      <dsp:spPr>
        <a:xfrm>
          <a:off x="7706138" y="1966646"/>
          <a:ext cx="387187" cy="387187"/>
        </a:xfrm>
        <a:prstGeom prst="mathEqual">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57460" y="2046407"/>
        <a:ext cx="284543" cy="227665"/>
      </dsp:txXfrm>
    </dsp:sp>
    <dsp:sp modelId="{54A62C9C-ED5B-485A-BB95-BF81AB979E66}">
      <dsp:nvSpPr>
        <dsp:cNvPr id="0" name=""/>
        <dsp:cNvSpPr/>
      </dsp:nvSpPr>
      <dsp:spPr>
        <a:xfrm>
          <a:off x="8147532" y="1826457"/>
          <a:ext cx="667565" cy="667565"/>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Negócios</a:t>
          </a:r>
          <a:endParaRPr lang="pt-BR" sz="700" kern="1200" dirty="0"/>
        </a:p>
      </dsp:txBody>
      <dsp:txXfrm>
        <a:off x="8245295" y="1924220"/>
        <a:ext cx="472039" cy="4720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9A97-11C1-4EB1-83D4-D907755F00B4}">
      <dsp:nvSpPr>
        <dsp:cNvPr id="0" name=""/>
        <dsp:cNvSpPr/>
      </dsp:nvSpPr>
      <dsp:spPr>
        <a:xfrm>
          <a:off x="5374" y="1826457"/>
          <a:ext cx="667565" cy="6675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Sumário Executivo</a:t>
          </a:r>
          <a:endParaRPr lang="pt-BR" sz="700" kern="1200" dirty="0"/>
        </a:p>
      </dsp:txBody>
      <dsp:txXfrm>
        <a:off x="103137" y="1924220"/>
        <a:ext cx="472039" cy="472039"/>
      </dsp:txXfrm>
    </dsp:sp>
    <dsp:sp modelId="{2C503554-F385-4688-9061-7DC8054D8494}">
      <dsp:nvSpPr>
        <dsp:cNvPr id="0" name=""/>
        <dsp:cNvSpPr/>
      </dsp:nvSpPr>
      <dsp:spPr>
        <a:xfrm>
          <a:off x="727146" y="1966646"/>
          <a:ext cx="387187" cy="387187"/>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8468" y="2114706"/>
        <a:ext cx="284543" cy="91067"/>
      </dsp:txXfrm>
    </dsp:sp>
    <dsp:sp modelId="{20AC0CF9-4B61-4B39-B0C4-E3A4B54C3B90}">
      <dsp:nvSpPr>
        <dsp:cNvPr id="0" name=""/>
        <dsp:cNvSpPr/>
      </dsp:nvSpPr>
      <dsp:spPr>
        <a:xfrm>
          <a:off x="1168540" y="1826457"/>
          <a:ext cx="667565" cy="667565"/>
        </a:xfrm>
        <a:prstGeom prst="ellipse">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Mercado</a:t>
          </a:r>
          <a:endParaRPr lang="pt-BR" sz="700" kern="1200" dirty="0"/>
        </a:p>
      </dsp:txBody>
      <dsp:txXfrm>
        <a:off x="1266303" y="1924220"/>
        <a:ext cx="472039" cy="472039"/>
      </dsp:txXfrm>
    </dsp:sp>
    <dsp:sp modelId="{FC2992B5-E684-4BC6-8652-5185414D7CED}">
      <dsp:nvSpPr>
        <dsp:cNvPr id="0" name=""/>
        <dsp:cNvSpPr/>
      </dsp:nvSpPr>
      <dsp:spPr>
        <a:xfrm>
          <a:off x="1890311" y="1966646"/>
          <a:ext cx="387187" cy="387187"/>
        </a:xfrm>
        <a:prstGeom prst="mathPlus">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1941633" y="2114706"/>
        <a:ext cx="284543" cy="91067"/>
      </dsp:txXfrm>
    </dsp:sp>
    <dsp:sp modelId="{32BAAD32-6160-4040-82A6-549D25BD73E1}">
      <dsp:nvSpPr>
        <dsp:cNvPr id="0" name=""/>
        <dsp:cNvSpPr/>
      </dsp:nvSpPr>
      <dsp:spPr>
        <a:xfrm>
          <a:off x="2331705" y="1826457"/>
          <a:ext cx="667565" cy="667565"/>
        </a:xfrm>
        <a:prstGeom prst="ellipse">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Marketing</a:t>
          </a:r>
          <a:endParaRPr lang="pt-BR" sz="700" kern="1200" dirty="0"/>
        </a:p>
      </dsp:txBody>
      <dsp:txXfrm>
        <a:off x="2429468" y="1924220"/>
        <a:ext cx="472039" cy="472039"/>
      </dsp:txXfrm>
    </dsp:sp>
    <dsp:sp modelId="{2A74CC7B-B04F-4177-BFAC-6E6345A490F1}">
      <dsp:nvSpPr>
        <dsp:cNvPr id="0" name=""/>
        <dsp:cNvSpPr/>
      </dsp:nvSpPr>
      <dsp:spPr>
        <a:xfrm>
          <a:off x="3053476" y="1966646"/>
          <a:ext cx="387187" cy="387187"/>
        </a:xfrm>
        <a:prstGeom prst="mathPlus">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3104798" y="2114706"/>
        <a:ext cx="284543" cy="91067"/>
      </dsp:txXfrm>
    </dsp:sp>
    <dsp:sp modelId="{80C87DAB-2907-43EB-9B6E-71C29A57B25B}">
      <dsp:nvSpPr>
        <dsp:cNvPr id="0" name=""/>
        <dsp:cNvSpPr/>
      </dsp:nvSpPr>
      <dsp:spPr>
        <a:xfrm>
          <a:off x="3494870" y="1826457"/>
          <a:ext cx="667565" cy="667565"/>
        </a:xfrm>
        <a:prstGeom prst="ellipse">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Operacional</a:t>
          </a:r>
          <a:endParaRPr lang="pt-BR" sz="700" kern="1200" dirty="0"/>
        </a:p>
      </dsp:txBody>
      <dsp:txXfrm>
        <a:off x="3592633" y="1924220"/>
        <a:ext cx="472039" cy="472039"/>
      </dsp:txXfrm>
    </dsp:sp>
    <dsp:sp modelId="{8E7732D2-B23A-47EC-B5FE-4B6DCAF59B23}">
      <dsp:nvSpPr>
        <dsp:cNvPr id="0" name=""/>
        <dsp:cNvSpPr/>
      </dsp:nvSpPr>
      <dsp:spPr>
        <a:xfrm>
          <a:off x="4216642" y="1966646"/>
          <a:ext cx="387187" cy="387187"/>
        </a:xfrm>
        <a:prstGeom prst="mathPlus">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4267964" y="2114706"/>
        <a:ext cx="284543" cy="91067"/>
      </dsp:txXfrm>
    </dsp:sp>
    <dsp:sp modelId="{9BFAB134-3C4F-4560-99E8-87B09C856241}">
      <dsp:nvSpPr>
        <dsp:cNvPr id="0" name=""/>
        <dsp:cNvSpPr/>
      </dsp:nvSpPr>
      <dsp:spPr>
        <a:xfrm>
          <a:off x="4658036" y="1826457"/>
          <a:ext cx="667565" cy="667565"/>
        </a:xfrm>
        <a:prstGeom prst="ellipse">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Financeiro</a:t>
          </a:r>
          <a:endParaRPr lang="pt-BR" sz="700" kern="1200" dirty="0"/>
        </a:p>
      </dsp:txBody>
      <dsp:txXfrm>
        <a:off x="4755799" y="1924220"/>
        <a:ext cx="472039" cy="472039"/>
      </dsp:txXfrm>
    </dsp:sp>
    <dsp:sp modelId="{4322F2DB-A437-45D1-8308-CFCD2B6EE56F}">
      <dsp:nvSpPr>
        <dsp:cNvPr id="0" name=""/>
        <dsp:cNvSpPr/>
      </dsp:nvSpPr>
      <dsp:spPr>
        <a:xfrm>
          <a:off x="5379807" y="1966646"/>
          <a:ext cx="387187" cy="387187"/>
        </a:xfrm>
        <a:prstGeom prst="mathPlus">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5431129" y="2114706"/>
        <a:ext cx="284543" cy="91067"/>
      </dsp:txXfrm>
    </dsp:sp>
    <dsp:sp modelId="{78D2EE97-A3CA-4B70-8C60-512BEBD61698}">
      <dsp:nvSpPr>
        <dsp:cNvPr id="0" name=""/>
        <dsp:cNvSpPr/>
      </dsp:nvSpPr>
      <dsp:spPr>
        <a:xfrm>
          <a:off x="5821201" y="1826457"/>
          <a:ext cx="667565" cy="667565"/>
        </a:xfrm>
        <a:prstGeom prst="ellipse">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Cenários</a:t>
          </a:r>
          <a:endParaRPr lang="pt-BR" sz="700" kern="1200" dirty="0"/>
        </a:p>
      </dsp:txBody>
      <dsp:txXfrm>
        <a:off x="5918964" y="1924220"/>
        <a:ext cx="472039" cy="472039"/>
      </dsp:txXfrm>
    </dsp:sp>
    <dsp:sp modelId="{EBA95A8C-3753-469E-9B24-63A2C0595A67}">
      <dsp:nvSpPr>
        <dsp:cNvPr id="0" name=""/>
        <dsp:cNvSpPr/>
      </dsp:nvSpPr>
      <dsp:spPr>
        <a:xfrm>
          <a:off x="6542972" y="1966646"/>
          <a:ext cx="387187" cy="387187"/>
        </a:xfrm>
        <a:prstGeom prst="mathPlus">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6594294" y="2114706"/>
        <a:ext cx="284543" cy="91067"/>
      </dsp:txXfrm>
    </dsp:sp>
    <dsp:sp modelId="{4176BC33-C8AD-47B4-8FB3-85B4C75E3F5E}">
      <dsp:nvSpPr>
        <dsp:cNvPr id="0" name=""/>
        <dsp:cNvSpPr/>
      </dsp:nvSpPr>
      <dsp:spPr>
        <a:xfrm>
          <a:off x="6984366" y="1826457"/>
          <a:ext cx="667565" cy="667565"/>
        </a:xfrm>
        <a:prstGeom prst="ellipse">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Análise de Estratégia</a:t>
          </a:r>
          <a:endParaRPr lang="pt-BR" sz="700" kern="1200" dirty="0"/>
        </a:p>
      </dsp:txBody>
      <dsp:txXfrm>
        <a:off x="7082129" y="1924220"/>
        <a:ext cx="472039" cy="472039"/>
      </dsp:txXfrm>
    </dsp:sp>
    <dsp:sp modelId="{1D401770-E37D-4334-BC96-27CA3F6EFB7E}">
      <dsp:nvSpPr>
        <dsp:cNvPr id="0" name=""/>
        <dsp:cNvSpPr/>
      </dsp:nvSpPr>
      <dsp:spPr>
        <a:xfrm>
          <a:off x="7706138" y="1966646"/>
          <a:ext cx="387187" cy="387187"/>
        </a:xfrm>
        <a:prstGeom prst="mathEqual">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pt-BR" sz="600" kern="1200"/>
        </a:p>
      </dsp:txBody>
      <dsp:txXfrm>
        <a:off x="7757460" y="2046407"/>
        <a:ext cx="284543" cy="227665"/>
      </dsp:txXfrm>
    </dsp:sp>
    <dsp:sp modelId="{54A62C9C-ED5B-485A-BB95-BF81AB979E66}">
      <dsp:nvSpPr>
        <dsp:cNvPr id="0" name=""/>
        <dsp:cNvSpPr/>
      </dsp:nvSpPr>
      <dsp:spPr>
        <a:xfrm>
          <a:off x="8147532" y="1826457"/>
          <a:ext cx="667565" cy="667565"/>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rtl="0">
            <a:lnSpc>
              <a:spcPct val="90000"/>
            </a:lnSpc>
            <a:spcBef>
              <a:spcPct val="0"/>
            </a:spcBef>
            <a:spcAft>
              <a:spcPct val="35000"/>
            </a:spcAft>
          </a:pPr>
          <a:r>
            <a:rPr lang="pt-BR" sz="700" kern="1200" dirty="0" smtClean="0"/>
            <a:t>Plano de Negócios</a:t>
          </a:r>
          <a:endParaRPr lang="pt-BR" sz="700" kern="1200" dirty="0"/>
        </a:p>
      </dsp:txBody>
      <dsp:txXfrm>
        <a:off x="8245295" y="1924220"/>
        <a:ext cx="472039" cy="4720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en-US" smtClean="0"/>
              <a:pPr/>
              <a:t>6/26/2015</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en-US" smtClean="0"/>
              <a:pPr/>
              <a:t>‹nº›</a:t>
            </a:fld>
            <a:endParaRPr lang="en-US"/>
          </a:p>
        </p:txBody>
      </p:sp>
    </p:spTree>
    <p:extLst>
      <p:ext uri="{BB962C8B-B14F-4D97-AF65-F5344CB8AC3E}">
        <p14:creationId xmlns:p14="http://schemas.microsoft.com/office/powerpoint/2010/main" val="662966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lang="en-US" smtClean="0"/>
              <a:pPr/>
              <a:t>6/26/2015</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lang="en-US" smtClean="0"/>
              <a:pPr/>
              <a:t>‹nº›</a:t>
            </a:fld>
            <a:endParaRPr lang="en-US"/>
          </a:p>
        </p:txBody>
      </p:sp>
    </p:spTree>
    <p:extLst>
      <p:ext uri="{BB962C8B-B14F-4D97-AF65-F5344CB8AC3E}">
        <p14:creationId xmlns:p14="http://schemas.microsoft.com/office/powerpoint/2010/main" val="392175633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algn="r"/>
            <a:fld id="{CCD717AA-EA39-47F3-8A0A-15B3575EDB53}" type="datetime1">
              <a:rPr lang="en-US" smtClean="0"/>
              <a:pPr algn="r"/>
              <a:t>6/26/2015</a:t>
            </a:fld>
            <a:endParaRPr lang="en-US" sz="1000" dirty="0">
              <a:solidFill>
                <a:schemeClr val="tx1">
                  <a:tint val="65000"/>
                </a:schemeClr>
              </a:solidFill>
            </a:endParaRPr>
          </a:p>
        </p:txBody>
      </p:sp>
      <p:sp>
        <p:nvSpPr>
          <p:cNvPr id="5" name="Espaço Reservado para Rodapé 4"/>
          <p:cNvSpPr>
            <a:spLocks noGrp="1"/>
          </p:cNvSpPr>
          <p:nvPr>
            <p:ph type="ftr" sz="quarter" idx="11"/>
          </p:nvPr>
        </p:nvSpPr>
        <p:spPr/>
        <p:txBody>
          <a:bodyPr/>
          <a:lstStyle/>
          <a:p>
            <a:endParaRPr lang="en-US" sz="1000" dirty="0">
              <a:solidFill>
                <a:sysClr val="windowText" lastClr="000000"/>
              </a:solidFill>
            </a:endParaRPr>
          </a:p>
        </p:txBody>
      </p:sp>
      <p:sp>
        <p:nvSpPr>
          <p:cNvPr id="6" name="Espaço Reservado para Número de Slide 5"/>
          <p:cNvSpPr>
            <a:spLocks noGrp="1"/>
          </p:cNvSpPr>
          <p:nvPr>
            <p:ph type="sldNum" sz="quarter" idx="12"/>
          </p:nvPr>
        </p:nvSpPr>
        <p:spPr/>
        <p:txBody>
          <a:bodyPr/>
          <a:lstStyle/>
          <a:p>
            <a:pPr algn="r"/>
            <a:fld id="{256D3EEF-DE4E-429D-8EC4-DDC531AFF587}" type="slidenum">
              <a:rPr lang="en-US" sz="1000" smtClean="0"/>
              <a:pPr algn="r"/>
              <a:t>‹nº›</a:t>
            </a:fld>
            <a:endParaRPr lang="en-US" sz="1000" dirty="0"/>
          </a:p>
        </p:txBody>
      </p:sp>
      <p:pic>
        <p:nvPicPr>
          <p:cNvPr id="7"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2400" y="215106"/>
            <a:ext cx="639762" cy="941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62555"/>
            <a:ext cx="1258888" cy="9604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userDrawn="1"/>
        </p:nvSpPr>
        <p:spPr bwMode="auto">
          <a:xfrm>
            <a:off x="2016717" y="62555"/>
            <a:ext cx="5110566"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mj-lt"/>
                <a:ea typeface="Calibri" pitchFamily="34" charset="0"/>
                <a:cs typeface="Times New Roman" pitchFamily="18" charset="0"/>
              </a:rPr>
              <a:t>Universidade de São Paulo</a:t>
            </a:r>
            <a:endParaRPr kumimoji="0" lang="pt-BR" sz="9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mj-lt"/>
                <a:ea typeface="Calibri" pitchFamily="34" charset="0"/>
                <a:cs typeface="Times New Roman" pitchFamily="18" charset="0"/>
              </a:rPr>
              <a:t>Escola Superior de Agricultura “Luiz de Queiroz”</a:t>
            </a:r>
            <a:endParaRPr kumimoji="0" lang="pt-BR" sz="9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mj-lt"/>
                <a:ea typeface="Calibri" pitchFamily="34" charset="0"/>
                <a:cs typeface="Times New Roman" pitchFamily="18" charset="0"/>
              </a:rPr>
              <a:t>Departamento de Economia, Administração e Sociologia</a:t>
            </a:r>
          </a:p>
          <a:p>
            <a:pPr marL="0" marR="0" lvl="0" indent="0" algn="ctr" defTabSz="914400" rtl="0" eaLnBrk="0" fontAlgn="base" latinLnBrk="0" hangingPunct="0">
              <a:lnSpc>
                <a:spcPct val="100000"/>
              </a:lnSpc>
              <a:spcBef>
                <a:spcPct val="0"/>
              </a:spcBef>
              <a:spcAft>
                <a:spcPct val="0"/>
              </a:spcAft>
              <a:buClrTx/>
              <a:buSzTx/>
              <a:buFontTx/>
              <a:buNone/>
              <a:tabLst/>
              <a:defRPr/>
            </a:pPr>
            <a:r>
              <a:rPr lang="pt-BR" sz="1800" b="1" kern="1200" dirty="0" smtClean="0">
                <a:solidFill>
                  <a:schemeClr val="tx1"/>
                </a:solidFill>
                <a:effectLst/>
                <a:latin typeface="+mj-lt"/>
                <a:ea typeface="+mn-ea"/>
                <a:cs typeface="+mn-cs"/>
              </a:rPr>
              <a:t>LES0452 - Economia e Gestão do Agronegócio</a:t>
            </a:r>
            <a:endParaRPr lang="pt-BR" sz="1800" kern="1200" dirty="0" smtClean="0">
              <a:solidFill>
                <a:schemeClr val="tx1"/>
              </a:solidFill>
              <a:effectLst/>
              <a:latin typeface="+mj-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sz="9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49642071"/>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lgn="r"/>
            <a:fld id="{CCD717AA-EA39-47F3-8A0A-15B3575EDB53}" type="datetime1">
              <a:rPr lang="en-US" smtClean="0"/>
              <a:pPr algn="r"/>
              <a:t>6/26/2015</a:t>
            </a:fld>
            <a:endParaRPr lang="en-US" sz="1000" dirty="0">
              <a:solidFill>
                <a:schemeClr val="tx1">
                  <a:tint val="65000"/>
                </a:schemeClr>
              </a:solidFill>
            </a:endParaRPr>
          </a:p>
        </p:txBody>
      </p:sp>
      <p:sp>
        <p:nvSpPr>
          <p:cNvPr id="5" name="Espaço Reservado para Rodapé 4"/>
          <p:cNvSpPr>
            <a:spLocks noGrp="1"/>
          </p:cNvSpPr>
          <p:nvPr>
            <p:ph type="ftr" sz="quarter" idx="11"/>
          </p:nvPr>
        </p:nvSpPr>
        <p:spPr/>
        <p:txBody>
          <a:bodyPr/>
          <a:lstStyle/>
          <a:p>
            <a:endParaRPr lang="en-US" sz="1000" dirty="0">
              <a:solidFill>
                <a:sysClr val="windowText" lastClr="000000"/>
              </a:solidFill>
            </a:endParaRPr>
          </a:p>
        </p:txBody>
      </p:sp>
      <p:sp>
        <p:nvSpPr>
          <p:cNvPr id="6" name="Espaço Reservado para Número de Slide 5"/>
          <p:cNvSpPr>
            <a:spLocks noGrp="1"/>
          </p:cNvSpPr>
          <p:nvPr>
            <p:ph type="sldNum" sz="quarter" idx="12"/>
          </p:nvPr>
        </p:nvSpPr>
        <p:spPr/>
        <p:txBody>
          <a:bodyPr/>
          <a:lstStyle/>
          <a:p>
            <a:pPr algn="r"/>
            <a:fld id="{256D3EEF-DE4E-429D-8EC4-DDC531AFF587}" type="slidenum">
              <a:rPr lang="en-US" sz="1000" smtClean="0"/>
              <a:pPr algn="r"/>
              <a:t>‹nº›</a:t>
            </a:fld>
            <a:endParaRPr lang="en-US" sz="1000" dirty="0"/>
          </a:p>
        </p:txBody>
      </p:sp>
    </p:spTree>
    <p:extLst>
      <p:ext uri="{BB962C8B-B14F-4D97-AF65-F5344CB8AC3E}">
        <p14:creationId xmlns:p14="http://schemas.microsoft.com/office/powerpoint/2010/main" val="16249994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lgn="r"/>
            <a:fld id="{CCD717AA-EA39-47F3-8A0A-15B3575EDB53}" type="datetime1">
              <a:rPr lang="en-US" smtClean="0"/>
              <a:pPr algn="r"/>
              <a:t>6/26/2015</a:t>
            </a:fld>
            <a:endParaRPr lang="en-US" sz="1000" dirty="0">
              <a:solidFill>
                <a:schemeClr val="tx1">
                  <a:tint val="65000"/>
                </a:schemeClr>
              </a:solidFill>
            </a:endParaRPr>
          </a:p>
        </p:txBody>
      </p:sp>
      <p:sp>
        <p:nvSpPr>
          <p:cNvPr id="5" name="Espaço Reservado para Rodapé 4"/>
          <p:cNvSpPr>
            <a:spLocks noGrp="1"/>
          </p:cNvSpPr>
          <p:nvPr>
            <p:ph type="ftr" sz="quarter" idx="11"/>
          </p:nvPr>
        </p:nvSpPr>
        <p:spPr/>
        <p:txBody>
          <a:bodyPr/>
          <a:lstStyle/>
          <a:p>
            <a:endParaRPr lang="en-US" sz="1000" dirty="0">
              <a:solidFill>
                <a:sysClr val="windowText" lastClr="000000"/>
              </a:solidFill>
            </a:endParaRPr>
          </a:p>
        </p:txBody>
      </p:sp>
      <p:sp>
        <p:nvSpPr>
          <p:cNvPr id="6" name="Espaço Reservado para Número de Slide 5"/>
          <p:cNvSpPr>
            <a:spLocks noGrp="1"/>
          </p:cNvSpPr>
          <p:nvPr>
            <p:ph type="sldNum" sz="quarter" idx="12"/>
          </p:nvPr>
        </p:nvSpPr>
        <p:spPr/>
        <p:txBody>
          <a:bodyPr/>
          <a:lstStyle/>
          <a:p>
            <a:pPr algn="r"/>
            <a:fld id="{256D3EEF-DE4E-429D-8EC4-DDC531AFF587}" type="slidenum">
              <a:rPr lang="en-US" sz="1000" smtClean="0"/>
              <a:pPr algn="r"/>
              <a:t>‹nº›</a:t>
            </a:fld>
            <a:endParaRPr lang="en-US" sz="1000" dirty="0"/>
          </a:p>
        </p:txBody>
      </p:sp>
    </p:spTree>
    <p:extLst>
      <p:ext uri="{BB962C8B-B14F-4D97-AF65-F5344CB8AC3E}">
        <p14:creationId xmlns:p14="http://schemas.microsoft.com/office/powerpoint/2010/main" val="7592584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Rectangle 6"/>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a:solidFill>
                <a:srgbClr val="FFFFFF"/>
              </a:solidFill>
              <a:ea typeface="MS PGothic" pitchFamily="34" charset="-128"/>
            </a:endParaRPr>
          </a:p>
        </p:txBody>
      </p:sp>
      <p:sp>
        <p:nvSpPr>
          <p:cNvPr id="5" name="TextBox 7"/>
          <p:cNvSpPr txBox="1"/>
          <p:nvPr/>
        </p:nvSpPr>
        <p:spPr>
          <a:xfrm>
            <a:off x="223838" y="228600"/>
            <a:ext cx="260350" cy="554038"/>
          </a:xfrm>
          <a:prstGeom prst="rect">
            <a:avLst/>
          </a:prstGeom>
          <a:noFill/>
        </p:spPr>
        <p:txBody>
          <a:bodyPr lIns="0" tIns="0" rIns="0" bIns="0">
            <a:spAutoFit/>
          </a:bodyPr>
          <a:lstStyle>
            <a:lvl1pPr>
              <a:defRPr>
                <a:solidFill>
                  <a:schemeClr val="tx1"/>
                </a:solidFill>
                <a:latin typeface="Rockwell" pitchFamily="18" charset="0"/>
                <a:ea typeface="MS PGothic" pitchFamily="34" charset="-128"/>
              </a:defRPr>
            </a:lvl1pPr>
            <a:lvl2pPr marL="37931725" indent="-37474525">
              <a:defRPr>
                <a:solidFill>
                  <a:schemeClr val="tx1"/>
                </a:solidFill>
                <a:latin typeface="Rockwell" pitchFamily="18" charset="0"/>
                <a:ea typeface="MS PGothic" pitchFamily="34" charset="-128"/>
              </a:defRPr>
            </a:lvl2pPr>
            <a:lvl3pPr>
              <a:defRPr>
                <a:solidFill>
                  <a:schemeClr val="tx1"/>
                </a:solidFill>
                <a:latin typeface="Rockwell" pitchFamily="18" charset="0"/>
                <a:ea typeface="MS PGothic" pitchFamily="34" charset="-128"/>
              </a:defRPr>
            </a:lvl3pPr>
            <a:lvl4pPr>
              <a:defRPr>
                <a:solidFill>
                  <a:schemeClr val="tx1"/>
                </a:solidFill>
                <a:latin typeface="Rockwell" pitchFamily="18" charset="0"/>
                <a:ea typeface="MS PGothic" pitchFamily="34" charset="-128"/>
              </a:defRPr>
            </a:lvl4pPr>
            <a:lvl5pPr>
              <a:defRPr>
                <a:solidFill>
                  <a:schemeClr val="tx1"/>
                </a:solidFill>
                <a:latin typeface="Rockwell" pitchFamily="18" charset="0"/>
                <a:ea typeface="MS PGothic" pitchFamily="34" charset="-128"/>
              </a:defRPr>
            </a:lvl5pPr>
            <a:lvl6pPr marL="457200" fontAlgn="base">
              <a:spcBef>
                <a:spcPct val="0"/>
              </a:spcBef>
              <a:spcAft>
                <a:spcPct val="0"/>
              </a:spcAft>
              <a:defRPr>
                <a:solidFill>
                  <a:schemeClr val="tx1"/>
                </a:solidFill>
                <a:latin typeface="Rockwell" pitchFamily="18" charset="0"/>
                <a:ea typeface="MS PGothic" pitchFamily="34" charset="-128"/>
              </a:defRPr>
            </a:lvl6pPr>
            <a:lvl7pPr marL="914400" fontAlgn="base">
              <a:spcBef>
                <a:spcPct val="0"/>
              </a:spcBef>
              <a:spcAft>
                <a:spcPct val="0"/>
              </a:spcAft>
              <a:defRPr>
                <a:solidFill>
                  <a:schemeClr val="tx1"/>
                </a:solidFill>
                <a:latin typeface="Rockwell" pitchFamily="18" charset="0"/>
                <a:ea typeface="MS PGothic" pitchFamily="34" charset="-128"/>
              </a:defRPr>
            </a:lvl7pPr>
            <a:lvl8pPr marL="1371600" fontAlgn="base">
              <a:spcBef>
                <a:spcPct val="0"/>
              </a:spcBef>
              <a:spcAft>
                <a:spcPct val="0"/>
              </a:spcAft>
              <a:defRPr>
                <a:solidFill>
                  <a:schemeClr val="tx1"/>
                </a:solidFill>
                <a:latin typeface="Rockwell" pitchFamily="18" charset="0"/>
                <a:ea typeface="MS PGothic" pitchFamily="34" charset="-128"/>
              </a:defRPr>
            </a:lvl8pPr>
            <a:lvl9pPr marL="1828800" fontAlgn="base">
              <a:spcBef>
                <a:spcPct val="0"/>
              </a:spcBef>
              <a:spcAft>
                <a:spcPct val="0"/>
              </a:spcAft>
              <a:defRPr>
                <a:solidFill>
                  <a:schemeClr val="tx1"/>
                </a:solidFill>
                <a:latin typeface="Rockwell" pitchFamily="18" charset="0"/>
                <a:ea typeface="MS PGothic" pitchFamily="34" charset="-128"/>
              </a:defRPr>
            </a:lvl9pPr>
          </a:lstStyle>
          <a:p>
            <a:r>
              <a:rPr lang="pt-BR" sz="3600" b="1">
                <a:solidFill>
                  <a:srgbClr val="B870B8"/>
                </a:solidFill>
              </a:rPr>
              <a:t>+</a:t>
            </a:r>
          </a:p>
        </p:txBody>
      </p:sp>
      <p:sp>
        <p:nvSpPr>
          <p:cNvPr id="6" name="Rectangle 8"/>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a:solidFill>
                <a:srgbClr val="FFFFFF"/>
              </a:solidFill>
              <a:ea typeface="MS PGothic" pitchFamily="34" charset="-128"/>
            </a:endParaRP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7" name="Date Placeholder 3"/>
          <p:cNvSpPr>
            <a:spLocks noGrp="1"/>
          </p:cNvSpPr>
          <p:nvPr>
            <p:ph type="dt" sz="half" idx="10"/>
          </p:nvPr>
        </p:nvSpPr>
        <p:spPr/>
        <p:txBody>
          <a:bodyPr/>
          <a:lstStyle>
            <a:lvl1pPr>
              <a:defRPr/>
            </a:lvl1pPr>
          </a:lstStyle>
          <a:p>
            <a:fld id="{8B2393FB-C41E-4331-9193-3422E233F2B0}" type="datetime1">
              <a:rPr lang="pt-BR"/>
              <a:pPr/>
              <a:t>26/06/2015</a:t>
            </a:fld>
            <a:endParaRPr lang="pt-BR"/>
          </a:p>
        </p:txBody>
      </p:sp>
      <p:sp>
        <p:nvSpPr>
          <p:cNvPr id="8" name="Footer Placeholder 4"/>
          <p:cNvSpPr>
            <a:spLocks noGrp="1"/>
          </p:cNvSpPr>
          <p:nvPr>
            <p:ph type="ftr" sz="quarter" idx="11"/>
          </p:nvPr>
        </p:nvSpPr>
        <p:spPr/>
        <p:txBody>
          <a:bodyPr/>
          <a:lstStyle>
            <a:lvl1pPr>
              <a:defRPr/>
            </a:lvl1pPr>
          </a:lstStyle>
          <a:p>
            <a:endParaRPr lang="pt-BR"/>
          </a:p>
        </p:txBody>
      </p:sp>
      <p:sp>
        <p:nvSpPr>
          <p:cNvPr id="9" name="Slide Number Placeholder 5"/>
          <p:cNvSpPr>
            <a:spLocks noGrp="1"/>
          </p:cNvSpPr>
          <p:nvPr>
            <p:ph type="sldNum" sz="quarter" idx="12"/>
          </p:nvPr>
        </p:nvSpPr>
        <p:spPr/>
        <p:txBody>
          <a:bodyPr/>
          <a:lstStyle>
            <a:lvl1pPr>
              <a:defRPr/>
            </a:lvl1pPr>
          </a:lstStyle>
          <a:p>
            <a:fld id="{43371B5C-5D6D-4FBA-B08A-4583AAFAD364}" type="slidenum">
              <a:rPr lang="pt-BR"/>
              <a:pPr/>
              <a:t>‹nº›</a:t>
            </a:fld>
            <a:endParaRPr lang="pt-BR"/>
          </a:p>
        </p:txBody>
      </p:sp>
    </p:spTree>
    <p:extLst>
      <p:ext uri="{BB962C8B-B14F-4D97-AF65-F5344CB8AC3E}">
        <p14:creationId xmlns:p14="http://schemas.microsoft.com/office/powerpoint/2010/main" val="414112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CEF607B-A47E-422C-9BEF-122CCDB7C526}" type="datetime1">
              <a:rPr lang="en-US" smtClean="0"/>
              <a:pPr/>
              <a:t>6/26/2015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82144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pPr algn="r"/>
            <a:fld id="{CCD717AA-EA39-47F3-8A0A-15B3575EDB53}" type="datetime1">
              <a:rPr lang="en-US" smtClean="0"/>
              <a:pPr algn="r"/>
              <a:t>6/26/2015</a:t>
            </a:fld>
            <a:endParaRPr lang="en-US" sz="1000" dirty="0">
              <a:solidFill>
                <a:schemeClr val="tx1">
                  <a:tint val="65000"/>
                </a:schemeClr>
              </a:solidFill>
            </a:endParaRPr>
          </a:p>
        </p:txBody>
      </p:sp>
      <p:sp>
        <p:nvSpPr>
          <p:cNvPr id="5" name="Espaço Reservado para Rodapé 4"/>
          <p:cNvSpPr>
            <a:spLocks noGrp="1"/>
          </p:cNvSpPr>
          <p:nvPr>
            <p:ph type="ftr" sz="quarter" idx="11"/>
          </p:nvPr>
        </p:nvSpPr>
        <p:spPr/>
        <p:txBody>
          <a:bodyPr/>
          <a:lstStyle/>
          <a:p>
            <a:endParaRPr lang="en-US" sz="1000" dirty="0">
              <a:solidFill>
                <a:sysClr val="windowText" lastClr="000000"/>
              </a:solidFill>
            </a:endParaRPr>
          </a:p>
        </p:txBody>
      </p:sp>
      <p:sp>
        <p:nvSpPr>
          <p:cNvPr id="6" name="Espaço Reservado para Número de Slide 5"/>
          <p:cNvSpPr>
            <a:spLocks noGrp="1"/>
          </p:cNvSpPr>
          <p:nvPr>
            <p:ph type="sldNum" sz="quarter" idx="12"/>
          </p:nvPr>
        </p:nvSpPr>
        <p:spPr/>
        <p:txBody>
          <a:bodyPr/>
          <a:lstStyle/>
          <a:p>
            <a:pPr algn="r"/>
            <a:fld id="{256D3EEF-DE4E-429D-8EC4-DDC531AFF587}" type="slidenum">
              <a:rPr lang="en-US" sz="1000" smtClean="0"/>
              <a:pPr algn="r"/>
              <a:t>‹nº›</a:t>
            </a:fld>
            <a:endParaRPr lang="en-US" sz="1000" dirty="0"/>
          </a:p>
        </p:txBody>
      </p:sp>
      <p:pic>
        <p:nvPicPr>
          <p:cNvPr id="7"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2400" y="215106"/>
            <a:ext cx="639762" cy="941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62555"/>
            <a:ext cx="1258888" cy="9604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userDrawn="1"/>
        </p:nvSpPr>
        <p:spPr bwMode="auto">
          <a:xfrm>
            <a:off x="2016717" y="62555"/>
            <a:ext cx="5110566"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mj-lt"/>
                <a:ea typeface="Calibri" pitchFamily="34" charset="0"/>
                <a:cs typeface="Times New Roman" pitchFamily="18" charset="0"/>
              </a:rPr>
              <a:t>Universidade de São Paulo</a:t>
            </a:r>
            <a:endParaRPr kumimoji="0" lang="pt-BR" sz="9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mj-lt"/>
                <a:ea typeface="Calibri" pitchFamily="34" charset="0"/>
                <a:cs typeface="Times New Roman" pitchFamily="18" charset="0"/>
              </a:rPr>
              <a:t>Escola Superior de Agricultura “Luiz de Queiroz”</a:t>
            </a:r>
            <a:endParaRPr kumimoji="0" lang="pt-BR" sz="9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mj-lt"/>
                <a:ea typeface="Calibri" pitchFamily="34" charset="0"/>
                <a:cs typeface="Times New Roman" pitchFamily="18" charset="0"/>
              </a:rPr>
              <a:t>Departamento de Economia, Administração e Sociologia</a:t>
            </a:r>
          </a:p>
          <a:p>
            <a:pPr marL="0" marR="0" lvl="0" indent="0" algn="ctr" defTabSz="914400" rtl="0" eaLnBrk="0" fontAlgn="base" latinLnBrk="0" hangingPunct="0">
              <a:lnSpc>
                <a:spcPct val="100000"/>
              </a:lnSpc>
              <a:spcBef>
                <a:spcPct val="0"/>
              </a:spcBef>
              <a:spcAft>
                <a:spcPct val="0"/>
              </a:spcAft>
              <a:buClrTx/>
              <a:buSzTx/>
              <a:buFontTx/>
              <a:buNone/>
              <a:tabLst/>
              <a:defRPr/>
            </a:pPr>
            <a:r>
              <a:rPr lang="pt-BR" sz="1800" b="1" kern="1200" dirty="0" smtClean="0">
                <a:solidFill>
                  <a:schemeClr val="tx1"/>
                </a:solidFill>
                <a:effectLst/>
                <a:latin typeface="+mj-lt"/>
                <a:ea typeface="+mn-ea"/>
                <a:cs typeface="+mn-cs"/>
              </a:rPr>
              <a:t>LES0452 - Economia e Gestão do Agronegócio</a:t>
            </a:r>
            <a:endParaRPr lang="pt-BR" sz="1800" kern="1200" dirty="0" smtClean="0">
              <a:solidFill>
                <a:schemeClr val="tx1"/>
              </a:solidFill>
              <a:effectLst/>
              <a:latin typeface="+mj-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sz="9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88432248"/>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algn="r"/>
            <a:fld id="{CCD717AA-EA39-47F3-8A0A-15B3575EDB53}" type="datetime1">
              <a:rPr lang="en-US" smtClean="0"/>
              <a:pPr algn="r"/>
              <a:t>6/26/2015</a:t>
            </a:fld>
            <a:endParaRPr lang="en-US" sz="1000" dirty="0">
              <a:solidFill>
                <a:schemeClr val="tx1">
                  <a:tint val="65000"/>
                </a:schemeClr>
              </a:solidFill>
            </a:endParaRPr>
          </a:p>
        </p:txBody>
      </p:sp>
      <p:sp>
        <p:nvSpPr>
          <p:cNvPr id="6" name="Espaço Reservado para Rodapé 5"/>
          <p:cNvSpPr>
            <a:spLocks noGrp="1"/>
          </p:cNvSpPr>
          <p:nvPr>
            <p:ph type="ftr" sz="quarter" idx="11"/>
          </p:nvPr>
        </p:nvSpPr>
        <p:spPr/>
        <p:txBody>
          <a:bodyPr/>
          <a:lstStyle/>
          <a:p>
            <a:endParaRPr lang="en-US" sz="1000" dirty="0">
              <a:solidFill>
                <a:sysClr val="windowText" lastClr="000000"/>
              </a:solidFill>
            </a:endParaRPr>
          </a:p>
        </p:txBody>
      </p:sp>
      <p:sp>
        <p:nvSpPr>
          <p:cNvPr id="7" name="Espaço Reservado para Número de Slide 6"/>
          <p:cNvSpPr>
            <a:spLocks noGrp="1"/>
          </p:cNvSpPr>
          <p:nvPr>
            <p:ph type="sldNum" sz="quarter" idx="12"/>
          </p:nvPr>
        </p:nvSpPr>
        <p:spPr/>
        <p:txBody>
          <a:bodyPr/>
          <a:lstStyle/>
          <a:p>
            <a:pPr algn="r"/>
            <a:fld id="{256D3EEF-DE4E-429D-8EC4-DDC531AFF587}" type="slidenum">
              <a:rPr lang="en-US" sz="1000" smtClean="0"/>
              <a:pPr algn="r"/>
              <a:t>‹nº›</a:t>
            </a:fld>
            <a:endParaRPr lang="en-US" sz="1000" dirty="0"/>
          </a:p>
        </p:txBody>
      </p:sp>
    </p:spTree>
    <p:extLst>
      <p:ext uri="{BB962C8B-B14F-4D97-AF65-F5344CB8AC3E}">
        <p14:creationId xmlns:p14="http://schemas.microsoft.com/office/powerpoint/2010/main" val="17446478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algn="r"/>
            <a:fld id="{CCD717AA-EA39-47F3-8A0A-15B3575EDB53}" type="datetime1">
              <a:rPr lang="en-US" smtClean="0"/>
              <a:pPr algn="r"/>
              <a:t>6/26/2015</a:t>
            </a:fld>
            <a:endParaRPr lang="en-US" sz="1000" dirty="0">
              <a:solidFill>
                <a:schemeClr val="tx1">
                  <a:tint val="65000"/>
                </a:schemeClr>
              </a:solidFill>
            </a:endParaRPr>
          </a:p>
        </p:txBody>
      </p:sp>
      <p:sp>
        <p:nvSpPr>
          <p:cNvPr id="8" name="Espaço Reservado para Rodapé 7"/>
          <p:cNvSpPr>
            <a:spLocks noGrp="1"/>
          </p:cNvSpPr>
          <p:nvPr>
            <p:ph type="ftr" sz="quarter" idx="11"/>
          </p:nvPr>
        </p:nvSpPr>
        <p:spPr/>
        <p:txBody>
          <a:bodyPr/>
          <a:lstStyle/>
          <a:p>
            <a:endParaRPr lang="en-US" sz="1000" dirty="0">
              <a:solidFill>
                <a:sysClr val="windowText" lastClr="000000"/>
              </a:solidFill>
            </a:endParaRPr>
          </a:p>
        </p:txBody>
      </p:sp>
      <p:sp>
        <p:nvSpPr>
          <p:cNvPr id="9" name="Espaço Reservado para Número de Slide 8"/>
          <p:cNvSpPr>
            <a:spLocks noGrp="1"/>
          </p:cNvSpPr>
          <p:nvPr>
            <p:ph type="sldNum" sz="quarter" idx="12"/>
          </p:nvPr>
        </p:nvSpPr>
        <p:spPr/>
        <p:txBody>
          <a:bodyPr/>
          <a:lstStyle/>
          <a:p>
            <a:pPr algn="r"/>
            <a:fld id="{256D3EEF-DE4E-429D-8EC4-DDC531AFF587}" type="slidenum">
              <a:rPr lang="en-US" sz="1000" smtClean="0"/>
              <a:pPr algn="r"/>
              <a:t>‹nº›</a:t>
            </a:fld>
            <a:endParaRPr lang="en-US" sz="1000" dirty="0"/>
          </a:p>
        </p:txBody>
      </p:sp>
    </p:spTree>
    <p:extLst>
      <p:ext uri="{BB962C8B-B14F-4D97-AF65-F5344CB8AC3E}">
        <p14:creationId xmlns:p14="http://schemas.microsoft.com/office/powerpoint/2010/main" val="819674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algn="r"/>
            <a:fld id="{CCD717AA-EA39-47F3-8A0A-15B3575EDB53}" type="datetime1">
              <a:rPr lang="en-US" smtClean="0"/>
              <a:pPr algn="r"/>
              <a:t>6/26/2015</a:t>
            </a:fld>
            <a:endParaRPr lang="en-US" sz="1000" dirty="0">
              <a:solidFill>
                <a:schemeClr val="tx1">
                  <a:tint val="65000"/>
                </a:schemeClr>
              </a:solidFill>
            </a:endParaRPr>
          </a:p>
        </p:txBody>
      </p:sp>
      <p:sp>
        <p:nvSpPr>
          <p:cNvPr id="4" name="Espaço Reservado para Rodapé 3"/>
          <p:cNvSpPr>
            <a:spLocks noGrp="1"/>
          </p:cNvSpPr>
          <p:nvPr>
            <p:ph type="ftr" sz="quarter" idx="11"/>
          </p:nvPr>
        </p:nvSpPr>
        <p:spPr/>
        <p:txBody>
          <a:bodyPr/>
          <a:lstStyle/>
          <a:p>
            <a:endParaRPr lang="en-US" sz="1000" dirty="0">
              <a:solidFill>
                <a:sysClr val="windowText" lastClr="000000"/>
              </a:solidFill>
            </a:endParaRPr>
          </a:p>
        </p:txBody>
      </p:sp>
      <p:sp>
        <p:nvSpPr>
          <p:cNvPr id="5" name="Espaço Reservado para Número de Slide 4"/>
          <p:cNvSpPr>
            <a:spLocks noGrp="1"/>
          </p:cNvSpPr>
          <p:nvPr>
            <p:ph type="sldNum" sz="quarter" idx="12"/>
          </p:nvPr>
        </p:nvSpPr>
        <p:spPr/>
        <p:txBody>
          <a:bodyPr/>
          <a:lstStyle/>
          <a:p>
            <a:pPr algn="r"/>
            <a:fld id="{256D3EEF-DE4E-429D-8EC4-DDC531AFF587}" type="slidenum">
              <a:rPr lang="en-US" sz="1000" smtClean="0"/>
              <a:pPr algn="r"/>
              <a:t>‹nº›</a:t>
            </a:fld>
            <a:endParaRPr lang="en-US" sz="1000" dirty="0"/>
          </a:p>
        </p:txBody>
      </p:sp>
    </p:spTree>
    <p:extLst>
      <p:ext uri="{BB962C8B-B14F-4D97-AF65-F5344CB8AC3E}">
        <p14:creationId xmlns:p14="http://schemas.microsoft.com/office/powerpoint/2010/main" val="33505138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lgn="r"/>
            <a:fld id="{CCD717AA-EA39-47F3-8A0A-15B3575EDB53}" type="datetime1">
              <a:rPr lang="en-US" smtClean="0"/>
              <a:pPr algn="r"/>
              <a:t>6/26/2015</a:t>
            </a:fld>
            <a:endParaRPr lang="en-US" sz="1000" dirty="0">
              <a:solidFill>
                <a:schemeClr val="tx1">
                  <a:tint val="65000"/>
                </a:schemeClr>
              </a:solidFill>
            </a:endParaRPr>
          </a:p>
        </p:txBody>
      </p:sp>
      <p:sp>
        <p:nvSpPr>
          <p:cNvPr id="3" name="Espaço Reservado para Rodapé 2"/>
          <p:cNvSpPr>
            <a:spLocks noGrp="1"/>
          </p:cNvSpPr>
          <p:nvPr>
            <p:ph type="ftr" sz="quarter" idx="11"/>
          </p:nvPr>
        </p:nvSpPr>
        <p:spPr/>
        <p:txBody>
          <a:bodyPr/>
          <a:lstStyle/>
          <a:p>
            <a:endParaRPr lang="en-US" sz="1000" dirty="0">
              <a:solidFill>
                <a:sysClr val="windowText" lastClr="000000"/>
              </a:solidFill>
            </a:endParaRPr>
          </a:p>
        </p:txBody>
      </p:sp>
      <p:sp>
        <p:nvSpPr>
          <p:cNvPr id="4" name="Espaço Reservado para Número de Slide 3"/>
          <p:cNvSpPr>
            <a:spLocks noGrp="1"/>
          </p:cNvSpPr>
          <p:nvPr>
            <p:ph type="sldNum" sz="quarter" idx="12"/>
          </p:nvPr>
        </p:nvSpPr>
        <p:spPr/>
        <p:txBody>
          <a:bodyPr/>
          <a:lstStyle/>
          <a:p>
            <a:pPr algn="r"/>
            <a:fld id="{256D3EEF-DE4E-429D-8EC4-DDC531AFF587}" type="slidenum">
              <a:rPr lang="en-US" sz="1000" smtClean="0"/>
              <a:pPr algn="r"/>
              <a:t>‹nº›</a:t>
            </a:fld>
            <a:endParaRPr lang="en-US" sz="1000" dirty="0"/>
          </a:p>
        </p:txBody>
      </p:sp>
    </p:spTree>
    <p:extLst>
      <p:ext uri="{BB962C8B-B14F-4D97-AF65-F5344CB8AC3E}">
        <p14:creationId xmlns:p14="http://schemas.microsoft.com/office/powerpoint/2010/main" val="41045711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algn="r"/>
            <a:fld id="{CCD717AA-EA39-47F3-8A0A-15B3575EDB53}" type="datetime1">
              <a:rPr lang="en-US" smtClean="0"/>
              <a:pPr algn="r"/>
              <a:t>6/26/2015</a:t>
            </a:fld>
            <a:endParaRPr lang="en-US" sz="1000" dirty="0">
              <a:solidFill>
                <a:schemeClr val="tx1">
                  <a:tint val="65000"/>
                </a:schemeClr>
              </a:solidFill>
            </a:endParaRPr>
          </a:p>
        </p:txBody>
      </p:sp>
      <p:sp>
        <p:nvSpPr>
          <p:cNvPr id="6" name="Espaço Reservado para Rodapé 5"/>
          <p:cNvSpPr>
            <a:spLocks noGrp="1"/>
          </p:cNvSpPr>
          <p:nvPr>
            <p:ph type="ftr" sz="quarter" idx="11"/>
          </p:nvPr>
        </p:nvSpPr>
        <p:spPr/>
        <p:txBody>
          <a:bodyPr/>
          <a:lstStyle/>
          <a:p>
            <a:endParaRPr lang="en-US" sz="1000" dirty="0">
              <a:solidFill>
                <a:sysClr val="windowText" lastClr="000000"/>
              </a:solidFill>
            </a:endParaRPr>
          </a:p>
        </p:txBody>
      </p:sp>
      <p:sp>
        <p:nvSpPr>
          <p:cNvPr id="7" name="Espaço Reservado para Número de Slide 6"/>
          <p:cNvSpPr>
            <a:spLocks noGrp="1"/>
          </p:cNvSpPr>
          <p:nvPr>
            <p:ph type="sldNum" sz="quarter" idx="12"/>
          </p:nvPr>
        </p:nvSpPr>
        <p:spPr/>
        <p:txBody>
          <a:bodyPr/>
          <a:lstStyle/>
          <a:p>
            <a:pPr algn="r"/>
            <a:fld id="{256D3EEF-DE4E-429D-8EC4-DDC531AFF587}" type="slidenum">
              <a:rPr lang="en-US" sz="1000" smtClean="0"/>
              <a:pPr algn="r"/>
              <a:t>‹nº›</a:t>
            </a:fld>
            <a:endParaRPr lang="en-US" sz="1000" dirty="0"/>
          </a:p>
        </p:txBody>
      </p:sp>
    </p:spTree>
    <p:extLst>
      <p:ext uri="{BB962C8B-B14F-4D97-AF65-F5344CB8AC3E}">
        <p14:creationId xmlns:p14="http://schemas.microsoft.com/office/powerpoint/2010/main" val="24140228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algn="r"/>
            <a:fld id="{CCD717AA-EA39-47F3-8A0A-15B3575EDB53}" type="datetime1">
              <a:rPr lang="en-US" smtClean="0"/>
              <a:pPr algn="r"/>
              <a:t>6/26/2015</a:t>
            </a:fld>
            <a:endParaRPr lang="en-US" sz="1000" dirty="0">
              <a:solidFill>
                <a:schemeClr val="tx1">
                  <a:tint val="65000"/>
                </a:schemeClr>
              </a:solidFill>
            </a:endParaRPr>
          </a:p>
        </p:txBody>
      </p:sp>
      <p:sp>
        <p:nvSpPr>
          <p:cNvPr id="6" name="Espaço Reservado para Rodapé 5"/>
          <p:cNvSpPr>
            <a:spLocks noGrp="1"/>
          </p:cNvSpPr>
          <p:nvPr>
            <p:ph type="ftr" sz="quarter" idx="11"/>
          </p:nvPr>
        </p:nvSpPr>
        <p:spPr/>
        <p:txBody>
          <a:bodyPr/>
          <a:lstStyle/>
          <a:p>
            <a:endParaRPr lang="en-US" sz="1000" dirty="0">
              <a:solidFill>
                <a:sysClr val="windowText" lastClr="000000"/>
              </a:solidFill>
            </a:endParaRPr>
          </a:p>
        </p:txBody>
      </p:sp>
      <p:sp>
        <p:nvSpPr>
          <p:cNvPr id="7" name="Espaço Reservado para Número de Slide 6"/>
          <p:cNvSpPr>
            <a:spLocks noGrp="1"/>
          </p:cNvSpPr>
          <p:nvPr>
            <p:ph type="sldNum" sz="quarter" idx="12"/>
          </p:nvPr>
        </p:nvSpPr>
        <p:spPr/>
        <p:txBody>
          <a:bodyPr/>
          <a:lstStyle/>
          <a:p>
            <a:pPr algn="r"/>
            <a:fld id="{256D3EEF-DE4E-429D-8EC4-DDC531AFF587}" type="slidenum">
              <a:rPr lang="en-US" sz="1000" smtClean="0"/>
              <a:pPr algn="r"/>
              <a:t>‹nº›</a:t>
            </a:fld>
            <a:endParaRPr lang="en-US" sz="1000" dirty="0"/>
          </a:p>
        </p:txBody>
      </p:sp>
    </p:spTree>
    <p:extLst>
      <p:ext uri="{BB962C8B-B14F-4D97-AF65-F5344CB8AC3E}">
        <p14:creationId xmlns:p14="http://schemas.microsoft.com/office/powerpoint/2010/main" val="3105970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CCD717AA-EA39-47F3-8A0A-15B3575EDB53}" type="datetime1">
              <a:rPr lang="en-US" smtClean="0"/>
              <a:pPr algn="r"/>
              <a:t>6/26/2015</a:t>
            </a:fld>
            <a:endParaRPr lang="en-US" sz="1000" dirty="0">
              <a:solidFill>
                <a:schemeClr val="tx1">
                  <a:tint val="65000"/>
                </a:scheme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solidFill>
                <a:sysClr val="windowText" lastClr="000000"/>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256D3EEF-DE4E-429D-8EC4-DDC531AFF587}" type="slidenum">
              <a:rPr lang="en-US" sz="1000" smtClean="0"/>
              <a:pPr algn="r"/>
              <a:t>‹nº›</a:t>
            </a:fld>
            <a:endParaRPr lang="en-US" sz="1000" dirty="0"/>
          </a:p>
        </p:txBody>
      </p:sp>
    </p:spTree>
    <p:extLst>
      <p:ext uri="{BB962C8B-B14F-4D97-AF65-F5344CB8AC3E}">
        <p14:creationId xmlns:p14="http://schemas.microsoft.com/office/powerpoint/2010/main" val="195737855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VjYIzAg5uA8" TargetMode="External"/><Relationship Id="rId2" Type="http://schemas.openxmlformats.org/officeDocument/2006/relationships/hyperlink" Target="http://ipgn.iea.com.br/ipg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germana@sebraepb.com.br" TargetMode="External"/><Relationship Id="rId2" Type="http://schemas.openxmlformats.org/officeDocument/2006/relationships/hyperlink" Target="mailto:arlindaleite@terra.com.br" TargetMode="External"/><Relationship Id="rId1" Type="http://schemas.openxmlformats.org/officeDocument/2006/relationships/slideLayout" Target="../slideLayouts/slideLayout12.xml"/><Relationship Id="rId4" Type="http://schemas.openxmlformats.org/officeDocument/2006/relationships/hyperlink" Target="mailto:mjborba@gmail.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45xrq0wpqv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1.xml.rels><?xml version="1.0" encoding="UTF-8" standalone="yes"?>
<Relationships xmlns="http://schemas.openxmlformats.org/package/2006/relationships"><Relationship Id="rId2" Type="http://schemas.openxmlformats.org/officeDocument/2006/relationships/hyperlink" Target="http://www.abic.com.br/" TargetMode="Externa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192088" y="3501008"/>
            <a:ext cx="8735888" cy="533400"/>
          </a:xfrm>
        </p:spPr>
        <p:txBody>
          <a:bodyPr>
            <a:noAutofit/>
          </a:bodyPr>
          <a:lstStyle>
            <a:extLst/>
          </a:lstStyle>
          <a:p>
            <a:r>
              <a:rPr lang="pt-BR" sz="4000" b="1" dirty="0" smtClean="0">
                <a:effectLst>
                  <a:outerShdw blurRad="38100" dist="38100" dir="2700000" algn="tl">
                    <a:srgbClr val="000000">
                      <a:alpha val="43137"/>
                    </a:srgbClr>
                  </a:outerShdw>
                </a:effectLst>
              </a:rPr>
              <a:t>EMPREENDEDORISMO E PLANO DE NEGÓCIOS</a:t>
            </a:r>
            <a:endParaRPr lang="en-US" sz="4000" b="1" dirty="0">
              <a:effectLst>
                <a:outerShdw blurRad="38100" dist="38100" dir="2700000" algn="tl">
                  <a:srgbClr val="000000">
                    <a:alpha val="43137"/>
                  </a:srgbClr>
                </a:outerShdw>
              </a:effectLst>
            </a:endParaRPr>
          </a:p>
        </p:txBody>
      </p:sp>
      <p:sp>
        <p:nvSpPr>
          <p:cNvPr id="4" name="CaixaDeTexto 3"/>
          <p:cNvSpPr txBox="1"/>
          <p:nvPr/>
        </p:nvSpPr>
        <p:spPr>
          <a:xfrm>
            <a:off x="4427984" y="5115540"/>
            <a:ext cx="876715" cy="369332"/>
          </a:xfrm>
          <a:prstGeom prst="rect">
            <a:avLst/>
          </a:prstGeom>
          <a:noFill/>
        </p:spPr>
        <p:txBody>
          <a:bodyPr wrap="none" rtlCol="0">
            <a:spAutoFit/>
          </a:bodyPr>
          <a:lstStyle/>
          <a:p>
            <a:r>
              <a:rPr lang="pt-BR" dirty="0" smtClean="0"/>
              <a:t>FONTE:</a:t>
            </a:r>
            <a:endParaRPr lang="pt-BR" dirty="0"/>
          </a:p>
        </p:txBody>
      </p:sp>
      <p:sp>
        <p:nvSpPr>
          <p:cNvPr id="5" name="Retângulo 4"/>
          <p:cNvSpPr/>
          <p:nvPr/>
        </p:nvSpPr>
        <p:spPr>
          <a:xfrm>
            <a:off x="4355976" y="5589240"/>
            <a:ext cx="4572000" cy="923330"/>
          </a:xfrm>
          <a:prstGeom prst="rect">
            <a:avLst/>
          </a:prstGeom>
        </p:spPr>
        <p:txBody>
          <a:bodyPr>
            <a:spAutoFit/>
          </a:bodyPr>
          <a:lstStyle/>
          <a:p>
            <a:r>
              <a:rPr lang="pt-BR" b="1" dirty="0" smtClean="0">
                <a:effectLst>
                  <a:outerShdw blurRad="38100" dist="38100" dir="2700000" algn="tl">
                    <a:srgbClr val="000000">
                      <a:alpha val="43137"/>
                    </a:srgbClr>
                  </a:outerShdw>
                </a:effectLst>
              </a:rPr>
              <a:t>Como elaborar um plano de negócios? Sebrae – Brasília, 2013</a:t>
            </a:r>
          </a:p>
          <a:p>
            <a:endParaRPr lang="pt-BR"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156325" y="-26988"/>
            <a:ext cx="2987675" cy="1143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000" smtClean="0"/>
              <a:t>Plano de Negócios</a:t>
            </a:r>
          </a:p>
        </p:txBody>
      </p:sp>
      <p:sp>
        <p:nvSpPr>
          <p:cNvPr id="5" name="Espaço Reservado para Conteúdo 2"/>
          <p:cNvSpPr txBox="1">
            <a:spLocks/>
          </p:cNvSpPr>
          <p:nvPr/>
        </p:nvSpPr>
        <p:spPr>
          <a:xfrm>
            <a:off x="457200" y="1484313"/>
            <a:ext cx="7859216" cy="18002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charset="0"/>
              <a:buNone/>
            </a:pPr>
            <a:r>
              <a:rPr lang="pt-BR" sz="2400" dirty="0" smtClean="0"/>
              <a:t>	</a:t>
            </a:r>
            <a:r>
              <a:rPr lang="pt-BR" sz="2400" b="1" dirty="0" smtClean="0"/>
              <a:t>Definição</a:t>
            </a:r>
          </a:p>
          <a:p>
            <a:pPr algn="just">
              <a:buFont typeface="Arial" charset="0"/>
              <a:buNone/>
            </a:pPr>
            <a:r>
              <a:rPr lang="pt-BR" sz="2400" dirty="0" smtClean="0"/>
              <a:t>	É um documento que demonstra a viabilidade de mercado e financeira de um empreendimento, visando conseguir apoiadores e financiadores para o negócio. Deve ter um perfil de vendas, pois o que se busca é “vender” uma ideia a alguém.</a:t>
            </a:r>
          </a:p>
          <a:p>
            <a:pPr algn="just">
              <a:buFont typeface="Arial" charset="0"/>
              <a:buNone/>
            </a:pPr>
            <a:endParaRPr lang="pt-BR" sz="2400" dirty="0" smtClean="0"/>
          </a:p>
          <a:p>
            <a:pPr algn="just">
              <a:buFont typeface="Arial" charset="0"/>
              <a:buNone/>
            </a:pPr>
            <a:endParaRPr lang="pt-BR" sz="2400" dirty="0" smtClean="0"/>
          </a:p>
          <a:p>
            <a:pPr algn="just">
              <a:buFont typeface="Arial" charset="0"/>
              <a:buNone/>
            </a:pPr>
            <a:endParaRPr lang="pt-BR" sz="2400" dirty="0" smtClean="0"/>
          </a:p>
        </p:txBody>
      </p:sp>
      <p:sp>
        <p:nvSpPr>
          <p:cNvPr id="6" name="Retângulo 10"/>
          <p:cNvSpPr>
            <a:spLocks noChangeArrowheads="1"/>
          </p:cNvSpPr>
          <p:nvPr/>
        </p:nvSpPr>
        <p:spPr bwMode="auto">
          <a:xfrm>
            <a:off x="827088" y="3500438"/>
            <a:ext cx="748932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pt-BR" sz="2400" dirty="0">
                <a:latin typeface="Calibri" pitchFamily="34" charset="0"/>
              </a:rPr>
              <a:t>A essência desse processo é levantar uma série de perguntas críticas e oferecer respostas a elas.  Ao final, seu plano irá colaborar para que você possa responder à seguinte pergunta: </a:t>
            </a:r>
            <a:r>
              <a:rPr lang="pt-BR" sz="2400" b="1" dirty="0">
                <a:latin typeface="Calibri" pitchFamily="34" charset="0"/>
              </a:rPr>
              <a:t>“Vale a pena abrir, manter ou ampliar o meu negócio?”</a:t>
            </a:r>
          </a:p>
        </p:txBody>
      </p:sp>
      <p:sp>
        <p:nvSpPr>
          <p:cNvPr id="8" name="Retângulo 7"/>
          <p:cNvSpPr/>
          <p:nvPr/>
        </p:nvSpPr>
        <p:spPr>
          <a:xfrm>
            <a:off x="4139952" y="5845914"/>
            <a:ext cx="4801379" cy="369332"/>
          </a:xfrm>
          <a:prstGeom prst="rect">
            <a:avLst/>
          </a:prstGeom>
        </p:spPr>
        <p:txBody>
          <a:bodyPr wrap="none">
            <a:spAutoFit/>
          </a:bodyPr>
          <a:lstStyle/>
          <a:p>
            <a:r>
              <a:rPr lang="pt-BR" dirty="0" smtClean="0"/>
              <a:t>Prof. Esp. Fernando Aarão Melo (PUC – GO)</a:t>
            </a:r>
            <a:endParaRPr lang="pt-BR" dirty="0"/>
          </a:p>
        </p:txBody>
      </p:sp>
    </p:spTree>
    <p:extLst>
      <p:ext uri="{BB962C8B-B14F-4D97-AF65-F5344CB8AC3E}">
        <p14:creationId xmlns:p14="http://schemas.microsoft.com/office/powerpoint/2010/main" val="3753491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a:lstStyle/>
          <a:p>
            <a:r>
              <a:rPr lang="pt-BR" dirty="0" smtClean="0"/>
              <a:t>Plano de Negócio</a:t>
            </a:r>
            <a:endParaRPr lang="pt-BR" dirty="0"/>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2715457505"/>
              </p:ext>
            </p:extLst>
          </p:nvPr>
        </p:nvGraphicFramePr>
        <p:xfrm>
          <a:off x="611560" y="3068960"/>
          <a:ext cx="8229600" cy="363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4178864657"/>
              </p:ext>
            </p:extLst>
          </p:nvPr>
        </p:nvGraphicFramePr>
        <p:xfrm>
          <a:off x="179512" y="1268760"/>
          <a:ext cx="8784976" cy="1754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8660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979712" y="692696"/>
            <a:ext cx="5184824"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pt-BR" sz="2800" b="1" dirty="0">
                <a:latin typeface="Calibri" pitchFamily="34" charset="0"/>
              </a:rPr>
              <a:t>Por que  fazer um Plano de Negócios? </a:t>
            </a:r>
            <a:endParaRPr lang="pt-BR" sz="2800" dirty="0">
              <a:latin typeface="Calibri" pitchFamily="34" charset="0"/>
            </a:endParaRPr>
          </a:p>
          <a:p>
            <a:endParaRPr lang="pt-BR" sz="2800" b="1" dirty="0">
              <a:latin typeface="Calibri" pitchFamily="34" charset="0"/>
              <a:ea typeface="Calibri" pitchFamily="34" charset="0"/>
              <a:cs typeface="Arial" charset="0"/>
            </a:endParaRPr>
          </a:p>
          <a:p>
            <a:endParaRPr lang="pt-BR" sz="2800" dirty="0">
              <a:latin typeface="Calibri" pitchFamily="34" charset="0"/>
              <a:ea typeface="Calibri" pitchFamily="34" charset="0"/>
              <a:cs typeface="Calibri" pitchFamily="34" charset="0"/>
            </a:endParaRPr>
          </a:p>
        </p:txBody>
      </p:sp>
      <p:graphicFrame>
        <p:nvGraphicFramePr>
          <p:cNvPr id="5" name="Diagrama 4"/>
          <p:cNvGraphicFramePr/>
          <p:nvPr>
            <p:extLst>
              <p:ext uri="{D42A27DB-BD31-4B8C-83A1-F6EECF244321}">
                <p14:modId xmlns:p14="http://schemas.microsoft.com/office/powerpoint/2010/main" val="721886594"/>
              </p:ext>
            </p:extLst>
          </p:nvPr>
        </p:nvGraphicFramePr>
        <p:xfrm>
          <a:off x="1331640" y="2579192"/>
          <a:ext cx="6798453"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ângulo 5"/>
          <p:cNvSpPr/>
          <p:nvPr/>
        </p:nvSpPr>
        <p:spPr>
          <a:xfrm>
            <a:off x="4067944" y="6156012"/>
            <a:ext cx="4801379" cy="369332"/>
          </a:xfrm>
          <a:prstGeom prst="rect">
            <a:avLst/>
          </a:prstGeom>
        </p:spPr>
        <p:txBody>
          <a:bodyPr wrap="none">
            <a:spAutoFit/>
          </a:bodyPr>
          <a:lstStyle/>
          <a:p>
            <a:r>
              <a:rPr lang="pt-BR" dirty="0" smtClean="0"/>
              <a:t>Prof. Esp. Fernando Aarão Melo (PUC – GO)</a:t>
            </a:r>
            <a:endParaRPr lang="pt-BR" dirty="0"/>
          </a:p>
        </p:txBody>
      </p:sp>
    </p:spTree>
    <p:extLst>
      <p:ext uri="{BB962C8B-B14F-4D97-AF65-F5344CB8AC3E}">
        <p14:creationId xmlns:p14="http://schemas.microsoft.com/office/powerpoint/2010/main" val="118537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Plano de Negócios (fases)</a:t>
            </a:r>
            <a:endParaRPr lang="pt-BR" dirty="0"/>
          </a:p>
        </p:txBody>
      </p:sp>
      <p:graphicFrame>
        <p:nvGraphicFramePr>
          <p:cNvPr id="5" name="Diagrama 4"/>
          <p:cNvGraphicFramePr/>
          <p:nvPr>
            <p:extLst>
              <p:ext uri="{D42A27DB-BD31-4B8C-83A1-F6EECF244321}">
                <p14:modId xmlns:p14="http://schemas.microsoft.com/office/powerpoint/2010/main" val="918901704"/>
              </p:ext>
            </p:extLst>
          </p:nvPr>
        </p:nvGraphicFramePr>
        <p:xfrm>
          <a:off x="395536" y="1484784"/>
          <a:ext cx="83529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139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marL="457200" lvl="1" indent="0"/>
            <a:r>
              <a:rPr lang="pt-BR" sz="3200" b="1" i="1" dirty="0" smtClean="0"/>
              <a:t>Como elaborar um Plano de Negócios?</a:t>
            </a:r>
          </a:p>
        </p:txBody>
      </p:sp>
      <p:sp>
        <p:nvSpPr>
          <p:cNvPr id="5" name="Espaço Reservado para Conteúdo 4"/>
          <p:cNvSpPr>
            <a:spLocks noGrp="1"/>
          </p:cNvSpPr>
          <p:nvPr>
            <p:ph idx="1"/>
          </p:nvPr>
        </p:nvSpPr>
        <p:spPr/>
        <p:txBody>
          <a:bodyPr>
            <a:normAutofit/>
          </a:bodyPr>
          <a:lstStyle/>
          <a:p>
            <a:r>
              <a:rPr lang="pt-BR" dirty="0"/>
              <a:t>O </a:t>
            </a:r>
            <a:r>
              <a:rPr lang="pt-BR" b="1" dirty="0">
                <a:effectLst>
                  <a:outerShdw blurRad="38100" dist="38100" dir="2700000" algn="tl">
                    <a:srgbClr val="000000">
                      <a:alpha val="43137"/>
                    </a:srgbClr>
                  </a:outerShdw>
                </a:effectLst>
              </a:rPr>
              <a:t>Sumário Executivo </a:t>
            </a:r>
            <a:r>
              <a:rPr lang="pt-BR" dirty="0"/>
              <a:t>é a 1ª seção do plano e permite uma visão geral de um projeto, destacando seus aspectos mais importantes.</a:t>
            </a:r>
          </a:p>
          <a:p>
            <a:pPr marL="457200" lvl="1" indent="0" algn="just">
              <a:buNone/>
            </a:pPr>
            <a:endParaRPr lang="pt-BR" i="1" dirty="0" smtClean="0"/>
          </a:p>
          <a:p>
            <a:pPr marL="457200" lvl="1" indent="0" algn="just">
              <a:buNone/>
            </a:pPr>
            <a:r>
              <a:rPr lang="pt-BR" i="1" dirty="0" smtClean="0"/>
              <a:t>Vídeo SEBRAE:</a:t>
            </a:r>
            <a:endParaRPr lang="pt-BR" i="1" dirty="0"/>
          </a:p>
          <a:p>
            <a:pPr marL="457200" lvl="1" indent="0" algn="just">
              <a:buNone/>
            </a:pPr>
            <a:r>
              <a:rPr lang="pt-BR" i="1" dirty="0"/>
              <a:t>https://www.youtube.com/watch?v=W7Suz32G88U</a:t>
            </a:r>
          </a:p>
        </p:txBody>
      </p:sp>
      <p:graphicFrame>
        <p:nvGraphicFramePr>
          <p:cNvPr id="8" name="Diagrama 7"/>
          <p:cNvGraphicFramePr/>
          <p:nvPr>
            <p:extLst>
              <p:ext uri="{D42A27DB-BD31-4B8C-83A1-F6EECF244321}">
                <p14:modId xmlns:p14="http://schemas.microsoft.com/office/powerpoint/2010/main" val="430421611"/>
              </p:ext>
            </p:extLst>
          </p:nvPr>
        </p:nvGraphicFramePr>
        <p:xfrm>
          <a:off x="216024" y="3573016"/>
          <a:ext cx="88204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209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68298"/>
            <a:ext cx="409575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768299"/>
            <a:ext cx="4932528"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2411760" y="188640"/>
            <a:ext cx="4616970" cy="369332"/>
          </a:xfrm>
          <a:prstGeom prst="rect">
            <a:avLst/>
          </a:prstGeom>
          <a:noFill/>
        </p:spPr>
        <p:txBody>
          <a:bodyPr wrap="none" rtlCol="0">
            <a:spAutoFit/>
          </a:bodyPr>
          <a:lstStyle/>
          <a:p>
            <a:r>
              <a:rPr lang="pt-BR" dirty="0" smtClean="0"/>
              <a:t>O que precisa te em um SUMÁRIO EXECUTIVO?</a:t>
            </a:r>
            <a:endParaRPr lang="pt-BR" dirty="0"/>
          </a:p>
        </p:txBody>
      </p:sp>
      <p:pic>
        <p:nvPicPr>
          <p:cNvPr id="757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3" y="3576610"/>
            <a:ext cx="33813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3576610"/>
            <a:ext cx="2715968" cy="287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195" y="3576610"/>
            <a:ext cx="2720076" cy="266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3432" y="3602361"/>
            <a:ext cx="21336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2020" y="5304802"/>
            <a:ext cx="18764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0" y="6239053"/>
            <a:ext cx="7812360" cy="646331"/>
          </a:xfrm>
          <a:prstGeom prst="rect">
            <a:avLst/>
          </a:prstGeom>
        </p:spPr>
        <p:txBody>
          <a:bodyPr wrap="square">
            <a:spAutoFit/>
          </a:bodyPr>
          <a:lstStyle/>
          <a:p>
            <a:pPr lvl="1" algn="just"/>
            <a:endParaRPr lang="pt-BR" i="1" dirty="0"/>
          </a:p>
          <a:p>
            <a:pPr lvl="1" algn="just"/>
            <a:r>
              <a:rPr lang="pt-BR" i="1" dirty="0"/>
              <a:t>https://www.youtube.com/watch?v=W7Suz32G88U</a:t>
            </a:r>
          </a:p>
        </p:txBody>
      </p:sp>
    </p:spTree>
    <p:extLst>
      <p:ext uri="{BB962C8B-B14F-4D97-AF65-F5344CB8AC3E}">
        <p14:creationId xmlns:p14="http://schemas.microsoft.com/office/powerpoint/2010/main" val="15201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60648"/>
            <a:ext cx="5400600" cy="620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550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692275" y="404813"/>
            <a:ext cx="2268538" cy="1143000"/>
          </a:xfrm>
        </p:spPr>
        <p:txBody>
          <a:bodyPr/>
          <a:lstStyle/>
          <a:p>
            <a:pPr eaLnBrk="1" hangingPunct="1"/>
            <a:r>
              <a:rPr lang="pt-BR" smtClean="0">
                <a:latin typeface="Trebuchet MS" pitchFamily="34" charset="0"/>
              </a:rPr>
              <a:t>Sumário</a:t>
            </a:r>
            <a:endParaRPr lang="en-US" smtClean="0">
              <a:latin typeface="Trebuchet MS" pitchFamily="34" charset="0"/>
            </a:endParaRPr>
          </a:p>
        </p:txBody>
      </p:sp>
      <p:sp>
        <p:nvSpPr>
          <p:cNvPr id="12291" name="Rectangle 3"/>
          <p:cNvSpPr>
            <a:spLocks noGrp="1" noChangeArrowheads="1"/>
          </p:cNvSpPr>
          <p:nvPr>
            <p:ph type="body" idx="4294967295"/>
          </p:nvPr>
        </p:nvSpPr>
        <p:spPr>
          <a:xfrm>
            <a:off x="755650" y="1773238"/>
            <a:ext cx="8229600" cy="4530725"/>
          </a:xfrm>
        </p:spPr>
        <p:txBody>
          <a:bodyPr/>
          <a:lstStyle/>
          <a:p>
            <a:pPr eaLnBrk="1" hangingPunct="1">
              <a:lnSpc>
                <a:spcPct val="90000"/>
              </a:lnSpc>
            </a:pPr>
            <a:r>
              <a:rPr lang="pt-BR" sz="2600" dirty="0" smtClean="0">
                <a:latin typeface="Trebuchet MS" pitchFamily="34" charset="0"/>
              </a:rPr>
              <a:t>Objetivo: fazer o leitor se interessar pelo resto do projeto.</a:t>
            </a:r>
          </a:p>
          <a:p>
            <a:pPr eaLnBrk="1" hangingPunct="1">
              <a:lnSpc>
                <a:spcPct val="90000"/>
              </a:lnSpc>
            </a:pPr>
            <a:r>
              <a:rPr lang="pt-BR" sz="2600" dirty="0" smtClean="0">
                <a:latin typeface="Trebuchet MS" pitchFamily="34" charset="0"/>
              </a:rPr>
              <a:t>Simples, conciso e claro</a:t>
            </a:r>
          </a:p>
          <a:p>
            <a:pPr eaLnBrk="1" hangingPunct="1">
              <a:lnSpc>
                <a:spcPct val="90000"/>
              </a:lnSpc>
            </a:pPr>
            <a:r>
              <a:rPr lang="pt-BR" sz="2600" dirty="0" smtClean="0">
                <a:latin typeface="Trebuchet MS" pitchFamily="34" charset="0"/>
              </a:rPr>
              <a:t>Resumo do plano de negócio, com todos os seus elementos: fazer após o final do plano.</a:t>
            </a:r>
          </a:p>
          <a:p>
            <a:pPr eaLnBrk="1" hangingPunct="1">
              <a:lnSpc>
                <a:spcPct val="90000"/>
              </a:lnSpc>
            </a:pPr>
            <a:r>
              <a:rPr lang="pt-BR" sz="2600" dirty="0" smtClean="0">
                <a:latin typeface="Trebuchet MS" pitchFamily="34" charset="0"/>
              </a:rPr>
              <a:t>Fornece uma visão geral e clara do plano.</a:t>
            </a:r>
          </a:p>
          <a:p>
            <a:pPr eaLnBrk="1" hangingPunct="1">
              <a:lnSpc>
                <a:spcPct val="90000"/>
              </a:lnSpc>
            </a:pPr>
            <a:r>
              <a:rPr lang="pt-BR" sz="2600" dirty="0" smtClean="0">
                <a:latin typeface="Trebuchet MS" pitchFamily="34" charset="0"/>
              </a:rPr>
              <a:t>Destaca as conclusões mais importantes.</a:t>
            </a:r>
          </a:p>
          <a:p>
            <a:pPr eaLnBrk="1" hangingPunct="1">
              <a:lnSpc>
                <a:spcPct val="90000"/>
              </a:lnSpc>
            </a:pPr>
            <a:r>
              <a:rPr lang="pt-BR" sz="2600" dirty="0" smtClean="0">
                <a:latin typeface="Trebuchet MS" pitchFamily="34" charset="0"/>
              </a:rPr>
              <a:t>Máximo 3 páginas</a:t>
            </a:r>
          </a:p>
          <a:p>
            <a:pPr eaLnBrk="1" hangingPunct="1">
              <a:lnSpc>
                <a:spcPct val="90000"/>
              </a:lnSpc>
            </a:pPr>
            <a:r>
              <a:rPr lang="pt-BR" sz="2600" dirty="0" smtClean="0">
                <a:latin typeface="Trebuchet MS" pitchFamily="34" charset="0"/>
              </a:rPr>
              <a:t>(PARA ALGUNS) Geralmente só ele é lido.</a:t>
            </a:r>
            <a:endParaRPr lang="en-US" sz="2600" dirty="0" smtClean="0">
              <a:latin typeface="Trebuchet MS" pitchFamily="34" charset="0"/>
            </a:endParaRPr>
          </a:p>
        </p:txBody>
      </p:sp>
    </p:spTree>
    <p:extLst>
      <p:ext uri="{BB962C8B-B14F-4D97-AF65-F5344CB8AC3E}">
        <p14:creationId xmlns:p14="http://schemas.microsoft.com/office/powerpoint/2010/main" val="42515357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547813" y="549275"/>
            <a:ext cx="8229600" cy="1143000"/>
          </a:xfrm>
        </p:spPr>
        <p:txBody>
          <a:bodyPr/>
          <a:lstStyle/>
          <a:p>
            <a:pPr eaLnBrk="1" hangingPunct="1"/>
            <a:r>
              <a:rPr lang="pt-BR" smtClean="0">
                <a:latin typeface="Trebuchet MS" pitchFamily="34" charset="0"/>
              </a:rPr>
              <a:t>O SUMÁRIO NÃO É:</a:t>
            </a:r>
            <a:endParaRPr lang="en-US" smtClean="0">
              <a:latin typeface="Trebuchet MS" pitchFamily="34" charset="0"/>
            </a:endParaRPr>
          </a:p>
        </p:txBody>
      </p:sp>
      <p:sp>
        <p:nvSpPr>
          <p:cNvPr id="13315" name="Rectangle 3"/>
          <p:cNvSpPr>
            <a:spLocks noGrp="1" noChangeArrowheads="1"/>
          </p:cNvSpPr>
          <p:nvPr>
            <p:ph type="body" idx="4294967295"/>
          </p:nvPr>
        </p:nvSpPr>
        <p:spPr>
          <a:xfrm>
            <a:off x="827088" y="2708275"/>
            <a:ext cx="6681787" cy="2087563"/>
          </a:xfrm>
        </p:spPr>
        <p:txBody>
          <a:bodyPr>
            <a:normAutofit fontScale="92500"/>
          </a:bodyPr>
          <a:lstStyle/>
          <a:p>
            <a:pPr eaLnBrk="1" hangingPunct="1"/>
            <a:r>
              <a:rPr lang="pt-BR" smtClean="0">
                <a:latin typeface="Trebuchet MS" pitchFamily="34" charset="0"/>
              </a:rPr>
              <a:t>Uma introdução genérica do plano</a:t>
            </a:r>
          </a:p>
          <a:p>
            <a:pPr eaLnBrk="1" hangingPunct="1"/>
            <a:r>
              <a:rPr lang="pt-BR" smtClean="0">
                <a:latin typeface="Trebuchet MS" pitchFamily="34" charset="0"/>
              </a:rPr>
              <a:t>Uma carta de intenções</a:t>
            </a:r>
          </a:p>
          <a:p>
            <a:pPr eaLnBrk="1" hangingPunct="1"/>
            <a:r>
              <a:rPr lang="pt-BR" smtClean="0">
                <a:latin typeface="Trebuchet MS" pitchFamily="34" charset="0"/>
              </a:rPr>
              <a:t>Uma abertura para gerar suspense</a:t>
            </a:r>
            <a:endParaRPr lang="en-US" smtClean="0">
              <a:latin typeface="Trebuchet MS" pitchFamily="34" charset="0"/>
            </a:endParaRPr>
          </a:p>
        </p:txBody>
      </p:sp>
    </p:spTree>
    <p:extLst>
      <p:ext uri="{BB962C8B-B14F-4D97-AF65-F5344CB8AC3E}">
        <p14:creationId xmlns:p14="http://schemas.microsoft.com/office/powerpoint/2010/main" val="41263536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547664" y="116632"/>
            <a:ext cx="6465887" cy="1143000"/>
          </a:xfrm>
        </p:spPr>
        <p:txBody>
          <a:bodyPr/>
          <a:lstStyle/>
          <a:p>
            <a:pPr eaLnBrk="1" hangingPunct="1"/>
            <a:r>
              <a:rPr lang="pt-BR" sz="3800" b="1" dirty="0" smtClean="0">
                <a:latin typeface="Trebuchet MS" pitchFamily="34" charset="0"/>
              </a:rPr>
              <a:t>MISSÃO e VISÃO</a:t>
            </a:r>
            <a:endParaRPr lang="en-US" sz="3800" b="1" dirty="0" smtClean="0">
              <a:latin typeface="Trebuchet MS" pitchFamily="34" charset="0"/>
            </a:endParaRPr>
          </a:p>
        </p:txBody>
      </p:sp>
      <p:sp>
        <p:nvSpPr>
          <p:cNvPr id="14339" name="Rectangle 3"/>
          <p:cNvSpPr>
            <a:spLocks noGrp="1" noChangeArrowheads="1"/>
          </p:cNvSpPr>
          <p:nvPr>
            <p:ph type="body" idx="4294967295"/>
          </p:nvPr>
        </p:nvSpPr>
        <p:spPr>
          <a:xfrm>
            <a:off x="467544" y="1412776"/>
            <a:ext cx="8229600" cy="4530725"/>
          </a:xfrm>
        </p:spPr>
        <p:txBody>
          <a:bodyPr/>
          <a:lstStyle/>
          <a:p>
            <a:pPr eaLnBrk="1" hangingPunct="1">
              <a:lnSpc>
                <a:spcPct val="90000"/>
              </a:lnSpc>
            </a:pPr>
            <a:r>
              <a:rPr lang="pt-BR" sz="2600" dirty="0" smtClean="0">
                <a:latin typeface="Trebuchet MS" pitchFamily="34" charset="0"/>
              </a:rPr>
              <a:t>Missão: Descrição de PORQUE o grupo existe</a:t>
            </a:r>
          </a:p>
          <a:p>
            <a:pPr eaLnBrk="1" hangingPunct="1">
              <a:lnSpc>
                <a:spcPct val="90000"/>
              </a:lnSpc>
            </a:pPr>
            <a:r>
              <a:rPr lang="pt-BR" sz="2600" dirty="0" smtClean="0">
                <a:latin typeface="Trebuchet MS" pitchFamily="34" charset="0"/>
              </a:rPr>
              <a:t>Visão: Descrição de O QUE o grupo quer atingir.</a:t>
            </a:r>
          </a:p>
          <a:p>
            <a:pPr eaLnBrk="1" hangingPunct="1">
              <a:lnSpc>
                <a:spcPct val="90000"/>
              </a:lnSpc>
            </a:pPr>
            <a:r>
              <a:rPr lang="pt-BR" sz="2600" dirty="0" smtClean="0">
                <a:latin typeface="Trebuchet MS" pitchFamily="34" charset="0"/>
              </a:rPr>
              <a:t>Missão + Visão = Plano de atividades do grupo ou organização.</a:t>
            </a:r>
          </a:p>
          <a:p>
            <a:pPr eaLnBrk="1" hangingPunct="1">
              <a:lnSpc>
                <a:spcPct val="90000"/>
              </a:lnSpc>
            </a:pPr>
            <a:r>
              <a:rPr lang="pt-BR" sz="2600" dirty="0" smtClean="0">
                <a:latin typeface="Trebuchet MS" pitchFamily="34" charset="0"/>
              </a:rPr>
              <a:t>Missão: Deve ser simples, clara e direta. Realista, específica e de fácil entendimento.</a:t>
            </a:r>
          </a:p>
          <a:p>
            <a:pPr eaLnBrk="1" hangingPunct="1">
              <a:lnSpc>
                <a:spcPct val="90000"/>
              </a:lnSpc>
            </a:pPr>
            <a:r>
              <a:rPr lang="pt-BR" sz="2600" dirty="0" smtClean="0">
                <a:latin typeface="Trebuchet MS" pitchFamily="34" charset="0"/>
              </a:rPr>
              <a:t>Visão: Deve ser ousada, porém realista. Atingível e inspiradora.</a:t>
            </a:r>
            <a:endParaRPr lang="en-US" sz="2600" dirty="0" smtClean="0">
              <a:latin typeface="Trebuchet MS" pitchFamily="34" charset="0"/>
            </a:endParaRPr>
          </a:p>
        </p:txBody>
      </p:sp>
    </p:spTree>
    <p:extLst>
      <p:ext uri="{BB962C8B-B14F-4D97-AF65-F5344CB8AC3E}">
        <p14:creationId xmlns:p14="http://schemas.microsoft.com/office/powerpoint/2010/main" val="11150309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Empreendedorismo</a:t>
            </a:r>
            <a:endParaRPr lang="pt-BR" dirty="0"/>
          </a:p>
        </p:txBody>
      </p:sp>
      <p:sp>
        <p:nvSpPr>
          <p:cNvPr id="3" name="Espaço Reservado para Conteúdo 2"/>
          <p:cNvSpPr>
            <a:spLocks noGrp="1"/>
          </p:cNvSpPr>
          <p:nvPr>
            <p:ph idx="1"/>
          </p:nvPr>
        </p:nvSpPr>
        <p:spPr/>
        <p:txBody>
          <a:bodyPr>
            <a:normAutofit/>
          </a:bodyPr>
          <a:lstStyle/>
          <a:p>
            <a:pPr algn="just"/>
            <a:r>
              <a:rPr lang="pt-BR" sz="2400" i="1" dirty="0"/>
              <a:t>“Pessoas capazes de sonhar e transformar sonhos em realidade. Identificam oportunidades, agarram-nas, buscam recursos e transformam tais oportunidades em negócios. São empreendedores todas as pessoas inovadoras, e que estão atentas ‘as mudanças e sabem aproveitá-las, transformando-as em oportunidades de negócios” </a:t>
            </a:r>
            <a:endParaRPr lang="pt-BR" sz="2400" i="1" dirty="0" smtClean="0"/>
          </a:p>
          <a:p>
            <a:pPr lvl="1" algn="just"/>
            <a:r>
              <a:rPr lang="pt-BR" sz="2000" i="1" dirty="0" smtClean="0"/>
              <a:t>(</a:t>
            </a:r>
            <a:r>
              <a:rPr lang="pt-BR" sz="2000" i="1" dirty="0"/>
              <a:t>IPGN, 2003 – Iniciando um pequeno grande negócio. In Sebrae. Disponível em </a:t>
            </a:r>
            <a:r>
              <a:rPr lang="pt-BR" sz="2000" i="1" dirty="0" smtClean="0">
                <a:hlinkClick r:id="rId2"/>
              </a:rPr>
              <a:t>http</a:t>
            </a:r>
            <a:r>
              <a:rPr lang="pt-BR" sz="2000" i="1" dirty="0">
                <a:hlinkClick r:id="rId2"/>
              </a:rPr>
              <a:t>://ipgn.iea.com.br/ipgn</a:t>
            </a:r>
            <a:r>
              <a:rPr lang="pt-BR" sz="2000" i="1" dirty="0" smtClean="0">
                <a:hlinkClick r:id="rId2"/>
              </a:rPr>
              <a:t>/</a:t>
            </a:r>
            <a:endParaRPr lang="pt-BR" sz="2000" i="1" dirty="0" smtClean="0"/>
          </a:p>
          <a:p>
            <a:pPr lvl="1" algn="just"/>
            <a:endParaRPr lang="pt-BR" i="1" dirty="0" smtClean="0"/>
          </a:p>
        </p:txBody>
      </p:sp>
      <p:sp>
        <p:nvSpPr>
          <p:cNvPr id="4" name="CaixaDeTexto 3"/>
          <p:cNvSpPr txBox="1"/>
          <p:nvPr/>
        </p:nvSpPr>
        <p:spPr>
          <a:xfrm>
            <a:off x="683568" y="5373216"/>
            <a:ext cx="5474447" cy="923330"/>
          </a:xfrm>
          <a:prstGeom prst="rect">
            <a:avLst/>
          </a:prstGeom>
          <a:noFill/>
        </p:spPr>
        <p:txBody>
          <a:bodyPr wrap="none" rtlCol="0">
            <a:spAutoFit/>
          </a:bodyPr>
          <a:lstStyle/>
          <a:p>
            <a:r>
              <a:rPr lang="pt-BR" dirty="0"/>
              <a:t>Características do </a:t>
            </a:r>
            <a:r>
              <a:rPr lang="pt-BR" dirty="0" smtClean="0"/>
              <a:t>Empreendedor de um empreendedor:</a:t>
            </a:r>
            <a:endParaRPr lang="pt-BR" dirty="0"/>
          </a:p>
          <a:p>
            <a:r>
              <a:rPr lang="pt-BR" dirty="0">
                <a:hlinkClick r:id="rId3"/>
              </a:rPr>
              <a:t>https://</a:t>
            </a:r>
            <a:r>
              <a:rPr lang="pt-BR" dirty="0" smtClean="0">
                <a:hlinkClick r:id="rId3"/>
              </a:rPr>
              <a:t>www.youtube.com/watch?v=VjYIzAg5uA8</a:t>
            </a:r>
            <a:endParaRPr lang="pt-BR" dirty="0" smtClean="0"/>
          </a:p>
          <a:p>
            <a:endParaRPr lang="pt-BR" dirty="0" smtClean="0"/>
          </a:p>
        </p:txBody>
      </p:sp>
    </p:spTree>
    <p:extLst>
      <p:ext uri="{BB962C8B-B14F-4D97-AF65-F5344CB8AC3E}">
        <p14:creationId xmlns:p14="http://schemas.microsoft.com/office/powerpoint/2010/main" val="572338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244408" cy="420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395536" y="5157192"/>
            <a:ext cx="4572000" cy="646331"/>
          </a:xfrm>
          <a:prstGeom prst="rect">
            <a:avLst/>
          </a:prstGeom>
        </p:spPr>
        <p:txBody>
          <a:bodyPr>
            <a:spAutoFit/>
          </a:bodyPr>
          <a:lstStyle/>
          <a:p>
            <a:r>
              <a:rPr lang="pt-BR" b="1" dirty="0">
                <a:effectLst>
                  <a:outerShdw blurRad="38100" dist="38100" dir="2700000" algn="tl">
                    <a:srgbClr val="000000">
                      <a:alpha val="43137"/>
                    </a:srgbClr>
                  </a:outerShdw>
                </a:effectLst>
              </a:rPr>
              <a:t>Como elaborar um plano de negócios? Sebrae – Brasília, 2013</a:t>
            </a:r>
          </a:p>
        </p:txBody>
      </p:sp>
    </p:spTree>
    <p:extLst>
      <p:ext uri="{BB962C8B-B14F-4D97-AF65-F5344CB8AC3E}">
        <p14:creationId xmlns:p14="http://schemas.microsoft.com/office/powerpoint/2010/main" val="3986780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4800600" y="4624388"/>
            <a:ext cx="4038600" cy="933450"/>
          </a:xfrm>
        </p:spPr>
        <p:txBody>
          <a:bodyPr/>
          <a:lstStyle/>
          <a:p>
            <a:r>
              <a:rPr lang="pt-BR" sz="3200" b="1" smtClean="0"/>
              <a:t>Plano de Negócios</a:t>
            </a:r>
          </a:p>
        </p:txBody>
      </p:sp>
      <p:sp>
        <p:nvSpPr>
          <p:cNvPr id="3" name="Subtitle 2"/>
          <p:cNvSpPr>
            <a:spLocks noGrp="1"/>
          </p:cNvSpPr>
          <p:nvPr>
            <p:ph type="subTitle" idx="1"/>
          </p:nvPr>
        </p:nvSpPr>
        <p:spPr>
          <a:xfrm>
            <a:off x="4800600" y="5181600"/>
            <a:ext cx="4038600" cy="749300"/>
          </a:xfrm>
        </p:spPr>
        <p:txBody>
          <a:bodyPr/>
          <a:lstStyle/>
          <a:p>
            <a:r>
              <a:rPr lang="pt-BR" sz="2400" smtClean="0">
                <a:solidFill>
                  <a:srgbClr val="898989"/>
                </a:solidFill>
              </a:rPr>
              <a:t>Cafeteria</a:t>
            </a:r>
            <a:endParaRPr lang="pt-BR" sz="3200" smtClean="0">
              <a:solidFill>
                <a:srgbClr val="898989"/>
              </a:solidFill>
            </a:endParaRPr>
          </a:p>
        </p:txBody>
      </p:sp>
    </p:spTree>
    <p:extLst>
      <p:ext uri="{BB962C8B-B14F-4D97-AF65-F5344CB8AC3E}">
        <p14:creationId xmlns:p14="http://schemas.microsoft.com/office/powerpoint/2010/main" val="3707109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pt-BR" smtClean="0"/>
              <a:t>CARACTERIZAÇÃO DO EMPREENDIMENTO </a:t>
            </a:r>
          </a:p>
        </p:txBody>
      </p:sp>
      <p:sp>
        <p:nvSpPr>
          <p:cNvPr id="26627" name="Content Placeholder 2"/>
          <p:cNvSpPr>
            <a:spLocks noGrp="1"/>
          </p:cNvSpPr>
          <p:nvPr>
            <p:ph idx="1"/>
          </p:nvPr>
        </p:nvSpPr>
        <p:spPr/>
        <p:txBody>
          <a:bodyPr>
            <a:normAutofit fontScale="92500" lnSpcReduction="20000"/>
          </a:bodyPr>
          <a:lstStyle/>
          <a:p>
            <a:r>
              <a:rPr lang="pt-BR" smtClean="0"/>
              <a:t>Um lugar agradável, que une o rústico ao moderno. Lembrando um bistrô, possui decoração arrojada que une madeira clara e couro, com louça de porcelana personalizada. Outra marca registrada do serviço são os uniformes dos funcionários - calça preta, camisa branca, boina e colete xadrez. Assim será a Cafeteria Café Cultura: um espaço requintado, onde poderão ser degustados diferentes tipos de café, navegar na internet ter acesso a jornais e revistas de todo o país.</a:t>
            </a:r>
          </a:p>
          <a:p>
            <a:endParaRPr lang="pt-BR" smtClean="0"/>
          </a:p>
        </p:txBody>
      </p:sp>
      <p:sp>
        <p:nvSpPr>
          <p:cNvPr id="4" name="CaixaDeTexto 3"/>
          <p:cNvSpPr txBox="1"/>
          <p:nvPr/>
        </p:nvSpPr>
        <p:spPr>
          <a:xfrm>
            <a:off x="8316416" y="559018"/>
            <a:ext cx="461665" cy="997774"/>
          </a:xfrm>
          <a:prstGeom prst="rect">
            <a:avLst/>
          </a:prstGeom>
          <a:noFill/>
        </p:spPr>
        <p:txBody>
          <a:bodyPr vert="eaVert" wrap="none" rtlCol="0">
            <a:spAutoFit/>
          </a:bodyPr>
          <a:lstStyle/>
          <a:p>
            <a:r>
              <a:rPr lang="pt-BR" dirty="0" smtClean="0"/>
              <a:t>EXEMPLO</a:t>
            </a:r>
            <a:endParaRPr lang="pt-BR" dirty="0"/>
          </a:p>
        </p:txBody>
      </p:sp>
    </p:spTree>
    <p:extLst>
      <p:ext uri="{BB962C8B-B14F-4D97-AF65-F5344CB8AC3E}">
        <p14:creationId xmlns:p14="http://schemas.microsoft.com/office/powerpoint/2010/main" val="3521588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pt-BR" b="1" smtClean="0"/>
              <a:t>Dados da Empresa</a:t>
            </a:r>
            <a:r>
              <a:rPr lang="pt-BR" smtClean="0"/>
              <a:t/>
            </a:r>
            <a:br>
              <a:rPr lang="pt-BR" smtClean="0"/>
            </a:br>
            <a:endParaRPr lang="pt-BR" smtClean="0"/>
          </a:p>
        </p:txBody>
      </p:sp>
      <p:sp>
        <p:nvSpPr>
          <p:cNvPr id="27651" name="Content Placeholder 2"/>
          <p:cNvSpPr>
            <a:spLocks noGrp="1"/>
          </p:cNvSpPr>
          <p:nvPr>
            <p:ph idx="1"/>
          </p:nvPr>
        </p:nvSpPr>
        <p:spPr/>
        <p:txBody>
          <a:bodyPr/>
          <a:lstStyle/>
          <a:p>
            <a:r>
              <a:rPr lang="pt-BR" smtClean="0"/>
              <a:t>Razão Social: Cafeteria Cultura LTDA </a:t>
            </a:r>
          </a:p>
          <a:p>
            <a:r>
              <a:rPr lang="pt-BR" smtClean="0"/>
              <a:t>Nome Fantasia: Café Cultura </a:t>
            </a:r>
          </a:p>
          <a:p>
            <a:r>
              <a:rPr lang="pt-BR" smtClean="0"/>
              <a:t>Endereço: Av. Edson Ramalho – Manaíra – João Pessoa/PB</a:t>
            </a:r>
            <a:r>
              <a:rPr lang="pt-BR" b="1" smtClean="0"/>
              <a:t> </a:t>
            </a:r>
            <a:endParaRPr lang="pt-BR" smtClean="0"/>
          </a:p>
          <a:p>
            <a:r>
              <a:rPr lang="pt-BR" smtClean="0"/>
              <a:t>Endereço eletrônico: cafecultura@hotmail.com </a:t>
            </a:r>
          </a:p>
          <a:p>
            <a:r>
              <a:rPr lang="pt-BR" smtClean="0"/>
              <a:t>Contato: 83 3247-8882 / 3218-1000 </a:t>
            </a:r>
          </a:p>
          <a:p>
            <a:endParaRPr lang="pt-BR" smtClean="0"/>
          </a:p>
        </p:txBody>
      </p:sp>
      <p:sp>
        <p:nvSpPr>
          <p:cNvPr id="4" name="CaixaDeTexto 3"/>
          <p:cNvSpPr txBox="1"/>
          <p:nvPr/>
        </p:nvSpPr>
        <p:spPr>
          <a:xfrm>
            <a:off x="8316416" y="559018"/>
            <a:ext cx="461665" cy="997774"/>
          </a:xfrm>
          <a:prstGeom prst="rect">
            <a:avLst/>
          </a:prstGeom>
          <a:noFill/>
        </p:spPr>
        <p:txBody>
          <a:bodyPr vert="eaVert" wrap="none" rtlCol="0">
            <a:spAutoFit/>
          </a:bodyPr>
          <a:lstStyle/>
          <a:p>
            <a:r>
              <a:rPr lang="pt-BR" dirty="0" smtClean="0"/>
              <a:t>EXEMPLO</a:t>
            </a:r>
            <a:endParaRPr lang="pt-BR" dirty="0"/>
          </a:p>
        </p:txBody>
      </p:sp>
    </p:spTree>
    <p:extLst>
      <p:ext uri="{BB962C8B-B14F-4D97-AF65-F5344CB8AC3E}">
        <p14:creationId xmlns:p14="http://schemas.microsoft.com/office/powerpoint/2010/main" val="1593041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pt-BR" b="1" smtClean="0"/>
              <a:t>Dados dos Dirigentes</a:t>
            </a:r>
            <a:r>
              <a:rPr lang="pt-BR" smtClean="0"/>
              <a:t/>
            </a:r>
            <a:br>
              <a:rPr lang="pt-BR" smtClean="0"/>
            </a:br>
            <a:endParaRPr lang="pt-BR" smtClean="0"/>
          </a:p>
        </p:txBody>
      </p:sp>
      <p:sp>
        <p:nvSpPr>
          <p:cNvPr id="3" name="Content Placeholder 2"/>
          <p:cNvSpPr>
            <a:spLocks noGrp="1"/>
          </p:cNvSpPr>
          <p:nvPr>
            <p:ph idx="1"/>
          </p:nvPr>
        </p:nvSpPr>
        <p:spPr>
          <a:xfrm>
            <a:off x="395536" y="1927373"/>
            <a:ext cx="8229600" cy="4525963"/>
          </a:xfrm>
        </p:spPr>
        <p:txBody>
          <a:bodyPr>
            <a:normAutofit/>
          </a:bodyPr>
          <a:lstStyle/>
          <a:p>
            <a:pPr lvl="1">
              <a:lnSpc>
                <a:spcPct val="80000"/>
              </a:lnSpc>
              <a:buFont typeface="Wingdings" pitchFamily="2" charset="2"/>
              <a:buNone/>
            </a:pPr>
            <a:r>
              <a:rPr lang="pt-BR" sz="1500" b="1" dirty="0" smtClean="0"/>
              <a:t>Nome: </a:t>
            </a:r>
            <a:r>
              <a:rPr lang="pt-BR" sz="1500" dirty="0" smtClean="0"/>
              <a:t>Arlinda Mª </a:t>
            </a:r>
            <a:r>
              <a:rPr lang="pt-BR" sz="1700" dirty="0" smtClean="0"/>
              <a:t>Pimentel Rodrigues Leite		</a:t>
            </a:r>
            <a:r>
              <a:rPr lang="pt-BR" sz="1700" b="1" dirty="0" smtClean="0"/>
              <a:t>Profissão: </a:t>
            </a:r>
            <a:r>
              <a:rPr lang="pt-BR" sz="1700" dirty="0" smtClean="0"/>
              <a:t>Contadora</a:t>
            </a:r>
          </a:p>
          <a:p>
            <a:pPr lvl="1">
              <a:lnSpc>
                <a:spcPct val="80000"/>
              </a:lnSpc>
              <a:buFont typeface="Wingdings" pitchFamily="2" charset="2"/>
              <a:buNone/>
            </a:pPr>
            <a:r>
              <a:rPr lang="pt-BR" sz="1700" b="1" dirty="0" smtClean="0"/>
              <a:t>Responsabilidade no Projeto: </a:t>
            </a:r>
            <a:r>
              <a:rPr lang="pt-BR" sz="1700" dirty="0" smtClean="0"/>
              <a:t>Finanças		</a:t>
            </a:r>
            <a:r>
              <a:rPr lang="pt-BR" sz="1700" b="1" dirty="0" smtClean="0"/>
              <a:t>Telefone: </a:t>
            </a:r>
            <a:r>
              <a:rPr lang="pt-BR" sz="1700" dirty="0" smtClean="0"/>
              <a:t>83 3235-1938 / 9982-7163</a:t>
            </a:r>
          </a:p>
          <a:p>
            <a:pPr lvl="1">
              <a:lnSpc>
                <a:spcPct val="80000"/>
              </a:lnSpc>
              <a:buFont typeface="Wingdings" pitchFamily="2" charset="2"/>
              <a:buNone/>
            </a:pPr>
            <a:r>
              <a:rPr lang="pt-BR" sz="1700" b="1" dirty="0" smtClean="0"/>
              <a:t>e-mail: </a:t>
            </a:r>
            <a:r>
              <a:rPr lang="pt-BR" sz="1700" u="sng" dirty="0" smtClean="0">
                <a:hlinkClick r:id="rId2"/>
              </a:rPr>
              <a:t>arlindaleite@terra.com.br</a:t>
            </a:r>
            <a:endParaRPr lang="pt-BR" sz="1700" dirty="0" smtClean="0"/>
          </a:p>
          <a:p>
            <a:pPr lvl="1">
              <a:lnSpc>
                <a:spcPct val="80000"/>
              </a:lnSpc>
              <a:buFont typeface="Wingdings" pitchFamily="2" charset="2"/>
              <a:buNone/>
            </a:pPr>
            <a:r>
              <a:rPr lang="pt-BR" sz="1700" dirty="0" smtClean="0"/>
              <a:t> </a:t>
            </a:r>
          </a:p>
          <a:p>
            <a:pPr lvl="1">
              <a:lnSpc>
                <a:spcPct val="80000"/>
              </a:lnSpc>
              <a:buFont typeface="Wingdings" pitchFamily="2" charset="2"/>
              <a:buNone/>
            </a:pPr>
            <a:r>
              <a:rPr lang="pt-BR" sz="1700" b="1" dirty="0" smtClean="0"/>
              <a:t>Nome: </a:t>
            </a:r>
            <a:r>
              <a:rPr lang="pt-BR" sz="1700" dirty="0" smtClean="0"/>
              <a:t>Germana Espínola Brito			</a:t>
            </a:r>
            <a:r>
              <a:rPr lang="pt-BR" sz="1700" b="1" dirty="0" smtClean="0"/>
              <a:t>Profissão: </a:t>
            </a:r>
            <a:r>
              <a:rPr lang="pt-BR" sz="1700" dirty="0" smtClean="0"/>
              <a:t>Administradora</a:t>
            </a:r>
          </a:p>
          <a:p>
            <a:pPr lvl="1">
              <a:lnSpc>
                <a:spcPct val="80000"/>
              </a:lnSpc>
              <a:buFont typeface="Wingdings" pitchFamily="2" charset="2"/>
              <a:buNone/>
            </a:pPr>
            <a:r>
              <a:rPr lang="pt-BR" sz="1700" b="1" dirty="0" smtClean="0"/>
              <a:t>Responsabilidade no Projeto: </a:t>
            </a:r>
            <a:r>
              <a:rPr lang="pt-BR" sz="1700" dirty="0" smtClean="0"/>
              <a:t>Administrativo	</a:t>
            </a:r>
            <a:r>
              <a:rPr lang="pt-BR" sz="1700" b="1" dirty="0" smtClean="0"/>
              <a:t>Telefone: </a:t>
            </a:r>
            <a:r>
              <a:rPr lang="pt-BR" sz="1700" dirty="0" smtClean="0"/>
              <a:t>83 3218-1023 / 9985-6465</a:t>
            </a:r>
          </a:p>
          <a:p>
            <a:pPr lvl="1">
              <a:lnSpc>
                <a:spcPct val="80000"/>
              </a:lnSpc>
              <a:buFont typeface="Wingdings" pitchFamily="2" charset="2"/>
              <a:buNone/>
            </a:pPr>
            <a:r>
              <a:rPr lang="pt-BR" sz="1700" b="1" dirty="0" smtClean="0"/>
              <a:t>e-mail: </a:t>
            </a:r>
            <a:r>
              <a:rPr lang="pt-BR" sz="1700" u="sng" dirty="0" smtClean="0">
                <a:hlinkClick r:id="rId3"/>
              </a:rPr>
              <a:t>germana@sebraepb.com.br</a:t>
            </a:r>
            <a:endParaRPr lang="pt-BR" sz="1700" dirty="0" smtClean="0"/>
          </a:p>
          <a:p>
            <a:pPr lvl="1">
              <a:lnSpc>
                <a:spcPct val="80000"/>
              </a:lnSpc>
              <a:buFont typeface="Wingdings" pitchFamily="2" charset="2"/>
              <a:buNone/>
            </a:pPr>
            <a:r>
              <a:rPr lang="pt-BR" sz="1700" b="1" dirty="0" smtClean="0"/>
              <a:t> </a:t>
            </a:r>
            <a:endParaRPr lang="pt-BR" sz="1700" dirty="0" smtClean="0"/>
          </a:p>
          <a:p>
            <a:pPr lvl="1">
              <a:lnSpc>
                <a:spcPct val="80000"/>
              </a:lnSpc>
              <a:buFont typeface="Wingdings" pitchFamily="2" charset="2"/>
              <a:buNone/>
            </a:pPr>
            <a:r>
              <a:rPr lang="pt-BR" sz="1700" b="1" dirty="0" smtClean="0"/>
              <a:t>Nome: </a:t>
            </a:r>
            <a:r>
              <a:rPr lang="pt-BR" sz="1700" dirty="0" smtClean="0"/>
              <a:t>Maria José Borba </a:t>
            </a:r>
            <a:r>
              <a:rPr lang="pt-BR" sz="1700" dirty="0" err="1" smtClean="0"/>
              <a:t>Netta</a:t>
            </a:r>
            <a:r>
              <a:rPr lang="pt-BR" sz="1700" dirty="0" smtClean="0"/>
              <a:t>		             </a:t>
            </a:r>
            <a:r>
              <a:rPr lang="pt-BR" sz="1700" b="1" dirty="0" smtClean="0"/>
              <a:t>Profissão: </a:t>
            </a:r>
            <a:r>
              <a:rPr lang="pt-BR" sz="1700" dirty="0" smtClean="0"/>
              <a:t>Administradora</a:t>
            </a:r>
            <a:r>
              <a:rPr lang="pt-BR" sz="1700" b="1" dirty="0" smtClean="0"/>
              <a:t> </a:t>
            </a:r>
            <a:endParaRPr lang="pt-BR" sz="1700" dirty="0" smtClean="0"/>
          </a:p>
          <a:p>
            <a:pPr lvl="1">
              <a:lnSpc>
                <a:spcPct val="80000"/>
              </a:lnSpc>
              <a:buFont typeface="Wingdings" pitchFamily="2" charset="2"/>
              <a:buNone/>
            </a:pPr>
            <a:r>
              <a:rPr lang="pt-BR" sz="1700" b="1" dirty="0" smtClean="0"/>
              <a:t>Responsabilidade no Projeto: </a:t>
            </a:r>
            <a:r>
              <a:rPr lang="pt-BR" sz="1700" dirty="0" smtClean="0"/>
              <a:t>Marketing	             </a:t>
            </a:r>
            <a:r>
              <a:rPr lang="pt-BR" sz="1700" b="1" dirty="0" smtClean="0"/>
              <a:t>Telefone: </a:t>
            </a:r>
            <a:r>
              <a:rPr lang="pt-BR" sz="1700" dirty="0" smtClean="0"/>
              <a:t>83 3218-1000 / 9121-9830</a:t>
            </a:r>
          </a:p>
          <a:p>
            <a:pPr lvl="1">
              <a:lnSpc>
                <a:spcPct val="80000"/>
              </a:lnSpc>
              <a:buFont typeface="Wingdings" pitchFamily="2" charset="2"/>
              <a:buNone/>
            </a:pPr>
            <a:r>
              <a:rPr lang="pt-BR" sz="1700" b="1" dirty="0" smtClean="0"/>
              <a:t>e-mail: </a:t>
            </a:r>
            <a:r>
              <a:rPr lang="pt-BR" sz="1700" u="sng" dirty="0" smtClean="0">
                <a:hlinkClick r:id="rId4"/>
              </a:rPr>
              <a:t>mjborba@gmail.com</a:t>
            </a:r>
            <a:endParaRPr lang="pt-BR" sz="1700" dirty="0" smtClean="0"/>
          </a:p>
          <a:p>
            <a:pPr>
              <a:lnSpc>
                <a:spcPct val="80000"/>
              </a:lnSpc>
            </a:pPr>
            <a:endParaRPr lang="pt-BR" sz="800" dirty="0" smtClean="0"/>
          </a:p>
        </p:txBody>
      </p:sp>
      <p:sp>
        <p:nvSpPr>
          <p:cNvPr id="4" name="CaixaDeTexto 3"/>
          <p:cNvSpPr txBox="1"/>
          <p:nvPr/>
        </p:nvSpPr>
        <p:spPr>
          <a:xfrm>
            <a:off x="8316416" y="559018"/>
            <a:ext cx="461665" cy="997774"/>
          </a:xfrm>
          <a:prstGeom prst="rect">
            <a:avLst/>
          </a:prstGeom>
          <a:noFill/>
        </p:spPr>
        <p:txBody>
          <a:bodyPr vert="eaVert" wrap="none" rtlCol="0">
            <a:spAutoFit/>
          </a:bodyPr>
          <a:lstStyle/>
          <a:p>
            <a:r>
              <a:rPr lang="pt-BR" dirty="0" smtClean="0"/>
              <a:t>EXEMPLO</a:t>
            </a:r>
            <a:endParaRPr lang="pt-BR" dirty="0"/>
          </a:p>
        </p:txBody>
      </p:sp>
    </p:spTree>
    <p:extLst>
      <p:ext uri="{BB962C8B-B14F-4D97-AF65-F5344CB8AC3E}">
        <p14:creationId xmlns:p14="http://schemas.microsoft.com/office/powerpoint/2010/main" val="2094965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pt-BR" b="1" smtClean="0"/>
              <a:t>Definição do Negócio</a:t>
            </a:r>
            <a:r>
              <a:rPr lang="pt-BR" smtClean="0"/>
              <a:t/>
            </a:r>
            <a:br>
              <a:rPr lang="pt-BR" smtClean="0"/>
            </a:br>
            <a:endParaRPr lang="pt-BR" smtClean="0"/>
          </a:p>
        </p:txBody>
      </p:sp>
      <p:sp>
        <p:nvSpPr>
          <p:cNvPr id="3" name="Content Placeholder 2"/>
          <p:cNvSpPr>
            <a:spLocks noGrp="1"/>
          </p:cNvSpPr>
          <p:nvPr>
            <p:ph idx="1"/>
          </p:nvPr>
        </p:nvSpPr>
        <p:spPr>
          <a:xfrm>
            <a:off x="457200" y="1600200"/>
            <a:ext cx="7283152" cy="4525963"/>
          </a:xfrm>
        </p:spPr>
        <p:txBody>
          <a:bodyPr>
            <a:noAutofit/>
          </a:bodyPr>
          <a:lstStyle/>
          <a:p>
            <a:pPr>
              <a:lnSpc>
                <a:spcPct val="80000"/>
              </a:lnSpc>
            </a:pPr>
            <a:r>
              <a:rPr lang="pt-BR" sz="2000" dirty="0" smtClean="0"/>
              <a:t>As cafeterias chegaram devagar, ganharam espaços nas ruas e </a:t>
            </a:r>
            <a:r>
              <a:rPr lang="pt-BR" sz="2000" i="1" dirty="0" smtClean="0"/>
              <a:t>shoppings center</a:t>
            </a:r>
            <a:r>
              <a:rPr lang="pt-BR" sz="2000" dirty="0" smtClean="0"/>
              <a:t>s e acabaram conquistando o brasileiro. O que parecia ser um modismo, firmou-se no mercado tornando-se uma boa opção de negócio. Pontos de venda franqueados e até investidores independentes estão satisfeitos com os resultados que vêm obtendo.</a:t>
            </a:r>
            <a:br>
              <a:rPr lang="pt-BR" sz="2000" dirty="0" smtClean="0"/>
            </a:br>
            <a:r>
              <a:rPr lang="pt-BR" sz="2000" dirty="0" smtClean="0"/>
              <a:t>Evidentemente que muito se deve ao hábito de consumo do produto, afinal a grande maioria dos brasileiros aprecia a bebida, mas existem outros fatores que contribuíram para esta rápida expansão.</a:t>
            </a:r>
          </a:p>
          <a:p>
            <a:pPr>
              <a:lnSpc>
                <a:spcPct val="80000"/>
              </a:lnSpc>
            </a:pPr>
            <a:r>
              <a:rPr lang="pt-BR" sz="2000" dirty="0" smtClean="0"/>
              <a:t>O café é uma bebida única que já faz parte da vida e da história do Brasil. Foi com esse conceito que temos por finalidade abrir a cafeteria Café Cultura. Um café diferenciado, que conquistará admiradores pelo seu aroma e sabor. </a:t>
            </a:r>
          </a:p>
          <a:p>
            <a:pPr>
              <a:lnSpc>
                <a:spcPct val="80000"/>
              </a:lnSpc>
            </a:pPr>
            <a:r>
              <a:rPr lang="pt-BR" sz="2000" dirty="0" smtClean="0"/>
              <a:t>Para viabilizar o negócio, serão comprados diversos equipamentos que facilitarão o processo de produção e comercialização do café tais como: máquina de café expresso, moedor de café, estufa fria e estufa quente, computadores, ar condicionados, entre outros. </a:t>
            </a:r>
          </a:p>
          <a:p>
            <a:pPr>
              <a:lnSpc>
                <a:spcPct val="80000"/>
              </a:lnSpc>
            </a:pPr>
            <a:endParaRPr lang="pt-BR" sz="2000" dirty="0" smtClean="0"/>
          </a:p>
        </p:txBody>
      </p:sp>
      <p:sp>
        <p:nvSpPr>
          <p:cNvPr id="4" name="CaixaDeTexto 3"/>
          <p:cNvSpPr txBox="1"/>
          <p:nvPr/>
        </p:nvSpPr>
        <p:spPr>
          <a:xfrm>
            <a:off x="8316416" y="559018"/>
            <a:ext cx="461665" cy="997774"/>
          </a:xfrm>
          <a:prstGeom prst="rect">
            <a:avLst/>
          </a:prstGeom>
          <a:noFill/>
        </p:spPr>
        <p:txBody>
          <a:bodyPr vert="eaVert" wrap="none" rtlCol="0">
            <a:spAutoFit/>
          </a:bodyPr>
          <a:lstStyle/>
          <a:p>
            <a:r>
              <a:rPr lang="pt-BR" dirty="0" smtClean="0"/>
              <a:t>EXEMPLO</a:t>
            </a:r>
            <a:endParaRPr lang="pt-BR" dirty="0"/>
          </a:p>
        </p:txBody>
      </p:sp>
    </p:spTree>
    <p:extLst>
      <p:ext uri="{BB962C8B-B14F-4D97-AF65-F5344CB8AC3E}">
        <p14:creationId xmlns:p14="http://schemas.microsoft.com/office/powerpoint/2010/main" val="719895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pt-BR" b="1" smtClean="0"/>
              <a:t>Fontes de Receita</a:t>
            </a:r>
            <a:r>
              <a:rPr lang="pt-BR" smtClean="0"/>
              <a:t/>
            </a:r>
            <a:br>
              <a:rPr lang="pt-BR" smtClean="0"/>
            </a:br>
            <a:endParaRPr lang="pt-BR" smtClean="0"/>
          </a:p>
        </p:txBody>
      </p:sp>
      <p:sp>
        <p:nvSpPr>
          <p:cNvPr id="30723" name="Content Placeholder 2"/>
          <p:cNvSpPr>
            <a:spLocks noGrp="1"/>
          </p:cNvSpPr>
          <p:nvPr>
            <p:ph idx="1"/>
          </p:nvPr>
        </p:nvSpPr>
        <p:spPr/>
        <p:txBody>
          <a:bodyPr>
            <a:normAutofit fontScale="92500" lnSpcReduction="20000"/>
          </a:bodyPr>
          <a:lstStyle/>
          <a:p>
            <a:r>
              <a:rPr lang="pt-BR" smtClean="0"/>
              <a:t>Nossos produtos principais serão os cafés expressos e as bebidas quentes e geladas a base do café que serão produzidas pelos baristas especialmente capacitado e treinado para elaboração dos drinks.</a:t>
            </a:r>
          </a:p>
          <a:p>
            <a:r>
              <a:rPr lang="pt-BR" smtClean="0"/>
              <a:t>A Café Cultura terá como nicho de mercado a comercialização de comidas regionais como tapiocas, bolos, cuscuz, pamonha, canjica, bem como, comidas mais sofisticadas como </a:t>
            </a:r>
            <a:r>
              <a:rPr lang="pt-BR" i="1" smtClean="0"/>
              <a:t>quitches</a:t>
            </a:r>
            <a:r>
              <a:rPr lang="pt-BR" smtClean="0"/>
              <a:t>, pães de queijo, </a:t>
            </a:r>
            <a:r>
              <a:rPr lang="pt-BR" i="1" smtClean="0"/>
              <a:t>croissant</a:t>
            </a:r>
            <a:r>
              <a:rPr lang="pt-BR" smtClean="0"/>
              <a:t>, salgados, tortas, além de chás aromatizados e uma tabacaria.</a:t>
            </a:r>
          </a:p>
          <a:p>
            <a:endParaRPr lang="pt-BR" smtClean="0"/>
          </a:p>
        </p:txBody>
      </p:sp>
      <p:sp>
        <p:nvSpPr>
          <p:cNvPr id="4" name="CaixaDeTexto 3"/>
          <p:cNvSpPr txBox="1"/>
          <p:nvPr/>
        </p:nvSpPr>
        <p:spPr>
          <a:xfrm>
            <a:off x="8316416" y="559018"/>
            <a:ext cx="461665" cy="997774"/>
          </a:xfrm>
          <a:prstGeom prst="rect">
            <a:avLst/>
          </a:prstGeom>
          <a:noFill/>
        </p:spPr>
        <p:txBody>
          <a:bodyPr vert="eaVert" wrap="none" rtlCol="0">
            <a:spAutoFit/>
          </a:bodyPr>
          <a:lstStyle/>
          <a:p>
            <a:r>
              <a:rPr lang="pt-BR" dirty="0" smtClean="0"/>
              <a:t>EXEMPLO</a:t>
            </a:r>
            <a:endParaRPr lang="pt-BR" dirty="0"/>
          </a:p>
        </p:txBody>
      </p:sp>
    </p:spTree>
    <p:extLst>
      <p:ext uri="{BB962C8B-B14F-4D97-AF65-F5344CB8AC3E}">
        <p14:creationId xmlns:p14="http://schemas.microsoft.com/office/powerpoint/2010/main" val="2317669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marL="457200" lvl="1" indent="0"/>
            <a:r>
              <a:rPr lang="pt-BR" sz="3200" b="1" i="1" dirty="0" smtClean="0"/>
              <a:t>Como elaborar um Plano de Negócios?</a:t>
            </a:r>
          </a:p>
        </p:txBody>
      </p:sp>
      <p:sp>
        <p:nvSpPr>
          <p:cNvPr id="5" name="Espaço Reservado para Conteúdo 4"/>
          <p:cNvSpPr>
            <a:spLocks noGrp="1"/>
          </p:cNvSpPr>
          <p:nvPr>
            <p:ph idx="1"/>
          </p:nvPr>
        </p:nvSpPr>
        <p:spPr/>
        <p:txBody>
          <a:bodyPr>
            <a:normAutofit/>
          </a:bodyPr>
          <a:lstStyle/>
          <a:p>
            <a:pPr algn="just"/>
            <a:r>
              <a:rPr lang="pt-BR" b="1" dirty="0" smtClean="0"/>
              <a:t>Análise de Mercado:</a:t>
            </a:r>
            <a:r>
              <a:rPr lang="pt-BR" dirty="0" smtClean="0"/>
              <a:t> </a:t>
            </a:r>
            <a:r>
              <a:rPr lang="pt-BR" dirty="0"/>
              <a:t>Apresenta o entendimento da empresa sobre clientes, concorrentes e fornecedores e o quanto se conhece, em dados e números, o mercado.</a:t>
            </a:r>
          </a:p>
          <a:p>
            <a:pPr marL="0" indent="0">
              <a:buNone/>
            </a:pPr>
            <a:r>
              <a:rPr lang="pt-BR" dirty="0"/>
              <a:t/>
            </a:r>
            <a:br>
              <a:rPr lang="pt-BR" dirty="0"/>
            </a:br>
            <a:r>
              <a:rPr lang="pt-BR" i="1" dirty="0" smtClean="0"/>
              <a:t>Vídeo SEBRAE:</a:t>
            </a:r>
            <a:endParaRPr lang="pt-BR" i="1" dirty="0"/>
          </a:p>
          <a:p>
            <a:pPr marL="457200" lvl="1" indent="0" algn="just">
              <a:buNone/>
            </a:pPr>
            <a:r>
              <a:rPr lang="pt-BR" i="1" dirty="0"/>
              <a:t>https://www.youtube.com/watch?v=yUJw1DmFQJY</a:t>
            </a:r>
          </a:p>
        </p:txBody>
      </p:sp>
      <p:graphicFrame>
        <p:nvGraphicFramePr>
          <p:cNvPr id="8" name="Diagrama 7"/>
          <p:cNvGraphicFramePr/>
          <p:nvPr>
            <p:extLst>
              <p:ext uri="{D42A27DB-BD31-4B8C-83A1-F6EECF244321}">
                <p14:modId xmlns:p14="http://schemas.microsoft.com/office/powerpoint/2010/main" val="430421611"/>
              </p:ext>
            </p:extLst>
          </p:nvPr>
        </p:nvGraphicFramePr>
        <p:xfrm>
          <a:off x="216024" y="3573016"/>
          <a:ext cx="88204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2792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7" y="4162626"/>
            <a:ext cx="4536504" cy="255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457200" y="274638"/>
            <a:ext cx="8229600" cy="634082"/>
          </a:xfrm>
        </p:spPr>
        <p:txBody>
          <a:bodyPr>
            <a:normAutofit fontScale="90000"/>
          </a:bodyPr>
          <a:lstStyle/>
          <a:p>
            <a:r>
              <a:rPr lang="pt-BR" b="1" dirty="0"/>
              <a:t>Análise de Mercado:</a:t>
            </a:r>
            <a:endParaRPr lang="pt-BR" dirty="0"/>
          </a:p>
        </p:txBody>
      </p:sp>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124744"/>
            <a:ext cx="3680717" cy="285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6534" y="1124745"/>
            <a:ext cx="490594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 y="4149080"/>
            <a:ext cx="4133686" cy="257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5130757" y="4581128"/>
            <a:ext cx="3024336" cy="369332"/>
          </a:xfrm>
          <a:prstGeom prst="rect">
            <a:avLst/>
          </a:prstGeom>
          <a:noFill/>
        </p:spPr>
        <p:txBody>
          <a:bodyPr wrap="square" rtlCol="0">
            <a:spAutoFit/>
          </a:bodyPr>
          <a:lstStyle/>
          <a:p>
            <a:pPr algn="ctr"/>
            <a:r>
              <a:rPr lang="pt-BR" b="1" dirty="0" smtClean="0"/>
              <a:t>Análise dos Fornecedores</a:t>
            </a:r>
            <a:endParaRPr lang="pt-BR" b="1" dirty="0"/>
          </a:p>
        </p:txBody>
      </p:sp>
      <p:sp>
        <p:nvSpPr>
          <p:cNvPr id="5" name="CaixaDeTexto 4"/>
          <p:cNvSpPr txBox="1"/>
          <p:nvPr/>
        </p:nvSpPr>
        <p:spPr>
          <a:xfrm>
            <a:off x="5379897" y="1124745"/>
            <a:ext cx="2316981" cy="369332"/>
          </a:xfrm>
          <a:prstGeom prst="rect">
            <a:avLst/>
          </a:prstGeom>
          <a:noFill/>
        </p:spPr>
        <p:txBody>
          <a:bodyPr wrap="none" rtlCol="0">
            <a:spAutoFit/>
          </a:bodyPr>
          <a:lstStyle/>
          <a:p>
            <a:r>
              <a:rPr lang="pt-BR" b="1" dirty="0" smtClean="0">
                <a:effectLst>
                  <a:outerShdw blurRad="38100" dist="38100" dir="2700000" algn="tl">
                    <a:srgbClr val="000000">
                      <a:alpha val="43137"/>
                    </a:srgbClr>
                  </a:outerShdw>
                </a:effectLst>
              </a:rPr>
              <a:t>Segmento dos clientes</a:t>
            </a:r>
            <a:endParaRPr lang="pt-BR" b="1" dirty="0">
              <a:effectLst>
                <a:outerShdw blurRad="38100" dist="38100" dir="2700000" algn="tl">
                  <a:srgbClr val="000000">
                    <a:alpha val="43137"/>
                  </a:srgbClr>
                </a:outerShdw>
              </a:effectLst>
            </a:endParaRPr>
          </a:p>
        </p:txBody>
      </p:sp>
      <p:sp>
        <p:nvSpPr>
          <p:cNvPr id="9" name="CaixaDeTexto 8"/>
          <p:cNvSpPr txBox="1"/>
          <p:nvPr/>
        </p:nvSpPr>
        <p:spPr>
          <a:xfrm>
            <a:off x="611560" y="6084004"/>
            <a:ext cx="3024336" cy="369332"/>
          </a:xfrm>
          <a:prstGeom prst="rect">
            <a:avLst/>
          </a:prstGeom>
          <a:noFill/>
        </p:spPr>
        <p:txBody>
          <a:bodyPr wrap="square" rtlCol="0">
            <a:spAutoFit/>
          </a:bodyPr>
          <a:lstStyle/>
          <a:p>
            <a:pPr algn="ctr"/>
            <a:r>
              <a:rPr lang="pt-BR" b="1" dirty="0" smtClean="0"/>
              <a:t>Análise dos concorrentes</a:t>
            </a:r>
            <a:endParaRPr lang="pt-BR" b="1" dirty="0"/>
          </a:p>
        </p:txBody>
      </p:sp>
    </p:spTree>
    <p:extLst>
      <p:ext uri="{BB962C8B-B14F-4D97-AF65-F5344CB8AC3E}">
        <p14:creationId xmlns:p14="http://schemas.microsoft.com/office/powerpoint/2010/main" val="4042526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11438"/>
            <a:ext cx="28956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4581128"/>
            <a:ext cx="37719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634" y="95249"/>
            <a:ext cx="37147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3068960"/>
            <a:ext cx="36290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342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4140200" y="1484313"/>
            <a:ext cx="4824288" cy="4032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a:solidFill>
                <a:srgbClr val="FFFFFF"/>
              </a:solidFill>
            </a:endParaRPr>
          </a:p>
        </p:txBody>
      </p:sp>
      <p:sp>
        <p:nvSpPr>
          <p:cNvPr id="7" name="Retângulo 6"/>
          <p:cNvSpPr/>
          <p:nvPr/>
        </p:nvSpPr>
        <p:spPr>
          <a:xfrm>
            <a:off x="4242223" y="4521894"/>
            <a:ext cx="4434233" cy="923330"/>
          </a:xfrm>
          <a:prstGeom prst="rect">
            <a:avLst/>
          </a:prstGeom>
        </p:spPr>
        <p:txBody>
          <a:bodyPr wrap="square">
            <a:spAutoFit/>
          </a:bodyPr>
          <a:lstStyle/>
          <a:p>
            <a:r>
              <a:rPr lang="pt-BR" dirty="0"/>
              <a:t>Veja o discurso de Steve Jobs:</a:t>
            </a:r>
          </a:p>
          <a:p>
            <a:r>
              <a:rPr lang="pt-BR" dirty="0">
                <a:hlinkClick r:id="rId2"/>
              </a:rPr>
              <a:t>https://www.youtube.com/watch?v=45xrq0wpqv4</a:t>
            </a:r>
            <a:endParaRPr lang="pt-BR" dirty="0"/>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223" y="1700808"/>
            <a:ext cx="461043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ângulo 8"/>
          <p:cNvSpPr/>
          <p:nvPr/>
        </p:nvSpPr>
        <p:spPr>
          <a:xfrm>
            <a:off x="467544" y="476672"/>
            <a:ext cx="3240360" cy="6001643"/>
          </a:xfrm>
          <a:prstGeom prst="rect">
            <a:avLst/>
          </a:prstGeom>
        </p:spPr>
        <p:txBody>
          <a:bodyPr wrap="square">
            <a:spAutoFit/>
          </a:bodyPr>
          <a:lstStyle/>
          <a:p>
            <a:r>
              <a:rPr lang="pt-BR" sz="2400" dirty="0"/>
              <a:t>Conforme o Sebrae, as principais características dos empreendedores são: </a:t>
            </a:r>
            <a:endParaRPr lang="pt-BR" sz="2400" dirty="0" smtClean="0"/>
          </a:p>
          <a:p>
            <a:r>
              <a:rPr lang="pt-BR" sz="2400" b="1" i="1" dirty="0" smtClean="0"/>
              <a:t>iniciativa</a:t>
            </a:r>
            <a:r>
              <a:rPr lang="pt-BR" sz="2400" b="1" i="1" dirty="0"/>
              <a:t>, autoconfiança, independência, cidadania, ética, coragem, comprometimento, paixão pelo que faz, criatividade, qualidade, eficiência, eficácia, persistência, inovação, liderança, otimismo, paciência e talento.</a:t>
            </a:r>
          </a:p>
        </p:txBody>
      </p:sp>
    </p:spTree>
    <p:extLst>
      <p:ext uri="{BB962C8B-B14F-4D97-AF65-F5344CB8AC3E}">
        <p14:creationId xmlns:p14="http://schemas.microsoft.com/office/powerpoint/2010/main" val="3827789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78060"/>
            <a:ext cx="7934325" cy="659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676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1475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836712"/>
            <a:ext cx="4745087"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735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Análise dos concorrentes</a:t>
            </a:r>
            <a:endParaRPr lang="pt-BR" dirty="0"/>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5847" y="278529"/>
            <a:ext cx="5076322" cy="748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559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4937953"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544166"/>
            <a:ext cx="356235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785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4161750" indent="-24161750"/>
            <a:r>
              <a:rPr lang="pt-BR" sz="3200" b="1" smtClean="0"/>
              <a:t> Definição do Mercado-Alvo</a:t>
            </a:r>
            <a:endParaRPr lang="pt-BR" sz="3200" smtClean="0"/>
          </a:p>
        </p:txBody>
      </p:sp>
      <p:sp>
        <p:nvSpPr>
          <p:cNvPr id="43011" name="Content Placeholder 2"/>
          <p:cNvSpPr>
            <a:spLocks noGrp="1"/>
          </p:cNvSpPr>
          <p:nvPr>
            <p:ph idx="1"/>
          </p:nvPr>
        </p:nvSpPr>
        <p:spPr/>
        <p:txBody>
          <a:bodyPr>
            <a:normAutofit fontScale="85000" lnSpcReduction="20000"/>
          </a:bodyPr>
          <a:lstStyle/>
          <a:p>
            <a:r>
              <a:rPr lang="pt-BR" dirty="0" smtClean="0"/>
              <a:t>O perfil dos </a:t>
            </a:r>
            <a:r>
              <a:rPr lang="pt-BR" dirty="0" err="1" smtClean="0"/>
              <a:t>freqüentadores</a:t>
            </a:r>
            <a:r>
              <a:rPr lang="pt-BR" dirty="0" smtClean="0"/>
              <a:t> de cafeterias é bem eclético, tem idade entre 25 e 60 anos e pertence ao médio e alto nível sociocultural e econômico. Esse tipo de negócio poderá desenvolver outros perfis de clientes, dependendo do público alvo que deseja atingir. </a:t>
            </a:r>
          </a:p>
          <a:p>
            <a:r>
              <a:rPr lang="pt-BR" dirty="0" smtClean="0"/>
              <a:t>O café hoje está em alta. Parte desse desempenho também se deve ao público mais jovem, que redescobriu o café por meio das saborosas novidades das cafeterias. Misturado com chocolate, sorvete fica até mais atrativo e ameniza o </a:t>
            </a:r>
            <a:r>
              <a:rPr lang="pt-BR" dirty="0" err="1" smtClean="0"/>
              <a:t>amargozinhp</a:t>
            </a:r>
            <a:r>
              <a:rPr lang="pt-BR" dirty="0" smtClean="0"/>
              <a:t> do café tornando-o agradável ao paladar jovem.</a:t>
            </a:r>
          </a:p>
          <a:p>
            <a:endParaRPr lang="pt-BR" dirty="0" smtClean="0"/>
          </a:p>
        </p:txBody>
      </p:sp>
      <p:sp>
        <p:nvSpPr>
          <p:cNvPr id="4" name="CaixaDeTexto 3"/>
          <p:cNvSpPr txBox="1"/>
          <p:nvPr/>
        </p:nvSpPr>
        <p:spPr>
          <a:xfrm>
            <a:off x="8316416" y="559018"/>
            <a:ext cx="461665" cy="997774"/>
          </a:xfrm>
          <a:prstGeom prst="rect">
            <a:avLst/>
          </a:prstGeom>
          <a:noFill/>
        </p:spPr>
        <p:txBody>
          <a:bodyPr vert="eaVert" wrap="none" rtlCol="0">
            <a:spAutoFit/>
          </a:bodyPr>
          <a:lstStyle/>
          <a:p>
            <a:r>
              <a:rPr lang="pt-BR" dirty="0" smtClean="0"/>
              <a:t>EXEMPLO</a:t>
            </a:r>
            <a:endParaRPr lang="pt-BR" dirty="0"/>
          </a:p>
        </p:txBody>
      </p:sp>
    </p:spTree>
    <p:extLst>
      <p:ext uri="{BB962C8B-B14F-4D97-AF65-F5344CB8AC3E}">
        <p14:creationId xmlns:p14="http://schemas.microsoft.com/office/powerpoint/2010/main" val="636519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pt-BR" b="1" smtClean="0"/>
              <a:t>Potencial de Mercado</a:t>
            </a:r>
            <a:r>
              <a:rPr lang="pt-BR" smtClean="0"/>
              <a:t/>
            </a:r>
            <a:br>
              <a:rPr lang="pt-BR" smtClean="0"/>
            </a:br>
            <a:endParaRPr lang="pt-BR" smtClean="0"/>
          </a:p>
        </p:txBody>
      </p:sp>
      <p:sp>
        <p:nvSpPr>
          <p:cNvPr id="44035" name="Content Placeholder 2"/>
          <p:cNvSpPr>
            <a:spLocks noGrp="1"/>
          </p:cNvSpPr>
          <p:nvPr>
            <p:ph idx="1"/>
          </p:nvPr>
        </p:nvSpPr>
        <p:spPr/>
        <p:txBody>
          <a:bodyPr>
            <a:normAutofit fontScale="92500"/>
          </a:bodyPr>
          <a:lstStyle/>
          <a:p>
            <a:r>
              <a:rPr lang="pt-BR" dirty="0" smtClean="0"/>
              <a:t>O maior potencial de mercado atualmente está voltado para a diversificação dos cardápios das cafeterias.  Os sanduíches, acompanhamentos, bebidas, sobremesas são itens de cafeteria que comporão a linha de produtos do Café Cultura.</a:t>
            </a:r>
          </a:p>
          <a:p>
            <a:r>
              <a:rPr lang="pt-BR" dirty="0" smtClean="0"/>
              <a:t>A rapidez e a cortesia no atendimento, a limpeza das instalações, os cuidados com a decoração do ambiente, tudo é concebido para proporcionar uma refeição saborosa, nutritiva e agradável.</a:t>
            </a:r>
          </a:p>
          <a:p>
            <a:endParaRPr lang="pt-BR" dirty="0" smtClean="0"/>
          </a:p>
        </p:txBody>
      </p:sp>
      <p:sp>
        <p:nvSpPr>
          <p:cNvPr id="4" name="CaixaDeTexto 3"/>
          <p:cNvSpPr txBox="1"/>
          <p:nvPr/>
        </p:nvSpPr>
        <p:spPr>
          <a:xfrm>
            <a:off x="8316416" y="559018"/>
            <a:ext cx="461665" cy="997774"/>
          </a:xfrm>
          <a:prstGeom prst="rect">
            <a:avLst/>
          </a:prstGeom>
          <a:noFill/>
        </p:spPr>
        <p:txBody>
          <a:bodyPr vert="eaVert" wrap="none" rtlCol="0">
            <a:spAutoFit/>
          </a:bodyPr>
          <a:lstStyle/>
          <a:p>
            <a:r>
              <a:rPr lang="pt-BR" dirty="0" smtClean="0"/>
              <a:t>EXEMPLO</a:t>
            </a:r>
            <a:endParaRPr lang="pt-BR" dirty="0"/>
          </a:p>
        </p:txBody>
      </p:sp>
    </p:spTree>
    <p:extLst>
      <p:ext uri="{BB962C8B-B14F-4D97-AF65-F5344CB8AC3E}">
        <p14:creationId xmlns:p14="http://schemas.microsoft.com/office/powerpoint/2010/main" val="2569094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pt-BR" b="1" smtClean="0"/>
              <a:t>Tendências de Mercado</a:t>
            </a:r>
            <a:r>
              <a:rPr lang="pt-BR" smtClean="0"/>
              <a:t/>
            </a:r>
            <a:br>
              <a:rPr lang="pt-BR" smtClean="0"/>
            </a:br>
            <a:endParaRPr lang="pt-BR" smtClean="0"/>
          </a:p>
        </p:txBody>
      </p:sp>
      <p:sp>
        <p:nvSpPr>
          <p:cNvPr id="45059" name="Content Placeholder 2"/>
          <p:cNvSpPr>
            <a:spLocks noGrp="1"/>
          </p:cNvSpPr>
          <p:nvPr>
            <p:ph idx="1"/>
          </p:nvPr>
        </p:nvSpPr>
        <p:spPr/>
        <p:txBody>
          <a:bodyPr>
            <a:normAutofit fontScale="92500"/>
          </a:bodyPr>
          <a:lstStyle/>
          <a:p>
            <a:r>
              <a:rPr lang="pt-BR" smtClean="0"/>
              <a:t>As pessoas não querem tomar apenas um cafezinho, sempre querem algo mais, a tendência é que nas cafeterias tenham espaços para implantação de </a:t>
            </a:r>
            <a:r>
              <a:rPr lang="pt-BR" i="1" smtClean="0"/>
              <a:t>cyber cafés</a:t>
            </a:r>
            <a:r>
              <a:rPr lang="pt-BR" smtClean="0"/>
              <a:t>, com direito a tecnologia Wi Fi (conexão à internet com maior velocidade e sem fio).</a:t>
            </a:r>
          </a:p>
          <a:p>
            <a:r>
              <a:rPr lang="pt-BR" smtClean="0"/>
              <a:t>Outra tendência é aliar a tecnologia do maquinário italiano à qualidade dos grãos brasileiros e ao charme das cafeterias francesas.</a:t>
            </a:r>
          </a:p>
          <a:p>
            <a:endParaRPr lang="pt-BR" smtClean="0"/>
          </a:p>
        </p:txBody>
      </p:sp>
      <p:sp>
        <p:nvSpPr>
          <p:cNvPr id="4" name="CaixaDeTexto 3"/>
          <p:cNvSpPr txBox="1"/>
          <p:nvPr/>
        </p:nvSpPr>
        <p:spPr>
          <a:xfrm>
            <a:off x="8316416" y="559018"/>
            <a:ext cx="461665" cy="997774"/>
          </a:xfrm>
          <a:prstGeom prst="rect">
            <a:avLst/>
          </a:prstGeom>
          <a:noFill/>
        </p:spPr>
        <p:txBody>
          <a:bodyPr vert="eaVert" wrap="none" rtlCol="0">
            <a:spAutoFit/>
          </a:bodyPr>
          <a:lstStyle/>
          <a:p>
            <a:r>
              <a:rPr lang="pt-BR" dirty="0" smtClean="0"/>
              <a:t>EXEMPLO</a:t>
            </a:r>
            <a:endParaRPr lang="pt-BR" dirty="0"/>
          </a:p>
        </p:txBody>
      </p:sp>
    </p:spTree>
    <p:extLst>
      <p:ext uri="{BB962C8B-B14F-4D97-AF65-F5344CB8AC3E}">
        <p14:creationId xmlns:p14="http://schemas.microsoft.com/office/powerpoint/2010/main" val="3878755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4161750" indent="-24161750"/>
            <a:r>
              <a:rPr lang="pt-BR" sz="3200" b="1" smtClean="0">
                <a:solidFill>
                  <a:srgbClr val="663366"/>
                </a:solidFill>
              </a:rPr>
              <a:t>O Consumidor</a:t>
            </a:r>
            <a:endParaRPr lang="pt-BR" sz="3200" smtClean="0">
              <a:solidFill>
                <a:srgbClr val="663366"/>
              </a:solidFill>
            </a:endParaRPr>
          </a:p>
        </p:txBody>
      </p:sp>
      <p:sp>
        <p:nvSpPr>
          <p:cNvPr id="46083" name="Content Placeholder 2"/>
          <p:cNvSpPr>
            <a:spLocks noGrp="1"/>
          </p:cNvSpPr>
          <p:nvPr>
            <p:ph idx="1"/>
          </p:nvPr>
        </p:nvSpPr>
        <p:spPr/>
        <p:txBody>
          <a:bodyPr/>
          <a:lstStyle/>
          <a:p>
            <a:r>
              <a:rPr lang="pt-BR" smtClean="0"/>
              <a:t>O conceito do Café Cultura tem como proposta oferecer aos consumidores habituais e turistas novos produtos e serviços com excelente padrão de qualidade. Com uma arquitetura moderna nossa cafeteria irá atrair e cativar por seu conforto e conveniência, um público extremamente seleto formado por jovens, executivos e moradores dos condomínios da região.</a:t>
            </a:r>
          </a:p>
          <a:p>
            <a:endParaRPr lang="pt-BR" smtClean="0"/>
          </a:p>
        </p:txBody>
      </p:sp>
      <p:sp>
        <p:nvSpPr>
          <p:cNvPr id="4" name="CaixaDeTexto 3"/>
          <p:cNvSpPr txBox="1"/>
          <p:nvPr/>
        </p:nvSpPr>
        <p:spPr>
          <a:xfrm>
            <a:off x="8316416" y="559018"/>
            <a:ext cx="461665" cy="997774"/>
          </a:xfrm>
          <a:prstGeom prst="rect">
            <a:avLst/>
          </a:prstGeom>
          <a:noFill/>
        </p:spPr>
        <p:txBody>
          <a:bodyPr vert="eaVert" wrap="none" rtlCol="0">
            <a:spAutoFit/>
          </a:bodyPr>
          <a:lstStyle/>
          <a:p>
            <a:r>
              <a:rPr lang="pt-BR" dirty="0" smtClean="0"/>
              <a:t>EXEMPLO</a:t>
            </a:r>
            <a:endParaRPr lang="pt-BR" dirty="0"/>
          </a:p>
        </p:txBody>
      </p:sp>
    </p:spTree>
    <p:extLst>
      <p:ext uri="{BB962C8B-B14F-4D97-AF65-F5344CB8AC3E}">
        <p14:creationId xmlns:p14="http://schemas.microsoft.com/office/powerpoint/2010/main" val="3485270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r>
              <a:rPr lang="pt-BR" b="1" smtClean="0"/>
              <a:t> Fornecedores</a:t>
            </a:r>
            <a:r>
              <a:rPr lang="pt-BR" smtClean="0"/>
              <a:t/>
            </a:r>
            <a:br>
              <a:rPr lang="pt-BR" smtClean="0"/>
            </a:br>
            <a:endParaRPr lang="pt-BR" smtClean="0"/>
          </a:p>
        </p:txBody>
      </p:sp>
      <p:sp>
        <p:nvSpPr>
          <p:cNvPr id="47107" name="Content Placeholder 2"/>
          <p:cNvSpPr>
            <a:spLocks noGrp="1"/>
          </p:cNvSpPr>
          <p:nvPr>
            <p:ph idx="1"/>
          </p:nvPr>
        </p:nvSpPr>
        <p:spPr/>
        <p:txBody>
          <a:bodyPr>
            <a:normAutofit fontScale="85000" lnSpcReduction="10000"/>
          </a:bodyPr>
          <a:lstStyle/>
          <a:p>
            <a:r>
              <a:rPr lang="pt-BR" smtClean="0"/>
              <a:t>Os produtos alimentícios serão adquiridos através de parcerias com empresas locais, terceirizando as comidas regionais e também com produção própria, comprando a matéria-prima de distribuidores e grandes supermercados.</a:t>
            </a:r>
          </a:p>
          <a:p>
            <a:r>
              <a:rPr lang="pt-BR" smtClean="0"/>
              <a:t>Trabalharemos com vários fornecedores de café como: São Braz, Grão Expresso, café do Ponto e café tipo exportação. A aquisição de determinados produtos serão pagas a vista e outras poderão ser a prazo.</a:t>
            </a:r>
          </a:p>
          <a:p>
            <a:r>
              <a:rPr lang="pt-BR" smtClean="0"/>
              <a:t>	Serão feitas parcerias com grandes distribuidoras de jornais e revistas.</a:t>
            </a:r>
          </a:p>
          <a:p>
            <a:endParaRPr lang="pt-BR" smtClean="0"/>
          </a:p>
        </p:txBody>
      </p:sp>
      <p:sp>
        <p:nvSpPr>
          <p:cNvPr id="4" name="CaixaDeTexto 3"/>
          <p:cNvSpPr txBox="1"/>
          <p:nvPr/>
        </p:nvSpPr>
        <p:spPr>
          <a:xfrm>
            <a:off x="8316416" y="559018"/>
            <a:ext cx="461665" cy="997774"/>
          </a:xfrm>
          <a:prstGeom prst="rect">
            <a:avLst/>
          </a:prstGeom>
          <a:noFill/>
        </p:spPr>
        <p:txBody>
          <a:bodyPr vert="eaVert" wrap="none" rtlCol="0">
            <a:spAutoFit/>
          </a:bodyPr>
          <a:lstStyle/>
          <a:p>
            <a:r>
              <a:rPr lang="pt-BR" dirty="0" smtClean="0"/>
              <a:t>EXEMPLO</a:t>
            </a:r>
            <a:endParaRPr lang="pt-BR" dirty="0"/>
          </a:p>
        </p:txBody>
      </p:sp>
    </p:spTree>
    <p:extLst>
      <p:ext uri="{BB962C8B-B14F-4D97-AF65-F5344CB8AC3E}">
        <p14:creationId xmlns:p14="http://schemas.microsoft.com/office/powerpoint/2010/main" val="20164258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pt-BR" b="1" smtClean="0"/>
              <a:t> Concorrentes</a:t>
            </a:r>
            <a:r>
              <a:rPr lang="pt-BR" smtClean="0"/>
              <a:t/>
            </a:r>
            <a:br>
              <a:rPr lang="pt-BR" smtClean="0"/>
            </a:br>
            <a:endParaRPr lang="pt-BR" smtClean="0"/>
          </a:p>
        </p:txBody>
      </p:sp>
      <p:sp>
        <p:nvSpPr>
          <p:cNvPr id="48131" name="Content Placeholder 2"/>
          <p:cNvSpPr>
            <a:spLocks noGrp="1"/>
          </p:cNvSpPr>
          <p:nvPr>
            <p:ph idx="1"/>
          </p:nvPr>
        </p:nvSpPr>
        <p:spPr/>
        <p:txBody>
          <a:bodyPr/>
          <a:lstStyle/>
          <a:p>
            <a:r>
              <a:rPr lang="pt-BR" smtClean="0"/>
              <a:t>Na região em que vamos montar nossa cafeteria existem vários restaurantes e centros comerciais que não oferecem o café expresso, com isso as pessoas irão freqüentar nosso estabelecimento, sentindo a necessidade de beber nosso saboroso café e degustar nossas deliciosas refeições.</a:t>
            </a:r>
          </a:p>
          <a:p>
            <a:endParaRPr lang="pt-BR" smtClean="0"/>
          </a:p>
        </p:txBody>
      </p:sp>
      <p:sp>
        <p:nvSpPr>
          <p:cNvPr id="4" name="CaixaDeTexto 3"/>
          <p:cNvSpPr txBox="1"/>
          <p:nvPr/>
        </p:nvSpPr>
        <p:spPr>
          <a:xfrm>
            <a:off x="8316416" y="559018"/>
            <a:ext cx="461665" cy="997774"/>
          </a:xfrm>
          <a:prstGeom prst="rect">
            <a:avLst/>
          </a:prstGeom>
          <a:noFill/>
        </p:spPr>
        <p:txBody>
          <a:bodyPr vert="eaVert" wrap="none" rtlCol="0">
            <a:spAutoFit/>
          </a:bodyPr>
          <a:lstStyle/>
          <a:p>
            <a:r>
              <a:rPr lang="pt-BR" dirty="0" smtClean="0"/>
              <a:t>EXEMPLO</a:t>
            </a:r>
            <a:endParaRPr lang="pt-BR" dirty="0"/>
          </a:p>
        </p:txBody>
      </p:sp>
    </p:spTree>
    <p:extLst>
      <p:ext uri="{BB962C8B-B14F-4D97-AF65-F5344CB8AC3E}">
        <p14:creationId xmlns:p14="http://schemas.microsoft.com/office/powerpoint/2010/main" val="4020947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Empreendedorismo: </a:t>
            </a:r>
            <a:r>
              <a:rPr lang="pt-BR" b="1" dirty="0"/>
              <a:t>Perfil e </a:t>
            </a:r>
            <a:r>
              <a:rPr lang="pt-BR" b="1" dirty="0" smtClean="0"/>
              <a:t>características</a:t>
            </a:r>
            <a:endParaRPr lang="pt-BR" dirty="0"/>
          </a:p>
        </p:txBody>
      </p:sp>
      <p:sp>
        <p:nvSpPr>
          <p:cNvPr id="3" name="Espaço Reservado para Conteúdo 2"/>
          <p:cNvSpPr>
            <a:spLocks noGrp="1"/>
          </p:cNvSpPr>
          <p:nvPr>
            <p:ph idx="1"/>
          </p:nvPr>
        </p:nvSpPr>
        <p:spPr/>
        <p:txBody>
          <a:bodyPr>
            <a:normAutofit fontScale="62500" lnSpcReduction="20000"/>
          </a:bodyPr>
          <a:lstStyle/>
          <a:p>
            <a:r>
              <a:rPr lang="pt-BR" dirty="0"/>
              <a:t> </a:t>
            </a:r>
            <a:r>
              <a:rPr lang="pt-BR" dirty="0" smtClean="0"/>
              <a:t>São </a:t>
            </a:r>
            <a:r>
              <a:rPr lang="pt-BR" dirty="0"/>
              <a:t>elas: a habilidade de identificar oportunidades de negócio; facilidade na definição de visões; expressão de diferenciais; avaliação de riscos; gestão de relacionamentos; </a:t>
            </a:r>
          </a:p>
          <a:p>
            <a:r>
              <a:rPr lang="pt-BR" dirty="0"/>
              <a:t> </a:t>
            </a:r>
            <a:r>
              <a:rPr lang="pt-BR" dirty="0" smtClean="0"/>
              <a:t>Ao </a:t>
            </a:r>
            <a:r>
              <a:rPr lang="pt-BR" dirty="0"/>
              <a:t>desenvolver uma </a:t>
            </a:r>
            <a:r>
              <a:rPr lang="pt-BR" dirty="0" err="1"/>
              <a:t>idéia</a:t>
            </a:r>
            <a:r>
              <a:rPr lang="pt-BR" dirty="0"/>
              <a:t> e buscar os meios de torná-la realidade, o empreendedor também assume o papel de líder, que deve convencer e dar credibilidade ao seu projeto, no intuito de garantir a participação de outras pessoas na missão de realizar sua </a:t>
            </a:r>
            <a:r>
              <a:rPr lang="pt-BR" dirty="0" err="1"/>
              <a:t>idéia</a:t>
            </a:r>
            <a:r>
              <a:rPr lang="pt-BR" dirty="0"/>
              <a:t>. </a:t>
            </a:r>
            <a:endParaRPr lang="pt-BR" dirty="0" smtClean="0"/>
          </a:p>
          <a:p>
            <a:r>
              <a:rPr lang="pt-BR" b="1" dirty="0" smtClean="0"/>
              <a:t>“</a:t>
            </a:r>
            <a:r>
              <a:rPr lang="pt-BR" b="1" dirty="0"/>
              <a:t>Liderar e empreender é lidar com a mudança e a inovação, portanto com o risco, e gerenciar é lidar com a complexidade, o que exige [...] posturas diferentes, por vezes conflitantes, como faces diferentes de uma mesma moeda”.</a:t>
            </a:r>
            <a:endParaRPr lang="pt-BR" dirty="0"/>
          </a:p>
          <a:p>
            <a:r>
              <a:rPr lang="pt-BR" dirty="0" smtClean="0"/>
              <a:t>Conforme </a:t>
            </a:r>
            <a:r>
              <a:rPr lang="pt-BR" dirty="0"/>
              <a:t>o </a:t>
            </a:r>
            <a:r>
              <a:rPr lang="pt-BR" dirty="0" smtClean="0"/>
              <a:t>Sebrae, </a:t>
            </a:r>
            <a:r>
              <a:rPr lang="pt-BR" dirty="0"/>
              <a:t>as principais características dos empreendedores são: </a:t>
            </a:r>
            <a:r>
              <a:rPr lang="pt-BR" i="1" dirty="0"/>
              <a:t>iniciativa, autoconfiança, independência, cidadania, ética, coragem, comprometimento, paixão pelo que faz, criatividade, qualidade, eficiência, eficácia, persistência, inovação, liderança, otimismo, paciência e talento</a:t>
            </a:r>
            <a:r>
              <a:rPr lang="pt-BR" i="1" dirty="0" smtClean="0"/>
              <a:t>.</a:t>
            </a:r>
            <a:endParaRPr lang="pt-BR" i="1" dirty="0"/>
          </a:p>
        </p:txBody>
      </p:sp>
    </p:spTree>
    <p:extLst>
      <p:ext uri="{BB962C8B-B14F-4D97-AF65-F5344CB8AC3E}">
        <p14:creationId xmlns:p14="http://schemas.microsoft.com/office/powerpoint/2010/main" val="95611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pt-BR" b="1" smtClean="0"/>
              <a:t> Diferencial Competitivo</a:t>
            </a:r>
            <a:r>
              <a:rPr lang="pt-BR" smtClean="0"/>
              <a:t/>
            </a:r>
            <a:br>
              <a:rPr lang="pt-BR" smtClean="0"/>
            </a:br>
            <a:endParaRPr lang="pt-BR" smtClean="0"/>
          </a:p>
        </p:txBody>
      </p:sp>
      <p:sp>
        <p:nvSpPr>
          <p:cNvPr id="49155" name="Content Placeholder 2"/>
          <p:cNvSpPr>
            <a:spLocks noGrp="1"/>
          </p:cNvSpPr>
          <p:nvPr>
            <p:ph idx="1"/>
          </p:nvPr>
        </p:nvSpPr>
        <p:spPr/>
        <p:txBody>
          <a:bodyPr>
            <a:normAutofit lnSpcReduction="10000"/>
          </a:bodyPr>
          <a:lstStyle/>
          <a:p>
            <a:r>
              <a:rPr lang="pt-BR" smtClean="0"/>
              <a:t>Produto com melhor qualidade;</a:t>
            </a:r>
          </a:p>
          <a:p>
            <a:r>
              <a:rPr lang="pt-BR" smtClean="0"/>
              <a:t>Atendimento personalizado;</a:t>
            </a:r>
          </a:p>
          <a:p>
            <a:r>
              <a:rPr lang="pt-BR" smtClean="0"/>
              <a:t>Ambiente confortável e favorável;</a:t>
            </a:r>
          </a:p>
          <a:p>
            <a:r>
              <a:rPr lang="pt-BR" smtClean="0"/>
              <a:t>Comercialização de comidas regionais;</a:t>
            </a:r>
          </a:p>
          <a:p>
            <a:r>
              <a:rPr lang="pt-BR" smtClean="0"/>
              <a:t>Cafés com vários sabores;</a:t>
            </a:r>
          </a:p>
          <a:p>
            <a:r>
              <a:rPr lang="pt-BR" smtClean="0"/>
              <a:t>Higiene na fabricação dos alimentos seguindo todas as normas técnicas de boas práticas;</a:t>
            </a:r>
          </a:p>
          <a:p>
            <a:r>
              <a:rPr lang="pt-BR" smtClean="0"/>
              <a:t>Fidelização dos clientes.</a:t>
            </a:r>
          </a:p>
          <a:p>
            <a:endParaRPr lang="pt-BR" smtClean="0"/>
          </a:p>
        </p:txBody>
      </p:sp>
      <p:sp>
        <p:nvSpPr>
          <p:cNvPr id="4" name="CaixaDeTexto 3"/>
          <p:cNvSpPr txBox="1"/>
          <p:nvPr/>
        </p:nvSpPr>
        <p:spPr>
          <a:xfrm>
            <a:off x="8316416" y="559018"/>
            <a:ext cx="461665" cy="997774"/>
          </a:xfrm>
          <a:prstGeom prst="rect">
            <a:avLst/>
          </a:prstGeom>
          <a:noFill/>
        </p:spPr>
        <p:txBody>
          <a:bodyPr vert="eaVert" wrap="none" rtlCol="0">
            <a:spAutoFit/>
          </a:bodyPr>
          <a:lstStyle/>
          <a:p>
            <a:r>
              <a:rPr lang="pt-BR" dirty="0" smtClean="0"/>
              <a:t>EXEMPLO</a:t>
            </a:r>
            <a:endParaRPr lang="pt-BR" dirty="0"/>
          </a:p>
        </p:txBody>
      </p:sp>
    </p:spTree>
    <p:extLst>
      <p:ext uri="{BB962C8B-B14F-4D97-AF65-F5344CB8AC3E}">
        <p14:creationId xmlns:p14="http://schemas.microsoft.com/office/powerpoint/2010/main" val="2884519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marL="457200" lvl="1" indent="0"/>
            <a:r>
              <a:rPr lang="pt-BR" sz="3200" b="1" i="1" dirty="0" smtClean="0"/>
              <a:t>Como elaborar um Plano de Negócios?</a:t>
            </a:r>
          </a:p>
        </p:txBody>
      </p:sp>
      <p:sp>
        <p:nvSpPr>
          <p:cNvPr id="5" name="Espaço Reservado para Conteúdo 4"/>
          <p:cNvSpPr>
            <a:spLocks noGrp="1"/>
          </p:cNvSpPr>
          <p:nvPr>
            <p:ph idx="1"/>
          </p:nvPr>
        </p:nvSpPr>
        <p:spPr/>
        <p:txBody>
          <a:bodyPr>
            <a:normAutofit/>
          </a:bodyPr>
          <a:lstStyle/>
          <a:p>
            <a:r>
              <a:rPr lang="pt-BR" b="1" dirty="0" smtClean="0"/>
              <a:t>Plano de Marketing:</a:t>
            </a:r>
            <a:r>
              <a:rPr lang="pt-BR" dirty="0" smtClean="0"/>
              <a:t> </a:t>
            </a:r>
            <a:r>
              <a:rPr lang="pt-BR" dirty="0"/>
              <a:t>Estabelece os diferenciais dos produtos e serviços, a política de preços da empresa, seus canais de vendas e estratégias promocionais.</a:t>
            </a:r>
          </a:p>
          <a:p>
            <a:pPr marL="0" indent="0">
              <a:buNone/>
            </a:pPr>
            <a:r>
              <a:rPr lang="pt-BR" dirty="0"/>
              <a:t/>
            </a:r>
            <a:br>
              <a:rPr lang="pt-BR" dirty="0"/>
            </a:br>
            <a:r>
              <a:rPr lang="pt-BR" i="1" dirty="0" smtClean="0"/>
              <a:t>Vídeo SEBRAE:</a:t>
            </a:r>
            <a:endParaRPr lang="pt-BR" i="1" dirty="0"/>
          </a:p>
          <a:p>
            <a:pPr marL="457200" lvl="1" indent="0" algn="just">
              <a:buNone/>
            </a:pPr>
            <a:r>
              <a:rPr lang="pt-BR" i="1" dirty="0"/>
              <a:t>https://</a:t>
            </a:r>
            <a:r>
              <a:rPr lang="pt-BR" i="1" dirty="0" smtClean="0"/>
              <a:t>www.youtube.com/watch?v=JDIiCGJ8j0I</a:t>
            </a:r>
          </a:p>
          <a:p>
            <a:pPr marL="457200" lvl="1" indent="0" algn="just">
              <a:buNone/>
            </a:pPr>
            <a:endParaRPr lang="pt-BR" i="1" dirty="0"/>
          </a:p>
        </p:txBody>
      </p:sp>
      <p:graphicFrame>
        <p:nvGraphicFramePr>
          <p:cNvPr id="8" name="Diagrama 7"/>
          <p:cNvGraphicFramePr/>
          <p:nvPr>
            <p:extLst>
              <p:ext uri="{D42A27DB-BD31-4B8C-83A1-F6EECF244321}">
                <p14:modId xmlns:p14="http://schemas.microsoft.com/office/powerpoint/2010/main" val="430421611"/>
              </p:ext>
            </p:extLst>
          </p:nvPr>
        </p:nvGraphicFramePr>
        <p:xfrm>
          <a:off x="216024" y="3573016"/>
          <a:ext cx="88204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314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85478"/>
            <a:ext cx="3528392" cy="280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210669" y="1639815"/>
            <a:ext cx="3322063" cy="646331"/>
          </a:xfrm>
          <a:prstGeom prst="rect">
            <a:avLst/>
          </a:prstGeom>
          <a:noFill/>
        </p:spPr>
        <p:txBody>
          <a:bodyPr wrap="none" rtlCol="0">
            <a:spAutoFit/>
          </a:bodyPr>
          <a:lstStyle/>
          <a:p>
            <a:pPr algn="ctr"/>
            <a:r>
              <a:rPr lang="pt-BR" dirty="0" smtClean="0"/>
              <a:t>Descrição dos produtos &amp; Serviço</a:t>
            </a:r>
          </a:p>
          <a:p>
            <a:pPr algn="ctr"/>
            <a:r>
              <a:rPr lang="pt-BR" dirty="0" smtClean="0"/>
              <a:t>(diferenciais)</a:t>
            </a:r>
            <a:endParaRPr lang="pt-BR" dirty="0"/>
          </a:p>
        </p:txBody>
      </p:sp>
      <p:pic>
        <p:nvPicPr>
          <p:cNvPr id="849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9" y="456572"/>
            <a:ext cx="3586614" cy="283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ixaDeTexto 8"/>
          <p:cNvSpPr txBox="1"/>
          <p:nvPr/>
        </p:nvSpPr>
        <p:spPr>
          <a:xfrm>
            <a:off x="4456542" y="1639815"/>
            <a:ext cx="2521396" cy="369332"/>
          </a:xfrm>
          <a:prstGeom prst="rect">
            <a:avLst/>
          </a:prstGeom>
          <a:noFill/>
        </p:spPr>
        <p:txBody>
          <a:bodyPr wrap="none" rtlCol="0">
            <a:spAutoFit/>
          </a:bodyPr>
          <a:lstStyle/>
          <a:p>
            <a:pPr algn="ctr"/>
            <a:r>
              <a:rPr lang="pt-BR" dirty="0" smtClean="0"/>
              <a:t>Onde </a:t>
            </a:r>
            <a:r>
              <a:rPr lang="pt-BR" dirty="0" err="1" smtClean="0"/>
              <a:t>vc</a:t>
            </a:r>
            <a:r>
              <a:rPr lang="pt-BR" dirty="0" smtClean="0"/>
              <a:t> pretende atuar?</a:t>
            </a:r>
            <a:endParaRPr lang="pt-BR" dirty="0"/>
          </a:p>
        </p:txBody>
      </p:sp>
      <p:pic>
        <p:nvPicPr>
          <p:cNvPr id="849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3645024"/>
            <a:ext cx="3991357" cy="237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827584" y="3975248"/>
            <a:ext cx="2308004" cy="369332"/>
          </a:xfrm>
          <a:prstGeom prst="rect">
            <a:avLst/>
          </a:prstGeom>
          <a:noFill/>
        </p:spPr>
        <p:txBody>
          <a:bodyPr wrap="none" rtlCol="0">
            <a:spAutoFit/>
          </a:bodyPr>
          <a:lstStyle/>
          <a:p>
            <a:r>
              <a:rPr lang="pt-BR" dirty="0" smtClean="0"/>
              <a:t>Canal de Comunicação</a:t>
            </a:r>
            <a:endParaRPr lang="pt-BR" dirty="0"/>
          </a:p>
        </p:txBody>
      </p:sp>
      <p:pic>
        <p:nvPicPr>
          <p:cNvPr id="849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5157" y="3645024"/>
            <a:ext cx="4127752" cy="289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7982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4161750" indent="-24161750"/>
            <a:r>
              <a:rPr lang="pt-BR" sz="3200" b="1" smtClean="0">
                <a:solidFill>
                  <a:srgbClr val="663366"/>
                </a:solidFill>
              </a:rPr>
              <a:t>Plano de Marketing e Comercialização</a:t>
            </a:r>
            <a:endParaRPr lang="pt-BR" sz="3200" smtClean="0">
              <a:solidFill>
                <a:srgbClr val="663366"/>
              </a:solidFill>
            </a:endParaRPr>
          </a:p>
        </p:txBody>
      </p:sp>
      <p:sp>
        <p:nvSpPr>
          <p:cNvPr id="51203" name="Content Placeholder 2"/>
          <p:cNvSpPr>
            <a:spLocks noGrp="1"/>
          </p:cNvSpPr>
          <p:nvPr>
            <p:ph idx="1"/>
          </p:nvPr>
        </p:nvSpPr>
        <p:spPr/>
        <p:txBody>
          <a:bodyPr>
            <a:normAutofit fontScale="92500" lnSpcReduction="10000"/>
          </a:bodyPr>
          <a:lstStyle/>
          <a:p>
            <a:r>
              <a:rPr lang="pt-BR" smtClean="0"/>
              <a:t>A Cafeteria Café cultura irá fazer uma forte divulgação direta com a mídia televisiva e escrita, oferecendo um coquetel de inauguração para apresentar o diferencial da nossa linha produtos.</a:t>
            </a:r>
          </a:p>
          <a:p>
            <a:r>
              <a:rPr lang="pt-BR" smtClean="0"/>
              <a:t>Haverá um grande luminoso para chamar a atenção do público, panfletagem com distribuição em locais onde há concentração do público-alvo como: academias; shoppings; Fóruns; hotéis; universidades; etc. Haverá divulgação pela Internet através do site.</a:t>
            </a:r>
          </a:p>
          <a:p>
            <a:endParaRPr lang="pt-BR" smtClean="0"/>
          </a:p>
        </p:txBody>
      </p:sp>
      <p:sp>
        <p:nvSpPr>
          <p:cNvPr id="3" name="CaixaDeTexto 2"/>
          <p:cNvSpPr txBox="1"/>
          <p:nvPr/>
        </p:nvSpPr>
        <p:spPr>
          <a:xfrm rot="5247471">
            <a:off x="7980023" y="779131"/>
            <a:ext cx="1090107" cy="369332"/>
          </a:xfrm>
          <a:prstGeom prst="rect">
            <a:avLst/>
          </a:prstGeom>
          <a:noFill/>
        </p:spPr>
        <p:txBody>
          <a:bodyPr wrap="none" rtlCol="0">
            <a:spAutoFit/>
          </a:bodyPr>
          <a:lstStyle/>
          <a:p>
            <a:r>
              <a:rPr lang="pt-BR" dirty="0" smtClean="0"/>
              <a:t>EXEMPLO</a:t>
            </a:r>
            <a:endParaRPr lang="pt-BR" dirty="0"/>
          </a:p>
        </p:txBody>
      </p:sp>
    </p:spTree>
    <p:extLst>
      <p:ext uri="{BB962C8B-B14F-4D97-AF65-F5344CB8AC3E}">
        <p14:creationId xmlns:p14="http://schemas.microsoft.com/office/powerpoint/2010/main" val="30149410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marL="457200" lvl="1" indent="0"/>
            <a:r>
              <a:rPr lang="pt-BR" sz="3200" b="1" i="1" dirty="0" smtClean="0"/>
              <a:t>Como elaborar um Plano de Negócios?</a:t>
            </a:r>
          </a:p>
        </p:txBody>
      </p:sp>
      <p:sp>
        <p:nvSpPr>
          <p:cNvPr id="5" name="Espaço Reservado para Conteúdo 4"/>
          <p:cNvSpPr>
            <a:spLocks noGrp="1"/>
          </p:cNvSpPr>
          <p:nvPr>
            <p:ph idx="1"/>
          </p:nvPr>
        </p:nvSpPr>
        <p:spPr/>
        <p:txBody>
          <a:bodyPr>
            <a:normAutofit/>
          </a:bodyPr>
          <a:lstStyle/>
          <a:p>
            <a:r>
              <a:rPr lang="pt-BR" b="1" dirty="0" smtClean="0"/>
              <a:t>Plano Operacional:</a:t>
            </a:r>
            <a:r>
              <a:rPr lang="pt-BR" dirty="0" smtClean="0"/>
              <a:t> </a:t>
            </a:r>
            <a:r>
              <a:rPr lang="pt-BR" dirty="0"/>
              <a:t>Descreve como a empresa é organizada, sua capacidade de produzir ou vender, </a:t>
            </a:r>
            <a:r>
              <a:rPr lang="pt-BR" dirty="0" err="1"/>
              <a:t>infra-estrutura</a:t>
            </a:r>
            <a:r>
              <a:rPr lang="pt-BR" dirty="0"/>
              <a:t>, layout e os recursos humanos necessários</a:t>
            </a:r>
            <a:r>
              <a:rPr lang="pt-BR" dirty="0" smtClean="0"/>
              <a:t>.</a:t>
            </a:r>
          </a:p>
          <a:p>
            <a:pPr marL="0" indent="0">
              <a:buNone/>
            </a:pPr>
            <a:r>
              <a:rPr lang="pt-BR" dirty="0"/>
              <a:t/>
            </a:r>
            <a:br>
              <a:rPr lang="pt-BR" dirty="0"/>
            </a:br>
            <a:r>
              <a:rPr lang="pt-BR" i="1" dirty="0" smtClean="0"/>
              <a:t>Vídeo SEBRAE:</a:t>
            </a:r>
            <a:endParaRPr lang="pt-BR" i="1" dirty="0"/>
          </a:p>
          <a:p>
            <a:pPr marL="457200" lvl="1" indent="0" algn="just">
              <a:buNone/>
            </a:pPr>
            <a:r>
              <a:rPr lang="pt-BR" i="1" dirty="0"/>
              <a:t>https://www.youtube.com/watch?v=zL4OmN8m5X8</a:t>
            </a:r>
          </a:p>
        </p:txBody>
      </p:sp>
      <p:graphicFrame>
        <p:nvGraphicFramePr>
          <p:cNvPr id="7" name="Diagrama 6"/>
          <p:cNvGraphicFramePr/>
          <p:nvPr>
            <p:extLst>
              <p:ext uri="{D42A27DB-BD31-4B8C-83A1-F6EECF244321}">
                <p14:modId xmlns:p14="http://schemas.microsoft.com/office/powerpoint/2010/main" val="430421611"/>
              </p:ext>
            </p:extLst>
          </p:nvPr>
        </p:nvGraphicFramePr>
        <p:xfrm>
          <a:off x="216024" y="3573016"/>
          <a:ext cx="88204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860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60648"/>
            <a:ext cx="355007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66700"/>
            <a:ext cx="3384376" cy="280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74" y="3068960"/>
            <a:ext cx="38481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5362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4161750" indent="-24161750"/>
            <a:r>
              <a:rPr lang="pt-BR" sz="3200" b="1" dirty="0" smtClean="0">
                <a:solidFill>
                  <a:srgbClr val="663366"/>
                </a:solidFill>
              </a:rPr>
              <a:t>Localização e Dimensionamento Básico</a:t>
            </a:r>
            <a:endParaRPr lang="pt-BR" sz="3200" dirty="0" smtClean="0">
              <a:solidFill>
                <a:srgbClr val="663366"/>
              </a:solidFill>
            </a:endParaRPr>
          </a:p>
        </p:txBody>
      </p:sp>
      <p:sp>
        <p:nvSpPr>
          <p:cNvPr id="53251" name="Content Placeholder 2"/>
          <p:cNvSpPr>
            <a:spLocks noGrp="1"/>
          </p:cNvSpPr>
          <p:nvPr>
            <p:ph idx="1"/>
          </p:nvPr>
        </p:nvSpPr>
        <p:spPr/>
        <p:txBody>
          <a:bodyPr>
            <a:normAutofit fontScale="85000" lnSpcReduction="20000"/>
          </a:bodyPr>
          <a:lstStyle/>
          <a:p>
            <a:r>
              <a:rPr lang="pt-BR" smtClean="0"/>
              <a:t>O local do empreendimento é em João Pessoa/PB no Bairro de Manaíra, na Avenida Edson Ramalho, que conta com saneamento, rua asfaltada, grande circulação de veículos, iluminação urbana, estacionamento, área construída de 200m², terreno de 15x50m², grande salão com disposição para 02 ambientes, contra-piso e gesso no teto, um espaço de cultura com acesso à Internet, banheiros femininos com 02 cabines e lavatórios, banheiros masculinos com 02 cabines, e lavatórios, lavabo unissex, sala separada com disposição apropriada para cozinha e escritório. Horário de funcionamento de 12h  às 24h.</a:t>
            </a:r>
          </a:p>
          <a:p>
            <a:endParaRPr lang="pt-BR" smtClean="0"/>
          </a:p>
        </p:txBody>
      </p:sp>
    </p:spTree>
    <p:extLst>
      <p:ext uri="{BB962C8B-B14F-4D97-AF65-F5344CB8AC3E}">
        <p14:creationId xmlns:p14="http://schemas.microsoft.com/office/powerpoint/2010/main" val="8756331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r>
              <a:rPr lang="pt-BR" b="1" smtClean="0"/>
              <a:t>Capacidade Instalada</a:t>
            </a:r>
            <a:r>
              <a:rPr lang="pt-BR" smtClean="0"/>
              <a:t/>
            </a:r>
            <a:br>
              <a:rPr lang="pt-BR" smtClean="0"/>
            </a:br>
            <a:endParaRPr lang="pt-BR" smtClean="0"/>
          </a:p>
        </p:txBody>
      </p:sp>
      <p:sp>
        <p:nvSpPr>
          <p:cNvPr id="54275" name="Content Placeholder 2"/>
          <p:cNvSpPr>
            <a:spLocks noGrp="1"/>
          </p:cNvSpPr>
          <p:nvPr>
            <p:ph idx="1"/>
          </p:nvPr>
        </p:nvSpPr>
        <p:spPr/>
        <p:txBody>
          <a:bodyPr>
            <a:normAutofit fontScale="77500" lnSpcReduction="20000"/>
          </a:bodyPr>
          <a:lstStyle/>
          <a:p>
            <a:r>
              <a:rPr lang="pt-BR" smtClean="0"/>
              <a:t>O imóvel terá um grande balcão de acesso aos dois ambientes com estufas para salgados, tortas e comidas típicas, cristaleira em cima do balcão, banquetas, mesas e cadeiras de madeira para 04 lugares, mesas redondas para 04 lugares, decoração com fotos antigas da História do café, ambiente com meia luz, som ambiente com caixas espalhadas pelo estabelecimento, projetor e telão de vídeo, grande luminoso na fachada, fogão industrial, forno, </a:t>
            </a:r>
            <a:r>
              <a:rPr lang="pt-BR" i="1" smtClean="0"/>
              <a:t>frezers</a:t>
            </a:r>
            <a:r>
              <a:rPr lang="pt-BR" smtClean="0"/>
              <a:t> horizontais e verticais, geladeira, mesas de manipulação, liquidificadores profissionais, espremedor de frutas, lavador de copos elétrico, máquina de café expresso, computadores com acesso a Internet. Formaremos um quadro composto por 14 funcionários. (Anexo I)</a:t>
            </a:r>
          </a:p>
          <a:p>
            <a:endParaRPr lang="pt-BR" smtClean="0"/>
          </a:p>
        </p:txBody>
      </p:sp>
    </p:spTree>
    <p:extLst>
      <p:ext uri="{BB962C8B-B14F-4D97-AF65-F5344CB8AC3E}">
        <p14:creationId xmlns:p14="http://schemas.microsoft.com/office/powerpoint/2010/main" val="1110118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marL="457200" lvl="1" indent="0"/>
            <a:r>
              <a:rPr lang="pt-BR" sz="3200" b="1" i="1" dirty="0" smtClean="0"/>
              <a:t>Como elaborar um Plano de Negócios?</a:t>
            </a:r>
          </a:p>
        </p:txBody>
      </p:sp>
      <p:sp>
        <p:nvSpPr>
          <p:cNvPr id="5" name="Espaço Reservado para Conteúdo 4"/>
          <p:cNvSpPr>
            <a:spLocks noGrp="1"/>
          </p:cNvSpPr>
          <p:nvPr>
            <p:ph idx="1"/>
          </p:nvPr>
        </p:nvSpPr>
        <p:spPr/>
        <p:txBody>
          <a:bodyPr>
            <a:normAutofit/>
          </a:bodyPr>
          <a:lstStyle/>
          <a:p>
            <a:r>
              <a:rPr lang="pt-BR" b="1" dirty="0" smtClean="0"/>
              <a:t>Plano Financeiro:</a:t>
            </a:r>
            <a:r>
              <a:rPr lang="pt-BR" dirty="0" smtClean="0"/>
              <a:t> </a:t>
            </a:r>
            <a:r>
              <a:rPr lang="pt-BR" dirty="0"/>
              <a:t>Traduz, em números, objetivos e estratégias, calculando o capital investido, as previsões das vendas, custos e os indicadores do projeto</a:t>
            </a:r>
            <a:r>
              <a:rPr lang="pt-BR" dirty="0" smtClean="0"/>
              <a:t>.</a:t>
            </a:r>
            <a:r>
              <a:rPr lang="pt-BR" dirty="0"/>
              <a:t/>
            </a:r>
            <a:br>
              <a:rPr lang="pt-BR" dirty="0"/>
            </a:br>
            <a:r>
              <a:rPr lang="pt-BR" i="1" dirty="0" smtClean="0"/>
              <a:t>Vídeo SEBRAE:</a:t>
            </a:r>
            <a:endParaRPr lang="pt-BR" i="1" dirty="0"/>
          </a:p>
          <a:p>
            <a:pPr marL="457200" lvl="1" indent="0" algn="just">
              <a:buNone/>
            </a:pPr>
            <a:r>
              <a:rPr lang="pt-BR" i="1" dirty="0"/>
              <a:t>https://www.youtube.com/watch?v=T6GZdqpuEpE</a:t>
            </a:r>
          </a:p>
        </p:txBody>
      </p:sp>
      <p:graphicFrame>
        <p:nvGraphicFramePr>
          <p:cNvPr id="7" name="Diagrama 6"/>
          <p:cNvGraphicFramePr/>
          <p:nvPr>
            <p:extLst>
              <p:ext uri="{D42A27DB-BD31-4B8C-83A1-F6EECF244321}">
                <p14:modId xmlns:p14="http://schemas.microsoft.com/office/powerpoint/2010/main" val="430421611"/>
              </p:ext>
            </p:extLst>
          </p:nvPr>
        </p:nvGraphicFramePr>
        <p:xfrm>
          <a:off x="216024" y="3573016"/>
          <a:ext cx="88204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9667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pPr eaLnBrk="1" hangingPunct="1"/>
            <a:r>
              <a:rPr lang="pt-BR" altLang="pt-BR" b="1" smtClean="0"/>
              <a:t>Investimentos Fixos</a:t>
            </a:r>
            <a:br>
              <a:rPr lang="pt-BR" altLang="pt-BR" b="1" smtClean="0"/>
            </a:br>
            <a:r>
              <a:rPr lang="pt-BR" altLang="pt-BR" smtClean="0"/>
              <a:t>Instalações comerciais</a:t>
            </a:r>
          </a:p>
        </p:txBody>
      </p:sp>
      <p:sp>
        <p:nvSpPr>
          <p:cNvPr id="55299" name="Content Placeholder 2"/>
          <p:cNvSpPr>
            <a:spLocks noGrp="1"/>
          </p:cNvSpPr>
          <p:nvPr>
            <p:ph idx="1"/>
          </p:nvPr>
        </p:nvSpPr>
        <p:spPr/>
        <p:txBody>
          <a:bodyPr/>
          <a:lstStyle/>
          <a:p>
            <a:pPr eaLnBrk="1" hangingPunct="1"/>
            <a:endParaRPr lang="pt-BR" altLang="pt-BR" smtClean="0"/>
          </a:p>
        </p:txBody>
      </p:sp>
      <p:pic>
        <p:nvPicPr>
          <p:cNvPr id="5530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050" y="2273300"/>
            <a:ext cx="60579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54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Empreendedorismo</a:t>
            </a:r>
            <a:endParaRPr lang="pt-BR" dirty="0"/>
          </a:p>
        </p:txBody>
      </p:sp>
      <p:sp>
        <p:nvSpPr>
          <p:cNvPr id="3" name="Espaço Reservado para Conteúdo 2"/>
          <p:cNvSpPr>
            <a:spLocks noGrp="1"/>
          </p:cNvSpPr>
          <p:nvPr>
            <p:ph idx="1"/>
          </p:nvPr>
        </p:nvSpPr>
        <p:spPr/>
        <p:txBody>
          <a:bodyPr>
            <a:normAutofit fontScale="85000" lnSpcReduction="10000"/>
          </a:bodyPr>
          <a:lstStyle/>
          <a:p>
            <a:pPr algn="just"/>
            <a:r>
              <a:rPr lang="pt-BR" i="1" dirty="0"/>
              <a:t>O que diferencia o empreendedor dos outros agentes da organização é a capacidade de definir visões, projetos que compreendem elementos de inovação e se afastam do que já existe. </a:t>
            </a:r>
            <a:endParaRPr lang="pt-BR" i="1" dirty="0" smtClean="0"/>
          </a:p>
          <a:p>
            <a:pPr algn="just"/>
            <a:r>
              <a:rPr lang="pt-BR" i="1" dirty="0" smtClean="0"/>
              <a:t>Em </a:t>
            </a:r>
            <a:r>
              <a:rPr lang="pt-BR" i="1" dirty="0"/>
              <a:t>geral essas visões são construídas em torno de oportunidades de negócio que o empreendedor percebeu no mercado. </a:t>
            </a:r>
            <a:endParaRPr lang="pt-BR" i="1" dirty="0" smtClean="0"/>
          </a:p>
          <a:p>
            <a:pPr algn="just"/>
            <a:r>
              <a:rPr lang="pt-BR" i="1" dirty="0" smtClean="0"/>
              <a:t>A </a:t>
            </a:r>
            <a:r>
              <a:rPr lang="pt-BR" i="1" dirty="0"/>
              <a:t>partir de visões a serem realizadas, ele desenvolve seu sistema organizacional, que compreende a interação com pessoas dentro da empresa, e o sistema de relações, que tem a ver com o ambiente externo</a:t>
            </a:r>
          </a:p>
        </p:txBody>
      </p:sp>
      <p:sp>
        <p:nvSpPr>
          <p:cNvPr id="4" name="CaixaDeTexto 3"/>
          <p:cNvSpPr txBox="1"/>
          <p:nvPr/>
        </p:nvSpPr>
        <p:spPr>
          <a:xfrm>
            <a:off x="25188" y="5980837"/>
            <a:ext cx="9118812" cy="830997"/>
          </a:xfrm>
          <a:prstGeom prst="rect">
            <a:avLst/>
          </a:prstGeom>
          <a:noFill/>
        </p:spPr>
        <p:txBody>
          <a:bodyPr wrap="square" rtlCol="0">
            <a:spAutoFit/>
          </a:bodyPr>
          <a:lstStyle/>
          <a:p>
            <a:r>
              <a:rPr lang="pt-BR" sz="1200" dirty="0"/>
              <a:t>DOLABELA, Fernando. Oficina do Empreendedor. 1 Ed. São Paulo: </a:t>
            </a:r>
            <a:r>
              <a:rPr lang="pt-BR" sz="1200" dirty="0" smtClean="0"/>
              <a:t>Cultura  Editores </a:t>
            </a:r>
            <a:r>
              <a:rPr lang="pt-BR" sz="1200" dirty="0"/>
              <a:t>Associados, 1999.</a:t>
            </a:r>
          </a:p>
          <a:p>
            <a:r>
              <a:rPr lang="pt-BR" sz="1200" dirty="0"/>
              <a:t>DOLABELA, Fernando e FILION, Louis Jacques. Boa </a:t>
            </a:r>
            <a:r>
              <a:rPr lang="pt-BR" sz="1200" dirty="0" err="1"/>
              <a:t>Idéia</a:t>
            </a:r>
            <a:r>
              <a:rPr lang="pt-BR" sz="1200" dirty="0"/>
              <a:t>! E Agora?: Plano </a:t>
            </a:r>
            <a:r>
              <a:rPr lang="pt-BR" sz="1200" dirty="0" smtClean="0"/>
              <a:t>de  Negócio </a:t>
            </a:r>
            <a:r>
              <a:rPr lang="pt-BR" sz="1200" dirty="0"/>
              <a:t>o Caminho Seguro Para Criar e Gerenciar Sua Empresa. 1 Ed. São Paulo</a:t>
            </a:r>
            <a:r>
              <a:rPr lang="pt-BR" sz="1200" dirty="0" smtClean="0"/>
              <a:t>: Cultura </a:t>
            </a:r>
            <a:r>
              <a:rPr lang="pt-BR" sz="1200" dirty="0"/>
              <a:t>Editores Associados, 2000.</a:t>
            </a:r>
          </a:p>
          <a:p>
            <a:endParaRPr lang="pt-BR" sz="1200" dirty="0"/>
          </a:p>
        </p:txBody>
      </p:sp>
    </p:spTree>
    <p:extLst>
      <p:ext uri="{BB962C8B-B14F-4D97-AF65-F5344CB8AC3E}">
        <p14:creationId xmlns:p14="http://schemas.microsoft.com/office/powerpoint/2010/main" val="38498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eaLnBrk="1" hangingPunct="1"/>
            <a:r>
              <a:rPr lang="pt-BR" altLang="pt-BR" smtClean="0"/>
              <a:t>Máquinas e equipamentos</a:t>
            </a:r>
            <a:br>
              <a:rPr lang="pt-BR" altLang="pt-BR" smtClean="0"/>
            </a:br>
            <a:endParaRPr lang="pt-BR" altLang="pt-BR" smtClean="0"/>
          </a:p>
        </p:txBody>
      </p:sp>
      <p:sp>
        <p:nvSpPr>
          <p:cNvPr id="56323" name="Content Placeholder 2"/>
          <p:cNvSpPr>
            <a:spLocks noGrp="1"/>
          </p:cNvSpPr>
          <p:nvPr>
            <p:ph idx="1"/>
          </p:nvPr>
        </p:nvSpPr>
        <p:spPr/>
        <p:txBody>
          <a:bodyPr/>
          <a:lstStyle/>
          <a:p>
            <a:pPr eaLnBrk="1" hangingPunct="1"/>
            <a:endParaRPr lang="pt-BR" altLang="pt-BR" smtClean="0"/>
          </a:p>
        </p:txBody>
      </p:sp>
      <p:pic>
        <p:nvPicPr>
          <p:cNvPr id="5632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475" y="1295400"/>
            <a:ext cx="60579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604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marL="24161750" indent="-24161750" eaLnBrk="1" hangingPunct="1"/>
            <a:r>
              <a:rPr lang="pt-BR" altLang="pt-BR" sz="3200" b="1" smtClean="0">
                <a:solidFill>
                  <a:srgbClr val="663366"/>
                </a:solidFill>
              </a:rPr>
              <a:t>Investimentos em Capital de Giro</a:t>
            </a:r>
            <a:r>
              <a:rPr lang="pt-BR" altLang="pt-BR" sz="3200" smtClean="0">
                <a:solidFill>
                  <a:srgbClr val="663366"/>
                </a:solidFill>
              </a:rPr>
              <a:t/>
            </a:r>
            <a:br>
              <a:rPr lang="pt-BR" altLang="pt-BR" sz="3200" smtClean="0">
                <a:solidFill>
                  <a:srgbClr val="663366"/>
                </a:solidFill>
              </a:rPr>
            </a:br>
            <a:endParaRPr lang="pt-BR" altLang="pt-BR" sz="3200" smtClean="0">
              <a:solidFill>
                <a:srgbClr val="663366"/>
              </a:solidFill>
            </a:endParaRPr>
          </a:p>
        </p:txBody>
      </p:sp>
      <p:sp>
        <p:nvSpPr>
          <p:cNvPr id="57347" name="Content Placeholder 2"/>
          <p:cNvSpPr>
            <a:spLocks noGrp="1"/>
          </p:cNvSpPr>
          <p:nvPr>
            <p:ph idx="1"/>
          </p:nvPr>
        </p:nvSpPr>
        <p:spPr/>
        <p:txBody>
          <a:bodyPr/>
          <a:lstStyle/>
          <a:p>
            <a:pPr eaLnBrk="1" hangingPunct="1"/>
            <a:endParaRPr lang="pt-BR" altLang="pt-BR" smtClean="0"/>
          </a:p>
        </p:txBody>
      </p:sp>
      <p:pic>
        <p:nvPicPr>
          <p:cNvPr id="5734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050" y="1943100"/>
            <a:ext cx="60579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655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pPr eaLnBrk="1" hangingPunct="1"/>
            <a:r>
              <a:rPr lang="pt-BR" altLang="pt-BR" smtClean="0"/>
              <a:t>Recursos Humanos</a:t>
            </a:r>
            <a:br>
              <a:rPr lang="pt-BR" altLang="pt-BR" smtClean="0"/>
            </a:br>
            <a:endParaRPr lang="pt-BR" altLang="pt-BR" smtClean="0"/>
          </a:p>
        </p:txBody>
      </p:sp>
      <p:sp>
        <p:nvSpPr>
          <p:cNvPr id="58371" name="Content Placeholder 2"/>
          <p:cNvSpPr>
            <a:spLocks noGrp="1"/>
          </p:cNvSpPr>
          <p:nvPr>
            <p:ph idx="1"/>
          </p:nvPr>
        </p:nvSpPr>
        <p:spPr/>
        <p:txBody>
          <a:bodyPr/>
          <a:lstStyle/>
          <a:p>
            <a:pPr eaLnBrk="1" hangingPunct="1"/>
            <a:endParaRPr lang="pt-BR" altLang="pt-BR" smtClean="0"/>
          </a:p>
        </p:txBody>
      </p:sp>
      <p:pic>
        <p:nvPicPr>
          <p:cNvPr id="5837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050" y="1917700"/>
            <a:ext cx="60579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9648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marL="24161750" indent="-24161750" eaLnBrk="1" hangingPunct="1"/>
            <a:r>
              <a:rPr lang="pt-BR" altLang="pt-BR" sz="3200" smtClean="0">
                <a:solidFill>
                  <a:srgbClr val="663366"/>
                </a:solidFill>
              </a:rPr>
              <a:t>Serviços Terceirizados</a:t>
            </a:r>
            <a:br>
              <a:rPr lang="pt-BR" altLang="pt-BR" sz="3200" smtClean="0">
                <a:solidFill>
                  <a:srgbClr val="663366"/>
                </a:solidFill>
              </a:rPr>
            </a:br>
            <a:endParaRPr lang="pt-BR" altLang="pt-BR" sz="3200" smtClean="0">
              <a:solidFill>
                <a:srgbClr val="663366"/>
              </a:solidFill>
            </a:endParaRPr>
          </a:p>
        </p:txBody>
      </p:sp>
      <p:sp>
        <p:nvSpPr>
          <p:cNvPr id="59395" name="Content Placeholder 2"/>
          <p:cNvSpPr>
            <a:spLocks noGrp="1"/>
          </p:cNvSpPr>
          <p:nvPr>
            <p:ph idx="1"/>
          </p:nvPr>
        </p:nvSpPr>
        <p:spPr/>
        <p:txBody>
          <a:bodyPr/>
          <a:lstStyle/>
          <a:p>
            <a:pPr eaLnBrk="1" hangingPunct="1"/>
            <a:endParaRPr lang="pt-BR" altLang="pt-BR" smtClean="0"/>
          </a:p>
        </p:txBody>
      </p:sp>
      <p:pic>
        <p:nvPicPr>
          <p:cNvPr id="5939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1150" y="2393950"/>
            <a:ext cx="59817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2431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marL="24161750" indent="-24161750" eaLnBrk="1" hangingPunct="1"/>
            <a:r>
              <a:rPr lang="pt-BR" altLang="pt-BR" sz="3200" b="1" smtClean="0">
                <a:solidFill>
                  <a:srgbClr val="663366"/>
                </a:solidFill>
              </a:rPr>
              <a:t> Demonstração de Usos e Fontes</a:t>
            </a:r>
            <a:r>
              <a:rPr lang="pt-BR" altLang="pt-BR" sz="3200" smtClean="0">
                <a:solidFill>
                  <a:srgbClr val="663366"/>
                </a:solidFill>
              </a:rPr>
              <a:t/>
            </a:r>
            <a:br>
              <a:rPr lang="pt-BR" altLang="pt-BR" sz="3200" smtClean="0">
                <a:solidFill>
                  <a:srgbClr val="663366"/>
                </a:solidFill>
              </a:rPr>
            </a:br>
            <a:endParaRPr lang="pt-BR" altLang="pt-BR" sz="3200" smtClean="0">
              <a:solidFill>
                <a:srgbClr val="663366"/>
              </a:solidFill>
            </a:endParaRPr>
          </a:p>
        </p:txBody>
      </p:sp>
      <p:sp>
        <p:nvSpPr>
          <p:cNvPr id="60419" name="Content Placeholder 2"/>
          <p:cNvSpPr>
            <a:spLocks noGrp="1"/>
          </p:cNvSpPr>
          <p:nvPr>
            <p:ph idx="1"/>
          </p:nvPr>
        </p:nvSpPr>
        <p:spPr/>
        <p:txBody>
          <a:bodyPr/>
          <a:lstStyle/>
          <a:p>
            <a:pPr eaLnBrk="1" hangingPunct="1"/>
            <a:endParaRPr lang="pt-BR" altLang="pt-BR" smtClean="0"/>
          </a:p>
        </p:txBody>
      </p:sp>
      <p:pic>
        <p:nvPicPr>
          <p:cNvPr id="6042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00200"/>
            <a:ext cx="95377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1403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marL="24161750" indent="-24161750" eaLnBrk="1" hangingPunct="1"/>
            <a:r>
              <a:rPr lang="pt-BR" altLang="pt-BR" sz="3200" b="1" smtClean="0">
                <a:solidFill>
                  <a:srgbClr val="663366"/>
                </a:solidFill>
              </a:rPr>
              <a:t> Fluxo de Caixa</a:t>
            </a:r>
            <a:endParaRPr lang="pt-BR" altLang="pt-BR" sz="3200" smtClean="0">
              <a:solidFill>
                <a:srgbClr val="663366"/>
              </a:solidFill>
            </a:endParaRPr>
          </a:p>
        </p:txBody>
      </p:sp>
      <p:sp>
        <p:nvSpPr>
          <p:cNvPr id="61443" name="Content Placeholder 2"/>
          <p:cNvSpPr>
            <a:spLocks noGrp="1"/>
          </p:cNvSpPr>
          <p:nvPr>
            <p:ph idx="1"/>
          </p:nvPr>
        </p:nvSpPr>
        <p:spPr/>
        <p:txBody>
          <a:bodyPr/>
          <a:lstStyle/>
          <a:p>
            <a:pPr eaLnBrk="1" hangingPunct="1"/>
            <a:endParaRPr lang="pt-BR" altLang="pt-BR" smtClean="0"/>
          </a:p>
        </p:txBody>
      </p:sp>
      <p:pic>
        <p:nvPicPr>
          <p:cNvPr id="6144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1885950"/>
            <a:ext cx="8940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7848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pt-BR" b="1" smtClean="0"/>
              <a:t>Investimentos Fixos</a:t>
            </a:r>
            <a:br>
              <a:rPr lang="pt-BR" b="1" smtClean="0"/>
            </a:br>
            <a:r>
              <a:rPr lang="pt-BR" smtClean="0"/>
              <a:t>Instalações comerciais</a:t>
            </a:r>
          </a:p>
        </p:txBody>
      </p:sp>
      <p:pic>
        <p:nvPicPr>
          <p:cNvPr id="553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60760"/>
            <a:ext cx="8723544" cy="332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4506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pt-BR" smtClean="0"/>
              <a:t>Máquinas e equipamentos</a:t>
            </a:r>
            <a:br>
              <a:rPr lang="pt-BR" smtClean="0"/>
            </a:br>
            <a:endParaRPr lang="pt-BR" smtClean="0"/>
          </a:p>
        </p:txBody>
      </p:sp>
      <p:pic>
        <p:nvPicPr>
          <p:cNvPr id="5632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764704"/>
            <a:ext cx="5472608" cy="625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1511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4161750" indent="-24161750"/>
            <a:r>
              <a:rPr lang="pt-BR" sz="3200" b="1" dirty="0" smtClean="0">
                <a:solidFill>
                  <a:srgbClr val="663366"/>
                </a:solidFill>
              </a:rPr>
              <a:t>Investimentos em Capital de Giro</a:t>
            </a:r>
            <a:endParaRPr lang="pt-BR" sz="3200" dirty="0" smtClean="0">
              <a:solidFill>
                <a:srgbClr val="663366"/>
              </a:solidFill>
            </a:endParaRPr>
          </a:p>
        </p:txBody>
      </p:sp>
      <p:pic>
        <p:nvPicPr>
          <p:cNvPr id="5734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050" y="1943100"/>
            <a:ext cx="60579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7388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pt-BR" smtClean="0"/>
              <a:t>Recursos Humanos</a:t>
            </a:r>
            <a:br>
              <a:rPr lang="pt-BR" smtClean="0"/>
            </a:br>
            <a:endParaRPr lang="pt-BR" smtClean="0"/>
          </a:p>
        </p:txBody>
      </p:sp>
      <p:pic>
        <p:nvPicPr>
          <p:cNvPr id="5837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050" y="1917700"/>
            <a:ext cx="60579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039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794" y="188640"/>
            <a:ext cx="8229600" cy="1143000"/>
          </a:xfrm>
        </p:spPr>
        <p:txBody>
          <a:bodyPr/>
          <a:lstStyle/>
          <a:p>
            <a:r>
              <a:rPr lang="pt-BR" dirty="0" smtClean="0"/>
              <a:t>Empreendedorismo </a:t>
            </a:r>
            <a:endParaRPr lang="pt-BR" dirty="0"/>
          </a:p>
        </p:txBody>
      </p:sp>
      <p:sp>
        <p:nvSpPr>
          <p:cNvPr id="3" name="Espaço Reservado para Conteúdo 2"/>
          <p:cNvSpPr>
            <a:spLocks noGrp="1"/>
          </p:cNvSpPr>
          <p:nvPr>
            <p:ph idx="1"/>
          </p:nvPr>
        </p:nvSpPr>
        <p:spPr>
          <a:xfrm>
            <a:off x="469794" y="1464736"/>
            <a:ext cx="8229600" cy="4525963"/>
          </a:xfrm>
        </p:spPr>
        <p:txBody>
          <a:bodyPr>
            <a:normAutofit fontScale="85000" lnSpcReduction="20000"/>
          </a:bodyPr>
          <a:lstStyle/>
          <a:p>
            <a:r>
              <a:rPr lang="pt-BR" b="1" dirty="0"/>
              <a:t>O termo empreendedor do francês </a:t>
            </a:r>
            <a:r>
              <a:rPr lang="pt-BR" b="1" i="1" dirty="0" err="1"/>
              <a:t>entrepreneur</a:t>
            </a:r>
            <a:r>
              <a:rPr lang="pt-BR" b="1" i="1" dirty="0"/>
              <a:t> </a:t>
            </a:r>
            <a:r>
              <a:rPr lang="pt-BR" b="1" dirty="0"/>
              <a:t>— </a:t>
            </a:r>
            <a:r>
              <a:rPr lang="pt-BR" b="1" dirty="0" err="1"/>
              <a:t>signiﬁca</a:t>
            </a:r>
            <a:r>
              <a:rPr lang="pt-BR" b="1" dirty="0"/>
              <a:t> aquele que assume riscos e começa algo novo. Assim, é </a:t>
            </a:r>
            <a:r>
              <a:rPr lang="pt-BR" b="1" i="1" dirty="0"/>
              <a:t>“o espírito daquele que é capaz de assumir riscos e inovar”</a:t>
            </a:r>
            <a:r>
              <a:rPr lang="pt-BR" i="1" dirty="0"/>
              <a:t> </a:t>
            </a:r>
            <a:r>
              <a:rPr lang="pt-BR" b="1" dirty="0"/>
              <a:t>Ele é a energia da economia, a alavanca de recursos, o impulso de talentos, a dinâmica de </a:t>
            </a:r>
            <a:r>
              <a:rPr lang="pt-BR" b="1" dirty="0" err="1"/>
              <a:t>idéias</a:t>
            </a:r>
            <a:r>
              <a:rPr lang="pt-BR" dirty="0"/>
              <a:t>. </a:t>
            </a:r>
            <a:endParaRPr lang="pt-BR" dirty="0" smtClean="0"/>
          </a:p>
          <a:p>
            <a:r>
              <a:rPr lang="pt-BR" dirty="0" smtClean="0"/>
              <a:t>Mais </a:t>
            </a:r>
            <a:r>
              <a:rPr lang="pt-BR" dirty="0"/>
              <a:t>ainda: ele é quem fareja as oportunidades e precisa ser muito rápido, aproveitando as oportunidades fortuitas, antes que outros aventureiros o façam. O estilo de vida que temos hoje é fruto do sucesso de milhões de empreendedores através da história da humanidade, mesmo que estes não soubessem que nome dar a este processo.</a:t>
            </a:r>
          </a:p>
          <a:p>
            <a:endParaRPr lang="pt-BR" dirty="0"/>
          </a:p>
        </p:txBody>
      </p:sp>
      <p:sp>
        <p:nvSpPr>
          <p:cNvPr id="4" name="CaixaDeTexto 3"/>
          <p:cNvSpPr txBox="1"/>
          <p:nvPr/>
        </p:nvSpPr>
        <p:spPr>
          <a:xfrm>
            <a:off x="25188" y="5980837"/>
            <a:ext cx="9118812" cy="830997"/>
          </a:xfrm>
          <a:prstGeom prst="rect">
            <a:avLst/>
          </a:prstGeom>
          <a:noFill/>
        </p:spPr>
        <p:txBody>
          <a:bodyPr wrap="square" rtlCol="0">
            <a:spAutoFit/>
          </a:bodyPr>
          <a:lstStyle/>
          <a:p>
            <a:r>
              <a:rPr lang="pt-BR" sz="1200" dirty="0"/>
              <a:t>DOLABELA, Fernando. Oficina do Empreendedor. 1 Ed. São Paulo: </a:t>
            </a:r>
            <a:r>
              <a:rPr lang="pt-BR" sz="1200" dirty="0" smtClean="0"/>
              <a:t>Cultura  Editores </a:t>
            </a:r>
            <a:r>
              <a:rPr lang="pt-BR" sz="1200" dirty="0"/>
              <a:t>Associados, 1999.</a:t>
            </a:r>
          </a:p>
          <a:p>
            <a:r>
              <a:rPr lang="pt-BR" sz="1200" dirty="0"/>
              <a:t>DOLABELA, Fernando e FILION, Louis Jacques. Boa </a:t>
            </a:r>
            <a:r>
              <a:rPr lang="pt-BR" sz="1200" dirty="0" err="1"/>
              <a:t>Idéia</a:t>
            </a:r>
            <a:r>
              <a:rPr lang="pt-BR" sz="1200" dirty="0"/>
              <a:t>! E Agora?: Plano </a:t>
            </a:r>
            <a:r>
              <a:rPr lang="pt-BR" sz="1200" dirty="0" smtClean="0"/>
              <a:t>de  Negócio </a:t>
            </a:r>
            <a:r>
              <a:rPr lang="pt-BR" sz="1200" dirty="0"/>
              <a:t>o Caminho Seguro Para Criar e Gerenciar Sua Empresa. 1 Ed. São Paulo</a:t>
            </a:r>
            <a:r>
              <a:rPr lang="pt-BR" sz="1200" dirty="0" smtClean="0"/>
              <a:t>: Cultura </a:t>
            </a:r>
            <a:r>
              <a:rPr lang="pt-BR" sz="1200" dirty="0"/>
              <a:t>Editores Associados, 2000.</a:t>
            </a:r>
          </a:p>
          <a:p>
            <a:endParaRPr lang="pt-BR" sz="1200" dirty="0"/>
          </a:p>
        </p:txBody>
      </p:sp>
    </p:spTree>
    <p:extLst>
      <p:ext uri="{BB962C8B-B14F-4D97-AF65-F5344CB8AC3E}">
        <p14:creationId xmlns:p14="http://schemas.microsoft.com/office/powerpoint/2010/main" val="192802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marL="457200" lvl="1" indent="0"/>
            <a:r>
              <a:rPr lang="pt-BR" sz="3200" b="1" i="1" dirty="0" smtClean="0"/>
              <a:t>Como elaborar um Plano de Negócios?</a:t>
            </a:r>
          </a:p>
        </p:txBody>
      </p:sp>
      <p:sp>
        <p:nvSpPr>
          <p:cNvPr id="5" name="Espaço Reservado para Conteúdo 4"/>
          <p:cNvSpPr>
            <a:spLocks noGrp="1"/>
          </p:cNvSpPr>
          <p:nvPr>
            <p:ph idx="1"/>
          </p:nvPr>
        </p:nvSpPr>
        <p:spPr/>
        <p:txBody>
          <a:bodyPr>
            <a:normAutofit/>
          </a:bodyPr>
          <a:lstStyle/>
          <a:p>
            <a:r>
              <a:rPr lang="pt-BR" b="1" dirty="0" smtClean="0"/>
              <a:t>Análise de Cenários:</a:t>
            </a:r>
            <a:r>
              <a:rPr lang="pt-BR" dirty="0" smtClean="0"/>
              <a:t> </a:t>
            </a:r>
            <a:r>
              <a:rPr lang="pt-BR" dirty="0"/>
              <a:t>Simulações que trabalham variáveis como o preço, vendas, custos e as condições de financiamento para determinar o impacto na rentabilidade do negócio.</a:t>
            </a:r>
            <a:br>
              <a:rPr lang="pt-BR" dirty="0"/>
            </a:br>
            <a:r>
              <a:rPr lang="pt-BR" i="1" dirty="0" smtClean="0"/>
              <a:t>Vídeo SEBRAE:</a:t>
            </a:r>
            <a:endParaRPr lang="pt-BR" i="1" dirty="0"/>
          </a:p>
          <a:p>
            <a:pPr marL="457200" lvl="1" indent="0" algn="just">
              <a:buNone/>
            </a:pPr>
            <a:r>
              <a:rPr lang="pt-BR" i="1" dirty="0"/>
              <a:t>https://www.youtube.com/watch?v=WFwr_sqp2jY</a:t>
            </a:r>
          </a:p>
        </p:txBody>
      </p:sp>
      <p:graphicFrame>
        <p:nvGraphicFramePr>
          <p:cNvPr id="8" name="Diagrama 7"/>
          <p:cNvGraphicFramePr/>
          <p:nvPr>
            <p:extLst>
              <p:ext uri="{D42A27DB-BD31-4B8C-83A1-F6EECF244321}">
                <p14:modId xmlns:p14="http://schemas.microsoft.com/office/powerpoint/2010/main" val="430421611"/>
              </p:ext>
            </p:extLst>
          </p:nvPr>
        </p:nvGraphicFramePr>
        <p:xfrm>
          <a:off x="216024" y="3573016"/>
          <a:ext cx="88204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99170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pt-BR" b="1" smtClean="0"/>
              <a:t>Cenário Futuro para o Mercado</a:t>
            </a:r>
            <a:r>
              <a:rPr lang="pt-BR" smtClean="0"/>
              <a:t/>
            </a:r>
            <a:br>
              <a:rPr lang="pt-BR" smtClean="0"/>
            </a:br>
            <a:endParaRPr lang="pt-BR" smtClean="0"/>
          </a:p>
        </p:txBody>
      </p:sp>
      <p:sp>
        <p:nvSpPr>
          <p:cNvPr id="34819" name="Content Placeholder 2"/>
          <p:cNvSpPr>
            <a:spLocks noGrp="1"/>
          </p:cNvSpPr>
          <p:nvPr>
            <p:ph idx="1"/>
          </p:nvPr>
        </p:nvSpPr>
        <p:spPr/>
        <p:txBody>
          <a:bodyPr>
            <a:normAutofit fontScale="85000" lnSpcReduction="10000"/>
          </a:bodyPr>
          <a:lstStyle/>
          <a:p>
            <a:r>
              <a:rPr lang="pt-BR" dirty="0" smtClean="0"/>
              <a:t>De 1985 a 2000, o consumo de café no Brasil quase dobrou (</a:t>
            </a:r>
            <a:r>
              <a:rPr lang="pt-BR" u="sng" dirty="0" smtClean="0">
                <a:hlinkClick r:id="rId2"/>
              </a:rPr>
              <a:t>www.abic.com.br</a:t>
            </a:r>
            <a:r>
              <a:rPr lang="pt-BR" dirty="0" smtClean="0"/>
              <a:t>). Há 15 anos o brasileiro consumia o equivalente a 2,3 kg do produto por ano. Hoje a média per capita é de 4,3 kg/ano. A indústria também acompanhou este crescimento. Em 1985 foram produzidas 7,1 milhões de sacas de café.</a:t>
            </a:r>
          </a:p>
          <a:p>
            <a:r>
              <a:rPr lang="pt-BR" dirty="0" smtClean="0"/>
              <a:t>Para o diretor-executivo da Associação Brasileira da Indústria de Café (</a:t>
            </a:r>
            <a:r>
              <a:rPr lang="pt-BR" dirty="0" err="1" smtClean="0"/>
              <a:t>Abic</a:t>
            </a:r>
            <a:r>
              <a:rPr lang="pt-BR" dirty="0" smtClean="0"/>
              <a:t>), Nathan </a:t>
            </a:r>
            <a:r>
              <a:rPr lang="pt-BR" dirty="0" err="1" smtClean="0"/>
              <a:t>Herszkowicz</a:t>
            </a:r>
            <a:r>
              <a:rPr lang="pt-BR" dirty="0" smtClean="0"/>
              <a:t>, o número de lojas no Brasil tem potencial de crescer 20% anualmente. Hoje existem 2,5 mil unidades no País, número que pode chegar a 3 mil entre 2007 e 2008.</a:t>
            </a:r>
          </a:p>
          <a:p>
            <a:endParaRPr lang="pt-BR" dirty="0" smtClean="0"/>
          </a:p>
          <a:p>
            <a:endParaRPr lang="pt-BR" dirty="0" smtClean="0"/>
          </a:p>
        </p:txBody>
      </p:sp>
    </p:spTree>
    <p:extLst>
      <p:ext uri="{BB962C8B-B14F-4D97-AF65-F5344CB8AC3E}">
        <p14:creationId xmlns:p14="http://schemas.microsoft.com/office/powerpoint/2010/main" val="5382446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pt-BR" b="1" smtClean="0"/>
              <a:t>Fatores Críticos </a:t>
            </a:r>
            <a:br>
              <a:rPr lang="pt-BR" b="1" smtClean="0"/>
            </a:br>
            <a:r>
              <a:rPr lang="pt-BR" b="1" smtClean="0"/>
              <a:t>de Sucesso</a:t>
            </a:r>
            <a:endParaRPr lang="pt-BR" smtClean="0"/>
          </a:p>
        </p:txBody>
      </p:sp>
      <p:sp>
        <p:nvSpPr>
          <p:cNvPr id="37891" name="Content Placeholder 2"/>
          <p:cNvSpPr>
            <a:spLocks noGrp="1"/>
          </p:cNvSpPr>
          <p:nvPr>
            <p:ph idx="1"/>
          </p:nvPr>
        </p:nvSpPr>
        <p:spPr/>
        <p:txBody>
          <a:bodyPr>
            <a:normAutofit lnSpcReduction="10000"/>
          </a:bodyPr>
          <a:lstStyle/>
          <a:p>
            <a:r>
              <a:rPr lang="pt-BR" smtClean="0"/>
              <a:t>Na localização desejada, há presença de restaurantes finos, que também oferecem cafés expressos, atendendo às necessidades dos clientes. Estamos propondo uma diferenciação, abrir uma casa com especialidade em cafés, chás, cultura e descontração, em um ambiente voltado para a história do café, com uma excelente estrutura física, e amplo estacionamento uma vez que a avenida tem bastante fluxo de automóveis.</a:t>
            </a:r>
          </a:p>
          <a:p>
            <a:endParaRPr lang="pt-BR" smtClean="0"/>
          </a:p>
        </p:txBody>
      </p:sp>
    </p:spTree>
    <p:extLst>
      <p:ext uri="{BB962C8B-B14F-4D97-AF65-F5344CB8AC3E}">
        <p14:creationId xmlns:p14="http://schemas.microsoft.com/office/powerpoint/2010/main" val="10125503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marL="457200" lvl="1" indent="0"/>
            <a:r>
              <a:rPr lang="pt-BR" sz="3200" b="1" i="1" dirty="0" smtClean="0"/>
              <a:t>Como elaborar um Plano de Negócios?</a:t>
            </a:r>
          </a:p>
        </p:txBody>
      </p:sp>
      <p:sp>
        <p:nvSpPr>
          <p:cNvPr id="5" name="Espaço Reservado para Conteúdo 4"/>
          <p:cNvSpPr>
            <a:spLocks noGrp="1"/>
          </p:cNvSpPr>
          <p:nvPr>
            <p:ph idx="1"/>
          </p:nvPr>
        </p:nvSpPr>
        <p:spPr/>
        <p:txBody>
          <a:bodyPr>
            <a:normAutofit/>
          </a:bodyPr>
          <a:lstStyle/>
          <a:p>
            <a:r>
              <a:rPr lang="pt-BR" b="1" dirty="0" smtClean="0"/>
              <a:t>Análise de Estratégia:</a:t>
            </a:r>
            <a:r>
              <a:rPr lang="pt-BR" dirty="0" smtClean="0"/>
              <a:t> </a:t>
            </a:r>
            <a:r>
              <a:rPr lang="pt-BR" dirty="0"/>
              <a:t>A análise da estratégia identifica as forças e fraquezas da empresa e avalia o mercado em busca de oportunidades e ameaças</a:t>
            </a:r>
            <a:r>
              <a:rPr lang="pt-BR" dirty="0" smtClean="0"/>
              <a:t>.</a:t>
            </a:r>
          </a:p>
          <a:p>
            <a:r>
              <a:rPr lang="pt-BR" i="1" dirty="0" smtClean="0"/>
              <a:t>Vídeo SEBRAE:</a:t>
            </a:r>
            <a:endParaRPr lang="pt-BR" i="1" dirty="0"/>
          </a:p>
          <a:p>
            <a:pPr marL="457200" lvl="1" indent="0" algn="just">
              <a:buNone/>
            </a:pPr>
            <a:r>
              <a:rPr lang="pt-BR" i="1" dirty="0"/>
              <a:t>https://www.youtube.com/watch?v=_7XZgw7Rwr8</a:t>
            </a:r>
          </a:p>
        </p:txBody>
      </p:sp>
      <p:graphicFrame>
        <p:nvGraphicFramePr>
          <p:cNvPr id="7" name="Diagrama 6"/>
          <p:cNvGraphicFramePr/>
          <p:nvPr>
            <p:extLst>
              <p:ext uri="{D42A27DB-BD31-4B8C-83A1-F6EECF244321}">
                <p14:modId xmlns:p14="http://schemas.microsoft.com/office/powerpoint/2010/main" val="161448673"/>
              </p:ext>
            </p:extLst>
          </p:nvPr>
        </p:nvGraphicFramePr>
        <p:xfrm>
          <a:off x="216024" y="3573016"/>
          <a:ext cx="88204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50012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pt-BR" b="1" smtClean="0"/>
              <a:t>Análise S.W.O.T</a:t>
            </a:r>
            <a:r>
              <a:rPr lang="pt-BR" smtClean="0"/>
              <a:t/>
            </a:r>
            <a:br>
              <a:rPr lang="pt-BR" smtClean="0"/>
            </a:br>
            <a:endParaRPr lang="pt-BR" smtClean="0"/>
          </a:p>
        </p:txBody>
      </p:sp>
      <p:pic>
        <p:nvPicPr>
          <p:cNvPr id="358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475" y="1981200"/>
            <a:ext cx="8077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5822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pt-BR" smtClean="0"/>
          </a:p>
        </p:txBody>
      </p:sp>
      <p:sp>
        <p:nvSpPr>
          <p:cNvPr id="36867" name="Content Placeholder 2"/>
          <p:cNvSpPr>
            <a:spLocks noGrp="1"/>
          </p:cNvSpPr>
          <p:nvPr>
            <p:ph idx="1"/>
          </p:nvPr>
        </p:nvSpPr>
        <p:spPr/>
        <p:txBody>
          <a:bodyPr/>
          <a:lstStyle/>
          <a:p>
            <a:endParaRPr lang="pt-BR" smtClean="0"/>
          </a:p>
        </p:txBody>
      </p:sp>
      <p:pic>
        <p:nvPicPr>
          <p:cNvPr id="3686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088" y="484188"/>
            <a:ext cx="7620000" cy="63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817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Considerações finais antes de abrir um negócio</a:t>
            </a:r>
            <a:endParaRPr lang="pt-BR" dirty="0"/>
          </a:p>
        </p:txBody>
      </p:sp>
      <p:sp>
        <p:nvSpPr>
          <p:cNvPr id="5" name="Espaço Reservado para Texto 4"/>
          <p:cNvSpPr>
            <a:spLocks noGrp="1"/>
          </p:cNvSpPr>
          <p:nvPr>
            <p:ph type="body" idx="1"/>
          </p:nvPr>
        </p:nvSpPr>
        <p:spPr/>
        <p:txBody>
          <a:bodyPr/>
          <a:lstStyle/>
          <a:p>
            <a:endParaRPr lang="pt-BR"/>
          </a:p>
        </p:txBody>
      </p:sp>
    </p:spTree>
    <p:extLst>
      <p:ext uri="{BB962C8B-B14F-4D97-AF65-F5344CB8AC3E}">
        <p14:creationId xmlns:p14="http://schemas.microsoft.com/office/powerpoint/2010/main" val="1345182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marL="457200" lvl="1" indent="0" algn="ctr"/>
            <a:r>
              <a:rPr lang="pt-BR" sz="3200" b="1" i="1" dirty="0" smtClean="0"/>
              <a:t>Avaliação do Plano de Negócio</a:t>
            </a:r>
          </a:p>
        </p:txBody>
      </p:sp>
      <p:sp>
        <p:nvSpPr>
          <p:cNvPr id="5" name="Espaço Reservado para Conteúdo 4"/>
          <p:cNvSpPr>
            <a:spLocks noGrp="1"/>
          </p:cNvSpPr>
          <p:nvPr>
            <p:ph idx="1"/>
          </p:nvPr>
        </p:nvSpPr>
        <p:spPr/>
        <p:txBody>
          <a:bodyPr>
            <a:normAutofit/>
          </a:bodyPr>
          <a:lstStyle/>
          <a:p>
            <a:r>
              <a:rPr lang="pt-BR" b="1" dirty="0" smtClean="0"/>
              <a:t>Considerações Finais antes de abrir um negócio</a:t>
            </a:r>
            <a:endParaRPr lang="pt-BR" dirty="0" smtClean="0"/>
          </a:p>
          <a:p>
            <a:r>
              <a:rPr lang="pt-BR" i="1" dirty="0" smtClean="0"/>
              <a:t>Vídeo SEBRAE:</a:t>
            </a:r>
          </a:p>
          <a:p>
            <a:pPr marL="457200" lvl="1" indent="0" algn="just">
              <a:buNone/>
            </a:pPr>
            <a:r>
              <a:rPr lang="pt-BR" i="1" dirty="0"/>
              <a:t>https://www.youtube.com/watch?v=y4IqDI0paTA</a:t>
            </a:r>
          </a:p>
        </p:txBody>
      </p:sp>
      <p:graphicFrame>
        <p:nvGraphicFramePr>
          <p:cNvPr id="6" name="Diagrama 5"/>
          <p:cNvGraphicFramePr/>
          <p:nvPr>
            <p:extLst>
              <p:ext uri="{D42A27DB-BD31-4B8C-83A1-F6EECF244321}">
                <p14:modId xmlns:p14="http://schemas.microsoft.com/office/powerpoint/2010/main" val="430421611"/>
              </p:ext>
            </p:extLst>
          </p:nvPr>
        </p:nvGraphicFramePr>
        <p:xfrm>
          <a:off x="216024" y="3573016"/>
          <a:ext cx="88204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32194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smtClean="0"/>
              <a:t>Exercício – formalize o sumário executivo do plano de negócio da cafeteria</a:t>
            </a:r>
            <a:endParaRPr lang="pt-BR" dirty="0"/>
          </a:p>
        </p:txBody>
      </p:sp>
      <p:sp>
        <p:nvSpPr>
          <p:cNvPr id="5" name="Espaço Reservado para Texto 4"/>
          <p:cNvSpPr>
            <a:spLocks noGrp="1"/>
          </p:cNvSpPr>
          <p:nvPr>
            <p:ph type="body" idx="1"/>
          </p:nvPr>
        </p:nvSpPr>
        <p:spPr/>
        <p:txBody>
          <a:bodyPr/>
          <a:lstStyle/>
          <a:p>
            <a:endParaRPr lang="pt-BR"/>
          </a:p>
        </p:txBody>
      </p:sp>
    </p:spTree>
    <p:extLst>
      <p:ext uri="{BB962C8B-B14F-4D97-AF65-F5344CB8AC3E}">
        <p14:creationId xmlns:p14="http://schemas.microsoft.com/office/powerpoint/2010/main" val="11892958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32656"/>
            <a:ext cx="5400600" cy="620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586590" y="260648"/>
            <a:ext cx="8089866" cy="1938992"/>
          </a:xfrm>
          <a:prstGeom prst="rect">
            <a:avLst/>
          </a:prstGeom>
          <a:solidFill>
            <a:schemeClr val="bg1"/>
          </a:solidFill>
        </p:spPr>
        <p:txBody>
          <a:bodyPr wrap="square" rtlCol="0">
            <a:spAutoFit/>
          </a:bodyPr>
          <a:lstStyle/>
          <a:p>
            <a:pPr algn="just"/>
            <a:r>
              <a:rPr lang="pt-BR" sz="2400" dirty="0" smtClean="0"/>
              <a:t>Com base no Plano de Negócios exemplificado na aula – a CAFETERIA (de João Pessoa), o que faltou foi o Sumário Executivo. Assim, faça o Sumário Executivo dessa cafeteria, baseado nos dados do Plano de negócio, seguindo o roteiro abaixo:</a:t>
            </a:r>
            <a:endParaRPr lang="pt-BR" sz="2400" dirty="0"/>
          </a:p>
        </p:txBody>
      </p:sp>
    </p:spTree>
    <p:extLst>
      <p:ext uri="{BB962C8B-B14F-4D97-AF65-F5344CB8AC3E}">
        <p14:creationId xmlns:p14="http://schemas.microsoft.com/office/powerpoint/2010/main" val="2221901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Empreendorismo</a:t>
            </a:r>
            <a:endParaRPr lang="pt-BR" dirty="0"/>
          </a:p>
        </p:txBody>
      </p:sp>
      <p:sp>
        <p:nvSpPr>
          <p:cNvPr id="3" name="Espaço Reservado para Conteúdo 2"/>
          <p:cNvSpPr>
            <a:spLocks noGrp="1"/>
          </p:cNvSpPr>
          <p:nvPr>
            <p:ph idx="1"/>
          </p:nvPr>
        </p:nvSpPr>
        <p:spPr/>
        <p:txBody>
          <a:bodyPr>
            <a:normAutofit fontScale="70000" lnSpcReduction="20000"/>
          </a:bodyPr>
          <a:lstStyle/>
          <a:p>
            <a:pPr algn="just"/>
            <a:r>
              <a:rPr lang="pt-BR" dirty="0"/>
              <a:t>Os empreendedores foram </a:t>
            </a:r>
            <a:r>
              <a:rPr lang="pt-BR" dirty="0" err="1"/>
              <a:t>freqüentemente</a:t>
            </a:r>
            <a:r>
              <a:rPr lang="pt-BR" dirty="0"/>
              <a:t> confundidos com os gerentes ou administradores, o que tem ocorrido até hoje. O empreendedor tem algo a mais, algumas características e atitudes que o diferenciam do administrador tradicional, de um gerente ou de um técnico. </a:t>
            </a:r>
            <a:endParaRPr lang="pt-BR" dirty="0" smtClean="0"/>
          </a:p>
          <a:p>
            <a:pPr algn="just"/>
            <a:r>
              <a:rPr lang="pt-BR" dirty="0" smtClean="0"/>
              <a:t>Todo </a:t>
            </a:r>
            <a:r>
              <a:rPr lang="pt-BR" dirty="0"/>
              <a:t>empreendedor necessariamente deve ser um bom administrador para obter sucesso, no entanto nem todo bom administrador é um empreendedor. </a:t>
            </a:r>
            <a:endParaRPr lang="pt-BR" dirty="0" smtClean="0"/>
          </a:p>
          <a:p>
            <a:pPr algn="just"/>
            <a:r>
              <a:rPr lang="pt-BR" dirty="0" smtClean="0"/>
              <a:t>Abrir </a:t>
            </a:r>
            <a:r>
              <a:rPr lang="pt-BR" dirty="0"/>
              <a:t>um negócio não é sinônimo de empreendedorismo. A pessoa que empreende tem um espirito inovador, mas do que somente um gestor de uma empresa. Mas, isso não basta para ser um bom empreendedor. Não se pode considerar empreendedora a pessoa que dá continuidade ao que já existe, ou seja, você pode gerir uma empresa que já está no mercado, mas o empreendedor você deverá inovar. Fazer de uma forma nunca jamais feita.</a:t>
            </a:r>
          </a:p>
          <a:p>
            <a:pPr algn="just"/>
            <a:endParaRPr lang="pt-BR" dirty="0"/>
          </a:p>
        </p:txBody>
      </p:sp>
      <p:sp>
        <p:nvSpPr>
          <p:cNvPr id="4" name="CaixaDeTexto 3"/>
          <p:cNvSpPr txBox="1"/>
          <p:nvPr/>
        </p:nvSpPr>
        <p:spPr>
          <a:xfrm>
            <a:off x="25188" y="5980837"/>
            <a:ext cx="9118812" cy="830997"/>
          </a:xfrm>
          <a:prstGeom prst="rect">
            <a:avLst/>
          </a:prstGeom>
          <a:noFill/>
        </p:spPr>
        <p:txBody>
          <a:bodyPr wrap="square" rtlCol="0">
            <a:spAutoFit/>
          </a:bodyPr>
          <a:lstStyle/>
          <a:p>
            <a:r>
              <a:rPr lang="pt-BR" sz="1200" dirty="0"/>
              <a:t>DOLABELA, Fernando. Oficina do Empreendedor. 1 Ed. São Paulo: </a:t>
            </a:r>
            <a:r>
              <a:rPr lang="pt-BR" sz="1200" dirty="0" smtClean="0"/>
              <a:t>Cultura  Editores </a:t>
            </a:r>
            <a:r>
              <a:rPr lang="pt-BR" sz="1200" dirty="0"/>
              <a:t>Associados, 1999.</a:t>
            </a:r>
          </a:p>
          <a:p>
            <a:r>
              <a:rPr lang="pt-BR" sz="1200" dirty="0"/>
              <a:t>DOLABELA, Fernando e FILION, Louis Jacques. Boa </a:t>
            </a:r>
            <a:r>
              <a:rPr lang="pt-BR" sz="1200" dirty="0" err="1"/>
              <a:t>Idéia</a:t>
            </a:r>
            <a:r>
              <a:rPr lang="pt-BR" sz="1200" dirty="0"/>
              <a:t>! E Agora?: Plano </a:t>
            </a:r>
            <a:r>
              <a:rPr lang="pt-BR" sz="1200" dirty="0" smtClean="0"/>
              <a:t>de  Negócio </a:t>
            </a:r>
            <a:r>
              <a:rPr lang="pt-BR" sz="1200" dirty="0"/>
              <a:t>o Caminho Seguro Para Criar e Gerenciar Sua Empresa. 1 Ed. São Paulo</a:t>
            </a:r>
            <a:r>
              <a:rPr lang="pt-BR" sz="1200" dirty="0" smtClean="0"/>
              <a:t>: Cultura </a:t>
            </a:r>
            <a:r>
              <a:rPr lang="pt-BR" sz="1200" dirty="0"/>
              <a:t>Editores Associados, 2000.</a:t>
            </a:r>
          </a:p>
          <a:p>
            <a:endParaRPr lang="pt-BR" sz="1200" dirty="0"/>
          </a:p>
        </p:txBody>
      </p:sp>
    </p:spTree>
    <p:extLst>
      <p:ext uri="{BB962C8B-B14F-4D97-AF65-F5344CB8AC3E}">
        <p14:creationId xmlns:p14="http://schemas.microsoft.com/office/powerpoint/2010/main" val="211129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68298"/>
            <a:ext cx="409575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768299"/>
            <a:ext cx="4932528"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2411760" y="188640"/>
            <a:ext cx="4616970" cy="369332"/>
          </a:xfrm>
          <a:prstGeom prst="rect">
            <a:avLst/>
          </a:prstGeom>
          <a:noFill/>
        </p:spPr>
        <p:txBody>
          <a:bodyPr wrap="none" rtlCol="0">
            <a:spAutoFit/>
          </a:bodyPr>
          <a:lstStyle/>
          <a:p>
            <a:r>
              <a:rPr lang="pt-BR" dirty="0" smtClean="0"/>
              <a:t>O que precisa te em um SUMÁRIO EXECUTIVO?</a:t>
            </a:r>
            <a:endParaRPr lang="pt-BR" dirty="0"/>
          </a:p>
        </p:txBody>
      </p:sp>
      <p:pic>
        <p:nvPicPr>
          <p:cNvPr id="757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3" y="3576610"/>
            <a:ext cx="33813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3576610"/>
            <a:ext cx="2715968" cy="287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195" y="3576610"/>
            <a:ext cx="2720076" cy="266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3432" y="3602361"/>
            <a:ext cx="21336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2020" y="5304802"/>
            <a:ext cx="18764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0" y="6239053"/>
            <a:ext cx="7812360" cy="646331"/>
          </a:xfrm>
          <a:prstGeom prst="rect">
            <a:avLst/>
          </a:prstGeom>
        </p:spPr>
        <p:txBody>
          <a:bodyPr wrap="square">
            <a:spAutoFit/>
          </a:bodyPr>
          <a:lstStyle/>
          <a:p>
            <a:pPr lvl="1" algn="just"/>
            <a:endParaRPr lang="pt-BR" i="1" dirty="0"/>
          </a:p>
          <a:p>
            <a:pPr lvl="1" algn="just"/>
            <a:r>
              <a:rPr lang="pt-BR" i="1" dirty="0"/>
              <a:t>https://www.youtube.com/watch?v=W7Suz32G88U</a:t>
            </a:r>
          </a:p>
        </p:txBody>
      </p:sp>
    </p:spTree>
    <p:extLst>
      <p:ext uri="{BB962C8B-B14F-4D97-AF65-F5344CB8AC3E}">
        <p14:creationId xmlns:p14="http://schemas.microsoft.com/office/powerpoint/2010/main" val="3224557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Plano de Negócio</a:t>
            </a:r>
            <a:endParaRPr lang="pt-BR" dirty="0"/>
          </a:p>
        </p:txBody>
      </p:sp>
      <p:sp>
        <p:nvSpPr>
          <p:cNvPr id="5" name="Espaço Reservado para Texto 4"/>
          <p:cNvSpPr>
            <a:spLocks noGrp="1"/>
          </p:cNvSpPr>
          <p:nvPr>
            <p:ph type="body" idx="1"/>
          </p:nvPr>
        </p:nvSpPr>
        <p:spPr/>
        <p:txBody>
          <a:bodyPr/>
          <a:lstStyle/>
          <a:p>
            <a:endParaRPr lang="pt-BR"/>
          </a:p>
        </p:txBody>
      </p:sp>
    </p:spTree>
    <p:extLst>
      <p:ext uri="{BB962C8B-B14F-4D97-AF65-F5344CB8AC3E}">
        <p14:creationId xmlns:p14="http://schemas.microsoft.com/office/powerpoint/2010/main" val="3431576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marL="457200" lvl="1" indent="0"/>
            <a:r>
              <a:rPr lang="pt-BR" b="1" i="1" dirty="0" smtClean="0"/>
              <a:t>PLANO DE NEGÓCIOS – CONCEITOS BÁSICOS</a:t>
            </a:r>
          </a:p>
        </p:txBody>
      </p:sp>
      <p:sp>
        <p:nvSpPr>
          <p:cNvPr id="5" name="Espaço Reservado para Conteúdo 4"/>
          <p:cNvSpPr>
            <a:spLocks noGrp="1"/>
          </p:cNvSpPr>
          <p:nvPr>
            <p:ph idx="1"/>
          </p:nvPr>
        </p:nvSpPr>
        <p:spPr/>
        <p:txBody>
          <a:bodyPr/>
          <a:lstStyle/>
          <a:p>
            <a:pPr marL="457200" lvl="1" indent="0" algn="just">
              <a:buNone/>
            </a:pPr>
            <a:r>
              <a:rPr lang="pt-BR" i="1" dirty="0" smtClean="0"/>
              <a:t>Vídeo SEBRAE:</a:t>
            </a:r>
            <a:endParaRPr lang="pt-BR" i="1" dirty="0"/>
          </a:p>
          <a:p>
            <a:pPr marL="457200" lvl="1" indent="0" algn="just">
              <a:buNone/>
            </a:pPr>
            <a:r>
              <a:rPr lang="pt-BR" i="1" dirty="0"/>
              <a:t>https://www.youtube.com/watch?v=O3VZRvk34Xw</a:t>
            </a: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84229"/>
            <a:ext cx="5649094" cy="311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2712743" y="3494485"/>
            <a:ext cx="4091505" cy="369332"/>
          </a:xfrm>
          <a:prstGeom prst="rect">
            <a:avLst/>
          </a:prstGeom>
          <a:noFill/>
        </p:spPr>
        <p:txBody>
          <a:bodyPr wrap="none" rtlCol="0">
            <a:spAutoFit/>
          </a:bodyPr>
          <a:lstStyle/>
          <a:p>
            <a:r>
              <a:rPr lang="pt-BR" dirty="0" smtClean="0"/>
              <a:t>Para que serve um PLANO DE NEGÓCIOS?</a:t>
            </a:r>
            <a:endParaRPr lang="pt-BR" dirty="0"/>
          </a:p>
        </p:txBody>
      </p:sp>
    </p:spTree>
    <p:extLst>
      <p:ext uri="{BB962C8B-B14F-4D97-AF65-F5344CB8AC3E}">
        <p14:creationId xmlns:p14="http://schemas.microsoft.com/office/powerpoint/2010/main" val="61018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2948</Words>
  <Application>Microsoft Office PowerPoint</Application>
  <PresentationFormat>Apresentação na tela (4:3)</PresentationFormat>
  <Paragraphs>301</Paragraphs>
  <Slides>70</Slides>
  <Notes>1</Notes>
  <HiddenSlides>0</HiddenSlides>
  <MMClips>0</MMClips>
  <ScaleCrop>false</ScaleCrop>
  <HeadingPairs>
    <vt:vector size="4" baseType="variant">
      <vt:variant>
        <vt:lpstr>Tema</vt:lpstr>
      </vt:variant>
      <vt:variant>
        <vt:i4>1</vt:i4>
      </vt:variant>
      <vt:variant>
        <vt:lpstr>Títulos de slides</vt:lpstr>
      </vt:variant>
      <vt:variant>
        <vt:i4>70</vt:i4>
      </vt:variant>
    </vt:vector>
  </HeadingPairs>
  <TitlesOfParts>
    <vt:vector size="71" baseType="lpstr">
      <vt:lpstr>Tema do Office</vt:lpstr>
      <vt:lpstr>EMPREENDEDORISMO E PLANO DE NEGÓCIOS</vt:lpstr>
      <vt:lpstr>Empreendedorismo</vt:lpstr>
      <vt:lpstr>Apresentação do PowerPoint</vt:lpstr>
      <vt:lpstr>Empreendedorismo: Perfil e características</vt:lpstr>
      <vt:lpstr>Empreendedorismo</vt:lpstr>
      <vt:lpstr>Empreendedorismo </vt:lpstr>
      <vt:lpstr>Empreendorismo</vt:lpstr>
      <vt:lpstr>Plano de Negócio</vt:lpstr>
      <vt:lpstr>PLANO DE NEGÓCIOS – CONCEITOS BÁSICOS</vt:lpstr>
      <vt:lpstr>Apresentação do PowerPoint</vt:lpstr>
      <vt:lpstr>Plano de Negócio</vt:lpstr>
      <vt:lpstr>Apresentação do PowerPoint</vt:lpstr>
      <vt:lpstr>Plano de Negócios (fases)</vt:lpstr>
      <vt:lpstr>Como elaborar um Plano de Negócios?</vt:lpstr>
      <vt:lpstr>Apresentação do PowerPoint</vt:lpstr>
      <vt:lpstr>Apresentação do PowerPoint</vt:lpstr>
      <vt:lpstr>Sumário</vt:lpstr>
      <vt:lpstr>O SUMÁRIO NÃO É:</vt:lpstr>
      <vt:lpstr>MISSÃO e VISÃO</vt:lpstr>
      <vt:lpstr>Apresentação do PowerPoint</vt:lpstr>
      <vt:lpstr>Plano de Negócios</vt:lpstr>
      <vt:lpstr>CARACTERIZAÇÃO DO EMPREENDIMENTO </vt:lpstr>
      <vt:lpstr>Dados da Empresa </vt:lpstr>
      <vt:lpstr>Dados dos Dirigentes </vt:lpstr>
      <vt:lpstr>Definição do Negócio </vt:lpstr>
      <vt:lpstr>Fontes de Receita </vt:lpstr>
      <vt:lpstr>Como elaborar um Plano de Negócios?</vt:lpstr>
      <vt:lpstr>Análise de Mercado:</vt:lpstr>
      <vt:lpstr>Apresentação do PowerPoint</vt:lpstr>
      <vt:lpstr>Apresentação do PowerPoint</vt:lpstr>
      <vt:lpstr>Apresentação do PowerPoint</vt:lpstr>
      <vt:lpstr>Análise dos concorrentes</vt:lpstr>
      <vt:lpstr>Apresentação do PowerPoint</vt:lpstr>
      <vt:lpstr> Definição do Mercado-Alvo</vt:lpstr>
      <vt:lpstr>Potencial de Mercado </vt:lpstr>
      <vt:lpstr>Tendências de Mercado </vt:lpstr>
      <vt:lpstr>O Consumidor</vt:lpstr>
      <vt:lpstr> Fornecedores </vt:lpstr>
      <vt:lpstr> Concorrentes </vt:lpstr>
      <vt:lpstr> Diferencial Competitivo </vt:lpstr>
      <vt:lpstr>Como elaborar um Plano de Negócios?</vt:lpstr>
      <vt:lpstr>Apresentação do PowerPoint</vt:lpstr>
      <vt:lpstr>Plano de Marketing e Comercialização</vt:lpstr>
      <vt:lpstr>Como elaborar um Plano de Negócios?</vt:lpstr>
      <vt:lpstr>Apresentação do PowerPoint</vt:lpstr>
      <vt:lpstr>Localização e Dimensionamento Básico</vt:lpstr>
      <vt:lpstr>Capacidade Instalada </vt:lpstr>
      <vt:lpstr>Como elaborar um Plano de Negócios?</vt:lpstr>
      <vt:lpstr>Investimentos Fixos Instalações comerciais</vt:lpstr>
      <vt:lpstr>Máquinas e equipamentos </vt:lpstr>
      <vt:lpstr>Investimentos em Capital de Giro </vt:lpstr>
      <vt:lpstr>Recursos Humanos </vt:lpstr>
      <vt:lpstr>Serviços Terceirizados </vt:lpstr>
      <vt:lpstr> Demonstração de Usos e Fontes </vt:lpstr>
      <vt:lpstr> Fluxo de Caixa</vt:lpstr>
      <vt:lpstr>Investimentos Fixos Instalações comerciais</vt:lpstr>
      <vt:lpstr>Máquinas e equipamentos </vt:lpstr>
      <vt:lpstr>Investimentos em Capital de Giro</vt:lpstr>
      <vt:lpstr>Recursos Humanos </vt:lpstr>
      <vt:lpstr>Como elaborar um Plano de Negócios?</vt:lpstr>
      <vt:lpstr>Cenário Futuro para o Mercado </vt:lpstr>
      <vt:lpstr>Fatores Críticos  de Sucesso</vt:lpstr>
      <vt:lpstr>Como elaborar um Plano de Negócios?</vt:lpstr>
      <vt:lpstr>Análise S.W.O.T </vt:lpstr>
      <vt:lpstr>Apresentação do PowerPoint</vt:lpstr>
      <vt:lpstr>Considerações finais antes de abrir um negócio</vt:lpstr>
      <vt:lpstr>Avaliação do Plano de Negócio</vt:lpstr>
      <vt:lpstr>Exercício – formalize o sumário executivo do plano de negócio da cafeteria</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2012-04-03T12:27:53Z</dcterms:created>
  <dcterms:modified xsi:type="dcterms:W3CDTF">2015-06-26T18:00:36Z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