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300" r:id="rId4"/>
    <p:sldId id="288" r:id="rId5"/>
    <p:sldId id="301" r:id="rId6"/>
    <p:sldId id="289" r:id="rId7"/>
    <p:sldId id="290" r:id="rId8"/>
    <p:sldId id="291" r:id="rId9"/>
    <p:sldId id="292" r:id="rId10"/>
    <p:sldId id="293" r:id="rId11"/>
    <p:sldId id="276" r:id="rId12"/>
    <p:sldId id="297" r:id="rId13"/>
    <p:sldId id="298" r:id="rId14"/>
    <p:sldId id="299" r:id="rId15"/>
    <p:sldId id="302" r:id="rId16"/>
    <p:sldId id="303" r:id="rId17"/>
    <p:sldId id="304" r:id="rId18"/>
    <p:sldId id="305" r:id="rId19"/>
    <p:sldId id="272" r:id="rId20"/>
    <p:sldId id="279" r:id="rId21"/>
    <p:sldId id="262" r:id="rId22"/>
    <p:sldId id="264" r:id="rId23"/>
    <p:sldId id="273" r:id="rId24"/>
    <p:sldId id="281" r:id="rId25"/>
    <p:sldId id="277" r:id="rId26"/>
    <p:sldId id="280" r:id="rId27"/>
    <p:sldId id="306" r:id="rId28"/>
    <p:sldId id="267" r:id="rId29"/>
    <p:sldId id="265" r:id="rId30"/>
    <p:sldId id="282" r:id="rId31"/>
    <p:sldId id="266" r:id="rId32"/>
    <p:sldId id="278" r:id="rId33"/>
    <p:sldId id="269" r:id="rId34"/>
    <p:sldId id="270" r:id="rId35"/>
    <p:sldId id="283" r:id="rId36"/>
    <p:sldId id="284" r:id="rId37"/>
    <p:sldId id="286" r:id="rId38"/>
    <p:sldId id="268" r:id="rId39"/>
    <p:sldId id="285" r:id="rId40"/>
    <p:sldId id="26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aachi\AA\studio-term%202\studio\flat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ropbox\MISSL\TP2\Excel\CLIMA%20CHANG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user\Dropbox\MISSL\TP2\Excel\CLIMA%20CHANG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user\Dropbox\MISSL\TP2\Excel\TAS%20SIMULATIONS\David%20hills%20dat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user\Dropbox\MISSL\TP2\Excel\TAS%20SIMULATIONS\Tas%20Simulations%20Andrews%20II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user\Dropbox\MISSL\TP2\Excel\TAS%20SIMULATIONS\Tas%20Simulations%20Andrews%20II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user\Dropbox\MISSL\TP2\Excel\TAS%20SIMULATIONS\Tas%20Simulations%20Andrews%20I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one bed</c:v>
                </c:pt>
              </c:strCache>
            </c:strRef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Sheet1!$A$4</c:f>
              <c:numCache>
                <c:formatCode>General</c:formatCode>
                <c:ptCount val="1"/>
                <c:pt idx="0">
                  <c:v>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4-464F-B1C9-531BCF216B52}"/>
            </c:ext>
          </c:extLst>
        </c:ser>
        <c:ser>
          <c:idx val="1"/>
          <c:order val="1"/>
          <c:tx>
            <c:v>2 bed</c:v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Sheet1!$B$4</c:f>
              <c:numCache>
                <c:formatCode>General</c:formatCode>
                <c:ptCount val="1"/>
                <c:pt idx="0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44-464F-B1C9-531BCF216B52}"/>
            </c:ext>
          </c:extLst>
        </c:ser>
        <c:ser>
          <c:idx val="2"/>
          <c:order val="2"/>
          <c:tx>
            <c:v>studio</c:v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Sheet1!$C$4</c:f>
              <c:numCache>
                <c:formatCode>General</c:formatCode>
                <c:ptCount val="1"/>
                <c:pt idx="0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44-464F-B1C9-531BCF216B52}"/>
            </c:ext>
          </c:extLst>
        </c:ser>
        <c:ser>
          <c:idx val="3"/>
          <c:order val="3"/>
          <c:tx>
            <c:v>3 bed</c:v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Sheet1!$D$4</c:f>
              <c:numCache>
                <c:formatCode>General</c:formatCode>
                <c:ptCount val="1"/>
                <c:pt idx="0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44-464F-B1C9-531BCF216B52}"/>
            </c:ext>
          </c:extLst>
        </c:ser>
        <c:ser>
          <c:idx val="4"/>
          <c:order val="4"/>
          <c:tx>
            <c:v>4 bed</c:v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Sheet1!$E$4</c:f>
              <c:numCache>
                <c:formatCode>General</c:formatCode>
                <c:ptCount val="1"/>
                <c:pt idx="0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44-464F-B1C9-531BCF216B52}"/>
            </c:ext>
          </c:extLst>
        </c:ser>
        <c:ser>
          <c:idx val="5"/>
          <c:order val="5"/>
          <c:tx>
            <c:strRef>
              <c:f>Sheet1!$F$3</c:f>
              <c:strCache>
                <c:ptCount val="1"/>
                <c:pt idx="0">
                  <c:v>5 bed</c:v>
                </c:pt>
              </c:strCache>
            </c:strRef>
          </c:tx>
          <c:invertIfNegative val="0"/>
          <c:cat>
            <c:strLit>
              <c:ptCount val="1"/>
              <c:pt idx="0">
                <c:v>flat typology</c:v>
              </c:pt>
            </c:strLit>
          </c:cat>
          <c:val>
            <c:numRef>
              <c:f>Sheet1!$F$4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44-464F-B1C9-531BCF216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202432"/>
        <c:axId val="67225088"/>
      </c:barChart>
      <c:catAx>
        <c:axId val="67202432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IN" b="1" dirty="0">
                    <a:latin typeface="Arial" pitchFamily="34" charset="0"/>
                    <a:cs typeface="Arial" pitchFamily="34" charset="0"/>
                  </a:rPr>
                  <a:t>flat typology</a:t>
                </a:r>
              </a:p>
            </c:rich>
          </c:tx>
          <c:layout>
            <c:manualLayout>
              <c:xMode val="edge"/>
              <c:yMode val="edge"/>
              <c:x val="1.9384937097078444E-2"/>
              <c:y val="0.33136262260529803"/>
            </c:manualLayout>
          </c:layout>
          <c:overlay val="0"/>
        </c:title>
        <c:numFmt formatCode="General" sourceLinked="0"/>
        <c:majorTickMark val="out"/>
        <c:minorTickMark val="none"/>
        <c:tickLblPos val="none"/>
        <c:crossAx val="67225088"/>
        <c:crosses val="autoZero"/>
        <c:auto val="1"/>
        <c:lblAlgn val="ctr"/>
        <c:lblOffset val="100"/>
        <c:noMultiLvlLbl val="0"/>
      </c:catAx>
      <c:valAx>
        <c:axId val="672250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pt-BR"/>
          </a:p>
        </c:txPr>
        <c:crossAx val="67202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81234478140896"/>
          <c:y val="5.271703035836163E-2"/>
          <c:w val="0.14791044942215595"/>
          <c:h val="0.5042045772644359"/>
        </c:manualLayout>
      </c:layout>
      <c:overlay val="0"/>
      <c:txPr>
        <a:bodyPr/>
        <a:lstStyle/>
        <a:p>
          <a:pPr>
            <a:defRPr lang="en-GB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baseline="0"/>
              <a:t>Monthly Mean Temperature (</a:t>
            </a:r>
            <a:r>
              <a:rPr lang="pt-BR" baseline="30000"/>
              <a:t>o</a:t>
            </a:r>
            <a:r>
              <a:rPr lang="pt-BR" baseline="0"/>
              <a:t>C) </a:t>
            </a:r>
            <a:endParaRPr lang="pt-BR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DATA!$B$13</c:f>
              <c:strCache>
                <c:ptCount val="1"/>
                <c:pt idx="0">
                  <c:v>1973-1993</c:v>
                </c:pt>
              </c:strCache>
            </c:strRef>
          </c:tx>
          <c:marker>
            <c:symbol val="none"/>
          </c:marker>
          <c:cat>
            <c:strRef>
              <c:f>DATA!$A$14:$A$25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DATA!$B$14:$B$25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7.2</c:v>
                </c:pt>
                <c:pt idx="3">
                  <c:v>8.9</c:v>
                </c:pt>
                <c:pt idx="4">
                  <c:v>12.2</c:v>
                </c:pt>
                <c:pt idx="5">
                  <c:v>15.6</c:v>
                </c:pt>
                <c:pt idx="6">
                  <c:v>17.8</c:v>
                </c:pt>
                <c:pt idx="7">
                  <c:v>17.8</c:v>
                </c:pt>
                <c:pt idx="8">
                  <c:v>15</c:v>
                </c:pt>
                <c:pt idx="9">
                  <c:v>11.1</c:v>
                </c:pt>
                <c:pt idx="10">
                  <c:v>7.8</c:v>
                </c:pt>
                <c:pt idx="11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CF-479B-82A5-0130ED33DD24}"/>
            </c:ext>
          </c:extLst>
        </c:ser>
        <c:ser>
          <c:idx val="1"/>
          <c:order val="1"/>
          <c:tx>
            <c:strRef>
              <c:f>DATA!$C$13</c:f>
              <c:strCache>
                <c:ptCount val="1"/>
                <c:pt idx="0">
                  <c:v>1996-2005</c:v>
                </c:pt>
              </c:strCache>
            </c:strRef>
          </c:tx>
          <c:marker>
            <c:symbol val="none"/>
          </c:marker>
          <c:cat>
            <c:strRef>
              <c:f>DATA!$A$14:$A$25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DATA!$C$14:$C$25</c:f>
              <c:numCache>
                <c:formatCode>General</c:formatCode>
                <c:ptCount val="12"/>
                <c:pt idx="0">
                  <c:v>6.5</c:v>
                </c:pt>
                <c:pt idx="1">
                  <c:v>6.9</c:v>
                </c:pt>
                <c:pt idx="2">
                  <c:v>8.6</c:v>
                </c:pt>
                <c:pt idx="3">
                  <c:v>10.5</c:v>
                </c:pt>
                <c:pt idx="4">
                  <c:v>13.8</c:v>
                </c:pt>
                <c:pt idx="5">
                  <c:v>17</c:v>
                </c:pt>
                <c:pt idx="6">
                  <c:v>18.5</c:v>
                </c:pt>
                <c:pt idx="7">
                  <c:v>19.2</c:v>
                </c:pt>
                <c:pt idx="8">
                  <c:v>16.3</c:v>
                </c:pt>
                <c:pt idx="9">
                  <c:v>12.8</c:v>
                </c:pt>
                <c:pt idx="10">
                  <c:v>9.1</c:v>
                </c:pt>
                <c:pt idx="11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CF-479B-82A5-0130ED33DD24}"/>
            </c:ext>
          </c:extLst>
        </c:ser>
        <c:ser>
          <c:idx val="2"/>
          <c:order val="2"/>
          <c:tx>
            <c:strRef>
              <c:f>DATA!$D$13</c:f>
              <c:strCache>
                <c:ptCount val="1"/>
                <c:pt idx="0">
                  <c:v>2050</c:v>
                </c:pt>
              </c:strCache>
            </c:strRef>
          </c:tx>
          <c:marker>
            <c:symbol val="none"/>
          </c:marker>
          <c:cat>
            <c:strRef>
              <c:f>DATA!$A$14:$A$25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DATA!$D$14:$D$25</c:f>
              <c:numCache>
                <c:formatCode>General</c:formatCode>
                <c:ptCount val="12"/>
                <c:pt idx="0">
                  <c:v>6.7</c:v>
                </c:pt>
                <c:pt idx="1">
                  <c:v>6.7</c:v>
                </c:pt>
                <c:pt idx="2">
                  <c:v>8.9</c:v>
                </c:pt>
                <c:pt idx="3">
                  <c:v>10.6</c:v>
                </c:pt>
                <c:pt idx="4">
                  <c:v>14.2</c:v>
                </c:pt>
                <c:pt idx="5">
                  <c:v>18</c:v>
                </c:pt>
                <c:pt idx="6">
                  <c:v>20.5</c:v>
                </c:pt>
                <c:pt idx="7">
                  <c:v>20.5</c:v>
                </c:pt>
                <c:pt idx="8">
                  <c:v>17.7</c:v>
                </c:pt>
                <c:pt idx="9">
                  <c:v>13.8</c:v>
                </c:pt>
                <c:pt idx="10">
                  <c:v>10.199999999999999</c:v>
                </c:pt>
                <c:pt idx="11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CF-479B-82A5-0130ED33DD24}"/>
            </c:ext>
          </c:extLst>
        </c:ser>
        <c:ser>
          <c:idx val="3"/>
          <c:order val="3"/>
          <c:tx>
            <c:strRef>
              <c:f>DATA!$E$13</c:f>
              <c:strCache>
                <c:ptCount val="1"/>
                <c:pt idx="0">
                  <c:v>2071-2100</c:v>
                </c:pt>
              </c:strCache>
            </c:strRef>
          </c:tx>
          <c:marker>
            <c:symbol val="none"/>
          </c:marker>
          <c:cat>
            <c:strRef>
              <c:f>DATA!$A$14:$A$25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DATA!$E$14:$E$25</c:f>
              <c:numCache>
                <c:formatCode>General</c:formatCode>
                <c:ptCount val="12"/>
                <c:pt idx="0">
                  <c:v>7.5</c:v>
                </c:pt>
                <c:pt idx="1">
                  <c:v>7.5</c:v>
                </c:pt>
                <c:pt idx="2">
                  <c:v>9.7000000000000011</c:v>
                </c:pt>
                <c:pt idx="3">
                  <c:v>11.4</c:v>
                </c:pt>
                <c:pt idx="4">
                  <c:v>15.2</c:v>
                </c:pt>
                <c:pt idx="5">
                  <c:v>19.100000000000001</c:v>
                </c:pt>
                <c:pt idx="6">
                  <c:v>21.8</c:v>
                </c:pt>
                <c:pt idx="7">
                  <c:v>21.8</c:v>
                </c:pt>
                <c:pt idx="8">
                  <c:v>19</c:v>
                </c:pt>
                <c:pt idx="9">
                  <c:v>15.1</c:v>
                </c:pt>
                <c:pt idx="10">
                  <c:v>11.3</c:v>
                </c:pt>
                <c:pt idx="11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CF-479B-82A5-0130ED33D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80992"/>
        <c:axId val="89782528"/>
      </c:lineChart>
      <c:catAx>
        <c:axId val="8978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782528"/>
        <c:crosses val="autoZero"/>
        <c:auto val="1"/>
        <c:lblAlgn val="ctr"/>
        <c:lblOffset val="100"/>
        <c:noMultiLvlLbl val="0"/>
      </c:catAx>
      <c:valAx>
        <c:axId val="897825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Temperature</a:t>
                </a:r>
                <a:r>
                  <a:rPr lang="pt-BR" baseline="0"/>
                  <a:t> (</a:t>
                </a:r>
                <a:r>
                  <a:rPr lang="pt-BR" baseline="30000"/>
                  <a:t>o</a:t>
                </a:r>
                <a:r>
                  <a:rPr lang="pt-BR" baseline="0"/>
                  <a:t>C)</a:t>
                </a:r>
                <a:endParaRPr lang="pt-BR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9780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Precipitation (mm)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DATA!$G$32</c:f>
              <c:strCache>
                <c:ptCount val="1"/>
                <c:pt idx="0">
                  <c:v>1973-1993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DATA!$F$33:$F$44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DATA!$G$33:$G$44</c:f>
              <c:numCache>
                <c:formatCode>General</c:formatCode>
                <c:ptCount val="12"/>
                <c:pt idx="0">
                  <c:v>60</c:v>
                </c:pt>
                <c:pt idx="1">
                  <c:v>48</c:v>
                </c:pt>
                <c:pt idx="2">
                  <c:v>42</c:v>
                </c:pt>
                <c:pt idx="3">
                  <c:v>44</c:v>
                </c:pt>
                <c:pt idx="4">
                  <c:v>50</c:v>
                </c:pt>
                <c:pt idx="5">
                  <c:v>48</c:v>
                </c:pt>
                <c:pt idx="6">
                  <c:v>60</c:v>
                </c:pt>
                <c:pt idx="7">
                  <c:v>68</c:v>
                </c:pt>
                <c:pt idx="8">
                  <c:v>57</c:v>
                </c:pt>
                <c:pt idx="9">
                  <c:v>64</c:v>
                </c:pt>
                <c:pt idx="10">
                  <c:v>72</c:v>
                </c:pt>
                <c:pt idx="11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41-46B8-8287-6E1F2D642E97}"/>
            </c:ext>
          </c:extLst>
        </c:ser>
        <c:ser>
          <c:idx val="1"/>
          <c:order val="1"/>
          <c:tx>
            <c:strRef>
              <c:f>DATA!$H$32</c:f>
              <c:strCache>
                <c:ptCount val="1"/>
                <c:pt idx="0">
                  <c:v>2050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DATA!$F$33:$F$44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DATA!$H$33:$H$44</c:f>
              <c:numCache>
                <c:formatCode>General</c:formatCode>
                <c:ptCount val="12"/>
                <c:pt idx="0">
                  <c:v>77</c:v>
                </c:pt>
                <c:pt idx="1">
                  <c:v>57</c:v>
                </c:pt>
                <c:pt idx="2">
                  <c:v>46</c:v>
                </c:pt>
                <c:pt idx="3">
                  <c:v>44</c:v>
                </c:pt>
                <c:pt idx="4">
                  <c:v>40</c:v>
                </c:pt>
                <c:pt idx="5">
                  <c:v>28</c:v>
                </c:pt>
                <c:pt idx="6">
                  <c:v>29</c:v>
                </c:pt>
                <c:pt idx="7">
                  <c:v>47</c:v>
                </c:pt>
                <c:pt idx="8">
                  <c:v>47</c:v>
                </c:pt>
                <c:pt idx="9">
                  <c:v>64</c:v>
                </c:pt>
                <c:pt idx="10">
                  <c:v>76</c:v>
                </c:pt>
                <c:pt idx="11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41-46B8-8287-6E1F2D642E97}"/>
            </c:ext>
          </c:extLst>
        </c:ser>
        <c:ser>
          <c:idx val="2"/>
          <c:order val="2"/>
          <c:tx>
            <c:strRef>
              <c:f>DATA!$I$32</c:f>
              <c:strCache>
                <c:ptCount val="1"/>
                <c:pt idx="0">
                  <c:v>2071-2100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strRef>
              <c:f>DATA!$F$33:$F$44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DATA!$I$33:$I$44</c:f>
              <c:numCache>
                <c:formatCode>General</c:formatCode>
                <c:ptCount val="12"/>
                <c:pt idx="0">
                  <c:v>85</c:v>
                </c:pt>
                <c:pt idx="1">
                  <c:v>62</c:v>
                </c:pt>
                <c:pt idx="2">
                  <c:v>48</c:v>
                </c:pt>
                <c:pt idx="3">
                  <c:v>44</c:v>
                </c:pt>
                <c:pt idx="4">
                  <c:v>35</c:v>
                </c:pt>
                <c:pt idx="5">
                  <c:v>18</c:v>
                </c:pt>
                <c:pt idx="6">
                  <c:v>14</c:v>
                </c:pt>
                <c:pt idx="7">
                  <c:v>37</c:v>
                </c:pt>
                <c:pt idx="8">
                  <c:v>42</c:v>
                </c:pt>
                <c:pt idx="9">
                  <c:v>64</c:v>
                </c:pt>
                <c:pt idx="10">
                  <c:v>78</c:v>
                </c:pt>
                <c:pt idx="11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41-46B8-8287-6E1F2D642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157824"/>
        <c:axId val="90159360"/>
      </c:lineChart>
      <c:catAx>
        <c:axId val="9015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159360"/>
        <c:crosses val="autoZero"/>
        <c:auto val="1"/>
        <c:lblAlgn val="ctr"/>
        <c:lblOffset val="100"/>
        <c:noMultiLvlLbl val="0"/>
      </c:catAx>
      <c:valAx>
        <c:axId val="90159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157824"/>
        <c:crosses val="autoZero"/>
        <c:crossBetween val="between"/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/>
            </a:pPr>
            <a:r>
              <a:rPr lang="en-US"/>
              <a:t>Field</a:t>
            </a:r>
            <a:r>
              <a:rPr lang="en-US" baseline="0"/>
              <a:t>work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120866141732292E-2"/>
          <c:y val="7.0946918792469477E-2"/>
          <c:w val="0.84219919478610628"/>
          <c:h val="0.7142570669945324"/>
        </c:manualLayout>
      </c:layout>
      <c:scatterChart>
        <c:scatterStyle val="lineMarker"/>
        <c:varyColors val="0"/>
        <c:ser>
          <c:idx val="0"/>
          <c:order val="0"/>
          <c:tx>
            <c:strRef>
              <c:f>Resume!$A$2</c:f>
              <c:strCache>
                <c:ptCount val="1"/>
                <c:pt idx="0">
                  <c:v>Bedroom</c:v>
                </c:pt>
              </c:strCache>
            </c:strRef>
          </c:tx>
          <c:marker>
            <c:symbol val="none"/>
          </c:marker>
          <c:xVal>
            <c:numRef>
              <c:f>Resume!$A$4:$A$603</c:f>
              <c:numCache>
                <c:formatCode>m/d/yy\ h:mm;@</c:formatCode>
                <c:ptCount val="600"/>
                <c:pt idx="0">
                  <c:v>40970.833333333336</c:v>
                </c:pt>
                <c:pt idx="1">
                  <c:v>40970.847222222219</c:v>
                </c:pt>
                <c:pt idx="2">
                  <c:v>40970.861110995371</c:v>
                </c:pt>
                <c:pt idx="3">
                  <c:v>40970.874999826396</c:v>
                </c:pt>
                <c:pt idx="4">
                  <c:v>40970.888888657413</c:v>
                </c:pt>
                <c:pt idx="5">
                  <c:v>40970.902777488431</c:v>
                </c:pt>
                <c:pt idx="6">
                  <c:v>40970.916666319441</c:v>
                </c:pt>
                <c:pt idx="7">
                  <c:v>40970.930555150473</c:v>
                </c:pt>
                <c:pt idx="8">
                  <c:v>40970.944443981476</c:v>
                </c:pt>
                <c:pt idx="9">
                  <c:v>40970.958332812508</c:v>
                </c:pt>
                <c:pt idx="10">
                  <c:v>40970.972221643518</c:v>
                </c:pt>
                <c:pt idx="11">
                  <c:v>40970.986110474551</c:v>
                </c:pt>
                <c:pt idx="12">
                  <c:v>40970.999999305561</c:v>
                </c:pt>
                <c:pt idx="13">
                  <c:v>40971.013888136578</c:v>
                </c:pt>
                <c:pt idx="14">
                  <c:v>40971.027776967589</c:v>
                </c:pt>
                <c:pt idx="15">
                  <c:v>40971.041665798606</c:v>
                </c:pt>
                <c:pt idx="16">
                  <c:v>40971.055554629631</c:v>
                </c:pt>
                <c:pt idx="17">
                  <c:v>40971.069443460634</c:v>
                </c:pt>
                <c:pt idx="18">
                  <c:v>40971.083332291666</c:v>
                </c:pt>
                <c:pt idx="19">
                  <c:v>40971.097221122684</c:v>
                </c:pt>
                <c:pt idx="20">
                  <c:v>40971.111109953694</c:v>
                </c:pt>
                <c:pt idx="21">
                  <c:v>40971.124998784711</c:v>
                </c:pt>
                <c:pt idx="22">
                  <c:v>40971.138887615729</c:v>
                </c:pt>
                <c:pt idx="23">
                  <c:v>40971.152776446768</c:v>
                </c:pt>
                <c:pt idx="24">
                  <c:v>40971.166665277779</c:v>
                </c:pt>
                <c:pt idx="25">
                  <c:v>40971.180554108803</c:v>
                </c:pt>
                <c:pt idx="26">
                  <c:v>40971.194442939806</c:v>
                </c:pt>
                <c:pt idx="27">
                  <c:v>40971.208331770831</c:v>
                </c:pt>
                <c:pt idx="28">
                  <c:v>40971.222220601834</c:v>
                </c:pt>
                <c:pt idx="29">
                  <c:v>40971.236109432873</c:v>
                </c:pt>
                <c:pt idx="30">
                  <c:v>40971.249998263884</c:v>
                </c:pt>
                <c:pt idx="31">
                  <c:v>40971.263887094909</c:v>
                </c:pt>
                <c:pt idx="32">
                  <c:v>40971.277775925926</c:v>
                </c:pt>
                <c:pt idx="33">
                  <c:v>40971.291664756936</c:v>
                </c:pt>
                <c:pt idx="34">
                  <c:v>40971.305553587961</c:v>
                </c:pt>
                <c:pt idx="35">
                  <c:v>40971.319442418986</c:v>
                </c:pt>
                <c:pt idx="36">
                  <c:v>40971.333331250011</c:v>
                </c:pt>
                <c:pt idx="37">
                  <c:v>40971.347220081021</c:v>
                </c:pt>
                <c:pt idx="38">
                  <c:v>40971.361108912031</c:v>
                </c:pt>
                <c:pt idx="39">
                  <c:v>40971.374997743063</c:v>
                </c:pt>
                <c:pt idx="40">
                  <c:v>40971.388886574088</c:v>
                </c:pt>
                <c:pt idx="41">
                  <c:v>40971.402775405091</c:v>
                </c:pt>
                <c:pt idx="42">
                  <c:v>40971.416664236116</c:v>
                </c:pt>
                <c:pt idx="43">
                  <c:v>40971.430553067134</c:v>
                </c:pt>
                <c:pt idx="44">
                  <c:v>40971.444441898158</c:v>
                </c:pt>
                <c:pt idx="45">
                  <c:v>40971.458330729176</c:v>
                </c:pt>
                <c:pt idx="46">
                  <c:v>40971.472219560193</c:v>
                </c:pt>
                <c:pt idx="47">
                  <c:v>40971.486108391211</c:v>
                </c:pt>
                <c:pt idx="48">
                  <c:v>40971.499997222221</c:v>
                </c:pt>
                <c:pt idx="49">
                  <c:v>40971.513886053232</c:v>
                </c:pt>
                <c:pt idx="50">
                  <c:v>40971.527774884249</c:v>
                </c:pt>
                <c:pt idx="51">
                  <c:v>40971.541663715267</c:v>
                </c:pt>
                <c:pt idx="52">
                  <c:v>40971.555552546299</c:v>
                </c:pt>
                <c:pt idx="53">
                  <c:v>40971.569441377309</c:v>
                </c:pt>
                <c:pt idx="54">
                  <c:v>40971.583330208341</c:v>
                </c:pt>
                <c:pt idx="55">
                  <c:v>40971.597219039351</c:v>
                </c:pt>
                <c:pt idx="56">
                  <c:v>40971.611107870362</c:v>
                </c:pt>
                <c:pt idx="57">
                  <c:v>40971.624996701379</c:v>
                </c:pt>
                <c:pt idx="58">
                  <c:v>40971.638885532404</c:v>
                </c:pt>
                <c:pt idx="59">
                  <c:v>40971.652774363429</c:v>
                </c:pt>
                <c:pt idx="60">
                  <c:v>40971.666663194446</c:v>
                </c:pt>
                <c:pt idx="61">
                  <c:v>40971.680552025471</c:v>
                </c:pt>
                <c:pt idx="62">
                  <c:v>40971.694440856474</c:v>
                </c:pt>
                <c:pt idx="63">
                  <c:v>40971.708329687492</c:v>
                </c:pt>
                <c:pt idx="64">
                  <c:v>40971.722218518516</c:v>
                </c:pt>
                <c:pt idx="65">
                  <c:v>40971.736107349541</c:v>
                </c:pt>
                <c:pt idx="66">
                  <c:v>40971.749996180559</c:v>
                </c:pt>
                <c:pt idx="67">
                  <c:v>40971.763885011569</c:v>
                </c:pt>
                <c:pt idx="68">
                  <c:v>40971.777773842594</c:v>
                </c:pt>
                <c:pt idx="69">
                  <c:v>40971.79166267359</c:v>
                </c:pt>
                <c:pt idx="70">
                  <c:v>40971.805551504629</c:v>
                </c:pt>
                <c:pt idx="71">
                  <c:v>40971.819440335639</c:v>
                </c:pt>
                <c:pt idx="72">
                  <c:v>40971.833329166664</c:v>
                </c:pt>
                <c:pt idx="73">
                  <c:v>40971.847217997689</c:v>
                </c:pt>
                <c:pt idx="74">
                  <c:v>40971.861106828706</c:v>
                </c:pt>
                <c:pt idx="75">
                  <c:v>40971.874995659731</c:v>
                </c:pt>
                <c:pt idx="76">
                  <c:v>40971.888884490749</c:v>
                </c:pt>
                <c:pt idx="77">
                  <c:v>40971.902773321759</c:v>
                </c:pt>
                <c:pt idx="78">
                  <c:v>40971.916662152784</c:v>
                </c:pt>
                <c:pt idx="79">
                  <c:v>40971.930550983794</c:v>
                </c:pt>
                <c:pt idx="80">
                  <c:v>40971.944439814812</c:v>
                </c:pt>
                <c:pt idx="81">
                  <c:v>40971.958328645844</c:v>
                </c:pt>
                <c:pt idx="82">
                  <c:v>40971.972217476876</c:v>
                </c:pt>
                <c:pt idx="83">
                  <c:v>40971.986106307879</c:v>
                </c:pt>
                <c:pt idx="84">
                  <c:v>40971.999995138889</c:v>
                </c:pt>
                <c:pt idx="85">
                  <c:v>40972.013883969907</c:v>
                </c:pt>
                <c:pt idx="86">
                  <c:v>40972.027772800924</c:v>
                </c:pt>
                <c:pt idx="87">
                  <c:v>40972.041661631927</c:v>
                </c:pt>
                <c:pt idx="88">
                  <c:v>40972.055550462974</c:v>
                </c:pt>
                <c:pt idx="89">
                  <c:v>40972.069439293991</c:v>
                </c:pt>
                <c:pt idx="90">
                  <c:v>40972.083328125002</c:v>
                </c:pt>
                <c:pt idx="91">
                  <c:v>40972.097216956019</c:v>
                </c:pt>
                <c:pt idx="92">
                  <c:v>40972.111105787029</c:v>
                </c:pt>
                <c:pt idx="93">
                  <c:v>40972.124994618054</c:v>
                </c:pt>
                <c:pt idx="94">
                  <c:v>40972.138883449079</c:v>
                </c:pt>
                <c:pt idx="95">
                  <c:v>40972.152772280089</c:v>
                </c:pt>
                <c:pt idx="96">
                  <c:v>40972.166661111107</c:v>
                </c:pt>
                <c:pt idx="97">
                  <c:v>40972.180549942139</c:v>
                </c:pt>
                <c:pt idx="98">
                  <c:v>40972.194438773142</c:v>
                </c:pt>
                <c:pt idx="99">
                  <c:v>40972.208327604167</c:v>
                </c:pt>
                <c:pt idx="100">
                  <c:v>40972.222216435192</c:v>
                </c:pt>
                <c:pt idx="101">
                  <c:v>40972.236105266194</c:v>
                </c:pt>
                <c:pt idx="102">
                  <c:v>40972.249994097212</c:v>
                </c:pt>
                <c:pt idx="103">
                  <c:v>40972.263882928237</c:v>
                </c:pt>
                <c:pt idx="104">
                  <c:v>40972.277771759247</c:v>
                </c:pt>
                <c:pt idx="105">
                  <c:v>40972.291660590265</c:v>
                </c:pt>
                <c:pt idx="106">
                  <c:v>40972.305549421297</c:v>
                </c:pt>
                <c:pt idx="107">
                  <c:v>40972.319438252322</c:v>
                </c:pt>
                <c:pt idx="108">
                  <c:v>40972.333327083325</c:v>
                </c:pt>
                <c:pt idx="109">
                  <c:v>40972.347215914349</c:v>
                </c:pt>
                <c:pt idx="110">
                  <c:v>40972.36110474536</c:v>
                </c:pt>
                <c:pt idx="111">
                  <c:v>40972.374993576392</c:v>
                </c:pt>
                <c:pt idx="112">
                  <c:v>40972.388882407417</c:v>
                </c:pt>
                <c:pt idx="113">
                  <c:v>40972.402771238434</c:v>
                </c:pt>
                <c:pt idx="114">
                  <c:v>40972.416660069444</c:v>
                </c:pt>
                <c:pt idx="115">
                  <c:v>40972.430548900462</c:v>
                </c:pt>
                <c:pt idx="116">
                  <c:v>40972.444437731479</c:v>
                </c:pt>
                <c:pt idx="117">
                  <c:v>40972.458326562497</c:v>
                </c:pt>
                <c:pt idx="118">
                  <c:v>40972.472215393536</c:v>
                </c:pt>
                <c:pt idx="119">
                  <c:v>40972.486104224547</c:v>
                </c:pt>
                <c:pt idx="120">
                  <c:v>40972.499993055557</c:v>
                </c:pt>
                <c:pt idx="121">
                  <c:v>40972.513881886582</c:v>
                </c:pt>
                <c:pt idx="122">
                  <c:v>40972.527770717577</c:v>
                </c:pt>
                <c:pt idx="123">
                  <c:v>40972.541659548609</c:v>
                </c:pt>
                <c:pt idx="124">
                  <c:v>40972.555548379634</c:v>
                </c:pt>
                <c:pt idx="125">
                  <c:v>40972.569437210637</c:v>
                </c:pt>
                <c:pt idx="126">
                  <c:v>40972.583326041662</c:v>
                </c:pt>
                <c:pt idx="127">
                  <c:v>40972.597214872687</c:v>
                </c:pt>
                <c:pt idx="128">
                  <c:v>40972.611103703697</c:v>
                </c:pt>
                <c:pt idx="129">
                  <c:v>40972.624992534715</c:v>
                </c:pt>
                <c:pt idx="130">
                  <c:v>40972.638881365732</c:v>
                </c:pt>
                <c:pt idx="131">
                  <c:v>40972.652770196764</c:v>
                </c:pt>
                <c:pt idx="132">
                  <c:v>40972.666659027782</c:v>
                </c:pt>
                <c:pt idx="133">
                  <c:v>40972.680547858799</c:v>
                </c:pt>
                <c:pt idx="134">
                  <c:v>40972.69443668981</c:v>
                </c:pt>
                <c:pt idx="135">
                  <c:v>40972.708325520834</c:v>
                </c:pt>
                <c:pt idx="136">
                  <c:v>40972.722214351852</c:v>
                </c:pt>
                <c:pt idx="137">
                  <c:v>40972.73610318287</c:v>
                </c:pt>
                <c:pt idx="138">
                  <c:v>40972.74999201388</c:v>
                </c:pt>
                <c:pt idx="139">
                  <c:v>40972.763880844905</c:v>
                </c:pt>
                <c:pt idx="140">
                  <c:v>40972.777769675922</c:v>
                </c:pt>
                <c:pt idx="141">
                  <c:v>40972.79165850694</c:v>
                </c:pt>
                <c:pt idx="142">
                  <c:v>40972.805547337972</c:v>
                </c:pt>
                <c:pt idx="143">
                  <c:v>40972.819436168989</c:v>
                </c:pt>
                <c:pt idx="144">
                  <c:v>40972.833325</c:v>
                </c:pt>
                <c:pt idx="145">
                  <c:v>40972.847213831017</c:v>
                </c:pt>
                <c:pt idx="146">
                  <c:v>40972.861102662027</c:v>
                </c:pt>
                <c:pt idx="147">
                  <c:v>40972.874991493059</c:v>
                </c:pt>
                <c:pt idx="148">
                  <c:v>40972.888880324092</c:v>
                </c:pt>
                <c:pt idx="149">
                  <c:v>40972.902769155095</c:v>
                </c:pt>
                <c:pt idx="150">
                  <c:v>40972.916657986119</c:v>
                </c:pt>
                <c:pt idx="151">
                  <c:v>40972.93054681713</c:v>
                </c:pt>
                <c:pt idx="152">
                  <c:v>40972.944435648154</c:v>
                </c:pt>
                <c:pt idx="153">
                  <c:v>40972.958324479179</c:v>
                </c:pt>
                <c:pt idx="154">
                  <c:v>40972.97221331019</c:v>
                </c:pt>
                <c:pt idx="155">
                  <c:v>40972.986102141207</c:v>
                </c:pt>
                <c:pt idx="156">
                  <c:v>40972.999990972225</c:v>
                </c:pt>
                <c:pt idx="157">
                  <c:v>40973.013879803235</c:v>
                </c:pt>
                <c:pt idx="158">
                  <c:v>40973.027768634245</c:v>
                </c:pt>
                <c:pt idx="159">
                  <c:v>40973.041657465277</c:v>
                </c:pt>
                <c:pt idx="160">
                  <c:v>40973.055546296302</c:v>
                </c:pt>
                <c:pt idx="161">
                  <c:v>40973.069435127305</c:v>
                </c:pt>
                <c:pt idx="162">
                  <c:v>40973.08332395833</c:v>
                </c:pt>
                <c:pt idx="163">
                  <c:v>40973.097212789355</c:v>
                </c:pt>
                <c:pt idx="164">
                  <c:v>40973.111101620365</c:v>
                </c:pt>
                <c:pt idx="165">
                  <c:v>40973.124990451382</c:v>
                </c:pt>
                <c:pt idx="166">
                  <c:v>40973.138879282415</c:v>
                </c:pt>
                <c:pt idx="167">
                  <c:v>40973.152768113425</c:v>
                </c:pt>
                <c:pt idx="168">
                  <c:v>40973.166656944442</c:v>
                </c:pt>
                <c:pt idx="169">
                  <c:v>40973.18054577546</c:v>
                </c:pt>
                <c:pt idx="170">
                  <c:v>40973.194434606485</c:v>
                </c:pt>
                <c:pt idx="171">
                  <c:v>40973.208323437502</c:v>
                </c:pt>
                <c:pt idx="172">
                  <c:v>40973.222212268527</c:v>
                </c:pt>
                <c:pt idx="173">
                  <c:v>40973.236101099537</c:v>
                </c:pt>
                <c:pt idx="174">
                  <c:v>40973.249989930555</c:v>
                </c:pt>
                <c:pt idx="175">
                  <c:v>40973.263878761565</c:v>
                </c:pt>
                <c:pt idx="176">
                  <c:v>40973.277767592583</c:v>
                </c:pt>
                <c:pt idx="177">
                  <c:v>40973.2916564236</c:v>
                </c:pt>
                <c:pt idx="178">
                  <c:v>40973.305545254632</c:v>
                </c:pt>
                <c:pt idx="179">
                  <c:v>40973.31943408565</c:v>
                </c:pt>
                <c:pt idx="180">
                  <c:v>40973.33332291666</c:v>
                </c:pt>
                <c:pt idx="181">
                  <c:v>40973.347211747692</c:v>
                </c:pt>
                <c:pt idx="182">
                  <c:v>40973.361100578695</c:v>
                </c:pt>
                <c:pt idx="183">
                  <c:v>40973.374989409727</c:v>
                </c:pt>
                <c:pt idx="184">
                  <c:v>40973.388878240752</c:v>
                </c:pt>
                <c:pt idx="185">
                  <c:v>40973.402767071755</c:v>
                </c:pt>
                <c:pt idx="186">
                  <c:v>40973.416655902787</c:v>
                </c:pt>
                <c:pt idx="187">
                  <c:v>40973.43054473379</c:v>
                </c:pt>
                <c:pt idx="188">
                  <c:v>40973.444433564815</c:v>
                </c:pt>
                <c:pt idx="189">
                  <c:v>40973.45832239584</c:v>
                </c:pt>
                <c:pt idx="190">
                  <c:v>40973.472211226865</c:v>
                </c:pt>
                <c:pt idx="191">
                  <c:v>40973.486100057868</c:v>
                </c:pt>
                <c:pt idx="192">
                  <c:v>40973.499988888885</c:v>
                </c:pt>
                <c:pt idx="193">
                  <c:v>40973.51387771991</c:v>
                </c:pt>
                <c:pt idx="194">
                  <c:v>40973.52776655092</c:v>
                </c:pt>
                <c:pt idx="195">
                  <c:v>40973.541655381945</c:v>
                </c:pt>
                <c:pt idx="196">
                  <c:v>40973.555544212963</c:v>
                </c:pt>
                <c:pt idx="197">
                  <c:v>40973.56943304398</c:v>
                </c:pt>
                <c:pt idx="198">
                  <c:v>40973.583321874998</c:v>
                </c:pt>
                <c:pt idx="199">
                  <c:v>40973.597210706015</c:v>
                </c:pt>
                <c:pt idx="200">
                  <c:v>40973.611099537033</c:v>
                </c:pt>
                <c:pt idx="201">
                  <c:v>40973.624988368058</c:v>
                </c:pt>
                <c:pt idx="202">
                  <c:v>40973.63887719909</c:v>
                </c:pt>
                <c:pt idx="203">
                  <c:v>40973.652766030085</c:v>
                </c:pt>
                <c:pt idx="204">
                  <c:v>40973.666654861103</c:v>
                </c:pt>
                <c:pt idx="205">
                  <c:v>40973.680543692135</c:v>
                </c:pt>
                <c:pt idx="206">
                  <c:v>40973.694432523138</c:v>
                </c:pt>
                <c:pt idx="207">
                  <c:v>40973.708321354177</c:v>
                </c:pt>
                <c:pt idx="208">
                  <c:v>40973.722210185188</c:v>
                </c:pt>
                <c:pt idx="209">
                  <c:v>40973.736099016205</c:v>
                </c:pt>
                <c:pt idx="210">
                  <c:v>40973.749987847215</c:v>
                </c:pt>
                <c:pt idx="211">
                  <c:v>40973.763876678233</c:v>
                </c:pt>
                <c:pt idx="212">
                  <c:v>40973.777765509243</c:v>
                </c:pt>
                <c:pt idx="213">
                  <c:v>40973.791654340275</c:v>
                </c:pt>
                <c:pt idx="214">
                  <c:v>40973.805543171286</c:v>
                </c:pt>
                <c:pt idx="215">
                  <c:v>40973.819432002318</c:v>
                </c:pt>
                <c:pt idx="216">
                  <c:v>40973.833320833328</c:v>
                </c:pt>
                <c:pt idx="217">
                  <c:v>40973.847209664353</c:v>
                </c:pt>
                <c:pt idx="218">
                  <c:v>40973.861098495378</c:v>
                </c:pt>
                <c:pt idx="219">
                  <c:v>40973.874987326395</c:v>
                </c:pt>
                <c:pt idx="220">
                  <c:v>40973.88887615742</c:v>
                </c:pt>
                <c:pt idx="221">
                  <c:v>40973.902764988423</c:v>
                </c:pt>
                <c:pt idx="222">
                  <c:v>40973.916653819448</c:v>
                </c:pt>
                <c:pt idx="223">
                  <c:v>40973.930542650465</c:v>
                </c:pt>
                <c:pt idx="224">
                  <c:v>40973.944431481483</c:v>
                </c:pt>
                <c:pt idx="225">
                  <c:v>40973.958320312508</c:v>
                </c:pt>
                <c:pt idx="226">
                  <c:v>40973.972209143525</c:v>
                </c:pt>
                <c:pt idx="227">
                  <c:v>40973.98609797455</c:v>
                </c:pt>
                <c:pt idx="228">
                  <c:v>40973.999986805546</c:v>
                </c:pt>
                <c:pt idx="229">
                  <c:v>40974.013875636578</c:v>
                </c:pt>
                <c:pt idx="230">
                  <c:v>40974.027764467588</c:v>
                </c:pt>
                <c:pt idx="231">
                  <c:v>40974.041653298613</c:v>
                </c:pt>
                <c:pt idx="232">
                  <c:v>40974.05554212963</c:v>
                </c:pt>
                <c:pt idx="233">
                  <c:v>40974.069430960633</c:v>
                </c:pt>
                <c:pt idx="234">
                  <c:v>40974.083319791665</c:v>
                </c:pt>
                <c:pt idx="235">
                  <c:v>40974.097208622676</c:v>
                </c:pt>
                <c:pt idx="236">
                  <c:v>40974.1110974537</c:v>
                </c:pt>
                <c:pt idx="237">
                  <c:v>40974.124986284725</c:v>
                </c:pt>
                <c:pt idx="238">
                  <c:v>40974.138875115736</c:v>
                </c:pt>
                <c:pt idx="239">
                  <c:v>40974.15276394676</c:v>
                </c:pt>
                <c:pt idx="240">
                  <c:v>40974.166652777778</c:v>
                </c:pt>
                <c:pt idx="241">
                  <c:v>40974.180541608795</c:v>
                </c:pt>
                <c:pt idx="242">
                  <c:v>40974.194430439806</c:v>
                </c:pt>
                <c:pt idx="243">
                  <c:v>40974.208319270838</c:v>
                </c:pt>
                <c:pt idx="244">
                  <c:v>40974.222208101855</c:v>
                </c:pt>
                <c:pt idx="245">
                  <c:v>40974.236096932873</c:v>
                </c:pt>
                <c:pt idx="246">
                  <c:v>40974.249985763876</c:v>
                </c:pt>
                <c:pt idx="247">
                  <c:v>40974.263874594908</c:v>
                </c:pt>
                <c:pt idx="248">
                  <c:v>40974.277763425926</c:v>
                </c:pt>
                <c:pt idx="249">
                  <c:v>40974.291652256936</c:v>
                </c:pt>
                <c:pt idx="250">
                  <c:v>40974.305541087961</c:v>
                </c:pt>
                <c:pt idx="251">
                  <c:v>40974.319429918985</c:v>
                </c:pt>
                <c:pt idx="252">
                  <c:v>40974.333318750003</c:v>
                </c:pt>
                <c:pt idx="253">
                  <c:v>40974.34720758102</c:v>
                </c:pt>
                <c:pt idx="254">
                  <c:v>40974.361096412038</c:v>
                </c:pt>
                <c:pt idx="255">
                  <c:v>40974.374985243063</c:v>
                </c:pt>
                <c:pt idx="256">
                  <c:v>40974.388874074088</c:v>
                </c:pt>
                <c:pt idx="257">
                  <c:v>40974.402762905083</c:v>
                </c:pt>
                <c:pt idx="258">
                  <c:v>40974.416651736115</c:v>
                </c:pt>
                <c:pt idx="259">
                  <c:v>40974.430540567126</c:v>
                </c:pt>
                <c:pt idx="260">
                  <c:v>40974.444429398165</c:v>
                </c:pt>
                <c:pt idx="261">
                  <c:v>40974.458318229183</c:v>
                </c:pt>
                <c:pt idx="262">
                  <c:v>40974.472207060193</c:v>
                </c:pt>
                <c:pt idx="263">
                  <c:v>40974.486095891203</c:v>
                </c:pt>
                <c:pt idx="264">
                  <c:v>40974.499984722213</c:v>
                </c:pt>
                <c:pt idx="265">
                  <c:v>40974.513873553231</c:v>
                </c:pt>
                <c:pt idx="266">
                  <c:v>40974.527762384248</c:v>
                </c:pt>
                <c:pt idx="267">
                  <c:v>40974.541651215273</c:v>
                </c:pt>
                <c:pt idx="268">
                  <c:v>40974.555540046298</c:v>
                </c:pt>
                <c:pt idx="269">
                  <c:v>40974.569428877308</c:v>
                </c:pt>
                <c:pt idx="270">
                  <c:v>40974.583317708333</c:v>
                </c:pt>
                <c:pt idx="271">
                  <c:v>40974.597206539343</c:v>
                </c:pt>
                <c:pt idx="272">
                  <c:v>40974.611095370368</c:v>
                </c:pt>
                <c:pt idx="273">
                  <c:v>40974.624984201379</c:v>
                </c:pt>
                <c:pt idx="274">
                  <c:v>40974.638873032411</c:v>
                </c:pt>
                <c:pt idx="275">
                  <c:v>40974.652761863421</c:v>
                </c:pt>
                <c:pt idx="276">
                  <c:v>40974.666650694446</c:v>
                </c:pt>
                <c:pt idx="277">
                  <c:v>40974.680539525463</c:v>
                </c:pt>
                <c:pt idx="278">
                  <c:v>40974.694428356481</c:v>
                </c:pt>
                <c:pt idx="279">
                  <c:v>40974.708317187498</c:v>
                </c:pt>
                <c:pt idx="280">
                  <c:v>40974.722206018516</c:v>
                </c:pt>
                <c:pt idx="281">
                  <c:v>40974.736094849533</c:v>
                </c:pt>
                <c:pt idx="282">
                  <c:v>40974.749983680551</c:v>
                </c:pt>
                <c:pt idx="283">
                  <c:v>40974.763872511568</c:v>
                </c:pt>
                <c:pt idx="284">
                  <c:v>40974.777761342586</c:v>
                </c:pt>
                <c:pt idx="285">
                  <c:v>40974.791650173596</c:v>
                </c:pt>
                <c:pt idx="286">
                  <c:v>40974.805539004636</c:v>
                </c:pt>
                <c:pt idx="287">
                  <c:v>40974.819427835639</c:v>
                </c:pt>
                <c:pt idx="288">
                  <c:v>40974.833316666656</c:v>
                </c:pt>
                <c:pt idx="289">
                  <c:v>40974.847205497696</c:v>
                </c:pt>
                <c:pt idx="290">
                  <c:v>40974.861094328713</c:v>
                </c:pt>
                <c:pt idx="291">
                  <c:v>40974.874983159723</c:v>
                </c:pt>
                <c:pt idx="292">
                  <c:v>40974.888871990748</c:v>
                </c:pt>
                <c:pt idx="293">
                  <c:v>40974.902760821751</c:v>
                </c:pt>
                <c:pt idx="294">
                  <c:v>40974.916649652783</c:v>
                </c:pt>
                <c:pt idx="295">
                  <c:v>40974.930538483793</c:v>
                </c:pt>
                <c:pt idx="296">
                  <c:v>40974.944427314818</c:v>
                </c:pt>
                <c:pt idx="297">
                  <c:v>40974.95831614585</c:v>
                </c:pt>
                <c:pt idx="298">
                  <c:v>40974.972204976861</c:v>
                </c:pt>
                <c:pt idx="299">
                  <c:v>40974.986093807878</c:v>
                </c:pt>
                <c:pt idx="300">
                  <c:v>40974.999982638881</c:v>
                </c:pt>
                <c:pt idx="301">
                  <c:v>40975.013871469913</c:v>
                </c:pt>
                <c:pt idx="302">
                  <c:v>40975.027760300924</c:v>
                </c:pt>
                <c:pt idx="303">
                  <c:v>40975.041649131934</c:v>
                </c:pt>
                <c:pt idx="304">
                  <c:v>40975.055537962973</c:v>
                </c:pt>
                <c:pt idx="305">
                  <c:v>40975.069426793976</c:v>
                </c:pt>
                <c:pt idx="306">
                  <c:v>40975.083315625001</c:v>
                </c:pt>
                <c:pt idx="307">
                  <c:v>40975.097204456019</c:v>
                </c:pt>
                <c:pt idx="308">
                  <c:v>40975.111093287036</c:v>
                </c:pt>
                <c:pt idx="309">
                  <c:v>40975.124982118054</c:v>
                </c:pt>
                <c:pt idx="310">
                  <c:v>40975.138870949078</c:v>
                </c:pt>
                <c:pt idx="311">
                  <c:v>40975.152759780096</c:v>
                </c:pt>
                <c:pt idx="312">
                  <c:v>40975.166648611099</c:v>
                </c:pt>
                <c:pt idx="313">
                  <c:v>40975.180537442146</c:v>
                </c:pt>
                <c:pt idx="314">
                  <c:v>40975.194426273141</c:v>
                </c:pt>
                <c:pt idx="315">
                  <c:v>40975.208315104173</c:v>
                </c:pt>
                <c:pt idx="316">
                  <c:v>40975.222203935184</c:v>
                </c:pt>
                <c:pt idx="317">
                  <c:v>40975.236092766194</c:v>
                </c:pt>
                <c:pt idx="318">
                  <c:v>40975.249981597204</c:v>
                </c:pt>
                <c:pt idx="319">
                  <c:v>40975.263870428244</c:v>
                </c:pt>
                <c:pt idx="320">
                  <c:v>40975.277759259254</c:v>
                </c:pt>
                <c:pt idx="321">
                  <c:v>40975.291648090271</c:v>
                </c:pt>
                <c:pt idx="322">
                  <c:v>40975.305536921296</c:v>
                </c:pt>
                <c:pt idx="323">
                  <c:v>40975.319425752314</c:v>
                </c:pt>
                <c:pt idx="324">
                  <c:v>40975.333314583324</c:v>
                </c:pt>
                <c:pt idx="325">
                  <c:v>40975.347203414349</c:v>
                </c:pt>
                <c:pt idx="326">
                  <c:v>40975.361092245381</c:v>
                </c:pt>
                <c:pt idx="327">
                  <c:v>40975.374981076391</c:v>
                </c:pt>
                <c:pt idx="328">
                  <c:v>40975.388869907416</c:v>
                </c:pt>
                <c:pt idx="329">
                  <c:v>40975.402758738433</c:v>
                </c:pt>
                <c:pt idx="330">
                  <c:v>40975.416647569444</c:v>
                </c:pt>
                <c:pt idx="331">
                  <c:v>40975.430536400469</c:v>
                </c:pt>
                <c:pt idx="332">
                  <c:v>40975.444425231479</c:v>
                </c:pt>
                <c:pt idx="333">
                  <c:v>40975.458314062518</c:v>
                </c:pt>
                <c:pt idx="334">
                  <c:v>40975.472202893528</c:v>
                </c:pt>
                <c:pt idx="335">
                  <c:v>40975.486091724546</c:v>
                </c:pt>
                <c:pt idx="336">
                  <c:v>40975.499980555549</c:v>
                </c:pt>
                <c:pt idx="337">
                  <c:v>40975.513869386588</c:v>
                </c:pt>
                <c:pt idx="338">
                  <c:v>40975.527758217584</c:v>
                </c:pt>
                <c:pt idx="339">
                  <c:v>40975.541647048609</c:v>
                </c:pt>
                <c:pt idx="340">
                  <c:v>40975.555535879634</c:v>
                </c:pt>
                <c:pt idx="341">
                  <c:v>40975.569424710637</c:v>
                </c:pt>
                <c:pt idx="342">
                  <c:v>40975.583313541661</c:v>
                </c:pt>
                <c:pt idx="343">
                  <c:v>40975.597202372686</c:v>
                </c:pt>
                <c:pt idx="344">
                  <c:v>40975.611091203704</c:v>
                </c:pt>
                <c:pt idx="345">
                  <c:v>40975.624980034714</c:v>
                </c:pt>
                <c:pt idx="346">
                  <c:v>40975.638868865732</c:v>
                </c:pt>
                <c:pt idx="347">
                  <c:v>40975.652757696764</c:v>
                </c:pt>
                <c:pt idx="348">
                  <c:v>40975.666646527774</c:v>
                </c:pt>
                <c:pt idx="349">
                  <c:v>40975.680535358806</c:v>
                </c:pt>
                <c:pt idx="350">
                  <c:v>40975.694424189809</c:v>
                </c:pt>
                <c:pt idx="351">
                  <c:v>40975.708313020841</c:v>
                </c:pt>
                <c:pt idx="352">
                  <c:v>40975.722201851844</c:v>
                </c:pt>
                <c:pt idx="353">
                  <c:v>40975.736090682862</c:v>
                </c:pt>
                <c:pt idx="354">
                  <c:v>40975.749979513879</c:v>
                </c:pt>
                <c:pt idx="355">
                  <c:v>40975.763868344911</c:v>
                </c:pt>
                <c:pt idx="356">
                  <c:v>40975.777757175929</c:v>
                </c:pt>
                <c:pt idx="357">
                  <c:v>40975.791646006939</c:v>
                </c:pt>
                <c:pt idx="358">
                  <c:v>40975.805534837971</c:v>
                </c:pt>
                <c:pt idx="359">
                  <c:v>40975.819423668981</c:v>
                </c:pt>
                <c:pt idx="360">
                  <c:v>40975.833312500006</c:v>
                </c:pt>
                <c:pt idx="361">
                  <c:v>40975.847201331017</c:v>
                </c:pt>
                <c:pt idx="362">
                  <c:v>40975.861090162034</c:v>
                </c:pt>
                <c:pt idx="363">
                  <c:v>40975.874978993066</c:v>
                </c:pt>
                <c:pt idx="364">
                  <c:v>40975.888867824091</c:v>
                </c:pt>
                <c:pt idx="365">
                  <c:v>40975.902756655094</c:v>
                </c:pt>
                <c:pt idx="366">
                  <c:v>40975.916645486119</c:v>
                </c:pt>
                <c:pt idx="367">
                  <c:v>40975.930534317136</c:v>
                </c:pt>
                <c:pt idx="368">
                  <c:v>40975.944423148154</c:v>
                </c:pt>
                <c:pt idx="369">
                  <c:v>40975.958311979179</c:v>
                </c:pt>
                <c:pt idx="370">
                  <c:v>40975.972200810182</c:v>
                </c:pt>
                <c:pt idx="371">
                  <c:v>40975.986089641206</c:v>
                </c:pt>
                <c:pt idx="372">
                  <c:v>40975.999978472231</c:v>
                </c:pt>
                <c:pt idx="373">
                  <c:v>40976.013867303234</c:v>
                </c:pt>
                <c:pt idx="374">
                  <c:v>40976.027756134252</c:v>
                </c:pt>
                <c:pt idx="375">
                  <c:v>40976.041644965269</c:v>
                </c:pt>
                <c:pt idx="376">
                  <c:v>40976.055533796301</c:v>
                </c:pt>
                <c:pt idx="377">
                  <c:v>40976.069422627297</c:v>
                </c:pt>
                <c:pt idx="378">
                  <c:v>40976.083311458344</c:v>
                </c:pt>
                <c:pt idx="379">
                  <c:v>40976.097200289354</c:v>
                </c:pt>
                <c:pt idx="380">
                  <c:v>40976.111089120372</c:v>
                </c:pt>
                <c:pt idx="381">
                  <c:v>40976.124977951382</c:v>
                </c:pt>
                <c:pt idx="382">
                  <c:v>40976.138866782407</c:v>
                </c:pt>
                <c:pt idx="383">
                  <c:v>40976.152755613424</c:v>
                </c:pt>
                <c:pt idx="384">
                  <c:v>40976.166644444442</c:v>
                </c:pt>
                <c:pt idx="385">
                  <c:v>40976.180533275474</c:v>
                </c:pt>
                <c:pt idx="386">
                  <c:v>40976.194422106484</c:v>
                </c:pt>
                <c:pt idx="387">
                  <c:v>40976.208310937502</c:v>
                </c:pt>
                <c:pt idx="388">
                  <c:v>40976.222199768512</c:v>
                </c:pt>
                <c:pt idx="389">
                  <c:v>40976.236088599537</c:v>
                </c:pt>
                <c:pt idx="390">
                  <c:v>40976.249977430562</c:v>
                </c:pt>
                <c:pt idx="391">
                  <c:v>40976.263866261565</c:v>
                </c:pt>
                <c:pt idx="392">
                  <c:v>40976.277755092589</c:v>
                </c:pt>
                <c:pt idx="393">
                  <c:v>40976.2916439236</c:v>
                </c:pt>
                <c:pt idx="394">
                  <c:v>40976.305532754632</c:v>
                </c:pt>
                <c:pt idx="395">
                  <c:v>40976.319421585635</c:v>
                </c:pt>
                <c:pt idx="396">
                  <c:v>40976.333310416667</c:v>
                </c:pt>
                <c:pt idx="397">
                  <c:v>40976.347199247692</c:v>
                </c:pt>
                <c:pt idx="398">
                  <c:v>40976.361088078702</c:v>
                </c:pt>
                <c:pt idx="399">
                  <c:v>40976.374976909719</c:v>
                </c:pt>
                <c:pt idx="400">
                  <c:v>40976.388865740751</c:v>
                </c:pt>
                <c:pt idx="401">
                  <c:v>40976.402754571754</c:v>
                </c:pt>
                <c:pt idx="402">
                  <c:v>40976.416643402787</c:v>
                </c:pt>
                <c:pt idx="403">
                  <c:v>40976.430532233797</c:v>
                </c:pt>
                <c:pt idx="404">
                  <c:v>40976.444421064814</c:v>
                </c:pt>
                <c:pt idx="405">
                  <c:v>40976.458309895839</c:v>
                </c:pt>
                <c:pt idx="406">
                  <c:v>40976.472198726849</c:v>
                </c:pt>
                <c:pt idx="407">
                  <c:v>40976.486087557867</c:v>
                </c:pt>
                <c:pt idx="408">
                  <c:v>40976.499976388892</c:v>
                </c:pt>
                <c:pt idx="409">
                  <c:v>40976.513865219909</c:v>
                </c:pt>
                <c:pt idx="410">
                  <c:v>40976.527754050927</c:v>
                </c:pt>
                <c:pt idx="411">
                  <c:v>40976.541642881937</c:v>
                </c:pt>
                <c:pt idx="412">
                  <c:v>40976.555531712962</c:v>
                </c:pt>
                <c:pt idx="413">
                  <c:v>40976.569420543972</c:v>
                </c:pt>
                <c:pt idx="414">
                  <c:v>40976.583309375004</c:v>
                </c:pt>
                <c:pt idx="415">
                  <c:v>40976.597198206022</c:v>
                </c:pt>
                <c:pt idx="416">
                  <c:v>40976.611087037032</c:v>
                </c:pt>
                <c:pt idx="417">
                  <c:v>40976.624975868057</c:v>
                </c:pt>
                <c:pt idx="418">
                  <c:v>40976.638864699082</c:v>
                </c:pt>
                <c:pt idx="419">
                  <c:v>40976.652753530085</c:v>
                </c:pt>
                <c:pt idx="420">
                  <c:v>40976.666642361102</c:v>
                </c:pt>
                <c:pt idx="421">
                  <c:v>40976.680531192142</c:v>
                </c:pt>
                <c:pt idx="422">
                  <c:v>40976.694420023137</c:v>
                </c:pt>
                <c:pt idx="423">
                  <c:v>40976.708308854169</c:v>
                </c:pt>
                <c:pt idx="424">
                  <c:v>40976.72219768518</c:v>
                </c:pt>
                <c:pt idx="425">
                  <c:v>40976.736086516197</c:v>
                </c:pt>
                <c:pt idx="426">
                  <c:v>40976.749975347222</c:v>
                </c:pt>
                <c:pt idx="427">
                  <c:v>40976.763864178232</c:v>
                </c:pt>
                <c:pt idx="428">
                  <c:v>40976.77775300925</c:v>
                </c:pt>
                <c:pt idx="429">
                  <c:v>40976.791641840267</c:v>
                </c:pt>
                <c:pt idx="430">
                  <c:v>40976.805530671292</c:v>
                </c:pt>
                <c:pt idx="431">
                  <c:v>40976.819419502317</c:v>
                </c:pt>
                <c:pt idx="432">
                  <c:v>40976.833308333335</c:v>
                </c:pt>
                <c:pt idx="433">
                  <c:v>40976.847197164352</c:v>
                </c:pt>
                <c:pt idx="434">
                  <c:v>40976.86108599537</c:v>
                </c:pt>
                <c:pt idx="435">
                  <c:v>40976.874974826394</c:v>
                </c:pt>
                <c:pt idx="436">
                  <c:v>40976.888863657412</c:v>
                </c:pt>
                <c:pt idx="437">
                  <c:v>40976.902752488437</c:v>
                </c:pt>
                <c:pt idx="438">
                  <c:v>40976.916641319447</c:v>
                </c:pt>
                <c:pt idx="439">
                  <c:v>40976.930530150472</c:v>
                </c:pt>
                <c:pt idx="440">
                  <c:v>40976.944418981482</c:v>
                </c:pt>
                <c:pt idx="441">
                  <c:v>40976.958307812507</c:v>
                </c:pt>
                <c:pt idx="442">
                  <c:v>40976.972196643517</c:v>
                </c:pt>
                <c:pt idx="443">
                  <c:v>40976.986085474549</c:v>
                </c:pt>
                <c:pt idx="444">
                  <c:v>40976.999974305552</c:v>
                </c:pt>
                <c:pt idx="445">
                  <c:v>40977.013863136584</c:v>
                </c:pt>
                <c:pt idx="446">
                  <c:v>40977.027751967587</c:v>
                </c:pt>
                <c:pt idx="447">
                  <c:v>40977.041640798605</c:v>
                </c:pt>
                <c:pt idx="448">
                  <c:v>40977.05552962963</c:v>
                </c:pt>
                <c:pt idx="449">
                  <c:v>40977.06941846064</c:v>
                </c:pt>
                <c:pt idx="450">
                  <c:v>40977.083307291665</c:v>
                </c:pt>
                <c:pt idx="451">
                  <c:v>40977.097196122675</c:v>
                </c:pt>
                <c:pt idx="452">
                  <c:v>40977.1110849537</c:v>
                </c:pt>
                <c:pt idx="453">
                  <c:v>40977.124973784725</c:v>
                </c:pt>
                <c:pt idx="454">
                  <c:v>40977.138862615728</c:v>
                </c:pt>
                <c:pt idx="455">
                  <c:v>40977.152751446767</c:v>
                </c:pt>
                <c:pt idx="456">
                  <c:v>40977.166640277777</c:v>
                </c:pt>
                <c:pt idx="457">
                  <c:v>40977.180529108802</c:v>
                </c:pt>
                <c:pt idx="458">
                  <c:v>40977.194417939805</c:v>
                </c:pt>
                <c:pt idx="459">
                  <c:v>40977.20830677083</c:v>
                </c:pt>
                <c:pt idx="460">
                  <c:v>40977.222195601847</c:v>
                </c:pt>
                <c:pt idx="461">
                  <c:v>40977.236084432872</c:v>
                </c:pt>
                <c:pt idx="462">
                  <c:v>40977.249973263883</c:v>
                </c:pt>
                <c:pt idx="463">
                  <c:v>40977.263862094907</c:v>
                </c:pt>
                <c:pt idx="464">
                  <c:v>40977.277750925925</c:v>
                </c:pt>
                <c:pt idx="465">
                  <c:v>40977.291639756935</c:v>
                </c:pt>
                <c:pt idx="466">
                  <c:v>40977.30552858796</c:v>
                </c:pt>
                <c:pt idx="467">
                  <c:v>40977.319417418999</c:v>
                </c:pt>
                <c:pt idx="468">
                  <c:v>40977.333306250002</c:v>
                </c:pt>
                <c:pt idx="469">
                  <c:v>40977.34719508102</c:v>
                </c:pt>
                <c:pt idx="470">
                  <c:v>40977.36108391203</c:v>
                </c:pt>
                <c:pt idx="471">
                  <c:v>40977.374972743062</c:v>
                </c:pt>
                <c:pt idx="472">
                  <c:v>40977.38886157408</c:v>
                </c:pt>
                <c:pt idx="473">
                  <c:v>40977.40275040509</c:v>
                </c:pt>
                <c:pt idx="474">
                  <c:v>40977.416639236122</c:v>
                </c:pt>
                <c:pt idx="475">
                  <c:v>40977.430528067132</c:v>
                </c:pt>
                <c:pt idx="476">
                  <c:v>40977.444416898164</c:v>
                </c:pt>
                <c:pt idx="477">
                  <c:v>40977.458305729175</c:v>
                </c:pt>
                <c:pt idx="478">
                  <c:v>40977.472194560185</c:v>
                </c:pt>
                <c:pt idx="479">
                  <c:v>40977.486083391203</c:v>
                </c:pt>
                <c:pt idx="480">
                  <c:v>40977.49997222222</c:v>
                </c:pt>
                <c:pt idx="481">
                  <c:v>40977.51386105323</c:v>
                </c:pt>
                <c:pt idx="482">
                  <c:v>40977.527749884248</c:v>
                </c:pt>
                <c:pt idx="483">
                  <c:v>40977.541638715273</c:v>
                </c:pt>
                <c:pt idx="484">
                  <c:v>40977.555527546298</c:v>
                </c:pt>
                <c:pt idx="485">
                  <c:v>40977.569416377315</c:v>
                </c:pt>
                <c:pt idx="486">
                  <c:v>40977.583305208333</c:v>
                </c:pt>
                <c:pt idx="487">
                  <c:v>40977.597194039343</c:v>
                </c:pt>
                <c:pt idx="488">
                  <c:v>40977.61108287036</c:v>
                </c:pt>
                <c:pt idx="489">
                  <c:v>40977.624971701378</c:v>
                </c:pt>
                <c:pt idx="490">
                  <c:v>40977.638860532403</c:v>
                </c:pt>
                <c:pt idx="491">
                  <c:v>40977.652749363428</c:v>
                </c:pt>
                <c:pt idx="492">
                  <c:v>40977.666638194452</c:v>
                </c:pt>
                <c:pt idx="493">
                  <c:v>40977.680527025463</c:v>
                </c:pt>
                <c:pt idx="494">
                  <c:v>40977.69441585648</c:v>
                </c:pt>
                <c:pt idx="495">
                  <c:v>40977.70830468749</c:v>
                </c:pt>
                <c:pt idx="496">
                  <c:v>40977.722193518508</c:v>
                </c:pt>
                <c:pt idx="497">
                  <c:v>40977.73608234954</c:v>
                </c:pt>
                <c:pt idx="498">
                  <c:v>40977.749971180558</c:v>
                </c:pt>
                <c:pt idx="499">
                  <c:v>40977.763860011568</c:v>
                </c:pt>
                <c:pt idx="500">
                  <c:v>40977.777748842585</c:v>
                </c:pt>
                <c:pt idx="501">
                  <c:v>40977.791637673596</c:v>
                </c:pt>
                <c:pt idx="502">
                  <c:v>40977.805526504628</c:v>
                </c:pt>
                <c:pt idx="503">
                  <c:v>40977.819415335645</c:v>
                </c:pt>
                <c:pt idx="504">
                  <c:v>40977.83330416667</c:v>
                </c:pt>
                <c:pt idx="505">
                  <c:v>40977.847192997688</c:v>
                </c:pt>
                <c:pt idx="506">
                  <c:v>40977.861081828705</c:v>
                </c:pt>
                <c:pt idx="507">
                  <c:v>40977.874970659723</c:v>
                </c:pt>
                <c:pt idx="508">
                  <c:v>40977.888859490755</c:v>
                </c:pt>
                <c:pt idx="509">
                  <c:v>40977.902748321758</c:v>
                </c:pt>
                <c:pt idx="510">
                  <c:v>40977.91663715279</c:v>
                </c:pt>
                <c:pt idx="511">
                  <c:v>40977.930525983786</c:v>
                </c:pt>
                <c:pt idx="512">
                  <c:v>40977.944414814818</c:v>
                </c:pt>
                <c:pt idx="513">
                  <c:v>40977.958303645843</c:v>
                </c:pt>
                <c:pt idx="514">
                  <c:v>40977.97219247686</c:v>
                </c:pt>
                <c:pt idx="515">
                  <c:v>40977.986081307878</c:v>
                </c:pt>
                <c:pt idx="516">
                  <c:v>40977.999970138888</c:v>
                </c:pt>
                <c:pt idx="517">
                  <c:v>40978.013858969913</c:v>
                </c:pt>
                <c:pt idx="518">
                  <c:v>40978.027747800916</c:v>
                </c:pt>
                <c:pt idx="519">
                  <c:v>40978.04163663194</c:v>
                </c:pt>
                <c:pt idx="520">
                  <c:v>40978.055525462973</c:v>
                </c:pt>
                <c:pt idx="521">
                  <c:v>40978.069414293983</c:v>
                </c:pt>
                <c:pt idx="522">
                  <c:v>40978.083303125</c:v>
                </c:pt>
                <c:pt idx="523">
                  <c:v>40978.097191956011</c:v>
                </c:pt>
                <c:pt idx="524">
                  <c:v>40978.111080787028</c:v>
                </c:pt>
                <c:pt idx="525">
                  <c:v>40978.124969618046</c:v>
                </c:pt>
                <c:pt idx="526">
                  <c:v>40978.138858449085</c:v>
                </c:pt>
                <c:pt idx="527">
                  <c:v>40978.152747280095</c:v>
                </c:pt>
                <c:pt idx="528">
                  <c:v>40978.166636111106</c:v>
                </c:pt>
                <c:pt idx="529">
                  <c:v>40978.180524942138</c:v>
                </c:pt>
                <c:pt idx="530">
                  <c:v>40978.194413773141</c:v>
                </c:pt>
                <c:pt idx="531">
                  <c:v>40978.208302604166</c:v>
                </c:pt>
                <c:pt idx="532">
                  <c:v>40978.222191435176</c:v>
                </c:pt>
                <c:pt idx="533">
                  <c:v>40978.236080266193</c:v>
                </c:pt>
                <c:pt idx="534">
                  <c:v>40978.249969097225</c:v>
                </c:pt>
                <c:pt idx="535">
                  <c:v>40978.263857928236</c:v>
                </c:pt>
                <c:pt idx="536">
                  <c:v>40978.277746759246</c:v>
                </c:pt>
                <c:pt idx="537">
                  <c:v>40978.291635590271</c:v>
                </c:pt>
                <c:pt idx="538">
                  <c:v>40978.305524421296</c:v>
                </c:pt>
                <c:pt idx="539">
                  <c:v>40978.319413252313</c:v>
                </c:pt>
                <c:pt idx="540">
                  <c:v>40978.333302083323</c:v>
                </c:pt>
                <c:pt idx="541">
                  <c:v>40978.347190914355</c:v>
                </c:pt>
                <c:pt idx="542">
                  <c:v>40978.361079745373</c:v>
                </c:pt>
                <c:pt idx="543">
                  <c:v>40978.374968576391</c:v>
                </c:pt>
                <c:pt idx="544">
                  <c:v>40978.388857407423</c:v>
                </c:pt>
                <c:pt idx="545">
                  <c:v>40978.402746238433</c:v>
                </c:pt>
                <c:pt idx="546">
                  <c:v>40978.416635069443</c:v>
                </c:pt>
                <c:pt idx="547">
                  <c:v>40978.430523900461</c:v>
                </c:pt>
                <c:pt idx="548">
                  <c:v>40978.444412731478</c:v>
                </c:pt>
                <c:pt idx="549">
                  <c:v>40978.458301562503</c:v>
                </c:pt>
                <c:pt idx="550">
                  <c:v>40978.472190393528</c:v>
                </c:pt>
                <c:pt idx="551">
                  <c:v>40978.486079224553</c:v>
                </c:pt>
                <c:pt idx="552">
                  <c:v>40978.499968055556</c:v>
                </c:pt>
                <c:pt idx="553">
                  <c:v>40978.51385688658</c:v>
                </c:pt>
                <c:pt idx="554">
                  <c:v>40978.527745717576</c:v>
                </c:pt>
                <c:pt idx="555">
                  <c:v>40978.541634548608</c:v>
                </c:pt>
                <c:pt idx="556">
                  <c:v>40978.555523379633</c:v>
                </c:pt>
                <c:pt idx="557">
                  <c:v>40978.569412210643</c:v>
                </c:pt>
                <c:pt idx="558">
                  <c:v>40978.583301041661</c:v>
                </c:pt>
                <c:pt idx="559">
                  <c:v>40978.597189872678</c:v>
                </c:pt>
                <c:pt idx="560">
                  <c:v>40978.611078703696</c:v>
                </c:pt>
                <c:pt idx="561">
                  <c:v>40978.624967534714</c:v>
                </c:pt>
                <c:pt idx="562">
                  <c:v>40978.638856365738</c:v>
                </c:pt>
                <c:pt idx="563">
                  <c:v>40978.652745196763</c:v>
                </c:pt>
                <c:pt idx="564">
                  <c:v>40978.666634027781</c:v>
                </c:pt>
                <c:pt idx="565">
                  <c:v>40978.680522858798</c:v>
                </c:pt>
                <c:pt idx="566">
                  <c:v>40978.694411689808</c:v>
                </c:pt>
                <c:pt idx="567">
                  <c:v>40978.708300520826</c:v>
                </c:pt>
                <c:pt idx="568">
                  <c:v>40978.722189351844</c:v>
                </c:pt>
                <c:pt idx="569">
                  <c:v>40978.736078182868</c:v>
                </c:pt>
                <c:pt idx="570">
                  <c:v>40978.749967013879</c:v>
                </c:pt>
                <c:pt idx="571">
                  <c:v>40978.763855844911</c:v>
                </c:pt>
                <c:pt idx="572">
                  <c:v>40978.777744675921</c:v>
                </c:pt>
                <c:pt idx="573">
                  <c:v>40978.791633506939</c:v>
                </c:pt>
                <c:pt idx="574">
                  <c:v>40978.805522337963</c:v>
                </c:pt>
                <c:pt idx="575">
                  <c:v>40978.819411168988</c:v>
                </c:pt>
                <c:pt idx="576">
                  <c:v>40978.833300000006</c:v>
                </c:pt>
                <c:pt idx="577">
                  <c:v>40978.847188831009</c:v>
                </c:pt>
                <c:pt idx="578">
                  <c:v>40978.861077662026</c:v>
                </c:pt>
                <c:pt idx="579">
                  <c:v>40978.874966493066</c:v>
                </c:pt>
                <c:pt idx="580">
                  <c:v>40978.888855324098</c:v>
                </c:pt>
                <c:pt idx="581">
                  <c:v>40978.902744155086</c:v>
                </c:pt>
                <c:pt idx="582">
                  <c:v>40978.916632986118</c:v>
                </c:pt>
                <c:pt idx="583">
                  <c:v>40978.930521817128</c:v>
                </c:pt>
                <c:pt idx="584">
                  <c:v>40978.944410648153</c:v>
                </c:pt>
                <c:pt idx="585">
                  <c:v>40978.958299479185</c:v>
                </c:pt>
                <c:pt idx="586">
                  <c:v>40978.972188310188</c:v>
                </c:pt>
                <c:pt idx="587">
                  <c:v>40978.986077141213</c:v>
                </c:pt>
                <c:pt idx="588">
                  <c:v>40978.999965972216</c:v>
                </c:pt>
                <c:pt idx="589">
                  <c:v>40979.013854803234</c:v>
                </c:pt>
                <c:pt idx="590">
                  <c:v>40979.027743634244</c:v>
                </c:pt>
                <c:pt idx="591">
                  <c:v>40979.041632465276</c:v>
                </c:pt>
                <c:pt idx="592">
                  <c:v>40979.055521296301</c:v>
                </c:pt>
                <c:pt idx="593">
                  <c:v>40979.069410127311</c:v>
                </c:pt>
                <c:pt idx="594">
                  <c:v>40979.083298958343</c:v>
                </c:pt>
                <c:pt idx="595">
                  <c:v>40979.097187789339</c:v>
                </c:pt>
                <c:pt idx="596">
                  <c:v>40979.111076620371</c:v>
                </c:pt>
                <c:pt idx="597">
                  <c:v>40979.124965451381</c:v>
                </c:pt>
                <c:pt idx="598">
                  <c:v>40979.138854282413</c:v>
                </c:pt>
                <c:pt idx="599">
                  <c:v>40979.152743055558</c:v>
                </c:pt>
              </c:numCache>
            </c:numRef>
          </c:xVal>
          <c:yVal>
            <c:numRef>
              <c:f>Resume!$B$4:$B$603</c:f>
              <c:numCache>
                <c:formatCode>General</c:formatCode>
                <c:ptCount val="600"/>
                <c:pt idx="0">
                  <c:v>22.039000000000001</c:v>
                </c:pt>
                <c:pt idx="1">
                  <c:v>21.829000000000001</c:v>
                </c:pt>
                <c:pt idx="2">
                  <c:v>21.696999999999999</c:v>
                </c:pt>
                <c:pt idx="3">
                  <c:v>21.646000000000001</c:v>
                </c:pt>
                <c:pt idx="4">
                  <c:v>21.693999999999999</c:v>
                </c:pt>
                <c:pt idx="5">
                  <c:v>21.757999999999999</c:v>
                </c:pt>
                <c:pt idx="6">
                  <c:v>21.786999999999995</c:v>
                </c:pt>
                <c:pt idx="7">
                  <c:v>21.773</c:v>
                </c:pt>
                <c:pt idx="8">
                  <c:v>21.72</c:v>
                </c:pt>
                <c:pt idx="9">
                  <c:v>21.606999999999999</c:v>
                </c:pt>
                <c:pt idx="10">
                  <c:v>21.501000000000001</c:v>
                </c:pt>
                <c:pt idx="11">
                  <c:v>21.416</c:v>
                </c:pt>
                <c:pt idx="12">
                  <c:v>21.491</c:v>
                </c:pt>
                <c:pt idx="13">
                  <c:v>21.553999999999995</c:v>
                </c:pt>
                <c:pt idx="14">
                  <c:v>21.617000000000004</c:v>
                </c:pt>
                <c:pt idx="15">
                  <c:v>21.667999999999999</c:v>
                </c:pt>
                <c:pt idx="16">
                  <c:v>21.710999999999999</c:v>
                </c:pt>
                <c:pt idx="17">
                  <c:v>21.753</c:v>
                </c:pt>
                <c:pt idx="18">
                  <c:v>21.8</c:v>
                </c:pt>
                <c:pt idx="19">
                  <c:v>21.835000000000001</c:v>
                </c:pt>
                <c:pt idx="20">
                  <c:v>21.849</c:v>
                </c:pt>
                <c:pt idx="21">
                  <c:v>21.849</c:v>
                </c:pt>
                <c:pt idx="22">
                  <c:v>21.852</c:v>
                </c:pt>
                <c:pt idx="23">
                  <c:v>21.852</c:v>
                </c:pt>
                <c:pt idx="24">
                  <c:v>21.841999999999999</c:v>
                </c:pt>
                <c:pt idx="25">
                  <c:v>21.815999999999999</c:v>
                </c:pt>
                <c:pt idx="26">
                  <c:v>21.806999999999999</c:v>
                </c:pt>
                <c:pt idx="27">
                  <c:v>21.814000000000004</c:v>
                </c:pt>
                <c:pt idx="28">
                  <c:v>21.832000000000001</c:v>
                </c:pt>
                <c:pt idx="29">
                  <c:v>21.866</c:v>
                </c:pt>
                <c:pt idx="30">
                  <c:v>21.911999999999999</c:v>
                </c:pt>
                <c:pt idx="31">
                  <c:v>21.962999999999997</c:v>
                </c:pt>
                <c:pt idx="32">
                  <c:v>22.013000000000005</c:v>
                </c:pt>
                <c:pt idx="33">
                  <c:v>22.077999999999999</c:v>
                </c:pt>
                <c:pt idx="34">
                  <c:v>22.118000000000002</c:v>
                </c:pt>
                <c:pt idx="35">
                  <c:v>22.163</c:v>
                </c:pt>
                <c:pt idx="36">
                  <c:v>22.266999999999996</c:v>
                </c:pt>
                <c:pt idx="37">
                  <c:v>22.427</c:v>
                </c:pt>
                <c:pt idx="38">
                  <c:v>22.57</c:v>
                </c:pt>
                <c:pt idx="39">
                  <c:v>22.541</c:v>
                </c:pt>
                <c:pt idx="40">
                  <c:v>22.367999999999999</c:v>
                </c:pt>
                <c:pt idx="41">
                  <c:v>22.407999999999998</c:v>
                </c:pt>
                <c:pt idx="42">
                  <c:v>22.518999999999995</c:v>
                </c:pt>
                <c:pt idx="43">
                  <c:v>22.381999999999998</c:v>
                </c:pt>
                <c:pt idx="44">
                  <c:v>22.221999999999998</c:v>
                </c:pt>
                <c:pt idx="45">
                  <c:v>22.106999999999999</c:v>
                </c:pt>
                <c:pt idx="46">
                  <c:v>22.036000000000001</c:v>
                </c:pt>
                <c:pt idx="47">
                  <c:v>21.99</c:v>
                </c:pt>
                <c:pt idx="48">
                  <c:v>21.960999999999995</c:v>
                </c:pt>
                <c:pt idx="49">
                  <c:v>21.939999999999998</c:v>
                </c:pt>
                <c:pt idx="50">
                  <c:v>21.943999999999996</c:v>
                </c:pt>
                <c:pt idx="51">
                  <c:v>21.957000000000001</c:v>
                </c:pt>
                <c:pt idx="52">
                  <c:v>21.952999999999996</c:v>
                </c:pt>
                <c:pt idx="53">
                  <c:v>21.937999999999999</c:v>
                </c:pt>
                <c:pt idx="54">
                  <c:v>21.890999999999995</c:v>
                </c:pt>
                <c:pt idx="55">
                  <c:v>21.864999999999995</c:v>
                </c:pt>
                <c:pt idx="56">
                  <c:v>21.866</c:v>
                </c:pt>
                <c:pt idx="57">
                  <c:v>21.890999999999995</c:v>
                </c:pt>
                <c:pt idx="58">
                  <c:v>21.901</c:v>
                </c:pt>
                <c:pt idx="59">
                  <c:v>21.888999999999996</c:v>
                </c:pt>
                <c:pt idx="60">
                  <c:v>21.826000000000001</c:v>
                </c:pt>
                <c:pt idx="61">
                  <c:v>21.744</c:v>
                </c:pt>
                <c:pt idx="62">
                  <c:v>21.667999999999999</c:v>
                </c:pt>
                <c:pt idx="63">
                  <c:v>21.581999999999997</c:v>
                </c:pt>
                <c:pt idx="64">
                  <c:v>21.504000000000001</c:v>
                </c:pt>
                <c:pt idx="65">
                  <c:v>21.434999999999999</c:v>
                </c:pt>
                <c:pt idx="66">
                  <c:v>21.420999999999996</c:v>
                </c:pt>
                <c:pt idx="67">
                  <c:v>21.38</c:v>
                </c:pt>
                <c:pt idx="68">
                  <c:v>21.338999999999999</c:v>
                </c:pt>
                <c:pt idx="69">
                  <c:v>21.285999999999998</c:v>
                </c:pt>
                <c:pt idx="70">
                  <c:v>21.241</c:v>
                </c:pt>
                <c:pt idx="71">
                  <c:v>21.192</c:v>
                </c:pt>
                <c:pt idx="72">
                  <c:v>21.148</c:v>
                </c:pt>
                <c:pt idx="73">
                  <c:v>21.091999999999999</c:v>
                </c:pt>
                <c:pt idx="74">
                  <c:v>21.04</c:v>
                </c:pt>
                <c:pt idx="75">
                  <c:v>20.995999999999995</c:v>
                </c:pt>
                <c:pt idx="76">
                  <c:v>20.931999999999999</c:v>
                </c:pt>
                <c:pt idx="77">
                  <c:v>20.890999999999995</c:v>
                </c:pt>
                <c:pt idx="78">
                  <c:v>20.858000000000001</c:v>
                </c:pt>
                <c:pt idx="79">
                  <c:v>20.805</c:v>
                </c:pt>
                <c:pt idx="80">
                  <c:v>20.754000000000001</c:v>
                </c:pt>
                <c:pt idx="81">
                  <c:v>20.731000000000005</c:v>
                </c:pt>
                <c:pt idx="82">
                  <c:v>20.677000000000003</c:v>
                </c:pt>
                <c:pt idx="83">
                  <c:v>20.625</c:v>
                </c:pt>
                <c:pt idx="84">
                  <c:v>20.599</c:v>
                </c:pt>
                <c:pt idx="85">
                  <c:v>20.611999999999998</c:v>
                </c:pt>
                <c:pt idx="86">
                  <c:v>20.632000000000001</c:v>
                </c:pt>
                <c:pt idx="87">
                  <c:v>20.68</c:v>
                </c:pt>
                <c:pt idx="88">
                  <c:v>20.731000000000005</c:v>
                </c:pt>
                <c:pt idx="89">
                  <c:v>20.786999999999995</c:v>
                </c:pt>
                <c:pt idx="90">
                  <c:v>20.832999999999995</c:v>
                </c:pt>
                <c:pt idx="91">
                  <c:v>20.84</c:v>
                </c:pt>
                <c:pt idx="92">
                  <c:v>20.826000000000001</c:v>
                </c:pt>
                <c:pt idx="93">
                  <c:v>20.803000000000001</c:v>
                </c:pt>
                <c:pt idx="94">
                  <c:v>20.771000000000001</c:v>
                </c:pt>
                <c:pt idx="95">
                  <c:v>20.747999999999998</c:v>
                </c:pt>
                <c:pt idx="96">
                  <c:v>20.710999999999999</c:v>
                </c:pt>
                <c:pt idx="97">
                  <c:v>20.71</c:v>
                </c:pt>
                <c:pt idx="98">
                  <c:v>20.707999999999995</c:v>
                </c:pt>
                <c:pt idx="99">
                  <c:v>20.731999999999999</c:v>
                </c:pt>
                <c:pt idx="100">
                  <c:v>20.784999999999997</c:v>
                </c:pt>
                <c:pt idx="101">
                  <c:v>20.832999999999995</c:v>
                </c:pt>
                <c:pt idx="102">
                  <c:v>20.896999999999995</c:v>
                </c:pt>
                <c:pt idx="103">
                  <c:v>20.95</c:v>
                </c:pt>
                <c:pt idx="104">
                  <c:v>21.01</c:v>
                </c:pt>
                <c:pt idx="105">
                  <c:v>21.071999999999999</c:v>
                </c:pt>
                <c:pt idx="106">
                  <c:v>21.135000000000005</c:v>
                </c:pt>
                <c:pt idx="107">
                  <c:v>21.196999999999999</c:v>
                </c:pt>
                <c:pt idx="108">
                  <c:v>21.260999999999996</c:v>
                </c:pt>
                <c:pt idx="109">
                  <c:v>21.310000000000002</c:v>
                </c:pt>
                <c:pt idx="110">
                  <c:v>21.335999999999999</c:v>
                </c:pt>
                <c:pt idx="111">
                  <c:v>21.341999999999999</c:v>
                </c:pt>
                <c:pt idx="112">
                  <c:v>21.341999999999999</c:v>
                </c:pt>
                <c:pt idx="113">
                  <c:v>21.35</c:v>
                </c:pt>
                <c:pt idx="114">
                  <c:v>21.347000000000001</c:v>
                </c:pt>
                <c:pt idx="115">
                  <c:v>21.344999999999999</c:v>
                </c:pt>
                <c:pt idx="116">
                  <c:v>21.330000000000002</c:v>
                </c:pt>
                <c:pt idx="117">
                  <c:v>21.338999999999999</c:v>
                </c:pt>
                <c:pt idx="118">
                  <c:v>21.347000000000001</c:v>
                </c:pt>
                <c:pt idx="119">
                  <c:v>21.35</c:v>
                </c:pt>
                <c:pt idx="120">
                  <c:v>21.349</c:v>
                </c:pt>
                <c:pt idx="121">
                  <c:v>21.32</c:v>
                </c:pt>
                <c:pt idx="122">
                  <c:v>21.285999999999998</c:v>
                </c:pt>
                <c:pt idx="123">
                  <c:v>21.263000000000002</c:v>
                </c:pt>
                <c:pt idx="124">
                  <c:v>21.263999999999996</c:v>
                </c:pt>
                <c:pt idx="125">
                  <c:v>21.175000000000001</c:v>
                </c:pt>
                <c:pt idx="126">
                  <c:v>21.024999999999999</c:v>
                </c:pt>
                <c:pt idx="127">
                  <c:v>20.835999999999999</c:v>
                </c:pt>
                <c:pt idx="128">
                  <c:v>20.638000000000005</c:v>
                </c:pt>
                <c:pt idx="129">
                  <c:v>20.461999999999996</c:v>
                </c:pt>
                <c:pt idx="130">
                  <c:v>20.312999999999999</c:v>
                </c:pt>
                <c:pt idx="131">
                  <c:v>20.148</c:v>
                </c:pt>
                <c:pt idx="132">
                  <c:v>20.030999999999999</c:v>
                </c:pt>
                <c:pt idx="133">
                  <c:v>19.947999999999997</c:v>
                </c:pt>
                <c:pt idx="134">
                  <c:v>19.891999999999999</c:v>
                </c:pt>
                <c:pt idx="135">
                  <c:v>19.827000000000005</c:v>
                </c:pt>
                <c:pt idx="136">
                  <c:v>19.786999999999995</c:v>
                </c:pt>
                <c:pt idx="137">
                  <c:v>19.741</c:v>
                </c:pt>
                <c:pt idx="138">
                  <c:v>19.693000000000001</c:v>
                </c:pt>
                <c:pt idx="139">
                  <c:v>19.669</c:v>
                </c:pt>
                <c:pt idx="140">
                  <c:v>19.582999999999991</c:v>
                </c:pt>
                <c:pt idx="141">
                  <c:v>19.54</c:v>
                </c:pt>
                <c:pt idx="142">
                  <c:v>19.464999999999996</c:v>
                </c:pt>
                <c:pt idx="143">
                  <c:v>19.441999999999997</c:v>
                </c:pt>
                <c:pt idx="144">
                  <c:v>19.428999999999991</c:v>
                </c:pt>
                <c:pt idx="145">
                  <c:v>19.327000000000005</c:v>
                </c:pt>
                <c:pt idx="146">
                  <c:v>19.238</c:v>
                </c:pt>
                <c:pt idx="147">
                  <c:v>19.209</c:v>
                </c:pt>
                <c:pt idx="148">
                  <c:v>19.169</c:v>
                </c:pt>
                <c:pt idx="149">
                  <c:v>19.404</c:v>
                </c:pt>
                <c:pt idx="150">
                  <c:v>19.815000000000001</c:v>
                </c:pt>
                <c:pt idx="151">
                  <c:v>19.974999999999998</c:v>
                </c:pt>
                <c:pt idx="152">
                  <c:v>20.015000000000001</c:v>
                </c:pt>
                <c:pt idx="153">
                  <c:v>20.012</c:v>
                </c:pt>
                <c:pt idx="154">
                  <c:v>20.119000000000003</c:v>
                </c:pt>
                <c:pt idx="155">
                  <c:v>20.271999999999995</c:v>
                </c:pt>
                <c:pt idx="156">
                  <c:v>20.379000000000001</c:v>
                </c:pt>
                <c:pt idx="157">
                  <c:v>20.420999999999996</c:v>
                </c:pt>
                <c:pt idx="158">
                  <c:v>20.468999999999998</c:v>
                </c:pt>
                <c:pt idx="159">
                  <c:v>20.481000000000002</c:v>
                </c:pt>
                <c:pt idx="160">
                  <c:v>20.481999999999996</c:v>
                </c:pt>
                <c:pt idx="161">
                  <c:v>20.504999999999999</c:v>
                </c:pt>
                <c:pt idx="162">
                  <c:v>20.513999999999999</c:v>
                </c:pt>
                <c:pt idx="163">
                  <c:v>20.515999999999995</c:v>
                </c:pt>
                <c:pt idx="164">
                  <c:v>20.518000000000001</c:v>
                </c:pt>
                <c:pt idx="165">
                  <c:v>20.512</c:v>
                </c:pt>
                <c:pt idx="166">
                  <c:v>20.524999999999999</c:v>
                </c:pt>
                <c:pt idx="167">
                  <c:v>20.541</c:v>
                </c:pt>
                <c:pt idx="168">
                  <c:v>20.577000000000005</c:v>
                </c:pt>
                <c:pt idx="169">
                  <c:v>20.619000000000003</c:v>
                </c:pt>
                <c:pt idx="170">
                  <c:v>20.664999999999999</c:v>
                </c:pt>
                <c:pt idx="171">
                  <c:v>20.704999999999995</c:v>
                </c:pt>
                <c:pt idx="172">
                  <c:v>20.744999999999997</c:v>
                </c:pt>
                <c:pt idx="173">
                  <c:v>20.787999999999997</c:v>
                </c:pt>
                <c:pt idx="174">
                  <c:v>20.823</c:v>
                </c:pt>
                <c:pt idx="175">
                  <c:v>20.853000000000005</c:v>
                </c:pt>
                <c:pt idx="176">
                  <c:v>20.893999999999995</c:v>
                </c:pt>
                <c:pt idx="177">
                  <c:v>20.934000000000001</c:v>
                </c:pt>
                <c:pt idx="178">
                  <c:v>21.087999999999997</c:v>
                </c:pt>
                <c:pt idx="179">
                  <c:v>21.204000000000001</c:v>
                </c:pt>
                <c:pt idx="180">
                  <c:v>21.228000000000002</c:v>
                </c:pt>
                <c:pt idx="181">
                  <c:v>21.271000000000001</c:v>
                </c:pt>
                <c:pt idx="182">
                  <c:v>21.310000000000002</c:v>
                </c:pt>
                <c:pt idx="183">
                  <c:v>21.414999999999999</c:v>
                </c:pt>
                <c:pt idx="184">
                  <c:v>21.417999999999999</c:v>
                </c:pt>
                <c:pt idx="185">
                  <c:v>21.338999999999999</c:v>
                </c:pt>
                <c:pt idx="186">
                  <c:v>21.295999999999996</c:v>
                </c:pt>
                <c:pt idx="187">
                  <c:v>21.224999999999998</c:v>
                </c:pt>
                <c:pt idx="188">
                  <c:v>21.128</c:v>
                </c:pt>
                <c:pt idx="189">
                  <c:v>21.286999999999995</c:v>
                </c:pt>
                <c:pt idx="190">
                  <c:v>21.332000000000001</c:v>
                </c:pt>
                <c:pt idx="191">
                  <c:v>21.361999999999995</c:v>
                </c:pt>
                <c:pt idx="192">
                  <c:v>21.327000000000005</c:v>
                </c:pt>
                <c:pt idx="193">
                  <c:v>21.303999999999995</c:v>
                </c:pt>
                <c:pt idx="194">
                  <c:v>21.280999999999995</c:v>
                </c:pt>
                <c:pt idx="195">
                  <c:v>21.263999999999996</c:v>
                </c:pt>
                <c:pt idx="196">
                  <c:v>21.257999999999999</c:v>
                </c:pt>
                <c:pt idx="197">
                  <c:v>21.273</c:v>
                </c:pt>
                <c:pt idx="198">
                  <c:v>21.282999999999998</c:v>
                </c:pt>
                <c:pt idx="199">
                  <c:v>21.271000000000001</c:v>
                </c:pt>
                <c:pt idx="200">
                  <c:v>21.283999999999995</c:v>
                </c:pt>
                <c:pt idx="201">
                  <c:v>21.25</c:v>
                </c:pt>
                <c:pt idx="202">
                  <c:v>21.184000000000001</c:v>
                </c:pt>
                <c:pt idx="203">
                  <c:v>21.149000000000001</c:v>
                </c:pt>
                <c:pt idx="204">
                  <c:v>21.135000000000005</c:v>
                </c:pt>
                <c:pt idx="205">
                  <c:v>21.119000000000003</c:v>
                </c:pt>
                <c:pt idx="206">
                  <c:v>21.103999999999999</c:v>
                </c:pt>
                <c:pt idx="207">
                  <c:v>20.763000000000002</c:v>
                </c:pt>
                <c:pt idx="208">
                  <c:v>20.441999999999997</c:v>
                </c:pt>
                <c:pt idx="209">
                  <c:v>20.292000000000002</c:v>
                </c:pt>
                <c:pt idx="210">
                  <c:v>20.221</c:v>
                </c:pt>
                <c:pt idx="211">
                  <c:v>20.087999999999997</c:v>
                </c:pt>
                <c:pt idx="212">
                  <c:v>20.154000000000003</c:v>
                </c:pt>
                <c:pt idx="213">
                  <c:v>20.375</c:v>
                </c:pt>
                <c:pt idx="214">
                  <c:v>20.716999999999999</c:v>
                </c:pt>
                <c:pt idx="215">
                  <c:v>20.893999999999995</c:v>
                </c:pt>
                <c:pt idx="216">
                  <c:v>20.928999999999991</c:v>
                </c:pt>
                <c:pt idx="217">
                  <c:v>20.885999999999996</c:v>
                </c:pt>
                <c:pt idx="218">
                  <c:v>20.777000000000001</c:v>
                </c:pt>
                <c:pt idx="219">
                  <c:v>20.690999999999999</c:v>
                </c:pt>
                <c:pt idx="220">
                  <c:v>20.690999999999999</c:v>
                </c:pt>
                <c:pt idx="221">
                  <c:v>20.684999999999999</c:v>
                </c:pt>
                <c:pt idx="222">
                  <c:v>20.670999999999999</c:v>
                </c:pt>
                <c:pt idx="223">
                  <c:v>20.643999999999995</c:v>
                </c:pt>
                <c:pt idx="224">
                  <c:v>20.618000000000002</c:v>
                </c:pt>
                <c:pt idx="225">
                  <c:v>20.574999999999999</c:v>
                </c:pt>
                <c:pt idx="226">
                  <c:v>20.548999999999996</c:v>
                </c:pt>
                <c:pt idx="227">
                  <c:v>20.533999999999999</c:v>
                </c:pt>
                <c:pt idx="228">
                  <c:v>20.544</c:v>
                </c:pt>
                <c:pt idx="229">
                  <c:v>20.544</c:v>
                </c:pt>
                <c:pt idx="230">
                  <c:v>20.545999999999996</c:v>
                </c:pt>
                <c:pt idx="231">
                  <c:v>20.530999999999999</c:v>
                </c:pt>
                <c:pt idx="232">
                  <c:v>20.344999999999999</c:v>
                </c:pt>
                <c:pt idx="233">
                  <c:v>20.202000000000002</c:v>
                </c:pt>
                <c:pt idx="234">
                  <c:v>20.134000000000004</c:v>
                </c:pt>
                <c:pt idx="235">
                  <c:v>20.077999999999999</c:v>
                </c:pt>
                <c:pt idx="236">
                  <c:v>20.052</c:v>
                </c:pt>
                <c:pt idx="237">
                  <c:v>20.012</c:v>
                </c:pt>
                <c:pt idx="238">
                  <c:v>19.946999999999996</c:v>
                </c:pt>
                <c:pt idx="239">
                  <c:v>19.937000000000001</c:v>
                </c:pt>
                <c:pt idx="240">
                  <c:v>19.986999999999991</c:v>
                </c:pt>
                <c:pt idx="241">
                  <c:v>20.058</c:v>
                </c:pt>
                <c:pt idx="242">
                  <c:v>20.126000000000001</c:v>
                </c:pt>
                <c:pt idx="243">
                  <c:v>20.175999999999995</c:v>
                </c:pt>
                <c:pt idx="244">
                  <c:v>20.187999999999999</c:v>
                </c:pt>
                <c:pt idx="245">
                  <c:v>20.204000000000001</c:v>
                </c:pt>
                <c:pt idx="246">
                  <c:v>20.241</c:v>
                </c:pt>
                <c:pt idx="247">
                  <c:v>20.288999999999998</c:v>
                </c:pt>
                <c:pt idx="248">
                  <c:v>20.378</c:v>
                </c:pt>
                <c:pt idx="249">
                  <c:v>20.461999999999996</c:v>
                </c:pt>
                <c:pt idx="250">
                  <c:v>20.521999999999995</c:v>
                </c:pt>
                <c:pt idx="251">
                  <c:v>20.727</c:v>
                </c:pt>
                <c:pt idx="252">
                  <c:v>20.966999999999995</c:v>
                </c:pt>
                <c:pt idx="253">
                  <c:v>21.134000000000004</c:v>
                </c:pt>
                <c:pt idx="254">
                  <c:v>21.204999999999995</c:v>
                </c:pt>
                <c:pt idx="255">
                  <c:v>20.917000000000005</c:v>
                </c:pt>
                <c:pt idx="256">
                  <c:v>20.734999999999999</c:v>
                </c:pt>
                <c:pt idx="257">
                  <c:v>20.667999999999999</c:v>
                </c:pt>
                <c:pt idx="258">
                  <c:v>20.632000000000001</c:v>
                </c:pt>
                <c:pt idx="259">
                  <c:v>20.631000000000004</c:v>
                </c:pt>
                <c:pt idx="260">
                  <c:v>20.625</c:v>
                </c:pt>
                <c:pt idx="261">
                  <c:v>20.638999999999999</c:v>
                </c:pt>
                <c:pt idx="262">
                  <c:v>20.652000000000001</c:v>
                </c:pt>
                <c:pt idx="263">
                  <c:v>20.721999999999998</c:v>
                </c:pt>
                <c:pt idx="264">
                  <c:v>20.77</c:v>
                </c:pt>
                <c:pt idx="265">
                  <c:v>20.792999999999996</c:v>
                </c:pt>
                <c:pt idx="266">
                  <c:v>20.754999999999999</c:v>
                </c:pt>
                <c:pt idx="267">
                  <c:v>20.727</c:v>
                </c:pt>
                <c:pt idx="268">
                  <c:v>20.69</c:v>
                </c:pt>
                <c:pt idx="269">
                  <c:v>20.670999999999999</c:v>
                </c:pt>
                <c:pt idx="270">
                  <c:v>20.654000000000003</c:v>
                </c:pt>
                <c:pt idx="271">
                  <c:v>20.677000000000003</c:v>
                </c:pt>
                <c:pt idx="272">
                  <c:v>20.661999999999999</c:v>
                </c:pt>
                <c:pt idx="273">
                  <c:v>20.658000000000001</c:v>
                </c:pt>
                <c:pt idx="274">
                  <c:v>20.618000000000002</c:v>
                </c:pt>
                <c:pt idx="275">
                  <c:v>20.602</c:v>
                </c:pt>
                <c:pt idx="276">
                  <c:v>20.577000000000005</c:v>
                </c:pt>
                <c:pt idx="277">
                  <c:v>20.571000000000005</c:v>
                </c:pt>
                <c:pt idx="278">
                  <c:v>20.521000000000001</c:v>
                </c:pt>
                <c:pt idx="279">
                  <c:v>20.471999999999998</c:v>
                </c:pt>
                <c:pt idx="280">
                  <c:v>20.420999999999996</c:v>
                </c:pt>
                <c:pt idx="281">
                  <c:v>20.405999999999995</c:v>
                </c:pt>
                <c:pt idx="282">
                  <c:v>20.404</c:v>
                </c:pt>
                <c:pt idx="283">
                  <c:v>20.384</c:v>
                </c:pt>
                <c:pt idx="284">
                  <c:v>20.407999999999998</c:v>
                </c:pt>
                <c:pt idx="285">
                  <c:v>20.452000000000002</c:v>
                </c:pt>
                <c:pt idx="286">
                  <c:v>20.447999999999997</c:v>
                </c:pt>
                <c:pt idx="287">
                  <c:v>20.628</c:v>
                </c:pt>
                <c:pt idx="288">
                  <c:v>20.763000000000002</c:v>
                </c:pt>
                <c:pt idx="289">
                  <c:v>20.835999999999999</c:v>
                </c:pt>
                <c:pt idx="290">
                  <c:v>20.844000000000001</c:v>
                </c:pt>
                <c:pt idx="291">
                  <c:v>20.77</c:v>
                </c:pt>
                <c:pt idx="292">
                  <c:v>20.715</c:v>
                </c:pt>
                <c:pt idx="293">
                  <c:v>20.643999999999995</c:v>
                </c:pt>
                <c:pt idx="294">
                  <c:v>20.591000000000001</c:v>
                </c:pt>
                <c:pt idx="295">
                  <c:v>20.542000000000002</c:v>
                </c:pt>
                <c:pt idx="296">
                  <c:v>20.591000000000001</c:v>
                </c:pt>
                <c:pt idx="297">
                  <c:v>20.625</c:v>
                </c:pt>
                <c:pt idx="298">
                  <c:v>20.635000000000005</c:v>
                </c:pt>
                <c:pt idx="299">
                  <c:v>20.619000000000003</c:v>
                </c:pt>
                <c:pt idx="300">
                  <c:v>20.545000000000002</c:v>
                </c:pt>
                <c:pt idx="301">
                  <c:v>20.521000000000001</c:v>
                </c:pt>
                <c:pt idx="302">
                  <c:v>20.515000000000001</c:v>
                </c:pt>
                <c:pt idx="303">
                  <c:v>20.515999999999995</c:v>
                </c:pt>
                <c:pt idx="304">
                  <c:v>20.550999999999995</c:v>
                </c:pt>
                <c:pt idx="305">
                  <c:v>20.605</c:v>
                </c:pt>
                <c:pt idx="306">
                  <c:v>20.648</c:v>
                </c:pt>
                <c:pt idx="307">
                  <c:v>20.687000000000001</c:v>
                </c:pt>
                <c:pt idx="308">
                  <c:v>20.721999999999998</c:v>
                </c:pt>
                <c:pt idx="309">
                  <c:v>20.760999999999996</c:v>
                </c:pt>
                <c:pt idx="310">
                  <c:v>20.777000000000001</c:v>
                </c:pt>
                <c:pt idx="311">
                  <c:v>20.766999999999996</c:v>
                </c:pt>
                <c:pt idx="312">
                  <c:v>20.782999999999998</c:v>
                </c:pt>
                <c:pt idx="313">
                  <c:v>20.8</c:v>
                </c:pt>
                <c:pt idx="314">
                  <c:v>20.831000000000003</c:v>
                </c:pt>
                <c:pt idx="315">
                  <c:v>20.87</c:v>
                </c:pt>
                <c:pt idx="316">
                  <c:v>20.922999999999991</c:v>
                </c:pt>
                <c:pt idx="317">
                  <c:v>20.978999999999996</c:v>
                </c:pt>
                <c:pt idx="318">
                  <c:v>21.052</c:v>
                </c:pt>
                <c:pt idx="319">
                  <c:v>21.126000000000001</c:v>
                </c:pt>
                <c:pt idx="320">
                  <c:v>21.21</c:v>
                </c:pt>
                <c:pt idx="321">
                  <c:v>21.280999999999995</c:v>
                </c:pt>
                <c:pt idx="322">
                  <c:v>21.359000000000005</c:v>
                </c:pt>
                <c:pt idx="323">
                  <c:v>21.457000000000001</c:v>
                </c:pt>
                <c:pt idx="324">
                  <c:v>21.56</c:v>
                </c:pt>
                <c:pt idx="325">
                  <c:v>21.721999999999998</c:v>
                </c:pt>
                <c:pt idx="326">
                  <c:v>21.716999999999999</c:v>
                </c:pt>
                <c:pt idx="327">
                  <c:v>21.626000000000001</c:v>
                </c:pt>
                <c:pt idx="328">
                  <c:v>21.516999999999999</c:v>
                </c:pt>
                <c:pt idx="329">
                  <c:v>21.413</c:v>
                </c:pt>
                <c:pt idx="330">
                  <c:v>21.363</c:v>
                </c:pt>
                <c:pt idx="331">
                  <c:v>21.309000000000001</c:v>
                </c:pt>
                <c:pt idx="332">
                  <c:v>21.286999999999995</c:v>
                </c:pt>
                <c:pt idx="333">
                  <c:v>21.241</c:v>
                </c:pt>
                <c:pt idx="334">
                  <c:v>21.234999999999999</c:v>
                </c:pt>
                <c:pt idx="335">
                  <c:v>21.193999999999999</c:v>
                </c:pt>
                <c:pt idx="336">
                  <c:v>21.157000000000004</c:v>
                </c:pt>
                <c:pt idx="337">
                  <c:v>21.169</c:v>
                </c:pt>
                <c:pt idx="338">
                  <c:v>21.204999999999995</c:v>
                </c:pt>
                <c:pt idx="339">
                  <c:v>21.184000000000001</c:v>
                </c:pt>
                <c:pt idx="340">
                  <c:v>21.120999999999999</c:v>
                </c:pt>
                <c:pt idx="341">
                  <c:v>21.088999999999995</c:v>
                </c:pt>
                <c:pt idx="342">
                  <c:v>20.861000000000001</c:v>
                </c:pt>
                <c:pt idx="343">
                  <c:v>20.712</c:v>
                </c:pt>
                <c:pt idx="344">
                  <c:v>20.713999999999999</c:v>
                </c:pt>
                <c:pt idx="345">
                  <c:v>20.738</c:v>
                </c:pt>
                <c:pt idx="346">
                  <c:v>20.724</c:v>
                </c:pt>
                <c:pt idx="347">
                  <c:v>20.710999999999999</c:v>
                </c:pt>
                <c:pt idx="348">
                  <c:v>20.667000000000005</c:v>
                </c:pt>
                <c:pt idx="349">
                  <c:v>20.581999999999997</c:v>
                </c:pt>
                <c:pt idx="350">
                  <c:v>20.481999999999996</c:v>
                </c:pt>
                <c:pt idx="351">
                  <c:v>20.405999999999995</c:v>
                </c:pt>
                <c:pt idx="352">
                  <c:v>20.349</c:v>
                </c:pt>
                <c:pt idx="353">
                  <c:v>20.271999999999995</c:v>
                </c:pt>
                <c:pt idx="354">
                  <c:v>20.244999999999997</c:v>
                </c:pt>
                <c:pt idx="355">
                  <c:v>20.216000000000001</c:v>
                </c:pt>
                <c:pt idx="356">
                  <c:v>20.487999999999996</c:v>
                </c:pt>
                <c:pt idx="357">
                  <c:v>20.803999999999995</c:v>
                </c:pt>
                <c:pt idx="358">
                  <c:v>21.015999999999995</c:v>
                </c:pt>
                <c:pt idx="359">
                  <c:v>21.033000000000001</c:v>
                </c:pt>
                <c:pt idx="360">
                  <c:v>20.902999999999995</c:v>
                </c:pt>
                <c:pt idx="361">
                  <c:v>20.812999999999999</c:v>
                </c:pt>
                <c:pt idx="362">
                  <c:v>20.767999999999997</c:v>
                </c:pt>
                <c:pt idx="363">
                  <c:v>20.68</c:v>
                </c:pt>
                <c:pt idx="364">
                  <c:v>20.581</c:v>
                </c:pt>
                <c:pt idx="365">
                  <c:v>20.504000000000001</c:v>
                </c:pt>
                <c:pt idx="366">
                  <c:v>20.449000000000002</c:v>
                </c:pt>
                <c:pt idx="367">
                  <c:v>20.388999999999996</c:v>
                </c:pt>
                <c:pt idx="368">
                  <c:v>20.425999999999991</c:v>
                </c:pt>
                <c:pt idx="369">
                  <c:v>20.471</c:v>
                </c:pt>
                <c:pt idx="370">
                  <c:v>20.494999999999997</c:v>
                </c:pt>
                <c:pt idx="371">
                  <c:v>20.553999999999995</c:v>
                </c:pt>
                <c:pt idx="372">
                  <c:v>20.541</c:v>
                </c:pt>
                <c:pt idx="373">
                  <c:v>20.481999999999996</c:v>
                </c:pt>
                <c:pt idx="374">
                  <c:v>20.385000000000002</c:v>
                </c:pt>
                <c:pt idx="375">
                  <c:v>20.369</c:v>
                </c:pt>
                <c:pt idx="376">
                  <c:v>20.358000000000001</c:v>
                </c:pt>
                <c:pt idx="377">
                  <c:v>20.350999999999999</c:v>
                </c:pt>
                <c:pt idx="378">
                  <c:v>20.350999999999999</c:v>
                </c:pt>
                <c:pt idx="379">
                  <c:v>20.359000000000005</c:v>
                </c:pt>
                <c:pt idx="380">
                  <c:v>20.385000000000002</c:v>
                </c:pt>
                <c:pt idx="381">
                  <c:v>20.398</c:v>
                </c:pt>
                <c:pt idx="382">
                  <c:v>20.408999999999995</c:v>
                </c:pt>
                <c:pt idx="383">
                  <c:v>20.431000000000001</c:v>
                </c:pt>
                <c:pt idx="384">
                  <c:v>20.449000000000002</c:v>
                </c:pt>
                <c:pt idx="385">
                  <c:v>20.488999999999997</c:v>
                </c:pt>
                <c:pt idx="386">
                  <c:v>20.513999999999999</c:v>
                </c:pt>
                <c:pt idx="387">
                  <c:v>20.518000000000001</c:v>
                </c:pt>
                <c:pt idx="388">
                  <c:v>20.545999999999996</c:v>
                </c:pt>
                <c:pt idx="389">
                  <c:v>20.587999999999997</c:v>
                </c:pt>
                <c:pt idx="390">
                  <c:v>20.634000000000004</c:v>
                </c:pt>
                <c:pt idx="391">
                  <c:v>20.684000000000001</c:v>
                </c:pt>
                <c:pt idx="392">
                  <c:v>20.721999999999998</c:v>
                </c:pt>
                <c:pt idx="393">
                  <c:v>20.810000000000002</c:v>
                </c:pt>
                <c:pt idx="394">
                  <c:v>20.901</c:v>
                </c:pt>
                <c:pt idx="395">
                  <c:v>20.994999999999997</c:v>
                </c:pt>
                <c:pt idx="396">
                  <c:v>21.079000000000001</c:v>
                </c:pt>
                <c:pt idx="397">
                  <c:v>21.161999999999999</c:v>
                </c:pt>
                <c:pt idx="398">
                  <c:v>21.259999999999998</c:v>
                </c:pt>
                <c:pt idx="399">
                  <c:v>21.105</c:v>
                </c:pt>
                <c:pt idx="400">
                  <c:v>20.974999999999998</c:v>
                </c:pt>
                <c:pt idx="401">
                  <c:v>20.922999999999991</c:v>
                </c:pt>
                <c:pt idx="402">
                  <c:v>20.887</c:v>
                </c:pt>
                <c:pt idx="403">
                  <c:v>20.870999999999999</c:v>
                </c:pt>
                <c:pt idx="404">
                  <c:v>20.876999999999999</c:v>
                </c:pt>
                <c:pt idx="405">
                  <c:v>20.869</c:v>
                </c:pt>
                <c:pt idx="406">
                  <c:v>20.91</c:v>
                </c:pt>
                <c:pt idx="407">
                  <c:v>20.939</c:v>
                </c:pt>
                <c:pt idx="408">
                  <c:v>20.934000000000001</c:v>
                </c:pt>
                <c:pt idx="409">
                  <c:v>20.934000000000001</c:v>
                </c:pt>
                <c:pt idx="410">
                  <c:v>20.93</c:v>
                </c:pt>
                <c:pt idx="411">
                  <c:v>20.91</c:v>
                </c:pt>
                <c:pt idx="412">
                  <c:v>20.905999999999995</c:v>
                </c:pt>
                <c:pt idx="413">
                  <c:v>21.01</c:v>
                </c:pt>
                <c:pt idx="414">
                  <c:v>21.111999999999998</c:v>
                </c:pt>
                <c:pt idx="415">
                  <c:v>21.231000000000005</c:v>
                </c:pt>
                <c:pt idx="416">
                  <c:v>21.300999999999995</c:v>
                </c:pt>
                <c:pt idx="417">
                  <c:v>21.332000000000001</c:v>
                </c:pt>
                <c:pt idx="418">
                  <c:v>21.236999999999995</c:v>
                </c:pt>
                <c:pt idx="419">
                  <c:v>21.134000000000004</c:v>
                </c:pt>
                <c:pt idx="420">
                  <c:v>21.052</c:v>
                </c:pt>
                <c:pt idx="421">
                  <c:v>20.982999999999997</c:v>
                </c:pt>
                <c:pt idx="422">
                  <c:v>20.928999999999991</c:v>
                </c:pt>
                <c:pt idx="423">
                  <c:v>20.879000000000001</c:v>
                </c:pt>
                <c:pt idx="424">
                  <c:v>20.831000000000003</c:v>
                </c:pt>
                <c:pt idx="425">
                  <c:v>20.782999999999998</c:v>
                </c:pt>
                <c:pt idx="426">
                  <c:v>20.757000000000001</c:v>
                </c:pt>
                <c:pt idx="427">
                  <c:v>20.744999999999997</c:v>
                </c:pt>
                <c:pt idx="428">
                  <c:v>20.716999999999999</c:v>
                </c:pt>
                <c:pt idx="429">
                  <c:v>20.645</c:v>
                </c:pt>
                <c:pt idx="430">
                  <c:v>20.597999999999999</c:v>
                </c:pt>
                <c:pt idx="431">
                  <c:v>20.635000000000005</c:v>
                </c:pt>
                <c:pt idx="432">
                  <c:v>20.715</c:v>
                </c:pt>
                <c:pt idx="433">
                  <c:v>20.885999999999996</c:v>
                </c:pt>
                <c:pt idx="434">
                  <c:v>21.071999999999999</c:v>
                </c:pt>
                <c:pt idx="435">
                  <c:v>21.029</c:v>
                </c:pt>
                <c:pt idx="436">
                  <c:v>20.952999999999996</c:v>
                </c:pt>
                <c:pt idx="437">
                  <c:v>20.888999999999996</c:v>
                </c:pt>
                <c:pt idx="438">
                  <c:v>20.8</c:v>
                </c:pt>
                <c:pt idx="439">
                  <c:v>20.728000000000002</c:v>
                </c:pt>
                <c:pt idx="440">
                  <c:v>20.718</c:v>
                </c:pt>
                <c:pt idx="441">
                  <c:v>20.784999999999997</c:v>
                </c:pt>
                <c:pt idx="442">
                  <c:v>20.834000000000003</c:v>
                </c:pt>
                <c:pt idx="443">
                  <c:v>20.853999999999999</c:v>
                </c:pt>
                <c:pt idx="444">
                  <c:v>20.863</c:v>
                </c:pt>
                <c:pt idx="445">
                  <c:v>20.85</c:v>
                </c:pt>
                <c:pt idx="446">
                  <c:v>20.777000000000001</c:v>
                </c:pt>
                <c:pt idx="447">
                  <c:v>20.731000000000005</c:v>
                </c:pt>
                <c:pt idx="448">
                  <c:v>20.721</c:v>
                </c:pt>
                <c:pt idx="449">
                  <c:v>20.721999999999998</c:v>
                </c:pt>
                <c:pt idx="450">
                  <c:v>20.712</c:v>
                </c:pt>
                <c:pt idx="451">
                  <c:v>20.724</c:v>
                </c:pt>
                <c:pt idx="452">
                  <c:v>20.724999999999998</c:v>
                </c:pt>
                <c:pt idx="453">
                  <c:v>20.724999999999998</c:v>
                </c:pt>
                <c:pt idx="454">
                  <c:v>20.681000000000001</c:v>
                </c:pt>
                <c:pt idx="455">
                  <c:v>20.66</c:v>
                </c:pt>
                <c:pt idx="456">
                  <c:v>20.635000000000005</c:v>
                </c:pt>
                <c:pt idx="457">
                  <c:v>20.625</c:v>
                </c:pt>
                <c:pt idx="458">
                  <c:v>20.645</c:v>
                </c:pt>
                <c:pt idx="459">
                  <c:v>20.654000000000003</c:v>
                </c:pt>
                <c:pt idx="460">
                  <c:v>20.681000000000001</c:v>
                </c:pt>
                <c:pt idx="461">
                  <c:v>20.713999999999999</c:v>
                </c:pt>
                <c:pt idx="462">
                  <c:v>20.744999999999997</c:v>
                </c:pt>
                <c:pt idx="463">
                  <c:v>20.787999999999997</c:v>
                </c:pt>
                <c:pt idx="464">
                  <c:v>20.84</c:v>
                </c:pt>
                <c:pt idx="465">
                  <c:v>20.885999999999996</c:v>
                </c:pt>
                <c:pt idx="466">
                  <c:v>20.941999999999997</c:v>
                </c:pt>
                <c:pt idx="467">
                  <c:v>21.045000000000002</c:v>
                </c:pt>
                <c:pt idx="468">
                  <c:v>20.963999999999995</c:v>
                </c:pt>
                <c:pt idx="469">
                  <c:v>20.869</c:v>
                </c:pt>
                <c:pt idx="470">
                  <c:v>20.832999999999995</c:v>
                </c:pt>
                <c:pt idx="471">
                  <c:v>20.866</c:v>
                </c:pt>
                <c:pt idx="472">
                  <c:v>20.866</c:v>
                </c:pt>
                <c:pt idx="473">
                  <c:v>20.876000000000001</c:v>
                </c:pt>
                <c:pt idx="474">
                  <c:v>20.901</c:v>
                </c:pt>
                <c:pt idx="475">
                  <c:v>20.937000000000001</c:v>
                </c:pt>
                <c:pt idx="476">
                  <c:v>20.93</c:v>
                </c:pt>
                <c:pt idx="477">
                  <c:v>20.956</c:v>
                </c:pt>
                <c:pt idx="478">
                  <c:v>20.961999999999996</c:v>
                </c:pt>
                <c:pt idx="479">
                  <c:v>20.971999999999998</c:v>
                </c:pt>
                <c:pt idx="480">
                  <c:v>20.974999999999998</c:v>
                </c:pt>
                <c:pt idx="481">
                  <c:v>20.991999999999997</c:v>
                </c:pt>
                <c:pt idx="482">
                  <c:v>20.994999999999997</c:v>
                </c:pt>
                <c:pt idx="483">
                  <c:v>20.997</c:v>
                </c:pt>
                <c:pt idx="484">
                  <c:v>20.995999999999995</c:v>
                </c:pt>
                <c:pt idx="485">
                  <c:v>20.984999999999996</c:v>
                </c:pt>
                <c:pt idx="486">
                  <c:v>20.927</c:v>
                </c:pt>
                <c:pt idx="487">
                  <c:v>20.907</c:v>
                </c:pt>
                <c:pt idx="488">
                  <c:v>20.864000000000001</c:v>
                </c:pt>
                <c:pt idx="489">
                  <c:v>20.824000000000005</c:v>
                </c:pt>
                <c:pt idx="490">
                  <c:v>20.786999999999995</c:v>
                </c:pt>
                <c:pt idx="491">
                  <c:v>20.754999999999999</c:v>
                </c:pt>
                <c:pt idx="492">
                  <c:v>20.736999999999995</c:v>
                </c:pt>
                <c:pt idx="493">
                  <c:v>20.7</c:v>
                </c:pt>
                <c:pt idx="494">
                  <c:v>20.687000000000001</c:v>
                </c:pt>
                <c:pt idx="495">
                  <c:v>20.684999999999999</c:v>
                </c:pt>
                <c:pt idx="496">
                  <c:v>20.687999999999999</c:v>
                </c:pt>
                <c:pt idx="497">
                  <c:v>20.69</c:v>
                </c:pt>
                <c:pt idx="498">
                  <c:v>20.707000000000001</c:v>
                </c:pt>
                <c:pt idx="499">
                  <c:v>20.716999999999999</c:v>
                </c:pt>
                <c:pt idx="500">
                  <c:v>20.77</c:v>
                </c:pt>
                <c:pt idx="501">
                  <c:v>20.86</c:v>
                </c:pt>
                <c:pt idx="502">
                  <c:v>20.946999999999996</c:v>
                </c:pt>
                <c:pt idx="503">
                  <c:v>20.977</c:v>
                </c:pt>
                <c:pt idx="504">
                  <c:v>21.026</c:v>
                </c:pt>
                <c:pt idx="505">
                  <c:v>21.02</c:v>
                </c:pt>
                <c:pt idx="506">
                  <c:v>21.058</c:v>
                </c:pt>
                <c:pt idx="507">
                  <c:v>21.068999999999996</c:v>
                </c:pt>
                <c:pt idx="508">
                  <c:v>21.081999999999997</c:v>
                </c:pt>
                <c:pt idx="509">
                  <c:v>21.267999999999997</c:v>
                </c:pt>
                <c:pt idx="510">
                  <c:v>21.446000000000002</c:v>
                </c:pt>
                <c:pt idx="511">
                  <c:v>21.494999999999997</c:v>
                </c:pt>
                <c:pt idx="512">
                  <c:v>21.478999999999996</c:v>
                </c:pt>
                <c:pt idx="513">
                  <c:v>21.454999999999995</c:v>
                </c:pt>
                <c:pt idx="514">
                  <c:v>21.431000000000001</c:v>
                </c:pt>
                <c:pt idx="515">
                  <c:v>21.399000000000001</c:v>
                </c:pt>
                <c:pt idx="516">
                  <c:v>21.373000000000001</c:v>
                </c:pt>
                <c:pt idx="517">
                  <c:v>21.355</c:v>
                </c:pt>
                <c:pt idx="518">
                  <c:v>21.347000000000001</c:v>
                </c:pt>
                <c:pt idx="519">
                  <c:v>21.330000000000002</c:v>
                </c:pt>
                <c:pt idx="520">
                  <c:v>21.34</c:v>
                </c:pt>
                <c:pt idx="521">
                  <c:v>21.337000000000003</c:v>
                </c:pt>
                <c:pt idx="522">
                  <c:v>21.332000000000001</c:v>
                </c:pt>
                <c:pt idx="523">
                  <c:v>21.327000000000005</c:v>
                </c:pt>
                <c:pt idx="524">
                  <c:v>21.303000000000001</c:v>
                </c:pt>
                <c:pt idx="525">
                  <c:v>21.263999999999996</c:v>
                </c:pt>
                <c:pt idx="526">
                  <c:v>21.233000000000001</c:v>
                </c:pt>
                <c:pt idx="527">
                  <c:v>21.218</c:v>
                </c:pt>
                <c:pt idx="528">
                  <c:v>21.202000000000002</c:v>
                </c:pt>
                <c:pt idx="529">
                  <c:v>21.187000000000001</c:v>
                </c:pt>
                <c:pt idx="530">
                  <c:v>21.143999999999995</c:v>
                </c:pt>
                <c:pt idx="531">
                  <c:v>21.123999999999999</c:v>
                </c:pt>
                <c:pt idx="532">
                  <c:v>21.102</c:v>
                </c:pt>
                <c:pt idx="533">
                  <c:v>21.102</c:v>
                </c:pt>
                <c:pt idx="534">
                  <c:v>21.116000000000003</c:v>
                </c:pt>
                <c:pt idx="535">
                  <c:v>21.123999999999999</c:v>
                </c:pt>
                <c:pt idx="536">
                  <c:v>21.161000000000001</c:v>
                </c:pt>
                <c:pt idx="537">
                  <c:v>21.178000000000001</c:v>
                </c:pt>
                <c:pt idx="538">
                  <c:v>21.233000000000001</c:v>
                </c:pt>
                <c:pt idx="539">
                  <c:v>21.298999999999996</c:v>
                </c:pt>
                <c:pt idx="540">
                  <c:v>21.404999999999998</c:v>
                </c:pt>
                <c:pt idx="541">
                  <c:v>21.481000000000002</c:v>
                </c:pt>
                <c:pt idx="542">
                  <c:v>21.544</c:v>
                </c:pt>
                <c:pt idx="543">
                  <c:v>21.582999999999991</c:v>
                </c:pt>
                <c:pt idx="544">
                  <c:v>21.597000000000001</c:v>
                </c:pt>
                <c:pt idx="545">
                  <c:v>21.613000000000003</c:v>
                </c:pt>
                <c:pt idx="546">
                  <c:v>21.696999999999999</c:v>
                </c:pt>
                <c:pt idx="547">
                  <c:v>21.747999999999998</c:v>
                </c:pt>
                <c:pt idx="548">
                  <c:v>21.771000000000001</c:v>
                </c:pt>
                <c:pt idx="549">
                  <c:v>21.707000000000001</c:v>
                </c:pt>
                <c:pt idx="550">
                  <c:v>21.603000000000005</c:v>
                </c:pt>
                <c:pt idx="551">
                  <c:v>21.609000000000005</c:v>
                </c:pt>
                <c:pt idx="552">
                  <c:v>21.672000000000001</c:v>
                </c:pt>
                <c:pt idx="553">
                  <c:v>21.721</c:v>
                </c:pt>
                <c:pt idx="554">
                  <c:v>21.486999999999991</c:v>
                </c:pt>
                <c:pt idx="555">
                  <c:v>21.330000000000002</c:v>
                </c:pt>
                <c:pt idx="556">
                  <c:v>21.309000000000001</c:v>
                </c:pt>
                <c:pt idx="557">
                  <c:v>21.375</c:v>
                </c:pt>
                <c:pt idx="558">
                  <c:v>21.405999999999995</c:v>
                </c:pt>
                <c:pt idx="559">
                  <c:v>21.454999999999995</c:v>
                </c:pt>
                <c:pt idx="560">
                  <c:v>21.471999999999998</c:v>
                </c:pt>
                <c:pt idx="561">
                  <c:v>21.523</c:v>
                </c:pt>
                <c:pt idx="562">
                  <c:v>21.553999999999995</c:v>
                </c:pt>
                <c:pt idx="563">
                  <c:v>21.561</c:v>
                </c:pt>
                <c:pt idx="564">
                  <c:v>21.501999999999999</c:v>
                </c:pt>
                <c:pt idx="565">
                  <c:v>21.440999999999995</c:v>
                </c:pt>
                <c:pt idx="566">
                  <c:v>21.404999999999998</c:v>
                </c:pt>
                <c:pt idx="567">
                  <c:v>21.363</c:v>
                </c:pt>
                <c:pt idx="568">
                  <c:v>21.318999999999999</c:v>
                </c:pt>
                <c:pt idx="569">
                  <c:v>21.273</c:v>
                </c:pt>
                <c:pt idx="570">
                  <c:v>21.224</c:v>
                </c:pt>
                <c:pt idx="571">
                  <c:v>21.161000000000001</c:v>
                </c:pt>
                <c:pt idx="572">
                  <c:v>21.135999999999999</c:v>
                </c:pt>
                <c:pt idx="573">
                  <c:v>21.109000000000005</c:v>
                </c:pt>
                <c:pt idx="574">
                  <c:v>21.207000000000001</c:v>
                </c:pt>
                <c:pt idx="575">
                  <c:v>21.251000000000001</c:v>
                </c:pt>
                <c:pt idx="576">
                  <c:v>21.076000000000001</c:v>
                </c:pt>
                <c:pt idx="577">
                  <c:v>21.152000000000001</c:v>
                </c:pt>
                <c:pt idx="578">
                  <c:v>21.207000000000001</c:v>
                </c:pt>
                <c:pt idx="579">
                  <c:v>21.195</c:v>
                </c:pt>
                <c:pt idx="580">
                  <c:v>21.154000000000003</c:v>
                </c:pt>
                <c:pt idx="581">
                  <c:v>21.111999999999998</c:v>
                </c:pt>
                <c:pt idx="582">
                  <c:v>21.064999999999998</c:v>
                </c:pt>
                <c:pt idx="583">
                  <c:v>21.015999999999995</c:v>
                </c:pt>
                <c:pt idx="584">
                  <c:v>20.95</c:v>
                </c:pt>
                <c:pt idx="585">
                  <c:v>20.936</c:v>
                </c:pt>
                <c:pt idx="586">
                  <c:v>20.884</c:v>
                </c:pt>
                <c:pt idx="587">
                  <c:v>20.841000000000001</c:v>
                </c:pt>
                <c:pt idx="588">
                  <c:v>20.780999999999995</c:v>
                </c:pt>
                <c:pt idx="589">
                  <c:v>20.939999999999998</c:v>
                </c:pt>
                <c:pt idx="590">
                  <c:v>21.064999999999998</c:v>
                </c:pt>
                <c:pt idx="591">
                  <c:v>21.169</c:v>
                </c:pt>
                <c:pt idx="592">
                  <c:v>21.161999999999999</c:v>
                </c:pt>
                <c:pt idx="593">
                  <c:v>21.161000000000001</c:v>
                </c:pt>
                <c:pt idx="594">
                  <c:v>21.161000000000001</c:v>
                </c:pt>
                <c:pt idx="595">
                  <c:v>21.201000000000001</c:v>
                </c:pt>
                <c:pt idx="596">
                  <c:v>21.234000000000005</c:v>
                </c:pt>
                <c:pt idx="597">
                  <c:v>21.254000000000001</c:v>
                </c:pt>
                <c:pt idx="598">
                  <c:v>21.280999999999995</c:v>
                </c:pt>
                <c:pt idx="599">
                  <c:v>21.298999999999996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97-415C-B231-E03C25B0AF26}"/>
            </c:ext>
          </c:extLst>
        </c:ser>
        <c:ser>
          <c:idx val="1"/>
          <c:order val="1"/>
          <c:tx>
            <c:strRef>
              <c:f>Resume!$D$2</c:f>
              <c:strCache>
                <c:ptCount val="1"/>
                <c:pt idx="0">
                  <c:v>Living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Resume!$D$4:$D$1233</c:f>
              <c:numCache>
                <c:formatCode>m/d/yy\ h:mm;@</c:formatCode>
                <c:ptCount val="1230"/>
                <c:pt idx="0">
                  <c:v>40970.833333333336</c:v>
                </c:pt>
                <c:pt idx="1">
                  <c:v>40970.84375</c:v>
                </c:pt>
                <c:pt idx="2">
                  <c:v>40970.854166666664</c:v>
                </c:pt>
                <c:pt idx="3">
                  <c:v>40970.864583333336</c:v>
                </c:pt>
                <c:pt idx="4">
                  <c:v>40970.875</c:v>
                </c:pt>
                <c:pt idx="5">
                  <c:v>40970.885416666664</c:v>
                </c:pt>
                <c:pt idx="6">
                  <c:v>40970.895833333336</c:v>
                </c:pt>
                <c:pt idx="7">
                  <c:v>40970.906250000007</c:v>
                </c:pt>
                <c:pt idx="8">
                  <c:v>40970.916666666664</c:v>
                </c:pt>
                <c:pt idx="9">
                  <c:v>40970.927083333328</c:v>
                </c:pt>
                <c:pt idx="10">
                  <c:v>40970.9375</c:v>
                </c:pt>
                <c:pt idx="11">
                  <c:v>40970.947916666664</c:v>
                </c:pt>
                <c:pt idx="12">
                  <c:v>40970.958333333343</c:v>
                </c:pt>
                <c:pt idx="13">
                  <c:v>40970.96875</c:v>
                </c:pt>
                <c:pt idx="14">
                  <c:v>40970.979166666657</c:v>
                </c:pt>
                <c:pt idx="15">
                  <c:v>40970.989583333336</c:v>
                </c:pt>
                <c:pt idx="16">
                  <c:v>40971</c:v>
                </c:pt>
                <c:pt idx="17">
                  <c:v>40971.010416666664</c:v>
                </c:pt>
                <c:pt idx="18">
                  <c:v>40971.020833333336</c:v>
                </c:pt>
                <c:pt idx="19">
                  <c:v>40971.03125</c:v>
                </c:pt>
                <c:pt idx="20">
                  <c:v>40971.041666666657</c:v>
                </c:pt>
                <c:pt idx="21">
                  <c:v>40971.052083333336</c:v>
                </c:pt>
                <c:pt idx="22">
                  <c:v>40971.0625</c:v>
                </c:pt>
                <c:pt idx="23">
                  <c:v>40971.072916666664</c:v>
                </c:pt>
                <c:pt idx="24">
                  <c:v>40971.083333333336</c:v>
                </c:pt>
                <c:pt idx="25">
                  <c:v>40971.093749999993</c:v>
                </c:pt>
                <c:pt idx="26">
                  <c:v>40971.104166666657</c:v>
                </c:pt>
                <c:pt idx="27">
                  <c:v>40971.114583333336</c:v>
                </c:pt>
                <c:pt idx="28">
                  <c:v>40971.124999999993</c:v>
                </c:pt>
                <c:pt idx="29">
                  <c:v>40971.135416666657</c:v>
                </c:pt>
                <c:pt idx="30">
                  <c:v>40971.145833333336</c:v>
                </c:pt>
                <c:pt idx="31">
                  <c:v>40971.156250000007</c:v>
                </c:pt>
                <c:pt idx="32">
                  <c:v>40971.166666666657</c:v>
                </c:pt>
                <c:pt idx="33">
                  <c:v>40971.177083333328</c:v>
                </c:pt>
                <c:pt idx="34">
                  <c:v>40971.1875</c:v>
                </c:pt>
                <c:pt idx="35">
                  <c:v>40971.197916666657</c:v>
                </c:pt>
                <c:pt idx="36">
                  <c:v>40971.208333333336</c:v>
                </c:pt>
                <c:pt idx="37">
                  <c:v>40971.21875</c:v>
                </c:pt>
                <c:pt idx="38">
                  <c:v>40971.22916666665</c:v>
                </c:pt>
                <c:pt idx="39">
                  <c:v>40971.239583333328</c:v>
                </c:pt>
                <c:pt idx="40">
                  <c:v>40971.25</c:v>
                </c:pt>
                <c:pt idx="41">
                  <c:v>40971.260416666657</c:v>
                </c:pt>
                <c:pt idx="42">
                  <c:v>40971.270833333336</c:v>
                </c:pt>
                <c:pt idx="43">
                  <c:v>40971.28125</c:v>
                </c:pt>
                <c:pt idx="44">
                  <c:v>40971.29166666665</c:v>
                </c:pt>
                <c:pt idx="45">
                  <c:v>40971.302083333336</c:v>
                </c:pt>
                <c:pt idx="46">
                  <c:v>40971.312500000007</c:v>
                </c:pt>
                <c:pt idx="47">
                  <c:v>40971.322916666664</c:v>
                </c:pt>
                <c:pt idx="48">
                  <c:v>40971.333333333336</c:v>
                </c:pt>
                <c:pt idx="49">
                  <c:v>40971.34375</c:v>
                </c:pt>
                <c:pt idx="50">
                  <c:v>40971.354166666664</c:v>
                </c:pt>
                <c:pt idx="51">
                  <c:v>40971.364583333336</c:v>
                </c:pt>
                <c:pt idx="52">
                  <c:v>40971.375</c:v>
                </c:pt>
                <c:pt idx="53">
                  <c:v>40971.385416666664</c:v>
                </c:pt>
                <c:pt idx="54">
                  <c:v>40971.395833333336</c:v>
                </c:pt>
                <c:pt idx="55">
                  <c:v>40971.406250000007</c:v>
                </c:pt>
                <c:pt idx="56">
                  <c:v>40971.416666666664</c:v>
                </c:pt>
                <c:pt idx="57">
                  <c:v>40971.427083333328</c:v>
                </c:pt>
                <c:pt idx="58">
                  <c:v>40971.4375</c:v>
                </c:pt>
                <c:pt idx="59">
                  <c:v>40971.447916666664</c:v>
                </c:pt>
                <c:pt idx="60">
                  <c:v>40971.458333333343</c:v>
                </c:pt>
                <c:pt idx="61">
                  <c:v>40971.46875</c:v>
                </c:pt>
                <c:pt idx="62">
                  <c:v>40971.479166666657</c:v>
                </c:pt>
                <c:pt idx="63">
                  <c:v>40971.489583333336</c:v>
                </c:pt>
                <c:pt idx="64">
                  <c:v>40971.5</c:v>
                </c:pt>
                <c:pt idx="65">
                  <c:v>40971.510416666664</c:v>
                </c:pt>
                <c:pt idx="66">
                  <c:v>40971.520833333336</c:v>
                </c:pt>
                <c:pt idx="67">
                  <c:v>40971.53125</c:v>
                </c:pt>
                <c:pt idx="68">
                  <c:v>40971.541666666657</c:v>
                </c:pt>
                <c:pt idx="69">
                  <c:v>40971.552083333336</c:v>
                </c:pt>
                <c:pt idx="70">
                  <c:v>40971.5625</c:v>
                </c:pt>
                <c:pt idx="71">
                  <c:v>40971.572916666664</c:v>
                </c:pt>
                <c:pt idx="72">
                  <c:v>40971.583333333336</c:v>
                </c:pt>
                <c:pt idx="73">
                  <c:v>40971.593749999993</c:v>
                </c:pt>
                <c:pt idx="74">
                  <c:v>40971.604166666657</c:v>
                </c:pt>
                <c:pt idx="75">
                  <c:v>40971.614583333336</c:v>
                </c:pt>
                <c:pt idx="76">
                  <c:v>40971.624999999993</c:v>
                </c:pt>
                <c:pt idx="77">
                  <c:v>40971.635416666657</c:v>
                </c:pt>
                <c:pt idx="78">
                  <c:v>40971.645833333336</c:v>
                </c:pt>
                <c:pt idx="79">
                  <c:v>40971.656250000007</c:v>
                </c:pt>
                <c:pt idx="80">
                  <c:v>40971.666666666657</c:v>
                </c:pt>
                <c:pt idx="81">
                  <c:v>40971.677083333328</c:v>
                </c:pt>
                <c:pt idx="82">
                  <c:v>40971.6875</c:v>
                </c:pt>
                <c:pt idx="83">
                  <c:v>40971.697916666657</c:v>
                </c:pt>
                <c:pt idx="84">
                  <c:v>40971.708333333336</c:v>
                </c:pt>
                <c:pt idx="85">
                  <c:v>40971.71875</c:v>
                </c:pt>
                <c:pt idx="86">
                  <c:v>40971.72916666665</c:v>
                </c:pt>
                <c:pt idx="87">
                  <c:v>40971.739583333328</c:v>
                </c:pt>
                <c:pt idx="88">
                  <c:v>40971.75</c:v>
                </c:pt>
                <c:pt idx="89">
                  <c:v>40971.760416666657</c:v>
                </c:pt>
                <c:pt idx="90">
                  <c:v>40971.770833333336</c:v>
                </c:pt>
                <c:pt idx="91">
                  <c:v>40971.78125</c:v>
                </c:pt>
                <c:pt idx="92">
                  <c:v>40971.79166666665</c:v>
                </c:pt>
                <c:pt idx="93">
                  <c:v>40971.802083333336</c:v>
                </c:pt>
                <c:pt idx="94">
                  <c:v>40971.812500000007</c:v>
                </c:pt>
                <c:pt idx="95">
                  <c:v>40971.822916666664</c:v>
                </c:pt>
                <c:pt idx="96">
                  <c:v>40971.833333333336</c:v>
                </c:pt>
                <c:pt idx="97">
                  <c:v>40971.84375</c:v>
                </c:pt>
                <c:pt idx="98">
                  <c:v>40971.854166666664</c:v>
                </c:pt>
                <c:pt idx="99">
                  <c:v>40971.864583333336</c:v>
                </c:pt>
                <c:pt idx="100">
                  <c:v>40971.875</c:v>
                </c:pt>
                <c:pt idx="101">
                  <c:v>40971.885416666664</c:v>
                </c:pt>
                <c:pt idx="102">
                  <c:v>40971.895833333336</c:v>
                </c:pt>
                <c:pt idx="103">
                  <c:v>40971.906250000007</c:v>
                </c:pt>
                <c:pt idx="104">
                  <c:v>40971.916666666664</c:v>
                </c:pt>
                <c:pt idx="105">
                  <c:v>40971.927083333328</c:v>
                </c:pt>
                <c:pt idx="106">
                  <c:v>40971.9375</c:v>
                </c:pt>
                <c:pt idx="107">
                  <c:v>40971.947916666664</c:v>
                </c:pt>
                <c:pt idx="108">
                  <c:v>40971.958333333343</c:v>
                </c:pt>
                <c:pt idx="109">
                  <c:v>40971.96875</c:v>
                </c:pt>
                <c:pt idx="110">
                  <c:v>40971.979166666657</c:v>
                </c:pt>
                <c:pt idx="111">
                  <c:v>40971.989583333336</c:v>
                </c:pt>
                <c:pt idx="112">
                  <c:v>40972</c:v>
                </c:pt>
                <c:pt idx="113">
                  <c:v>40972.010416666664</c:v>
                </c:pt>
                <c:pt idx="114">
                  <c:v>40972.020833333336</c:v>
                </c:pt>
                <c:pt idx="115">
                  <c:v>40972.03125</c:v>
                </c:pt>
                <c:pt idx="116">
                  <c:v>40972.041666666657</c:v>
                </c:pt>
                <c:pt idx="117">
                  <c:v>40972.052083333336</c:v>
                </c:pt>
                <c:pt idx="118">
                  <c:v>40972.0625</c:v>
                </c:pt>
                <c:pt idx="119">
                  <c:v>40972.072916666664</c:v>
                </c:pt>
                <c:pt idx="120">
                  <c:v>40972.083333333336</c:v>
                </c:pt>
                <c:pt idx="121">
                  <c:v>40972.093749999993</c:v>
                </c:pt>
                <c:pt idx="122">
                  <c:v>40972.104166666657</c:v>
                </c:pt>
                <c:pt idx="123">
                  <c:v>40972.114583333336</c:v>
                </c:pt>
                <c:pt idx="124">
                  <c:v>40972.124999999993</c:v>
                </c:pt>
                <c:pt idx="125">
                  <c:v>40972.135416666657</c:v>
                </c:pt>
                <c:pt idx="126">
                  <c:v>40972.145833333336</c:v>
                </c:pt>
                <c:pt idx="127">
                  <c:v>40972.156250000007</c:v>
                </c:pt>
                <c:pt idx="128">
                  <c:v>40972.166666666657</c:v>
                </c:pt>
                <c:pt idx="129">
                  <c:v>40972.177083333328</c:v>
                </c:pt>
                <c:pt idx="130">
                  <c:v>40972.1875</c:v>
                </c:pt>
                <c:pt idx="131">
                  <c:v>40972.197916666657</c:v>
                </c:pt>
                <c:pt idx="132">
                  <c:v>40972.208333333336</c:v>
                </c:pt>
                <c:pt idx="133">
                  <c:v>40972.21875</c:v>
                </c:pt>
                <c:pt idx="134">
                  <c:v>40972.22916666665</c:v>
                </c:pt>
                <c:pt idx="135">
                  <c:v>40972.239583333328</c:v>
                </c:pt>
                <c:pt idx="136">
                  <c:v>40972.25</c:v>
                </c:pt>
                <c:pt idx="137">
                  <c:v>40972.260416666657</c:v>
                </c:pt>
                <c:pt idx="138">
                  <c:v>40972.270833333336</c:v>
                </c:pt>
                <c:pt idx="139">
                  <c:v>40972.28125</c:v>
                </c:pt>
                <c:pt idx="140">
                  <c:v>40972.29166666665</c:v>
                </c:pt>
                <c:pt idx="141">
                  <c:v>40972.302083333336</c:v>
                </c:pt>
                <c:pt idx="142">
                  <c:v>40972.312500000007</c:v>
                </c:pt>
                <c:pt idx="143">
                  <c:v>40972.322916666664</c:v>
                </c:pt>
                <c:pt idx="144">
                  <c:v>40972.333333333336</c:v>
                </c:pt>
                <c:pt idx="145">
                  <c:v>40972.34375</c:v>
                </c:pt>
                <c:pt idx="146">
                  <c:v>40972.354166666664</c:v>
                </c:pt>
                <c:pt idx="147">
                  <c:v>40972.364583333336</c:v>
                </c:pt>
                <c:pt idx="148">
                  <c:v>40972.375</c:v>
                </c:pt>
                <c:pt idx="149">
                  <c:v>40972.385416666664</c:v>
                </c:pt>
                <c:pt idx="150">
                  <c:v>40972.395833333336</c:v>
                </c:pt>
                <c:pt idx="151">
                  <c:v>40972.406250000007</c:v>
                </c:pt>
                <c:pt idx="152">
                  <c:v>40972.416666666664</c:v>
                </c:pt>
                <c:pt idx="153">
                  <c:v>40972.427083333328</c:v>
                </c:pt>
                <c:pt idx="154">
                  <c:v>40972.4375</c:v>
                </c:pt>
                <c:pt idx="155">
                  <c:v>40972.447916666664</c:v>
                </c:pt>
                <c:pt idx="156">
                  <c:v>40972.458333333343</c:v>
                </c:pt>
                <c:pt idx="157">
                  <c:v>40972.46875</c:v>
                </c:pt>
                <c:pt idx="158">
                  <c:v>40972.479166666657</c:v>
                </c:pt>
                <c:pt idx="159">
                  <c:v>40972.489583333336</c:v>
                </c:pt>
                <c:pt idx="160">
                  <c:v>40972.5</c:v>
                </c:pt>
                <c:pt idx="161">
                  <c:v>40972.510416666664</c:v>
                </c:pt>
                <c:pt idx="162">
                  <c:v>40972.520833333336</c:v>
                </c:pt>
                <c:pt idx="163">
                  <c:v>40972.53125</c:v>
                </c:pt>
                <c:pt idx="164">
                  <c:v>40972.541666666657</c:v>
                </c:pt>
                <c:pt idx="165">
                  <c:v>40972.552083333336</c:v>
                </c:pt>
                <c:pt idx="166">
                  <c:v>40972.5625</c:v>
                </c:pt>
                <c:pt idx="167">
                  <c:v>40972.572916666664</c:v>
                </c:pt>
                <c:pt idx="168">
                  <c:v>40972.583333333336</c:v>
                </c:pt>
                <c:pt idx="169">
                  <c:v>40972.593749999993</c:v>
                </c:pt>
                <c:pt idx="170">
                  <c:v>40972.604166666657</c:v>
                </c:pt>
                <c:pt idx="171">
                  <c:v>40972.614583333336</c:v>
                </c:pt>
                <c:pt idx="172">
                  <c:v>40972.624999999993</c:v>
                </c:pt>
                <c:pt idx="173">
                  <c:v>40972.635416666657</c:v>
                </c:pt>
                <c:pt idx="174">
                  <c:v>40972.645833333336</c:v>
                </c:pt>
                <c:pt idx="175">
                  <c:v>40972.656250000007</c:v>
                </c:pt>
                <c:pt idx="176">
                  <c:v>40972.666666666657</c:v>
                </c:pt>
                <c:pt idx="177">
                  <c:v>40972.677083333328</c:v>
                </c:pt>
                <c:pt idx="178">
                  <c:v>40972.6875</c:v>
                </c:pt>
                <c:pt idx="179">
                  <c:v>40972.697916666657</c:v>
                </c:pt>
                <c:pt idx="180">
                  <c:v>40972.708333333336</c:v>
                </c:pt>
                <c:pt idx="181">
                  <c:v>40972.71875</c:v>
                </c:pt>
                <c:pt idx="182">
                  <c:v>40972.72916666665</c:v>
                </c:pt>
                <c:pt idx="183">
                  <c:v>40972.739583333328</c:v>
                </c:pt>
                <c:pt idx="184">
                  <c:v>40972.75</c:v>
                </c:pt>
                <c:pt idx="185">
                  <c:v>40972.760416666657</c:v>
                </c:pt>
                <c:pt idx="186">
                  <c:v>40972.770833333336</c:v>
                </c:pt>
                <c:pt idx="187">
                  <c:v>40972.78125</c:v>
                </c:pt>
                <c:pt idx="188">
                  <c:v>40972.79166666665</c:v>
                </c:pt>
                <c:pt idx="189">
                  <c:v>40972.802083333336</c:v>
                </c:pt>
                <c:pt idx="190">
                  <c:v>40972.812500000007</c:v>
                </c:pt>
                <c:pt idx="191">
                  <c:v>40972.822916666664</c:v>
                </c:pt>
                <c:pt idx="192">
                  <c:v>40972.833333333336</c:v>
                </c:pt>
                <c:pt idx="193">
                  <c:v>40972.84375</c:v>
                </c:pt>
                <c:pt idx="194">
                  <c:v>40972.854166666664</c:v>
                </c:pt>
                <c:pt idx="195">
                  <c:v>40972.864583333336</c:v>
                </c:pt>
                <c:pt idx="196">
                  <c:v>40972.875</c:v>
                </c:pt>
                <c:pt idx="197">
                  <c:v>40972.885416666664</c:v>
                </c:pt>
                <c:pt idx="198">
                  <c:v>40972.895833333336</c:v>
                </c:pt>
                <c:pt idx="199">
                  <c:v>40972.906250000007</c:v>
                </c:pt>
                <c:pt idx="200">
                  <c:v>40972.916666666664</c:v>
                </c:pt>
                <c:pt idx="201">
                  <c:v>40972.927083333328</c:v>
                </c:pt>
                <c:pt idx="202">
                  <c:v>40972.9375</c:v>
                </c:pt>
                <c:pt idx="203">
                  <c:v>40972.947916666664</c:v>
                </c:pt>
                <c:pt idx="204">
                  <c:v>40972.958333333343</c:v>
                </c:pt>
                <c:pt idx="205">
                  <c:v>40972.96875</c:v>
                </c:pt>
                <c:pt idx="206">
                  <c:v>40972.979166666657</c:v>
                </c:pt>
                <c:pt idx="207">
                  <c:v>40972.989583333336</c:v>
                </c:pt>
                <c:pt idx="208">
                  <c:v>40973</c:v>
                </c:pt>
                <c:pt idx="209">
                  <c:v>40973.010416666664</c:v>
                </c:pt>
                <c:pt idx="210">
                  <c:v>40973.020833333336</c:v>
                </c:pt>
                <c:pt idx="211">
                  <c:v>40973.03125</c:v>
                </c:pt>
                <c:pt idx="212">
                  <c:v>40973.041666666657</c:v>
                </c:pt>
                <c:pt idx="213">
                  <c:v>40973.052083333336</c:v>
                </c:pt>
                <c:pt idx="214">
                  <c:v>40973.0625</c:v>
                </c:pt>
                <c:pt idx="215">
                  <c:v>40973.072916666664</c:v>
                </c:pt>
                <c:pt idx="216">
                  <c:v>40973.083333333336</c:v>
                </c:pt>
                <c:pt idx="217">
                  <c:v>40973.093749999993</c:v>
                </c:pt>
                <c:pt idx="218">
                  <c:v>40973.104166666657</c:v>
                </c:pt>
                <c:pt idx="219">
                  <c:v>40973.114583333336</c:v>
                </c:pt>
                <c:pt idx="220">
                  <c:v>40973.124999999993</c:v>
                </c:pt>
                <c:pt idx="221">
                  <c:v>40973.135416666657</c:v>
                </c:pt>
                <c:pt idx="222">
                  <c:v>40973.145833333336</c:v>
                </c:pt>
                <c:pt idx="223">
                  <c:v>40973.156250000007</c:v>
                </c:pt>
                <c:pt idx="224">
                  <c:v>40973.166666666657</c:v>
                </c:pt>
                <c:pt idx="225">
                  <c:v>40973.177083333328</c:v>
                </c:pt>
                <c:pt idx="226">
                  <c:v>40973.1875</c:v>
                </c:pt>
                <c:pt idx="227">
                  <c:v>40973.197916666657</c:v>
                </c:pt>
                <c:pt idx="228">
                  <c:v>40973.208333333336</c:v>
                </c:pt>
                <c:pt idx="229">
                  <c:v>40973.21875</c:v>
                </c:pt>
                <c:pt idx="230">
                  <c:v>40973.22916666665</c:v>
                </c:pt>
                <c:pt idx="231">
                  <c:v>40973.239583333328</c:v>
                </c:pt>
                <c:pt idx="232">
                  <c:v>40973.25</c:v>
                </c:pt>
                <c:pt idx="233">
                  <c:v>40973.260416666657</c:v>
                </c:pt>
                <c:pt idx="234">
                  <c:v>40973.270833333336</c:v>
                </c:pt>
                <c:pt idx="235">
                  <c:v>40973.28125</c:v>
                </c:pt>
                <c:pt idx="236">
                  <c:v>40973.29166666665</c:v>
                </c:pt>
                <c:pt idx="237">
                  <c:v>40973.302083333336</c:v>
                </c:pt>
                <c:pt idx="238">
                  <c:v>40973.312500000007</c:v>
                </c:pt>
                <c:pt idx="239">
                  <c:v>40973.322916666664</c:v>
                </c:pt>
                <c:pt idx="240">
                  <c:v>40973.333333333336</c:v>
                </c:pt>
                <c:pt idx="241">
                  <c:v>40973.34375</c:v>
                </c:pt>
                <c:pt idx="242">
                  <c:v>40973.354166666664</c:v>
                </c:pt>
                <c:pt idx="243">
                  <c:v>40973.364583333336</c:v>
                </c:pt>
                <c:pt idx="244">
                  <c:v>40973.375</c:v>
                </c:pt>
                <c:pt idx="245">
                  <c:v>40973.385416666664</c:v>
                </c:pt>
                <c:pt idx="246">
                  <c:v>40973.395833333336</c:v>
                </c:pt>
                <c:pt idx="247">
                  <c:v>40973.406250000007</c:v>
                </c:pt>
                <c:pt idx="248">
                  <c:v>40973.416666666664</c:v>
                </c:pt>
                <c:pt idx="249">
                  <c:v>40973.427083333328</c:v>
                </c:pt>
                <c:pt idx="250">
                  <c:v>40973.4375</c:v>
                </c:pt>
                <c:pt idx="251">
                  <c:v>40973.447916666664</c:v>
                </c:pt>
                <c:pt idx="252">
                  <c:v>40973.458333333343</c:v>
                </c:pt>
                <c:pt idx="253">
                  <c:v>40973.46875</c:v>
                </c:pt>
                <c:pt idx="254">
                  <c:v>40973.479166666657</c:v>
                </c:pt>
                <c:pt idx="255">
                  <c:v>40973.489583333336</c:v>
                </c:pt>
                <c:pt idx="256">
                  <c:v>40973.5</c:v>
                </c:pt>
                <c:pt idx="257">
                  <c:v>40973.510416666664</c:v>
                </c:pt>
                <c:pt idx="258">
                  <c:v>40973.520833333336</c:v>
                </c:pt>
                <c:pt idx="259">
                  <c:v>40973.53125</c:v>
                </c:pt>
                <c:pt idx="260">
                  <c:v>40973.541666666657</c:v>
                </c:pt>
                <c:pt idx="261">
                  <c:v>40973.552083333336</c:v>
                </c:pt>
                <c:pt idx="262">
                  <c:v>40973.5625</c:v>
                </c:pt>
                <c:pt idx="263">
                  <c:v>40973.572916666664</c:v>
                </c:pt>
                <c:pt idx="264">
                  <c:v>40973.583333333336</c:v>
                </c:pt>
                <c:pt idx="265">
                  <c:v>40973.593749999993</c:v>
                </c:pt>
                <c:pt idx="266">
                  <c:v>40973.604166666657</c:v>
                </c:pt>
                <c:pt idx="267">
                  <c:v>40973.614583333336</c:v>
                </c:pt>
                <c:pt idx="268">
                  <c:v>40973.624999999993</c:v>
                </c:pt>
                <c:pt idx="269">
                  <c:v>40973.635416666657</c:v>
                </c:pt>
                <c:pt idx="270">
                  <c:v>40973.645833333336</c:v>
                </c:pt>
                <c:pt idx="271">
                  <c:v>40973.656250000007</c:v>
                </c:pt>
                <c:pt idx="272">
                  <c:v>40973.666666666657</c:v>
                </c:pt>
                <c:pt idx="273">
                  <c:v>40973.677083333328</c:v>
                </c:pt>
                <c:pt idx="274">
                  <c:v>40973.6875</c:v>
                </c:pt>
                <c:pt idx="275">
                  <c:v>40973.697916666657</c:v>
                </c:pt>
                <c:pt idx="276">
                  <c:v>40973.708333333336</c:v>
                </c:pt>
                <c:pt idx="277">
                  <c:v>40973.71875</c:v>
                </c:pt>
                <c:pt idx="278">
                  <c:v>40973.72916666665</c:v>
                </c:pt>
                <c:pt idx="279">
                  <c:v>40973.739583333328</c:v>
                </c:pt>
                <c:pt idx="280">
                  <c:v>40973.75</c:v>
                </c:pt>
                <c:pt idx="281">
                  <c:v>40973.760416666657</c:v>
                </c:pt>
                <c:pt idx="282">
                  <c:v>40973.770833333336</c:v>
                </c:pt>
                <c:pt idx="283">
                  <c:v>40973.78125</c:v>
                </c:pt>
                <c:pt idx="284">
                  <c:v>40973.79166666665</c:v>
                </c:pt>
                <c:pt idx="285">
                  <c:v>40973.802083333336</c:v>
                </c:pt>
                <c:pt idx="286">
                  <c:v>40973.812500000007</c:v>
                </c:pt>
                <c:pt idx="287">
                  <c:v>40973.822916666664</c:v>
                </c:pt>
                <c:pt idx="288">
                  <c:v>40973.833333333336</c:v>
                </c:pt>
                <c:pt idx="289">
                  <c:v>40973.84375</c:v>
                </c:pt>
                <c:pt idx="290">
                  <c:v>40973.854166666664</c:v>
                </c:pt>
                <c:pt idx="291">
                  <c:v>40973.864583333336</c:v>
                </c:pt>
                <c:pt idx="292">
                  <c:v>40973.875</c:v>
                </c:pt>
                <c:pt idx="293">
                  <c:v>40973.885416666664</c:v>
                </c:pt>
                <c:pt idx="294">
                  <c:v>40973.895833333336</c:v>
                </c:pt>
                <c:pt idx="295">
                  <c:v>40973.906250000007</c:v>
                </c:pt>
                <c:pt idx="296">
                  <c:v>40973.916666666664</c:v>
                </c:pt>
                <c:pt idx="297">
                  <c:v>40973.927083333328</c:v>
                </c:pt>
                <c:pt idx="298">
                  <c:v>40973.9375</c:v>
                </c:pt>
                <c:pt idx="299">
                  <c:v>40973.947916666664</c:v>
                </c:pt>
                <c:pt idx="300">
                  <c:v>40973.958333333343</c:v>
                </c:pt>
                <c:pt idx="301">
                  <c:v>40973.96875</c:v>
                </c:pt>
                <c:pt idx="302">
                  <c:v>40973.979166666657</c:v>
                </c:pt>
                <c:pt idx="303">
                  <c:v>40973.989583333336</c:v>
                </c:pt>
                <c:pt idx="304">
                  <c:v>40974</c:v>
                </c:pt>
                <c:pt idx="305">
                  <c:v>40974.010416666664</c:v>
                </c:pt>
                <c:pt idx="306">
                  <c:v>40974.020833333336</c:v>
                </c:pt>
                <c:pt idx="307">
                  <c:v>40974.03125</c:v>
                </c:pt>
                <c:pt idx="308">
                  <c:v>40974.041666666657</c:v>
                </c:pt>
                <c:pt idx="309">
                  <c:v>40974.052083333336</c:v>
                </c:pt>
                <c:pt idx="310">
                  <c:v>40974.0625</c:v>
                </c:pt>
                <c:pt idx="311">
                  <c:v>40974.072916666664</c:v>
                </c:pt>
                <c:pt idx="312">
                  <c:v>40974.083333333336</c:v>
                </c:pt>
                <c:pt idx="313">
                  <c:v>40974.093749999993</c:v>
                </c:pt>
                <c:pt idx="314">
                  <c:v>40974.104166666657</c:v>
                </c:pt>
                <c:pt idx="315">
                  <c:v>40974.114583333336</c:v>
                </c:pt>
                <c:pt idx="316">
                  <c:v>40974.124999999993</c:v>
                </c:pt>
                <c:pt idx="317">
                  <c:v>40974.135416666657</c:v>
                </c:pt>
                <c:pt idx="318">
                  <c:v>40974.145833333336</c:v>
                </c:pt>
                <c:pt idx="319">
                  <c:v>40974.156250000007</c:v>
                </c:pt>
                <c:pt idx="320">
                  <c:v>40974.166666666657</c:v>
                </c:pt>
                <c:pt idx="321">
                  <c:v>40974.177083333328</c:v>
                </c:pt>
                <c:pt idx="322">
                  <c:v>40974.1875</c:v>
                </c:pt>
                <c:pt idx="323">
                  <c:v>40974.197916666657</c:v>
                </c:pt>
                <c:pt idx="324">
                  <c:v>40974.208333333336</c:v>
                </c:pt>
                <c:pt idx="325">
                  <c:v>40974.21875</c:v>
                </c:pt>
                <c:pt idx="326">
                  <c:v>40974.22916666665</c:v>
                </c:pt>
                <c:pt idx="327">
                  <c:v>40974.239583333328</c:v>
                </c:pt>
                <c:pt idx="328">
                  <c:v>40974.25</c:v>
                </c:pt>
                <c:pt idx="329">
                  <c:v>40974.260416666657</c:v>
                </c:pt>
                <c:pt idx="330">
                  <c:v>40974.270833333336</c:v>
                </c:pt>
                <c:pt idx="331">
                  <c:v>40974.28125</c:v>
                </c:pt>
                <c:pt idx="332">
                  <c:v>40974.29166666665</c:v>
                </c:pt>
                <c:pt idx="333">
                  <c:v>40974.302083333336</c:v>
                </c:pt>
                <c:pt idx="334">
                  <c:v>40974.312500000007</c:v>
                </c:pt>
                <c:pt idx="335">
                  <c:v>40974.322916666664</c:v>
                </c:pt>
                <c:pt idx="336">
                  <c:v>40974.333333333336</c:v>
                </c:pt>
                <c:pt idx="337">
                  <c:v>40974.34375</c:v>
                </c:pt>
                <c:pt idx="338">
                  <c:v>40974.354166666664</c:v>
                </c:pt>
                <c:pt idx="339">
                  <c:v>40974.364583333336</c:v>
                </c:pt>
                <c:pt idx="340">
                  <c:v>40974.375</c:v>
                </c:pt>
                <c:pt idx="341">
                  <c:v>40974.385416666664</c:v>
                </c:pt>
                <c:pt idx="342">
                  <c:v>40974.395833333336</c:v>
                </c:pt>
                <c:pt idx="343">
                  <c:v>40974.406250000007</c:v>
                </c:pt>
                <c:pt idx="344">
                  <c:v>40974.416666666664</c:v>
                </c:pt>
                <c:pt idx="345">
                  <c:v>40974.427083333328</c:v>
                </c:pt>
                <c:pt idx="346">
                  <c:v>40974.4375</c:v>
                </c:pt>
                <c:pt idx="347">
                  <c:v>40974.447916666664</c:v>
                </c:pt>
                <c:pt idx="348">
                  <c:v>40974.458333333343</c:v>
                </c:pt>
                <c:pt idx="349">
                  <c:v>40974.46875</c:v>
                </c:pt>
                <c:pt idx="350">
                  <c:v>40974.479166666657</c:v>
                </c:pt>
                <c:pt idx="351">
                  <c:v>40974.489583333336</c:v>
                </c:pt>
                <c:pt idx="352">
                  <c:v>40974.5</c:v>
                </c:pt>
                <c:pt idx="353">
                  <c:v>40974.510416666664</c:v>
                </c:pt>
                <c:pt idx="354">
                  <c:v>40974.520833333336</c:v>
                </c:pt>
                <c:pt idx="355">
                  <c:v>40974.53125</c:v>
                </c:pt>
                <c:pt idx="356">
                  <c:v>40974.541666666657</c:v>
                </c:pt>
                <c:pt idx="357">
                  <c:v>40974.552083333336</c:v>
                </c:pt>
                <c:pt idx="358">
                  <c:v>40974.5625</c:v>
                </c:pt>
                <c:pt idx="359">
                  <c:v>40974.572916666664</c:v>
                </c:pt>
                <c:pt idx="360">
                  <c:v>40974.583333333336</c:v>
                </c:pt>
                <c:pt idx="361">
                  <c:v>40974.593749999993</c:v>
                </c:pt>
                <c:pt idx="362">
                  <c:v>40974.604166666657</c:v>
                </c:pt>
                <c:pt idx="363">
                  <c:v>40974.614583333336</c:v>
                </c:pt>
                <c:pt idx="364">
                  <c:v>40974.624999999993</c:v>
                </c:pt>
                <c:pt idx="365">
                  <c:v>40974.635416666657</c:v>
                </c:pt>
                <c:pt idx="366">
                  <c:v>40974.645833333336</c:v>
                </c:pt>
                <c:pt idx="367">
                  <c:v>40974.656250000007</c:v>
                </c:pt>
                <c:pt idx="368">
                  <c:v>40974.666666666657</c:v>
                </c:pt>
                <c:pt idx="369">
                  <c:v>40974.677083333328</c:v>
                </c:pt>
                <c:pt idx="370">
                  <c:v>40974.6875</c:v>
                </c:pt>
                <c:pt idx="371">
                  <c:v>40974.697916666657</c:v>
                </c:pt>
                <c:pt idx="372">
                  <c:v>40974.708333333336</c:v>
                </c:pt>
                <c:pt idx="373">
                  <c:v>40974.71875</c:v>
                </c:pt>
                <c:pt idx="374">
                  <c:v>40974.72916666665</c:v>
                </c:pt>
                <c:pt idx="375">
                  <c:v>40974.739583333328</c:v>
                </c:pt>
                <c:pt idx="376">
                  <c:v>40974.75</c:v>
                </c:pt>
                <c:pt idx="377">
                  <c:v>40974.760416666657</c:v>
                </c:pt>
                <c:pt idx="378">
                  <c:v>40974.770833333336</c:v>
                </c:pt>
                <c:pt idx="379">
                  <c:v>40974.78125</c:v>
                </c:pt>
                <c:pt idx="380">
                  <c:v>40974.79166666665</c:v>
                </c:pt>
                <c:pt idx="381">
                  <c:v>40974.802083333336</c:v>
                </c:pt>
                <c:pt idx="382">
                  <c:v>40974.812500000007</c:v>
                </c:pt>
                <c:pt idx="383">
                  <c:v>40974.822916666664</c:v>
                </c:pt>
                <c:pt idx="384">
                  <c:v>40974.833333333336</c:v>
                </c:pt>
                <c:pt idx="385">
                  <c:v>40974.84375</c:v>
                </c:pt>
                <c:pt idx="386">
                  <c:v>40974.854166666664</c:v>
                </c:pt>
                <c:pt idx="387">
                  <c:v>40974.864583333336</c:v>
                </c:pt>
                <c:pt idx="388">
                  <c:v>40974.875</c:v>
                </c:pt>
                <c:pt idx="389">
                  <c:v>40974.885416666664</c:v>
                </c:pt>
                <c:pt idx="390">
                  <c:v>40974.895833333336</c:v>
                </c:pt>
                <c:pt idx="391">
                  <c:v>40974.906250000007</c:v>
                </c:pt>
                <c:pt idx="392">
                  <c:v>40974.916666666664</c:v>
                </c:pt>
                <c:pt idx="393">
                  <c:v>40974.927083333328</c:v>
                </c:pt>
                <c:pt idx="394">
                  <c:v>40974.9375</c:v>
                </c:pt>
                <c:pt idx="395">
                  <c:v>40974.947916666664</c:v>
                </c:pt>
                <c:pt idx="396">
                  <c:v>40974.958333333343</c:v>
                </c:pt>
                <c:pt idx="397">
                  <c:v>40974.96875</c:v>
                </c:pt>
                <c:pt idx="398">
                  <c:v>40974.979166666657</c:v>
                </c:pt>
                <c:pt idx="399">
                  <c:v>40974.989583333336</c:v>
                </c:pt>
                <c:pt idx="400">
                  <c:v>40975</c:v>
                </c:pt>
                <c:pt idx="401">
                  <c:v>40975.010416666664</c:v>
                </c:pt>
                <c:pt idx="402">
                  <c:v>40975.020833333336</c:v>
                </c:pt>
                <c:pt idx="403">
                  <c:v>40975.03125</c:v>
                </c:pt>
                <c:pt idx="404">
                  <c:v>40975.041666666657</c:v>
                </c:pt>
                <c:pt idx="405">
                  <c:v>40975.052083333336</c:v>
                </c:pt>
                <c:pt idx="406">
                  <c:v>40975.0625</c:v>
                </c:pt>
                <c:pt idx="407">
                  <c:v>40975.072916666664</c:v>
                </c:pt>
                <c:pt idx="408">
                  <c:v>40975.083333333336</c:v>
                </c:pt>
                <c:pt idx="409">
                  <c:v>40975.093749999993</c:v>
                </c:pt>
                <c:pt idx="410">
                  <c:v>40975.104166666657</c:v>
                </c:pt>
                <c:pt idx="411">
                  <c:v>40975.114583333336</c:v>
                </c:pt>
                <c:pt idx="412">
                  <c:v>40975.124999999993</c:v>
                </c:pt>
                <c:pt idx="413">
                  <c:v>40975.135416666657</c:v>
                </c:pt>
                <c:pt idx="414">
                  <c:v>40975.145833333336</c:v>
                </c:pt>
                <c:pt idx="415">
                  <c:v>40975.156250000007</c:v>
                </c:pt>
                <c:pt idx="416">
                  <c:v>40975.166666666657</c:v>
                </c:pt>
                <c:pt idx="417">
                  <c:v>40975.177083333328</c:v>
                </c:pt>
                <c:pt idx="418">
                  <c:v>40975.1875</c:v>
                </c:pt>
                <c:pt idx="419">
                  <c:v>40975.197916666657</c:v>
                </c:pt>
                <c:pt idx="420">
                  <c:v>40975.208333333336</c:v>
                </c:pt>
                <c:pt idx="421">
                  <c:v>40975.21875</c:v>
                </c:pt>
                <c:pt idx="422">
                  <c:v>40975.22916666665</c:v>
                </c:pt>
                <c:pt idx="423">
                  <c:v>40975.239583333328</c:v>
                </c:pt>
                <c:pt idx="424">
                  <c:v>40975.25</c:v>
                </c:pt>
                <c:pt idx="425">
                  <c:v>40975.260416666657</c:v>
                </c:pt>
                <c:pt idx="426">
                  <c:v>40975.270833333336</c:v>
                </c:pt>
                <c:pt idx="427">
                  <c:v>40975.28125</c:v>
                </c:pt>
                <c:pt idx="428">
                  <c:v>40975.29166666665</c:v>
                </c:pt>
                <c:pt idx="429">
                  <c:v>40975.302083333336</c:v>
                </c:pt>
                <c:pt idx="430">
                  <c:v>40975.312500000007</c:v>
                </c:pt>
                <c:pt idx="431">
                  <c:v>40975.322916666664</c:v>
                </c:pt>
                <c:pt idx="432">
                  <c:v>40975.333333333336</c:v>
                </c:pt>
                <c:pt idx="433">
                  <c:v>40975.34375</c:v>
                </c:pt>
                <c:pt idx="434">
                  <c:v>40975.354166666664</c:v>
                </c:pt>
                <c:pt idx="435">
                  <c:v>40975.364583333336</c:v>
                </c:pt>
                <c:pt idx="436">
                  <c:v>40975.375</c:v>
                </c:pt>
                <c:pt idx="437">
                  <c:v>40975.385416666664</c:v>
                </c:pt>
                <c:pt idx="438">
                  <c:v>40975.395833333336</c:v>
                </c:pt>
                <c:pt idx="439">
                  <c:v>40975.406250000007</c:v>
                </c:pt>
                <c:pt idx="440">
                  <c:v>40975.416666666664</c:v>
                </c:pt>
                <c:pt idx="441">
                  <c:v>40975.427083333328</c:v>
                </c:pt>
                <c:pt idx="442">
                  <c:v>40975.4375</c:v>
                </c:pt>
                <c:pt idx="443">
                  <c:v>40975.447916666664</c:v>
                </c:pt>
                <c:pt idx="444">
                  <c:v>40975.458333333343</c:v>
                </c:pt>
                <c:pt idx="445">
                  <c:v>40975.46875</c:v>
                </c:pt>
                <c:pt idx="446">
                  <c:v>40975.479166666657</c:v>
                </c:pt>
                <c:pt idx="447">
                  <c:v>40975.489583333336</c:v>
                </c:pt>
                <c:pt idx="448">
                  <c:v>40975.5</c:v>
                </c:pt>
                <c:pt idx="449">
                  <c:v>40975.510416666664</c:v>
                </c:pt>
                <c:pt idx="450">
                  <c:v>40975.520833333336</c:v>
                </c:pt>
                <c:pt idx="451">
                  <c:v>40975.53125</c:v>
                </c:pt>
                <c:pt idx="452">
                  <c:v>40975.541666666657</c:v>
                </c:pt>
                <c:pt idx="453">
                  <c:v>40975.552083333336</c:v>
                </c:pt>
                <c:pt idx="454">
                  <c:v>40975.5625</c:v>
                </c:pt>
                <c:pt idx="455">
                  <c:v>40975.572916666664</c:v>
                </c:pt>
                <c:pt idx="456">
                  <c:v>40975.583333333336</c:v>
                </c:pt>
                <c:pt idx="457">
                  <c:v>40975.593749999993</c:v>
                </c:pt>
                <c:pt idx="458">
                  <c:v>40975.604166666657</c:v>
                </c:pt>
                <c:pt idx="459">
                  <c:v>40975.614583333336</c:v>
                </c:pt>
                <c:pt idx="460">
                  <c:v>40975.624999999993</c:v>
                </c:pt>
                <c:pt idx="461">
                  <c:v>40975.635416666657</c:v>
                </c:pt>
                <c:pt idx="462">
                  <c:v>40975.645833333336</c:v>
                </c:pt>
                <c:pt idx="463">
                  <c:v>40975.656250000007</c:v>
                </c:pt>
                <c:pt idx="464">
                  <c:v>40975.666666666657</c:v>
                </c:pt>
                <c:pt idx="465">
                  <c:v>40975.677083333328</c:v>
                </c:pt>
                <c:pt idx="466">
                  <c:v>40975.6875</c:v>
                </c:pt>
                <c:pt idx="467">
                  <c:v>40975.697916666657</c:v>
                </c:pt>
                <c:pt idx="468">
                  <c:v>40975.708333333336</c:v>
                </c:pt>
                <c:pt idx="469">
                  <c:v>40975.71875</c:v>
                </c:pt>
                <c:pt idx="470">
                  <c:v>40975.72916666665</c:v>
                </c:pt>
                <c:pt idx="471">
                  <c:v>40975.739583333328</c:v>
                </c:pt>
                <c:pt idx="472">
                  <c:v>40975.75</c:v>
                </c:pt>
                <c:pt idx="473">
                  <c:v>40975.760416666657</c:v>
                </c:pt>
                <c:pt idx="474">
                  <c:v>40975.770833333336</c:v>
                </c:pt>
                <c:pt idx="475">
                  <c:v>40975.78125</c:v>
                </c:pt>
                <c:pt idx="476">
                  <c:v>40975.79166666665</c:v>
                </c:pt>
                <c:pt idx="477">
                  <c:v>40975.802083333336</c:v>
                </c:pt>
                <c:pt idx="478">
                  <c:v>40975.812500000007</c:v>
                </c:pt>
                <c:pt idx="479">
                  <c:v>40975.822916666664</c:v>
                </c:pt>
                <c:pt idx="480">
                  <c:v>40975.833333333336</c:v>
                </c:pt>
                <c:pt idx="481">
                  <c:v>40975.84375</c:v>
                </c:pt>
                <c:pt idx="482">
                  <c:v>40975.854166666664</c:v>
                </c:pt>
                <c:pt idx="483">
                  <c:v>40975.864583333336</c:v>
                </c:pt>
                <c:pt idx="484">
                  <c:v>40975.875</c:v>
                </c:pt>
                <c:pt idx="485">
                  <c:v>40975.885416666664</c:v>
                </c:pt>
                <c:pt idx="486">
                  <c:v>40975.895833333336</c:v>
                </c:pt>
                <c:pt idx="487">
                  <c:v>40975.906250000007</c:v>
                </c:pt>
                <c:pt idx="488">
                  <c:v>40975.916666666664</c:v>
                </c:pt>
                <c:pt idx="489">
                  <c:v>40975.927083333328</c:v>
                </c:pt>
                <c:pt idx="490">
                  <c:v>40975.9375</c:v>
                </c:pt>
                <c:pt idx="491">
                  <c:v>40975.947916666664</c:v>
                </c:pt>
                <c:pt idx="492">
                  <c:v>40975.958333333343</c:v>
                </c:pt>
                <c:pt idx="493">
                  <c:v>40975.96875</c:v>
                </c:pt>
                <c:pt idx="494">
                  <c:v>40975.979166666657</c:v>
                </c:pt>
                <c:pt idx="495">
                  <c:v>40975.989583333336</c:v>
                </c:pt>
                <c:pt idx="496">
                  <c:v>40976</c:v>
                </c:pt>
                <c:pt idx="497">
                  <c:v>40976.010416666664</c:v>
                </c:pt>
                <c:pt idx="498">
                  <c:v>40976.020833333336</c:v>
                </c:pt>
                <c:pt idx="499">
                  <c:v>40976.03125</c:v>
                </c:pt>
                <c:pt idx="500">
                  <c:v>40976.041666666657</c:v>
                </c:pt>
                <c:pt idx="501">
                  <c:v>40976.052083333336</c:v>
                </c:pt>
                <c:pt idx="502">
                  <c:v>40976.0625</c:v>
                </c:pt>
                <c:pt idx="503">
                  <c:v>40976.072916666664</c:v>
                </c:pt>
                <c:pt idx="504">
                  <c:v>40976.083333333336</c:v>
                </c:pt>
                <c:pt idx="505">
                  <c:v>40976.093749999993</c:v>
                </c:pt>
                <c:pt idx="506">
                  <c:v>40976.104166666657</c:v>
                </c:pt>
                <c:pt idx="507">
                  <c:v>40976.114583333336</c:v>
                </c:pt>
                <c:pt idx="508">
                  <c:v>40976.124999999993</c:v>
                </c:pt>
                <c:pt idx="509">
                  <c:v>40976.135416666657</c:v>
                </c:pt>
                <c:pt idx="510">
                  <c:v>40976.145833333336</c:v>
                </c:pt>
                <c:pt idx="511">
                  <c:v>40976.156250000007</c:v>
                </c:pt>
                <c:pt idx="512">
                  <c:v>40976.166666666657</c:v>
                </c:pt>
                <c:pt idx="513">
                  <c:v>40976.177083333328</c:v>
                </c:pt>
                <c:pt idx="514">
                  <c:v>40976.1875</c:v>
                </c:pt>
                <c:pt idx="515">
                  <c:v>40976.197916666657</c:v>
                </c:pt>
                <c:pt idx="516">
                  <c:v>40976.208333333336</c:v>
                </c:pt>
                <c:pt idx="517">
                  <c:v>40976.21875</c:v>
                </c:pt>
                <c:pt idx="518">
                  <c:v>40976.22916666665</c:v>
                </c:pt>
                <c:pt idx="519">
                  <c:v>40976.239583333328</c:v>
                </c:pt>
                <c:pt idx="520">
                  <c:v>40976.25</c:v>
                </c:pt>
                <c:pt idx="521">
                  <c:v>40976.260416666657</c:v>
                </c:pt>
                <c:pt idx="522">
                  <c:v>40976.270833333336</c:v>
                </c:pt>
                <c:pt idx="523">
                  <c:v>40976.28125</c:v>
                </c:pt>
                <c:pt idx="524">
                  <c:v>40976.29166666665</c:v>
                </c:pt>
                <c:pt idx="525">
                  <c:v>40976.302083333336</c:v>
                </c:pt>
                <c:pt idx="526">
                  <c:v>40976.312500000007</c:v>
                </c:pt>
                <c:pt idx="527">
                  <c:v>40976.322916666664</c:v>
                </c:pt>
                <c:pt idx="528">
                  <c:v>40976.333333333336</c:v>
                </c:pt>
                <c:pt idx="529">
                  <c:v>40976.34375</c:v>
                </c:pt>
                <c:pt idx="530">
                  <c:v>40976.354166666664</c:v>
                </c:pt>
                <c:pt idx="531">
                  <c:v>40976.364583333336</c:v>
                </c:pt>
                <c:pt idx="532">
                  <c:v>40976.375</c:v>
                </c:pt>
                <c:pt idx="533">
                  <c:v>40976.385416666664</c:v>
                </c:pt>
                <c:pt idx="534">
                  <c:v>40976.395833333336</c:v>
                </c:pt>
                <c:pt idx="535">
                  <c:v>40976.406250000007</c:v>
                </c:pt>
                <c:pt idx="536">
                  <c:v>40976.416666666664</c:v>
                </c:pt>
                <c:pt idx="537">
                  <c:v>40976.427083333328</c:v>
                </c:pt>
                <c:pt idx="538">
                  <c:v>40976.4375</c:v>
                </c:pt>
                <c:pt idx="539">
                  <c:v>40976.447916666664</c:v>
                </c:pt>
                <c:pt idx="540">
                  <c:v>40976.458333333343</c:v>
                </c:pt>
                <c:pt idx="541">
                  <c:v>40976.46875</c:v>
                </c:pt>
                <c:pt idx="542">
                  <c:v>40976.479166666657</c:v>
                </c:pt>
                <c:pt idx="543">
                  <c:v>40976.489583333336</c:v>
                </c:pt>
                <c:pt idx="544">
                  <c:v>40976.5</c:v>
                </c:pt>
                <c:pt idx="545">
                  <c:v>40976.510416666664</c:v>
                </c:pt>
                <c:pt idx="546">
                  <c:v>40976.520833333336</c:v>
                </c:pt>
                <c:pt idx="547">
                  <c:v>40976.53125</c:v>
                </c:pt>
                <c:pt idx="548">
                  <c:v>40976.541666666657</c:v>
                </c:pt>
                <c:pt idx="549">
                  <c:v>40976.552083333336</c:v>
                </c:pt>
                <c:pt idx="550">
                  <c:v>40976.5625</c:v>
                </c:pt>
                <c:pt idx="551">
                  <c:v>40976.572916666664</c:v>
                </c:pt>
                <c:pt idx="552">
                  <c:v>40976.583333333336</c:v>
                </c:pt>
                <c:pt idx="553">
                  <c:v>40976.593749999993</c:v>
                </c:pt>
                <c:pt idx="554">
                  <c:v>40976.604166666657</c:v>
                </c:pt>
                <c:pt idx="555">
                  <c:v>40976.614583333336</c:v>
                </c:pt>
                <c:pt idx="556">
                  <c:v>40976.624999999993</c:v>
                </c:pt>
                <c:pt idx="557">
                  <c:v>40976.635416666657</c:v>
                </c:pt>
                <c:pt idx="558">
                  <c:v>40976.645833333336</c:v>
                </c:pt>
                <c:pt idx="559">
                  <c:v>40976.656250000007</c:v>
                </c:pt>
                <c:pt idx="560">
                  <c:v>40976.666666666657</c:v>
                </c:pt>
                <c:pt idx="561">
                  <c:v>40976.677083333328</c:v>
                </c:pt>
                <c:pt idx="562">
                  <c:v>40976.6875</c:v>
                </c:pt>
                <c:pt idx="563">
                  <c:v>40976.697916666657</c:v>
                </c:pt>
                <c:pt idx="564">
                  <c:v>40976.708333333336</c:v>
                </c:pt>
                <c:pt idx="565">
                  <c:v>40976.71875</c:v>
                </c:pt>
                <c:pt idx="566">
                  <c:v>40976.72916666665</c:v>
                </c:pt>
                <c:pt idx="567">
                  <c:v>40976.739583333328</c:v>
                </c:pt>
                <c:pt idx="568">
                  <c:v>40976.75</c:v>
                </c:pt>
                <c:pt idx="569">
                  <c:v>40976.760416666657</c:v>
                </c:pt>
                <c:pt idx="570">
                  <c:v>40976.770833333336</c:v>
                </c:pt>
                <c:pt idx="571">
                  <c:v>40976.78125</c:v>
                </c:pt>
                <c:pt idx="572">
                  <c:v>40976.79166666665</c:v>
                </c:pt>
                <c:pt idx="573">
                  <c:v>40976.802083333336</c:v>
                </c:pt>
                <c:pt idx="574">
                  <c:v>40976.812500000007</c:v>
                </c:pt>
                <c:pt idx="575">
                  <c:v>40976.822916666664</c:v>
                </c:pt>
                <c:pt idx="576">
                  <c:v>40976.833333333336</c:v>
                </c:pt>
                <c:pt idx="577">
                  <c:v>40976.84375</c:v>
                </c:pt>
                <c:pt idx="578">
                  <c:v>40976.854166666664</c:v>
                </c:pt>
                <c:pt idx="579">
                  <c:v>40976.864583333336</c:v>
                </c:pt>
                <c:pt idx="580">
                  <c:v>40976.875</c:v>
                </c:pt>
                <c:pt idx="581">
                  <c:v>40976.885416666664</c:v>
                </c:pt>
                <c:pt idx="582">
                  <c:v>40976.895833333336</c:v>
                </c:pt>
                <c:pt idx="583">
                  <c:v>40976.906250000007</c:v>
                </c:pt>
                <c:pt idx="584">
                  <c:v>40976.916666666664</c:v>
                </c:pt>
                <c:pt idx="585">
                  <c:v>40976.927083333328</c:v>
                </c:pt>
                <c:pt idx="586">
                  <c:v>40976.9375</c:v>
                </c:pt>
                <c:pt idx="587">
                  <c:v>40976.947916666664</c:v>
                </c:pt>
                <c:pt idx="588">
                  <c:v>40976.958333333343</c:v>
                </c:pt>
                <c:pt idx="589">
                  <c:v>40976.96875</c:v>
                </c:pt>
                <c:pt idx="590">
                  <c:v>40976.979166666657</c:v>
                </c:pt>
                <c:pt idx="591">
                  <c:v>40976.989583333336</c:v>
                </c:pt>
                <c:pt idx="592">
                  <c:v>40977</c:v>
                </c:pt>
                <c:pt idx="593">
                  <c:v>40977.010416666664</c:v>
                </c:pt>
                <c:pt idx="594">
                  <c:v>40977.020833333336</c:v>
                </c:pt>
                <c:pt idx="595">
                  <c:v>40977.03125</c:v>
                </c:pt>
                <c:pt idx="596">
                  <c:v>40977.041666666657</c:v>
                </c:pt>
                <c:pt idx="597">
                  <c:v>40977.052083333336</c:v>
                </c:pt>
                <c:pt idx="598">
                  <c:v>40977.0625</c:v>
                </c:pt>
                <c:pt idx="599">
                  <c:v>40977.072916666664</c:v>
                </c:pt>
                <c:pt idx="600">
                  <c:v>40977.083333333336</c:v>
                </c:pt>
                <c:pt idx="601">
                  <c:v>40977.093749999993</c:v>
                </c:pt>
                <c:pt idx="602">
                  <c:v>40977.104166666657</c:v>
                </c:pt>
                <c:pt idx="603">
                  <c:v>40977.114583333336</c:v>
                </c:pt>
                <c:pt idx="604">
                  <c:v>40977.124999999993</c:v>
                </c:pt>
                <c:pt idx="605">
                  <c:v>40977.135416666657</c:v>
                </c:pt>
                <c:pt idx="606">
                  <c:v>40977.145833333336</c:v>
                </c:pt>
                <c:pt idx="607">
                  <c:v>40977.156250000007</c:v>
                </c:pt>
                <c:pt idx="608">
                  <c:v>40977.166666666657</c:v>
                </c:pt>
                <c:pt idx="609">
                  <c:v>40977.177083333328</c:v>
                </c:pt>
                <c:pt idx="610">
                  <c:v>40977.1875</c:v>
                </c:pt>
                <c:pt idx="611">
                  <c:v>40977.197916666657</c:v>
                </c:pt>
                <c:pt idx="612">
                  <c:v>40977.208333333336</c:v>
                </c:pt>
                <c:pt idx="613">
                  <c:v>40977.21875</c:v>
                </c:pt>
                <c:pt idx="614">
                  <c:v>40977.22916666665</c:v>
                </c:pt>
                <c:pt idx="615">
                  <c:v>40977.239583333328</c:v>
                </c:pt>
                <c:pt idx="616">
                  <c:v>40977.25</c:v>
                </c:pt>
                <c:pt idx="617">
                  <c:v>40977.260416666657</c:v>
                </c:pt>
                <c:pt idx="618">
                  <c:v>40977.270833333336</c:v>
                </c:pt>
                <c:pt idx="619">
                  <c:v>40977.28125</c:v>
                </c:pt>
                <c:pt idx="620">
                  <c:v>40977.29166666665</c:v>
                </c:pt>
                <c:pt idx="621">
                  <c:v>40977.302083333336</c:v>
                </c:pt>
                <c:pt idx="622">
                  <c:v>40977.312500000007</c:v>
                </c:pt>
                <c:pt idx="623">
                  <c:v>40977.322916666664</c:v>
                </c:pt>
                <c:pt idx="624">
                  <c:v>40977.333333333336</c:v>
                </c:pt>
                <c:pt idx="625">
                  <c:v>40977.34375</c:v>
                </c:pt>
                <c:pt idx="626">
                  <c:v>40977.354166666664</c:v>
                </c:pt>
                <c:pt idx="627">
                  <c:v>40977.364583333336</c:v>
                </c:pt>
                <c:pt idx="628">
                  <c:v>40977.375</c:v>
                </c:pt>
                <c:pt idx="629">
                  <c:v>40977.385416666664</c:v>
                </c:pt>
                <c:pt idx="630">
                  <c:v>40977.395833333336</c:v>
                </c:pt>
                <c:pt idx="631">
                  <c:v>40977.406250000007</c:v>
                </c:pt>
                <c:pt idx="632">
                  <c:v>40977.416666666664</c:v>
                </c:pt>
                <c:pt idx="633">
                  <c:v>40977.427083333328</c:v>
                </c:pt>
                <c:pt idx="634">
                  <c:v>40977.4375</c:v>
                </c:pt>
                <c:pt idx="635">
                  <c:v>40977.447916666664</c:v>
                </c:pt>
                <c:pt idx="636">
                  <c:v>40977.458333333343</c:v>
                </c:pt>
                <c:pt idx="637">
                  <c:v>40977.46875</c:v>
                </c:pt>
                <c:pt idx="638">
                  <c:v>40977.479166666657</c:v>
                </c:pt>
                <c:pt idx="639">
                  <c:v>40977.489583333336</c:v>
                </c:pt>
                <c:pt idx="640">
                  <c:v>40977.5</c:v>
                </c:pt>
                <c:pt idx="641">
                  <c:v>40977.510416666664</c:v>
                </c:pt>
                <c:pt idx="642">
                  <c:v>40977.520833333336</c:v>
                </c:pt>
                <c:pt idx="643">
                  <c:v>40977.53125</c:v>
                </c:pt>
                <c:pt idx="644">
                  <c:v>40977.541666666657</c:v>
                </c:pt>
                <c:pt idx="645">
                  <c:v>40977.552083333336</c:v>
                </c:pt>
                <c:pt idx="646">
                  <c:v>40977.5625</c:v>
                </c:pt>
                <c:pt idx="647">
                  <c:v>40977.572916666664</c:v>
                </c:pt>
                <c:pt idx="648">
                  <c:v>40977.583333333336</c:v>
                </c:pt>
                <c:pt idx="649">
                  <c:v>40977.593749999993</c:v>
                </c:pt>
                <c:pt idx="650">
                  <c:v>40977.604166666657</c:v>
                </c:pt>
                <c:pt idx="651">
                  <c:v>40977.614583333336</c:v>
                </c:pt>
                <c:pt idx="652">
                  <c:v>40977.624999999993</c:v>
                </c:pt>
                <c:pt idx="653">
                  <c:v>40977.635416666657</c:v>
                </c:pt>
                <c:pt idx="654">
                  <c:v>40977.645833333336</c:v>
                </c:pt>
                <c:pt idx="655">
                  <c:v>40977.656250000007</c:v>
                </c:pt>
                <c:pt idx="656">
                  <c:v>40977.666666666657</c:v>
                </c:pt>
                <c:pt idx="657">
                  <c:v>40977.677083333328</c:v>
                </c:pt>
                <c:pt idx="658">
                  <c:v>40977.6875</c:v>
                </c:pt>
                <c:pt idx="659">
                  <c:v>40977.697916666657</c:v>
                </c:pt>
                <c:pt idx="660">
                  <c:v>40977.708333333336</c:v>
                </c:pt>
                <c:pt idx="661">
                  <c:v>40977.71875</c:v>
                </c:pt>
                <c:pt idx="662">
                  <c:v>40977.72916666665</c:v>
                </c:pt>
                <c:pt idx="663">
                  <c:v>40977.739583333328</c:v>
                </c:pt>
                <c:pt idx="664">
                  <c:v>40977.75</c:v>
                </c:pt>
                <c:pt idx="665">
                  <c:v>40977.760416666657</c:v>
                </c:pt>
                <c:pt idx="666">
                  <c:v>40977.770833333336</c:v>
                </c:pt>
                <c:pt idx="667">
                  <c:v>40977.78125</c:v>
                </c:pt>
                <c:pt idx="668">
                  <c:v>40977.79166666665</c:v>
                </c:pt>
                <c:pt idx="669">
                  <c:v>40977.802083333336</c:v>
                </c:pt>
                <c:pt idx="670">
                  <c:v>40977.812500000007</c:v>
                </c:pt>
                <c:pt idx="671">
                  <c:v>40977.822916666664</c:v>
                </c:pt>
                <c:pt idx="672">
                  <c:v>40977.833333333336</c:v>
                </c:pt>
                <c:pt idx="673">
                  <c:v>40977.84375</c:v>
                </c:pt>
                <c:pt idx="674">
                  <c:v>40977.854166666664</c:v>
                </c:pt>
                <c:pt idx="675">
                  <c:v>40977.864583333336</c:v>
                </c:pt>
                <c:pt idx="676">
                  <c:v>40977.875</c:v>
                </c:pt>
                <c:pt idx="677">
                  <c:v>40977.885416666664</c:v>
                </c:pt>
                <c:pt idx="678">
                  <c:v>40977.895833333336</c:v>
                </c:pt>
                <c:pt idx="679">
                  <c:v>40977.906250000007</c:v>
                </c:pt>
                <c:pt idx="680">
                  <c:v>40977.916666666664</c:v>
                </c:pt>
                <c:pt idx="681">
                  <c:v>40977.927083333328</c:v>
                </c:pt>
                <c:pt idx="682">
                  <c:v>40977.9375</c:v>
                </c:pt>
                <c:pt idx="683">
                  <c:v>40977.947916666664</c:v>
                </c:pt>
                <c:pt idx="684">
                  <c:v>40977.958333333343</c:v>
                </c:pt>
                <c:pt idx="685">
                  <c:v>40977.96875</c:v>
                </c:pt>
                <c:pt idx="686">
                  <c:v>40977.979166666657</c:v>
                </c:pt>
                <c:pt idx="687">
                  <c:v>40977.989583333336</c:v>
                </c:pt>
                <c:pt idx="688">
                  <c:v>40978</c:v>
                </c:pt>
                <c:pt idx="689">
                  <c:v>40978.010416666664</c:v>
                </c:pt>
                <c:pt idx="690">
                  <c:v>40978.020833333336</c:v>
                </c:pt>
                <c:pt idx="691">
                  <c:v>40978.03125</c:v>
                </c:pt>
                <c:pt idx="692">
                  <c:v>40978.041666666657</c:v>
                </c:pt>
                <c:pt idx="693">
                  <c:v>40978.052083333336</c:v>
                </c:pt>
                <c:pt idx="694">
                  <c:v>40978.0625</c:v>
                </c:pt>
                <c:pt idx="695">
                  <c:v>40978.072916666664</c:v>
                </c:pt>
                <c:pt idx="696">
                  <c:v>40978.083333333336</c:v>
                </c:pt>
                <c:pt idx="697">
                  <c:v>40978.093749999993</c:v>
                </c:pt>
                <c:pt idx="698">
                  <c:v>40978.104166666657</c:v>
                </c:pt>
                <c:pt idx="699">
                  <c:v>40978.114583333336</c:v>
                </c:pt>
                <c:pt idx="700">
                  <c:v>40978.124999999993</c:v>
                </c:pt>
                <c:pt idx="701">
                  <c:v>40978.135416666657</c:v>
                </c:pt>
                <c:pt idx="702">
                  <c:v>40978.145833333336</c:v>
                </c:pt>
                <c:pt idx="703">
                  <c:v>40978.156250000007</c:v>
                </c:pt>
                <c:pt idx="704">
                  <c:v>40978.166666666657</c:v>
                </c:pt>
                <c:pt idx="705">
                  <c:v>40978.177083333328</c:v>
                </c:pt>
                <c:pt idx="706">
                  <c:v>40978.1875</c:v>
                </c:pt>
                <c:pt idx="707">
                  <c:v>40978.197916666657</c:v>
                </c:pt>
                <c:pt idx="708">
                  <c:v>40978.208333333336</c:v>
                </c:pt>
                <c:pt idx="709">
                  <c:v>40978.21875</c:v>
                </c:pt>
                <c:pt idx="710">
                  <c:v>40978.22916666665</c:v>
                </c:pt>
                <c:pt idx="711">
                  <c:v>40978.239583333328</c:v>
                </c:pt>
                <c:pt idx="712">
                  <c:v>40978.25</c:v>
                </c:pt>
                <c:pt idx="713">
                  <c:v>40978.260416666657</c:v>
                </c:pt>
                <c:pt idx="714">
                  <c:v>40978.270833333336</c:v>
                </c:pt>
                <c:pt idx="715">
                  <c:v>40978.28125</c:v>
                </c:pt>
                <c:pt idx="716">
                  <c:v>40978.29166666665</c:v>
                </c:pt>
                <c:pt idx="717">
                  <c:v>40978.302083333336</c:v>
                </c:pt>
                <c:pt idx="718">
                  <c:v>40978.312500000007</c:v>
                </c:pt>
                <c:pt idx="719">
                  <c:v>40978.322916666664</c:v>
                </c:pt>
                <c:pt idx="720">
                  <c:v>40978.333333333336</c:v>
                </c:pt>
                <c:pt idx="721">
                  <c:v>40978.34375</c:v>
                </c:pt>
                <c:pt idx="722">
                  <c:v>40978.354166666664</c:v>
                </c:pt>
                <c:pt idx="723">
                  <c:v>40978.364583333336</c:v>
                </c:pt>
                <c:pt idx="724">
                  <c:v>40978.375</c:v>
                </c:pt>
                <c:pt idx="725">
                  <c:v>40978.385416666664</c:v>
                </c:pt>
                <c:pt idx="726">
                  <c:v>40978.395833333336</c:v>
                </c:pt>
                <c:pt idx="727">
                  <c:v>40978.406250000007</c:v>
                </c:pt>
                <c:pt idx="728">
                  <c:v>40978.416666666664</c:v>
                </c:pt>
                <c:pt idx="729">
                  <c:v>40978.427083333328</c:v>
                </c:pt>
                <c:pt idx="730">
                  <c:v>40978.4375</c:v>
                </c:pt>
                <c:pt idx="731">
                  <c:v>40978.447916666664</c:v>
                </c:pt>
                <c:pt idx="732">
                  <c:v>40978.458333333343</c:v>
                </c:pt>
                <c:pt idx="733">
                  <c:v>40978.46875</c:v>
                </c:pt>
                <c:pt idx="734">
                  <c:v>40978.479166666657</c:v>
                </c:pt>
                <c:pt idx="735">
                  <c:v>40978.489583333336</c:v>
                </c:pt>
                <c:pt idx="736">
                  <c:v>40978.5</c:v>
                </c:pt>
                <c:pt idx="737">
                  <c:v>40978.510416666664</c:v>
                </c:pt>
                <c:pt idx="738">
                  <c:v>40978.520833333336</c:v>
                </c:pt>
                <c:pt idx="739">
                  <c:v>40978.53125</c:v>
                </c:pt>
                <c:pt idx="740">
                  <c:v>40978.541666666657</c:v>
                </c:pt>
                <c:pt idx="741">
                  <c:v>40978.552083333336</c:v>
                </c:pt>
                <c:pt idx="742">
                  <c:v>40978.5625</c:v>
                </c:pt>
                <c:pt idx="743">
                  <c:v>40978.572916666664</c:v>
                </c:pt>
                <c:pt idx="744">
                  <c:v>40978.583333333336</c:v>
                </c:pt>
                <c:pt idx="745">
                  <c:v>40978.593749999993</c:v>
                </c:pt>
                <c:pt idx="746">
                  <c:v>40978.604166666657</c:v>
                </c:pt>
                <c:pt idx="747">
                  <c:v>40978.614583333336</c:v>
                </c:pt>
                <c:pt idx="748">
                  <c:v>40978.624999999993</c:v>
                </c:pt>
                <c:pt idx="749">
                  <c:v>40978.635416666657</c:v>
                </c:pt>
                <c:pt idx="750">
                  <c:v>40978.645833333336</c:v>
                </c:pt>
                <c:pt idx="751">
                  <c:v>40978.656250000007</c:v>
                </c:pt>
                <c:pt idx="752">
                  <c:v>40978.666666666657</c:v>
                </c:pt>
                <c:pt idx="753">
                  <c:v>40978.677083333328</c:v>
                </c:pt>
                <c:pt idx="754">
                  <c:v>40978.6875</c:v>
                </c:pt>
                <c:pt idx="755">
                  <c:v>40978.697916666657</c:v>
                </c:pt>
                <c:pt idx="756">
                  <c:v>40978.708333333336</c:v>
                </c:pt>
                <c:pt idx="757">
                  <c:v>40978.71875</c:v>
                </c:pt>
                <c:pt idx="758">
                  <c:v>40978.72916666665</c:v>
                </c:pt>
                <c:pt idx="759">
                  <c:v>40978.739583333328</c:v>
                </c:pt>
                <c:pt idx="760">
                  <c:v>40978.75</c:v>
                </c:pt>
                <c:pt idx="761">
                  <c:v>40978.760416666657</c:v>
                </c:pt>
                <c:pt idx="762">
                  <c:v>40978.770833333336</c:v>
                </c:pt>
                <c:pt idx="763">
                  <c:v>40978.78125</c:v>
                </c:pt>
                <c:pt idx="764">
                  <c:v>40978.79166666665</c:v>
                </c:pt>
                <c:pt idx="765">
                  <c:v>40978.802083333336</c:v>
                </c:pt>
                <c:pt idx="766">
                  <c:v>40978.812500000007</c:v>
                </c:pt>
                <c:pt idx="767">
                  <c:v>40978.822916666664</c:v>
                </c:pt>
                <c:pt idx="768">
                  <c:v>40978.833333333336</c:v>
                </c:pt>
                <c:pt idx="769">
                  <c:v>40978.84375</c:v>
                </c:pt>
                <c:pt idx="770">
                  <c:v>40978.854166666664</c:v>
                </c:pt>
                <c:pt idx="771">
                  <c:v>40978.864583333336</c:v>
                </c:pt>
                <c:pt idx="772">
                  <c:v>40978.875</c:v>
                </c:pt>
                <c:pt idx="773">
                  <c:v>40978.885416666664</c:v>
                </c:pt>
                <c:pt idx="774">
                  <c:v>40978.895833333336</c:v>
                </c:pt>
                <c:pt idx="775">
                  <c:v>40978.906250000007</c:v>
                </c:pt>
                <c:pt idx="776">
                  <c:v>40978.916666666664</c:v>
                </c:pt>
                <c:pt idx="777">
                  <c:v>40978.927083333328</c:v>
                </c:pt>
                <c:pt idx="778">
                  <c:v>40978.9375</c:v>
                </c:pt>
                <c:pt idx="779">
                  <c:v>40978.947916666664</c:v>
                </c:pt>
                <c:pt idx="780">
                  <c:v>40978.958333333343</c:v>
                </c:pt>
                <c:pt idx="781">
                  <c:v>40978.96875</c:v>
                </c:pt>
                <c:pt idx="782">
                  <c:v>40978.979166666657</c:v>
                </c:pt>
                <c:pt idx="783">
                  <c:v>40978.989583333336</c:v>
                </c:pt>
                <c:pt idx="784">
                  <c:v>40979</c:v>
                </c:pt>
                <c:pt idx="785">
                  <c:v>40979.010416666664</c:v>
                </c:pt>
                <c:pt idx="786">
                  <c:v>40979.020833333336</c:v>
                </c:pt>
                <c:pt idx="787">
                  <c:v>40979.03125</c:v>
                </c:pt>
                <c:pt idx="788">
                  <c:v>40979.041666666657</c:v>
                </c:pt>
                <c:pt idx="789">
                  <c:v>40979.052083333336</c:v>
                </c:pt>
                <c:pt idx="790">
                  <c:v>40979.0625</c:v>
                </c:pt>
                <c:pt idx="791">
                  <c:v>40979.072916666664</c:v>
                </c:pt>
                <c:pt idx="792">
                  <c:v>40979.083333333336</c:v>
                </c:pt>
                <c:pt idx="793">
                  <c:v>40979.093749999993</c:v>
                </c:pt>
                <c:pt idx="794">
                  <c:v>40979.104166666657</c:v>
                </c:pt>
                <c:pt idx="795">
                  <c:v>40979.114583333336</c:v>
                </c:pt>
                <c:pt idx="796">
                  <c:v>40979.124999999993</c:v>
                </c:pt>
                <c:pt idx="797">
                  <c:v>40979.135416666657</c:v>
                </c:pt>
                <c:pt idx="798">
                  <c:v>40979.145833333336</c:v>
                </c:pt>
                <c:pt idx="799">
                  <c:v>40979.156250000007</c:v>
                </c:pt>
                <c:pt idx="800">
                  <c:v>40979.166666666657</c:v>
                </c:pt>
                <c:pt idx="801">
                  <c:v>40979.177083333328</c:v>
                </c:pt>
                <c:pt idx="802">
                  <c:v>40979.1875</c:v>
                </c:pt>
                <c:pt idx="803">
                  <c:v>40979.197916666657</c:v>
                </c:pt>
                <c:pt idx="804">
                  <c:v>40979.208333333336</c:v>
                </c:pt>
                <c:pt idx="805">
                  <c:v>40979.21875</c:v>
                </c:pt>
                <c:pt idx="806">
                  <c:v>40979.22916666665</c:v>
                </c:pt>
                <c:pt idx="807">
                  <c:v>40979.239583333328</c:v>
                </c:pt>
                <c:pt idx="808">
                  <c:v>40979.25</c:v>
                </c:pt>
                <c:pt idx="809">
                  <c:v>40979.260416666657</c:v>
                </c:pt>
                <c:pt idx="810">
                  <c:v>40979.270833333336</c:v>
                </c:pt>
                <c:pt idx="811">
                  <c:v>40979.28125</c:v>
                </c:pt>
                <c:pt idx="812">
                  <c:v>40979.29166666665</c:v>
                </c:pt>
                <c:pt idx="813">
                  <c:v>40979.302083333336</c:v>
                </c:pt>
                <c:pt idx="814">
                  <c:v>40979.312500000007</c:v>
                </c:pt>
                <c:pt idx="815">
                  <c:v>40979.322916666664</c:v>
                </c:pt>
                <c:pt idx="816">
                  <c:v>40979.333333333336</c:v>
                </c:pt>
                <c:pt idx="817">
                  <c:v>40979.34375</c:v>
                </c:pt>
                <c:pt idx="818">
                  <c:v>40979.354166666664</c:v>
                </c:pt>
                <c:pt idx="819">
                  <c:v>40979.364583333336</c:v>
                </c:pt>
                <c:pt idx="820">
                  <c:v>40979.375</c:v>
                </c:pt>
                <c:pt idx="821">
                  <c:v>40979.385416666664</c:v>
                </c:pt>
                <c:pt idx="822">
                  <c:v>40979.395833333336</c:v>
                </c:pt>
                <c:pt idx="823">
                  <c:v>40979.406250000007</c:v>
                </c:pt>
                <c:pt idx="824">
                  <c:v>40979.416666666664</c:v>
                </c:pt>
                <c:pt idx="825">
                  <c:v>40979.427083333328</c:v>
                </c:pt>
                <c:pt idx="826">
                  <c:v>40979.4375</c:v>
                </c:pt>
                <c:pt idx="827">
                  <c:v>40979.447916666664</c:v>
                </c:pt>
                <c:pt idx="828">
                  <c:v>40979.458333333343</c:v>
                </c:pt>
                <c:pt idx="829">
                  <c:v>40979.46875</c:v>
                </c:pt>
                <c:pt idx="830">
                  <c:v>40979.479166666657</c:v>
                </c:pt>
                <c:pt idx="831">
                  <c:v>40979.489583333336</c:v>
                </c:pt>
                <c:pt idx="832">
                  <c:v>40979.5</c:v>
                </c:pt>
                <c:pt idx="833">
                  <c:v>40979.510416666664</c:v>
                </c:pt>
                <c:pt idx="834">
                  <c:v>40979.520833333336</c:v>
                </c:pt>
                <c:pt idx="835">
                  <c:v>40979.53125</c:v>
                </c:pt>
                <c:pt idx="836">
                  <c:v>40979.541666666657</c:v>
                </c:pt>
                <c:pt idx="837">
                  <c:v>40979.552083333336</c:v>
                </c:pt>
                <c:pt idx="838">
                  <c:v>40979.5625</c:v>
                </c:pt>
                <c:pt idx="839">
                  <c:v>40979.572916666664</c:v>
                </c:pt>
                <c:pt idx="840">
                  <c:v>40979.583333333336</c:v>
                </c:pt>
                <c:pt idx="841">
                  <c:v>40979.593749999993</c:v>
                </c:pt>
                <c:pt idx="842">
                  <c:v>40979.604166666657</c:v>
                </c:pt>
                <c:pt idx="843">
                  <c:v>40979.614583333336</c:v>
                </c:pt>
                <c:pt idx="844">
                  <c:v>40979.624999999993</c:v>
                </c:pt>
                <c:pt idx="845">
                  <c:v>40979.635416666657</c:v>
                </c:pt>
                <c:pt idx="846">
                  <c:v>40979.645833333336</c:v>
                </c:pt>
                <c:pt idx="847">
                  <c:v>40979.656250000007</c:v>
                </c:pt>
                <c:pt idx="848">
                  <c:v>40979.666666666657</c:v>
                </c:pt>
                <c:pt idx="849">
                  <c:v>40979.677083333328</c:v>
                </c:pt>
                <c:pt idx="850">
                  <c:v>40979.6875</c:v>
                </c:pt>
                <c:pt idx="851">
                  <c:v>40979.697916666657</c:v>
                </c:pt>
                <c:pt idx="852">
                  <c:v>40979.708333333336</c:v>
                </c:pt>
                <c:pt idx="853">
                  <c:v>40979.71875</c:v>
                </c:pt>
                <c:pt idx="854">
                  <c:v>40979.72916666665</c:v>
                </c:pt>
                <c:pt idx="855">
                  <c:v>40979.739583333328</c:v>
                </c:pt>
                <c:pt idx="856">
                  <c:v>40979.75</c:v>
                </c:pt>
                <c:pt idx="857">
                  <c:v>40979.760416666657</c:v>
                </c:pt>
                <c:pt idx="858">
                  <c:v>40979.770833333336</c:v>
                </c:pt>
                <c:pt idx="859">
                  <c:v>40979.78125</c:v>
                </c:pt>
                <c:pt idx="860">
                  <c:v>40979.79166666665</c:v>
                </c:pt>
                <c:pt idx="861">
                  <c:v>40979.802083333336</c:v>
                </c:pt>
                <c:pt idx="862">
                  <c:v>40979.812500000007</c:v>
                </c:pt>
                <c:pt idx="863">
                  <c:v>40979.822916666664</c:v>
                </c:pt>
                <c:pt idx="864">
                  <c:v>40979.833333333336</c:v>
                </c:pt>
                <c:pt idx="865">
                  <c:v>40979.84375</c:v>
                </c:pt>
                <c:pt idx="866">
                  <c:v>40979.854166666664</c:v>
                </c:pt>
                <c:pt idx="867">
                  <c:v>40979.864583333336</c:v>
                </c:pt>
                <c:pt idx="868">
                  <c:v>40979.875</c:v>
                </c:pt>
                <c:pt idx="869">
                  <c:v>40979.885416666664</c:v>
                </c:pt>
                <c:pt idx="870">
                  <c:v>40979.895833333336</c:v>
                </c:pt>
                <c:pt idx="871">
                  <c:v>40979.906250000007</c:v>
                </c:pt>
                <c:pt idx="872">
                  <c:v>40979.916666666664</c:v>
                </c:pt>
                <c:pt idx="873">
                  <c:v>40979.927083333328</c:v>
                </c:pt>
                <c:pt idx="874">
                  <c:v>40979.9375</c:v>
                </c:pt>
                <c:pt idx="875">
                  <c:v>40979.947916666664</c:v>
                </c:pt>
                <c:pt idx="876">
                  <c:v>40979.958333333343</c:v>
                </c:pt>
                <c:pt idx="877">
                  <c:v>40979.96875</c:v>
                </c:pt>
                <c:pt idx="878">
                  <c:v>40979.979166666657</c:v>
                </c:pt>
                <c:pt idx="879">
                  <c:v>40979.989583333336</c:v>
                </c:pt>
                <c:pt idx="880">
                  <c:v>40980</c:v>
                </c:pt>
                <c:pt idx="881">
                  <c:v>40980.010416666664</c:v>
                </c:pt>
                <c:pt idx="882">
                  <c:v>40980.020833333336</c:v>
                </c:pt>
                <c:pt idx="883">
                  <c:v>40980.03125</c:v>
                </c:pt>
                <c:pt idx="884">
                  <c:v>40980.041666666657</c:v>
                </c:pt>
                <c:pt idx="885">
                  <c:v>40980.052083333336</c:v>
                </c:pt>
                <c:pt idx="886">
                  <c:v>40980.0625</c:v>
                </c:pt>
                <c:pt idx="887">
                  <c:v>40980.072916666664</c:v>
                </c:pt>
                <c:pt idx="888">
                  <c:v>40980.083333333336</c:v>
                </c:pt>
                <c:pt idx="889">
                  <c:v>40980.093749999993</c:v>
                </c:pt>
                <c:pt idx="890">
                  <c:v>40980.104166666657</c:v>
                </c:pt>
                <c:pt idx="891">
                  <c:v>40980.114583333336</c:v>
                </c:pt>
                <c:pt idx="892">
                  <c:v>40980.124999999993</c:v>
                </c:pt>
                <c:pt idx="893">
                  <c:v>40980.135416666657</c:v>
                </c:pt>
                <c:pt idx="894">
                  <c:v>40980.145833333336</c:v>
                </c:pt>
                <c:pt idx="895">
                  <c:v>40980.156250000007</c:v>
                </c:pt>
                <c:pt idx="896">
                  <c:v>40980.166666666657</c:v>
                </c:pt>
                <c:pt idx="897">
                  <c:v>40980.177083333328</c:v>
                </c:pt>
                <c:pt idx="898">
                  <c:v>40980.1875</c:v>
                </c:pt>
                <c:pt idx="899">
                  <c:v>40980.197916666657</c:v>
                </c:pt>
                <c:pt idx="900">
                  <c:v>40980.208333333336</c:v>
                </c:pt>
                <c:pt idx="901">
                  <c:v>40980.21875</c:v>
                </c:pt>
                <c:pt idx="902">
                  <c:v>40980.22916666665</c:v>
                </c:pt>
                <c:pt idx="903">
                  <c:v>40980.239583333328</c:v>
                </c:pt>
                <c:pt idx="904">
                  <c:v>40980.25</c:v>
                </c:pt>
                <c:pt idx="905">
                  <c:v>40980.260416666657</c:v>
                </c:pt>
                <c:pt idx="906">
                  <c:v>40980.270833333336</c:v>
                </c:pt>
                <c:pt idx="907">
                  <c:v>40980.28125</c:v>
                </c:pt>
                <c:pt idx="908">
                  <c:v>40980.29166666665</c:v>
                </c:pt>
                <c:pt idx="909">
                  <c:v>40980.302083333336</c:v>
                </c:pt>
                <c:pt idx="910">
                  <c:v>40980.312500000007</c:v>
                </c:pt>
                <c:pt idx="911">
                  <c:v>40980.322916666664</c:v>
                </c:pt>
                <c:pt idx="912">
                  <c:v>40980.333333333336</c:v>
                </c:pt>
                <c:pt idx="913">
                  <c:v>40980.34375</c:v>
                </c:pt>
                <c:pt idx="914">
                  <c:v>40980.354166666664</c:v>
                </c:pt>
                <c:pt idx="915">
                  <c:v>40980.364583333336</c:v>
                </c:pt>
                <c:pt idx="916">
                  <c:v>40980.375</c:v>
                </c:pt>
                <c:pt idx="917">
                  <c:v>40980.385416666664</c:v>
                </c:pt>
                <c:pt idx="918">
                  <c:v>40980.395833333336</c:v>
                </c:pt>
                <c:pt idx="919">
                  <c:v>40980.406250000007</c:v>
                </c:pt>
                <c:pt idx="920">
                  <c:v>40980.416666666664</c:v>
                </c:pt>
                <c:pt idx="921">
                  <c:v>40980.427083333328</c:v>
                </c:pt>
                <c:pt idx="922">
                  <c:v>40980.4375</c:v>
                </c:pt>
                <c:pt idx="923">
                  <c:v>40980.447916666664</c:v>
                </c:pt>
                <c:pt idx="924">
                  <c:v>40980.458333333343</c:v>
                </c:pt>
                <c:pt idx="925">
                  <c:v>40980.46875</c:v>
                </c:pt>
                <c:pt idx="926">
                  <c:v>40980.479166666657</c:v>
                </c:pt>
                <c:pt idx="927">
                  <c:v>40980.489583333336</c:v>
                </c:pt>
                <c:pt idx="928">
                  <c:v>40980.5</c:v>
                </c:pt>
                <c:pt idx="929">
                  <c:v>40980.510416666664</c:v>
                </c:pt>
                <c:pt idx="930">
                  <c:v>40980.520833333336</c:v>
                </c:pt>
                <c:pt idx="931">
                  <c:v>40980.53125</c:v>
                </c:pt>
                <c:pt idx="932">
                  <c:v>40980.541666666657</c:v>
                </c:pt>
                <c:pt idx="933">
                  <c:v>40980.552083333336</c:v>
                </c:pt>
                <c:pt idx="934">
                  <c:v>40980.5625</c:v>
                </c:pt>
                <c:pt idx="935">
                  <c:v>40980.572916666664</c:v>
                </c:pt>
                <c:pt idx="936">
                  <c:v>40980.583333333336</c:v>
                </c:pt>
                <c:pt idx="937">
                  <c:v>40980.593749999993</c:v>
                </c:pt>
                <c:pt idx="938">
                  <c:v>40980.604166666657</c:v>
                </c:pt>
                <c:pt idx="939">
                  <c:v>40980.614583333336</c:v>
                </c:pt>
                <c:pt idx="940">
                  <c:v>40980.624999999993</c:v>
                </c:pt>
                <c:pt idx="941">
                  <c:v>40980.635416666657</c:v>
                </c:pt>
                <c:pt idx="942">
                  <c:v>40980.645833333336</c:v>
                </c:pt>
                <c:pt idx="943">
                  <c:v>40980.656250000007</c:v>
                </c:pt>
                <c:pt idx="944">
                  <c:v>40980.666666666657</c:v>
                </c:pt>
                <c:pt idx="945">
                  <c:v>40980.677083333328</c:v>
                </c:pt>
                <c:pt idx="946">
                  <c:v>40980.6875</c:v>
                </c:pt>
                <c:pt idx="947">
                  <c:v>40980.697916666657</c:v>
                </c:pt>
                <c:pt idx="948">
                  <c:v>40980.708333333336</c:v>
                </c:pt>
                <c:pt idx="949">
                  <c:v>40980.71875</c:v>
                </c:pt>
                <c:pt idx="950">
                  <c:v>40980.72916666665</c:v>
                </c:pt>
                <c:pt idx="951">
                  <c:v>40980.739583333328</c:v>
                </c:pt>
                <c:pt idx="952">
                  <c:v>40980.75</c:v>
                </c:pt>
                <c:pt idx="953">
                  <c:v>40980.760416666657</c:v>
                </c:pt>
                <c:pt idx="954">
                  <c:v>40980.770833333336</c:v>
                </c:pt>
                <c:pt idx="955">
                  <c:v>40980.78125</c:v>
                </c:pt>
                <c:pt idx="956">
                  <c:v>40980.79166666665</c:v>
                </c:pt>
                <c:pt idx="957">
                  <c:v>40980.802083333336</c:v>
                </c:pt>
                <c:pt idx="958">
                  <c:v>40980.812500000007</c:v>
                </c:pt>
                <c:pt idx="959">
                  <c:v>40980.822916666664</c:v>
                </c:pt>
                <c:pt idx="960">
                  <c:v>40980.833333333336</c:v>
                </c:pt>
                <c:pt idx="961">
                  <c:v>40980.84375</c:v>
                </c:pt>
                <c:pt idx="962">
                  <c:v>40980.854166666664</c:v>
                </c:pt>
                <c:pt idx="963">
                  <c:v>40980.864583333336</c:v>
                </c:pt>
                <c:pt idx="964">
                  <c:v>40980.875</c:v>
                </c:pt>
                <c:pt idx="965">
                  <c:v>40980.885416666664</c:v>
                </c:pt>
                <c:pt idx="966">
                  <c:v>40980.895833333336</c:v>
                </c:pt>
                <c:pt idx="967">
                  <c:v>40980.906250000007</c:v>
                </c:pt>
                <c:pt idx="968">
                  <c:v>40980.916666666664</c:v>
                </c:pt>
                <c:pt idx="969">
                  <c:v>40980.927083333328</c:v>
                </c:pt>
                <c:pt idx="970">
                  <c:v>40980.9375</c:v>
                </c:pt>
                <c:pt idx="971">
                  <c:v>40980.947916666664</c:v>
                </c:pt>
                <c:pt idx="972">
                  <c:v>40980.958333333343</c:v>
                </c:pt>
                <c:pt idx="973">
                  <c:v>40980.96875</c:v>
                </c:pt>
                <c:pt idx="974">
                  <c:v>40980.979166666657</c:v>
                </c:pt>
                <c:pt idx="975">
                  <c:v>40980.989583333336</c:v>
                </c:pt>
                <c:pt idx="976">
                  <c:v>40981</c:v>
                </c:pt>
                <c:pt idx="977">
                  <c:v>40981.010416666664</c:v>
                </c:pt>
                <c:pt idx="978">
                  <c:v>40981.020833333336</c:v>
                </c:pt>
                <c:pt idx="979">
                  <c:v>40981.03125</c:v>
                </c:pt>
                <c:pt idx="980">
                  <c:v>40981.041666666657</c:v>
                </c:pt>
                <c:pt idx="981">
                  <c:v>40981.052083333336</c:v>
                </c:pt>
                <c:pt idx="982">
                  <c:v>40981.0625</c:v>
                </c:pt>
                <c:pt idx="983">
                  <c:v>40981.072916666664</c:v>
                </c:pt>
                <c:pt idx="984">
                  <c:v>40981.083333333336</c:v>
                </c:pt>
                <c:pt idx="985">
                  <c:v>40981.093749999993</c:v>
                </c:pt>
                <c:pt idx="986">
                  <c:v>40981.104166666657</c:v>
                </c:pt>
                <c:pt idx="987">
                  <c:v>40981.114583333336</c:v>
                </c:pt>
                <c:pt idx="988">
                  <c:v>40981.124999999993</c:v>
                </c:pt>
                <c:pt idx="989">
                  <c:v>40981.135416666657</c:v>
                </c:pt>
                <c:pt idx="990">
                  <c:v>40981.145833333336</c:v>
                </c:pt>
                <c:pt idx="991">
                  <c:v>40981.156250000007</c:v>
                </c:pt>
                <c:pt idx="992">
                  <c:v>40981.166666666657</c:v>
                </c:pt>
                <c:pt idx="993">
                  <c:v>40981.177083333328</c:v>
                </c:pt>
                <c:pt idx="994">
                  <c:v>40981.1875</c:v>
                </c:pt>
                <c:pt idx="995">
                  <c:v>40981.197916666657</c:v>
                </c:pt>
                <c:pt idx="996">
                  <c:v>40981.208333333336</c:v>
                </c:pt>
                <c:pt idx="997">
                  <c:v>40981.21875</c:v>
                </c:pt>
                <c:pt idx="998">
                  <c:v>40981.22916666665</c:v>
                </c:pt>
                <c:pt idx="999">
                  <c:v>40981.239583333328</c:v>
                </c:pt>
                <c:pt idx="1000">
                  <c:v>40981.25</c:v>
                </c:pt>
                <c:pt idx="1001">
                  <c:v>40981.260416666657</c:v>
                </c:pt>
                <c:pt idx="1002">
                  <c:v>40981.270833333336</c:v>
                </c:pt>
                <c:pt idx="1003">
                  <c:v>40981.28125</c:v>
                </c:pt>
                <c:pt idx="1004">
                  <c:v>40981.29166666665</c:v>
                </c:pt>
                <c:pt idx="1005">
                  <c:v>40981.302083333336</c:v>
                </c:pt>
                <c:pt idx="1006">
                  <c:v>40981.312500000007</c:v>
                </c:pt>
                <c:pt idx="1007">
                  <c:v>40981.322916666664</c:v>
                </c:pt>
                <c:pt idx="1008">
                  <c:v>40981.333333333336</c:v>
                </c:pt>
                <c:pt idx="1009">
                  <c:v>40981.34375</c:v>
                </c:pt>
                <c:pt idx="1010">
                  <c:v>40981.354166666664</c:v>
                </c:pt>
                <c:pt idx="1011">
                  <c:v>40981.364583333336</c:v>
                </c:pt>
                <c:pt idx="1012">
                  <c:v>40981.375</c:v>
                </c:pt>
                <c:pt idx="1013">
                  <c:v>40981.385416666664</c:v>
                </c:pt>
                <c:pt idx="1014">
                  <c:v>40981.395833333336</c:v>
                </c:pt>
                <c:pt idx="1015">
                  <c:v>40981.406250000007</c:v>
                </c:pt>
                <c:pt idx="1016">
                  <c:v>40981.416666666664</c:v>
                </c:pt>
                <c:pt idx="1017">
                  <c:v>40981.427083333328</c:v>
                </c:pt>
                <c:pt idx="1018">
                  <c:v>40981.4375</c:v>
                </c:pt>
                <c:pt idx="1019">
                  <c:v>40981.447916666664</c:v>
                </c:pt>
                <c:pt idx="1020">
                  <c:v>40981.458333333343</c:v>
                </c:pt>
                <c:pt idx="1021">
                  <c:v>40981.46875</c:v>
                </c:pt>
                <c:pt idx="1022">
                  <c:v>40981.479166666657</c:v>
                </c:pt>
                <c:pt idx="1023">
                  <c:v>40981.489583333336</c:v>
                </c:pt>
                <c:pt idx="1024">
                  <c:v>40981.5</c:v>
                </c:pt>
                <c:pt idx="1025">
                  <c:v>40981.510416666664</c:v>
                </c:pt>
                <c:pt idx="1026">
                  <c:v>40981.520833333336</c:v>
                </c:pt>
                <c:pt idx="1027">
                  <c:v>40981.53125</c:v>
                </c:pt>
                <c:pt idx="1028">
                  <c:v>40981.541666666657</c:v>
                </c:pt>
                <c:pt idx="1029">
                  <c:v>40981.552083333336</c:v>
                </c:pt>
                <c:pt idx="1030">
                  <c:v>40981.5625</c:v>
                </c:pt>
                <c:pt idx="1031">
                  <c:v>40981.572916666664</c:v>
                </c:pt>
                <c:pt idx="1032">
                  <c:v>40981.583333333336</c:v>
                </c:pt>
                <c:pt idx="1033">
                  <c:v>40981.593749999993</c:v>
                </c:pt>
                <c:pt idx="1034">
                  <c:v>40981.604166666657</c:v>
                </c:pt>
                <c:pt idx="1035">
                  <c:v>40981.614583333336</c:v>
                </c:pt>
                <c:pt idx="1036">
                  <c:v>40981.624999999993</c:v>
                </c:pt>
                <c:pt idx="1037">
                  <c:v>40981.635416666657</c:v>
                </c:pt>
                <c:pt idx="1038">
                  <c:v>40981.645833333336</c:v>
                </c:pt>
                <c:pt idx="1039">
                  <c:v>40981.656250000007</c:v>
                </c:pt>
                <c:pt idx="1040">
                  <c:v>40981.666666666657</c:v>
                </c:pt>
                <c:pt idx="1041">
                  <c:v>40981.677083333328</c:v>
                </c:pt>
                <c:pt idx="1042">
                  <c:v>40981.6875</c:v>
                </c:pt>
                <c:pt idx="1043">
                  <c:v>40981.697916666657</c:v>
                </c:pt>
                <c:pt idx="1044">
                  <c:v>40981.708333333336</c:v>
                </c:pt>
                <c:pt idx="1045">
                  <c:v>40981.71875</c:v>
                </c:pt>
                <c:pt idx="1046">
                  <c:v>40981.72916666665</c:v>
                </c:pt>
                <c:pt idx="1047">
                  <c:v>40981.739583333328</c:v>
                </c:pt>
                <c:pt idx="1048">
                  <c:v>40981.75</c:v>
                </c:pt>
                <c:pt idx="1049">
                  <c:v>40981.760416666657</c:v>
                </c:pt>
                <c:pt idx="1050">
                  <c:v>40981.770833333336</c:v>
                </c:pt>
                <c:pt idx="1051">
                  <c:v>40981.78125</c:v>
                </c:pt>
                <c:pt idx="1052">
                  <c:v>40981.79166666665</c:v>
                </c:pt>
                <c:pt idx="1053">
                  <c:v>40981.802083333336</c:v>
                </c:pt>
                <c:pt idx="1054">
                  <c:v>40981.812500000007</c:v>
                </c:pt>
                <c:pt idx="1055">
                  <c:v>40981.822916666664</c:v>
                </c:pt>
                <c:pt idx="1056">
                  <c:v>40981.833333333336</c:v>
                </c:pt>
                <c:pt idx="1057">
                  <c:v>40981.84375</c:v>
                </c:pt>
                <c:pt idx="1058">
                  <c:v>40981.854166666664</c:v>
                </c:pt>
                <c:pt idx="1059">
                  <c:v>40981.864583333336</c:v>
                </c:pt>
                <c:pt idx="1060">
                  <c:v>40981.875</c:v>
                </c:pt>
                <c:pt idx="1061">
                  <c:v>40981.885416666664</c:v>
                </c:pt>
                <c:pt idx="1062">
                  <c:v>40981.895833333336</c:v>
                </c:pt>
                <c:pt idx="1063">
                  <c:v>40981.906250000007</c:v>
                </c:pt>
                <c:pt idx="1064">
                  <c:v>40981.916666666664</c:v>
                </c:pt>
                <c:pt idx="1065">
                  <c:v>40981.927083333328</c:v>
                </c:pt>
                <c:pt idx="1066">
                  <c:v>40981.9375</c:v>
                </c:pt>
                <c:pt idx="1067">
                  <c:v>40981.947916666664</c:v>
                </c:pt>
                <c:pt idx="1068">
                  <c:v>40981.958333333343</c:v>
                </c:pt>
                <c:pt idx="1069">
                  <c:v>40981.96875</c:v>
                </c:pt>
                <c:pt idx="1070">
                  <c:v>40981.979166666657</c:v>
                </c:pt>
                <c:pt idx="1071">
                  <c:v>40981.989583333336</c:v>
                </c:pt>
                <c:pt idx="1072">
                  <c:v>40982</c:v>
                </c:pt>
                <c:pt idx="1073">
                  <c:v>40982.010416666664</c:v>
                </c:pt>
                <c:pt idx="1074">
                  <c:v>40982.020833333336</c:v>
                </c:pt>
                <c:pt idx="1075">
                  <c:v>40982.03125</c:v>
                </c:pt>
                <c:pt idx="1076">
                  <c:v>40982.041666666657</c:v>
                </c:pt>
                <c:pt idx="1077">
                  <c:v>40982.052083333336</c:v>
                </c:pt>
                <c:pt idx="1078">
                  <c:v>40982.0625</c:v>
                </c:pt>
                <c:pt idx="1079">
                  <c:v>40982.072916666664</c:v>
                </c:pt>
                <c:pt idx="1080">
                  <c:v>40982.083333333336</c:v>
                </c:pt>
                <c:pt idx="1081">
                  <c:v>40982.093749999993</c:v>
                </c:pt>
                <c:pt idx="1082">
                  <c:v>40982.104166666657</c:v>
                </c:pt>
                <c:pt idx="1083">
                  <c:v>40982.114583333336</c:v>
                </c:pt>
                <c:pt idx="1084">
                  <c:v>40982.124999999993</c:v>
                </c:pt>
                <c:pt idx="1085">
                  <c:v>40982.135416666657</c:v>
                </c:pt>
                <c:pt idx="1086">
                  <c:v>40982.145833333336</c:v>
                </c:pt>
                <c:pt idx="1087">
                  <c:v>40982.156250000007</c:v>
                </c:pt>
                <c:pt idx="1088">
                  <c:v>40982.166666666657</c:v>
                </c:pt>
                <c:pt idx="1089">
                  <c:v>40982.177083333328</c:v>
                </c:pt>
                <c:pt idx="1090">
                  <c:v>40982.1875</c:v>
                </c:pt>
                <c:pt idx="1091">
                  <c:v>40982.197916666657</c:v>
                </c:pt>
                <c:pt idx="1092">
                  <c:v>40982.208333333336</c:v>
                </c:pt>
                <c:pt idx="1093">
                  <c:v>40982.21875</c:v>
                </c:pt>
                <c:pt idx="1094">
                  <c:v>40982.22916666665</c:v>
                </c:pt>
                <c:pt idx="1095">
                  <c:v>40982.239583333328</c:v>
                </c:pt>
                <c:pt idx="1096">
                  <c:v>40982.25</c:v>
                </c:pt>
                <c:pt idx="1097">
                  <c:v>40982.260416666657</c:v>
                </c:pt>
                <c:pt idx="1098">
                  <c:v>40982.270833333336</c:v>
                </c:pt>
                <c:pt idx="1099">
                  <c:v>40982.28125</c:v>
                </c:pt>
                <c:pt idx="1100">
                  <c:v>40982.29166666665</c:v>
                </c:pt>
                <c:pt idx="1101">
                  <c:v>40982.302083333336</c:v>
                </c:pt>
                <c:pt idx="1102">
                  <c:v>40982.312500000007</c:v>
                </c:pt>
                <c:pt idx="1103">
                  <c:v>40982.322916666664</c:v>
                </c:pt>
                <c:pt idx="1104">
                  <c:v>40982.333333333336</c:v>
                </c:pt>
                <c:pt idx="1105">
                  <c:v>40982.34375</c:v>
                </c:pt>
                <c:pt idx="1106">
                  <c:v>40982.354166666664</c:v>
                </c:pt>
                <c:pt idx="1107">
                  <c:v>40982.364583333336</c:v>
                </c:pt>
                <c:pt idx="1108">
                  <c:v>40982.375</c:v>
                </c:pt>
                <c:pt idx="1109">
                  <c:v>40982.385416666664</c:v>
                </c:pt>
                <c:pt idx="1110">
                  <c:v>40982.395833333336</c:v>
                </c:pt>
                <c:pt idx="1111">
                  <c:v>40982.406250000007</c:v>
                </c:pt>
                <c:pt idx="1112">
                  <c:v>40982.416666666664</c:v>
                </c:pt>
                <c:pt idx="1113">
                  <c:v>40982.427083333328</c:v>
                </c:pt>
                <c:pt idx="1114">
                  <c:v>40982.4375</c:v>
                </c:pt>
                <c:pt idx="1115">
                  <c:v>40982.447916666664</c:v>
                </c:pt>
                <c:pt idx="1116">
                  <c:v>40982.458333333343</c:v>
                </c:pt>
                <c:pt idx="1117">
                  <c:v>40982.46875</c:v>
                </c:pt>
                <c:pt idx="1118">
                  <c:v>40982.479166666657</c:v>
                </c:pt>
                <c:pt idx="1119">
                  <c:v>40982.489583333336</c:v>
                </c:pt>
                <c:pt idx="1120">
                  <c:v>40982.5</c:v>
                </c:pt>
                <c:pt idx="1121">
                  <c:v>40982.510416666664</c:v>
                </c:pt>
                <c:pt idx="1122">
                  <c:v>40982.520833333336</c:v>
                </c:pt>
                <c:pt idx="1123">
                  <c:v>40982.53125</c:v>
                </c:pt>
                <c:pt idx="1124">
                  <c:v>40982.541666666657</c:v>
                </c:pt>
                <c:pt idx="1125">
                  <c:v>40982.552083333336</c:v>
                </c:pt>
                <c:pt idx="1126">
                  <c:v>40982.5625</c:v>
                </c:pt>
                <c:pt idx="1127">
                  <c:v>40982.572916666664</c:v>
                </c:pt>
                <c:pt idx="1128">
                  <c:v>40982.583333333336</c:v>
                </c:pt>
                <c:pt idx="1129">
                  <c:v>40982.593749999993</c:v>
                </c:pt>
                <c:pt idx="1130">
                  <c:v>40982.604166666657</c:v>
                </c:pt>
                <c:pt idx="1131">
                  <c:v>40982.614583333336</c:v>
                </c:pt>
                <c:pt idx="1132">
                  <c:v>40982.624999999993</c:v>
                </c:pt>
                <c:pt idx="1133">
                  <c:v>40982.635416666657</c:v>
                </c:pt>
                <c:pt idx="1134">
                  <c:v>40982.645833333336</c:v>
                </c:pt>
                <c:pt idx="1135">
                  <c:v>40982.656250000007</c:v>
                </c:pt>
                <c:pt idx="1136">
                  <c:v>40982.666666666657</c:v>
                </c:pt>
                <c:pt idx="1137">
                  <c:v>40982.677083333328</c:v>
                </c:pt>
                <c:pt idx="1138">
                  <c:v>40982.6875</c:v>
                </c:pt>
                <c:pt idx="1139">
                  <c:v>40982.697916666657</c:v>
                </c:pt>
                <c:pt idx="1140">
                  <c:v>40982.708333333336</c:v>
                </c:pt>
                <c:pt idx="1141">
                  <c:v>40982.71875</c:v>
                </c:pt>
                <c:pt idx="1142">
                  <c:v>40982.72916666665</c:v>
                </c:pt>
                <c:pt idx="1143">
                  <c:v>40982.739583333328</c:v>
                </c:pt>
                <c:pt idx="1144">
                  <c:v>40982.75</c:v>
                </c:pt>
                <c:pt idx="1145">
                  <c:v>40982.760416666657</c:v>
                </c:pt>
                <c:pt idx="1146">
                  <c:v>40982.770833333336</c:v>
                </c:pt>
                <c:pt idx="1147">
                  <c:v>40982.78125</c:v>
                </c:pt>
                <c:pt idx="1148">
                  <c:v>40982.79166666665</c:v>
                </c:pt>
                <c:pt idx="1149">
                  <c:v>40982.802083333336</c:v>
                </c:pt>
                <c:pt idx="1150">
                  <c:v>40982.812500000007</c:v>
                </c:pt>
                <c:pt idx="1151">
                  <c:v>40982.822916666664</c:v>
                </c:pt>
                <c:pt idx="1152">
                  <c:v>40982.833333333336</c:v>
                </c:pt>
                <c:pt idx="1153">
                  <c:v>40982.84375</c:v>
                </c:pt>
                <c:pt idx="1154">
                  <c:v>40982.854166666664</c:v>
                </c:pt>
                <c:pt idx="1155">
                  <c:v>40982.864583333336</c:v>
                </c:pt>
                <c:pt idx="1156">
                  <c:v>40982.875</c:v>
                </c:pt>
                <c:pt idx="1157">
                  <c:v>40982.885416666664</c:v>
                </c:pt>
                <c:pt idx="1158">
                  <c:v>40982.895833333336</c:v>
                </c:pt>
                <c:pt idx="1159">
                  <c:v>40982.906250000007</c:v>
                </c:pt>
                <c:pt idx="1160">
                  <c:v>40982.916666666664</c:v>
                </c:pt>
                <c:pt idx="1161">
                  <c:v>40982.927083333328</c:v>
                </c:pt>
                <c:pt idx="1162">
                  <c:v>40982.9375</c:v>
                </c:pt>
                <c:pt idx="1163">
                  <c:v>40982.947916666664</c:v>
                </c:pt>
                <c:pt idx="1164">
                  <c:v>40982.958333333343</c:v>
                </c:pt>
                <c:pt idx="1165">
                  <c:v>40982.96875</c:v>
                </c:pt>
                <c:pt idx="1166">
                  <c:v>40982.979166666657</c:v>
                </c:pt>
                <c:pt idx="1167">
                  <c:v>40982.989583333336</c:v>
                </c:pt>
                <c:pt idx="1168">
                  <c:v>40983</c:v>
                </c:pt>
                <c:pt idx="1169">
                  <c:v>40983.010416666664</c:v>
                </c:pt>
                <c:pt idx="1170">
                  <c:v>40983.020833333336</c:v>
                </c:pt>
                <c:pt idx="1171">
                  <c:v>40983.03125</c:v>
                </c:pt>
                <c:pt idx="1172">
                  <c:v>40983.041666666657</c:v>
                </c:pt>
                <c:pt idx="1173">
                  <c:v>40983.052083333336</c:v>
                </c:pt>
                <c:pt idx="1174">
                  <c:v>40983.0625</c:v>
                </c:pt>
                <c:pt idx="1175">
                  <c:v>40983.072916666664</c:v>
                </c:pt>
                <c:pt idx="1176">
                  <c:v>40983.083333333336</c:v>
                </c:pt>
                <c:pt idx="1177">
                  <c:v>40983.093749999993</c:v>
                </c:pt>
                <c:pt idx="1178">
                  <c:v>40983.104166666657</c:v>
                </c:pt>
                <c:pt idx="1179">
                  <c:v>40983.114583333336</c:v>
                </c:pt>
                <c:pt idx="1180">
                  <c:v>40983.124999999993</c:v>
                </c:pt>
                <c:pt idx="1181">
                  <c:v>40983.135416666657</c:v>
                </c:pt>
                <c:pt idx="1182">
                  <c:v>40983.145833333336</c:v>
                </c:pt>
                <c:pt idx="1183">
                  <c:v>40983.156250000007</c:v>
                </c:pt>
                <c:pt idx="1184">
                  <c:v>40983.166666666657</c:v>
                </c:pt>
                <c:pt idx="1185">
                  <c:v>40983.177083333328</c:v>
                </c:pt>
                <c:pt idx="1186">
                  <c:v>40983.1875</c:v>
                </c:pt>
                <c:pt idx="1187">
                  <c:v>40983.197916666657</c:v>
                </c:pt>
                <c:pt idx="1188">
                  <c:v>40983.208333333336</c:v>
                </c:pt>
                <c:pt idx="1189">
                  <c:v>40983.21875</c:v>
                </c:pt>
                <c:pt idx="1190">
                  <c:v>40983.22916666665</c:v>
                </c:pt>
                <c:pt idx="1191">
                  <c:v>40983.239583333328</c:v>
                </c:pt>
                <c:pt idx="1192">
                  <c:v>40983.25</c:v>
                </c:pt>
                <c:pt idx="1193">
                  <c:v>40983.260416666657</c:v>
                </c:pt>
                <c:pt idx="1194">
                  <c:v>40983.270833333336</c:v>
                </c:pt>
                <c:pt idx="1195">
                  <c:v>40983.28125</c:v>
                </c:pt>
                <c:pt idx="1196">
                  <c:v>40983.29166666665</c:v>
                </c:pt>
                <c:pt idx="1197">
                  <c:v>40983.302083333336</c:v>
                </c:pt>
                <c:pt idx="1198">
                  <c:v>40983.312500000007</c:v>
                </c:pt>
                <c:pt idx="1199">
                  <c:v>40983.322916666664</c:v>
                </c:pt>
                <c:pt idx="1200">
                  <c:v>40983.333333333336</c:v>
                </c:pt>
                <c:pt idx="1201">
                  <c:v>40983.34375</c:v>
                </c:pt>
                <c:pt idx="1202">
                  <c:v>40983.354166666664</c:v>
                </c:pt>
                <c:pt idx="1203">
                  <c:v>40983.364583333336</c:v>
                </c:pt>
                <c:pt idx="1204">
                  <c:v>40983.375</c:v>
                </c:pt>
                <c:pt idx="1205">
                  <c:v>40983.385416666664</c:v>
                </c:pt>
                <c:pt idx="1206">
                  <c:v>40983.395833333336</c:v>
                </c:pt>
                <c:pt idx="1207">
                  <c:v>40983.406250000007</c:v>
                </c:pt>
                <c:pt idx="1208">
                  <c:v>40983.416666666664</c:v>
                </c:pt>
                <c:pt idx="1209">
                  <c:v>40983.427083333328</c:v>
                </c:pt>
                <c:pt idx="1210">
                  <c:v>40983.4375</c:v>
                </c:pt>
                <c:pt idx="1211">
                  <c:v>40983.447916666664</c:v>
                </c:pt>
                <c:pt idx="1212">
                  <c:v>40983.458333333343</c:v>
                </c:pt>
                <c:pt idx="1213">
                  <c:v>40983.46875</c:v>
                </c:pt>
                <c:pt idx="1214">
                  <c:v>40983.479166666657</c:v>
                </c:pt>
                <c:pt idx="1215">
                  <c:v>40983.489583333336</c:v>
                </c:pt>
                <c:pt idx="1216">
                  <c:v>40983.5</c:v>
                </c:pt>
                <c:pt idx="1217">
                  <c:v>40983.510416666664</c:v>
                </c:pt>
                <c:pt idx="1218">
                  <c:v>40983.520833333336</c:v>
                </c:pt>
                <c:pt idx="1219">
                  <c:v>40983.53125</c:v>
                </c:pt>
                <c:pt idx="1220">
                  <c:v>40983.541666666657</c:v>
                </c:pt>
                <c:pt idx="1221">
                  <c:v>40983.552083333336</c:v>
                </c:pt>
                <c:pt idx="1222">
                  <c:v>40983.5625</c:v>
                </c:pt>
                <c:pt idx="1223">
                  <c:v>40983.572916666664</c:v>
                </c:pt>
                <c:pt idx="1224">
                  <c:v>40983.583333333336</c:v>
                </c:pt>
                <c:pt idx="1225">
                  <c:v>40983.593749999993</c:v>
                </c:pt>
                <c:pt idx="1226">
                  <c:v>40983.604166666657</c:v>
                </c:pt>
                <c:pt idx="1227">
                  <c:v>40983.614583333336</c:v>
                </c:pt>
                <c:pt idx="1228">
                  <c:v>40983.624999999993</c:v>
                </c:pt>
                <c:pt idx="1229">
                  <c:v>40983.635416666657</c:v>
                </c:pt>
              </c:numCache>
            </c:numRef>
          </c:xVal>
          <c:yVal>
            <c:numRef>
              <c:f>Resume!$E$4:$E$1233</c:f>
              <c:numCache>
                <c:formatCode>General</c:formatCode>
                <c:ptCount val="1230"/>
                <c:pt idx="0">
                  <c:v>22.248999999999995</c:v>
                </c:pt>
                <c:pt idx="1">
                  <c:v>22.161999999999999</c:v>
                </c:pt>
                <c:pt idx="2">
                  <c:v>22.210999999999999</c:v>
                </c:pt>
                <c:pt idx="3">
                  <c:v>22.128</c:v>
                </c:pt>
                <c:pt idx="4">
                  <c:v>22.119000000000003</c:v>
                </c:pt>
                <c:pt idx="5">
                  <c:v>22.106000000000005</c:v>
                </c:pt>
                <c:pt idx="6">
                  <c:v>22.08</c:v>
                </c:pt>
                <c:pt idx="7">
                  <c:v>22.044</c:v>
                </c:pt>
                <c:pt idx="8">
                  <c:v>22.024999999999999</c:v>
                </c:pt>
                <c:pt idx="9">
                  <c:v>21.997999999999998</c:v>
                </c:pt>
                <c:pt idx="10">
                  <c:v>21.991999999999997</c:v>
                </c:pt>
                <c:pt idx="11">
                  <c:v>21.998999999999995</c:v>
                </c:pt>
                <c:pt idx="12">
                  <c:v>21.994999999999997</c:v>
                </c:pt>
                <c:pt idx="13">
                  <c:v>21.978999999999996</c:v>
                </c:pt>
                <c:pt idx="14">
                  <c:v>21.964999999999996</c:v>
                </c:pt>
                <c:pt idx="15">
                  <c:v>21.942999999999998</c:v>
                </c:pt>
                <c:pt idx="16">
                  <c:v>21.9</c:v>
                </c:pt>
                <c:pt idx="17">
                  <c:v>21.869</c:v>
                </c:pt>
                <c:pt idx="18">
                  <c:v>21.856000000000005</c:v>
                </c:pt>
                <c:pt idx="19">
                  <c:v>21.856000000000005</c:v>
                </c:pt>
                <c:pt idx="20">
                  <c:v>21.873999999999999</c:v>
                </c:pt>
                <c:pt idx="21">
                  <c:v>21.887</c:v>
                </c:pt>
                <c:pt idx="22">
                  <c:v>21.898</c:v>
                </c:pt>
                <c:pt idx="23">
                  <c:v>21.905999999999995</c:v>
                </c:pt>
                <c:pt idx="24">
                  <c:v>21.91</c:v>
                </c:pt>
                <c:pt idx="25">
                  <c:v>21.907</c:v>
                </c:pt>
                <c:pt idx="26">
                  <c:v>21.9</c:v>
                </c:pt>
                <c:pt idx="27">
                  <c:v>21.890999999999995</c:v>
                </c:pt>
                <c:pt idx="28">
                  <c:v>21.881999999999998</c:v>
                </c:pt>
                <c:pt idx="29">
                  <c:v>21.867999999999999</c:v>
                </c:pt>
                <c:pt idx="30">
                  <c:v>21.856000000000005</c:v>
                </c:pt>
                <c:pt idx="31">
                  <c:v>21.844000000000001</c:v>
                </c:pt>
                <c:pt idx="32">
                  <c:v>21.831000000000003</c:v>
                </c:pt>
                <c:pt idx="33">
                  <c:v>21.812999999999999</c:v>
                </c:pt>
                <c:pt idx="34">
                  <c:v>21.795999999999996</c:v>
                </c:pt>
                <c:pt idx="35">
                  <c:v>21.794</c:v>
                </c:pt>
                <c:pt idx="36">
                  <c:v>21.798999999999996</c:v>
                </c:pt>
                <c:pt idx="37">
                  <c:v>21.805</c:v>
                </c:pt>
                <c:pt idx="38">
                  <c:v>21.821999999999999</c:v>
                </c:pt>
                <c:pt idx="39">
                  <c:v>21.835999999999999</c:v>
                </c:pt>
                <c:pt idx="40">
                  <c:v>21.855</c:v>
                </c:pt>
                <c:pt idx="41">
                  <c:v>21.876999999999999</c:v>
                </c:pt>
                <c:pt idx="42">
                  <c:v>21.904</c:v>
                </c:pt>
                <c:pt idx="43">
                  <c:v>21.925999999999991</c:v>
                </c:pt>
                <c:pt idx="44">
                  <c:v>21.946999999999996</c:v>
                </c:pt>
                <c:pt idx="45">
                  <c:v>21.991999999999997</c:v>
                </c:pt>
                <c:pt idx="46">
                  <c:v>22.05</c:v>
                </c:pt>
                <c:pt idx="47">
                  <c:v>22.085999999999995</c:v>
                </c:pt>
                <c:pt idx="48">
                  <c:v>22.116000000000003</c:v>
                </c:pt>
                <c:pt idx="49">
                  <c:v>22.091999999999999</c:v>
                </c:pt>
                <c:pt idx="50">
                  <c:v>22.062999999999995</c:v>
                </c:pt>
                <c:pt idx="51">
                  <c:v>22.044</c:v>
                </c:pt>
                <c:pt idx="52">
                  <c:v>22.027999999999999</c:v>
                </c:pt>
                <c:pt idx="53">
                  <c:v>21.856000000000005</c:v>
                </c:pt>
                <c:pt idx="54">
                  <c:v>21.821999999999999</c:v>
                </c:pt>
                <c:pt idx="55">
                  <c:v>21.831000000000003</c:v>
                </c:pt>
                <c:pt idx="56">
                  <c:v>21.82</c:v>
                </c:pt>
                <c:pt idx="57">
                  <c:v>21.818999999999999</c:v>
                </c:pt>
                <c:pt idx="58">
                  <c:v>21.795999999999996</c:v>
                </c:pt>
                <c:pt idx="59">
                  <c:v>21.774000000000001</c:v>
                </c:pt>
                <c:pt idx="60">
                  <c:v>21.763000000000002</c:v>
                </c:pt>
                <c:pt idx="61">
                  <c:v>21.742999999999995</c:v>
                </c:pt>
                <c:pt idx="62">
                  <c:v>21.731999999999999</c:v>
                </c:pt>
                <c:pt idx="63">
                  <c:v>21.716999999999999</c:v>
                </c:pt>
                <c:pt idx="64">
                  <c:v>21.715</c:v>
                </c:pt>
                <c:pt idx="65">
                  <c:v>21.702000000000002</c:v>
                </c:pt>
                <c:pt idx="66">
                  <c:v>21.702000000000002</c:v>
                </c:pt>
                <c:pt idx="67">
                  <c:v>21.699000000000005</c:v>
                </c:pt>
                <c:pt idx="68">
                  <c:v>21.701000000000001</c:v>
                </c:pt>
                <c:pt idx="69">
                  <c:v>21.724</c:v>
                </c:pt>
                <c:pt idx="70">
                  <c:v>21.786999999999995</c:v>
                </c:pt>
                <c:pt idx="71">
                  <c:v>21.797000000000001</c:v>
                </c:pt>
                <c:pt idx="72">
                  <c:v>21.818000000000001</c:v>
                </c:pt>
                <c:pt idx="73">
                  <c:v>21.835000000000001</c:v>
                </c:pt>
                <c:pt idx="74">
                  <c:v>21.961999999999996</c:v>
                </c:pt>
                <c:pt idx="75">
                  <c:v>22.173999999999999</c:v>
                </c:pt>
                <c:pt idx="76">
                  <c:v>22.363</c:v>
                </c:pt>
                <c:pt idx="77">
                  <c:v>22.527999999999999</c:v>
                </c:pt>
                <c:pt idx="78">
                  <c:v>22.655999999999999</c:v>
                </c:pt>
                <c:pt idx="79">
                  <c:v>22.547999999999995</c:v>
                </c:pt>
                <c:pt idx="80">
                  <c:v>22.391999999999999</c:v>
                </c:pt>
                <c:pt idx="81">
                  <c:v>22.268999999999991</c:v>
                </c:pt>
                <c:pt idx="82">
                  <c:v>22.172000000000001</c:v>
                </c:pt>
                <c:pt idx="83">
                  <c:v>22.096</c:v>
                </c:pt>
                <c:pt idx="84">
                  <c:v>22.035</c:v>
                </c:pt>
                <c:pt idx="85">
                  <c:v>21.984999999999996</c:v>
                </c:pt>
                <c:pt idx="86">
                  <c:v>21.939</c:v>
                </c:pt>
                <c:pt idx="87">
                  <c:v>21.896999999999995</c:v>
                </c:pt>
                <c:pt idx="88">
                  <c:v>21.855</c:v>
                </c:pt>
                <c:pt idx="89">
                  <c:v>21.806999999999999</c:v>
                </c:pt>
                <c:pt idx="90">
                  <c:v>21.757999999999999</c:v>
                </c:pt>
                <c:pt idx="91">
                  <c:v>21.715</c:v>
                </c:pt>
                <c:pt idx="92">
                  <c:v>21.672000000000001</c:v>
                </c:pt>
                <c:pt idx="93">
                  <c:v>21.638999999999999</c:v>
                </c:pt>
                <c:pt idx="94">
                  <c:v>21.603000000000005</c:v>
                </c:pt>
                <c:pt idx="95">
                  <c:v>21.567</c:v>
                </c:pt>
                <c:pt idx="96">
                  <c:v>21.532</c:v>
                </c:pt>
                <c:pt idx="97">
                  <c:v>21.5</c:v>
                </c:pt>
                <c:pt idx="98">
                  <c:v>21.47</c:v>
                </c:pt>
                <c:pt idx="99">
                  <c:v>21.433</c:v>
                </c:pt>
                <c:pt idx="100">
                  <c:v>21.4</c:v>
                </c:pt>
                <c:pt idx="101">
                  <c:v>21.378</c:v>
                </c:pt>
                <c:pt idx="102">
                  <c:v>21.347999999999999</c:v>
                </c:pt>
                <c:pt idx="103">
                  <c:v>21.315999999999999</c:v>
                </c:pt>
                <c:pt idx="104">
                  <c:v>21.282999999999998</c:v>
                </c:pt>
                <c:pt idx="105">
                  <c:v>21.260999999999996</c:v>
                </c:pt>
                <c:pt idx="106">
                  <c:v>21.224</c:v>
                </c:pt>
                <c:pt idx="107">
                  <c:v>21.202000000000002</c:v>
                </c:pt>
                <c:pt idx="108">
                  <c:v>21.172000000000001</c:v>
                </c:pt>
                <c:pt idx="109">
                  <c:v>21.151000000000003</c:v>
                </c:pt>
                <c:pt idx="110">
                  <c:v>21.135999999999999</c:v>
                </c:pt>
                <c:pt idx="111">
                  <c:v>21.123000000000001</c:v>
                </c:pt>
                <c:pt idx="112">
                  <c:v>21.111999999999998</c:v>
                </c:pt>
                <c:pt idx="113">
                  <c:v>21.103999999999999</c:v>
                </c:pt>
                <c:pt idx="114">
                  <c:v>21.110000000000003</c:v>
                </c:pt>
                <c:pt idx="115">
                  <c:v>21.126000000000001</c:v>
                </c:pt>
                <c:pt idx="116">
                  <c:v>21.138000000000005</c:v>
                </c:pt>
                <c:pt idx="117">
                  <c:v>21.170999999999999</c:v>
                </c:pt>
                <c:pt idx="118">
                  <c:v>21.189</c:v>
                </c:pt>
                <c:pt idx="119">
                  <c:v>21.21</c:v>
                </c:pt>
                <c:pt idx="120">
                  <c:v>21.224999999999998</c:v>
                </c:pt>
                <c:pt idx="121">
                  <c:v>21.224</c:v>
                </c:pt>
                <c:pt idx="122">
                  <c:v>21.23</c:v>
                </c:pt>
                <c:pt idx="123">
                  <c:v>21.213999999999999</c:v>
                </c:pt>
                <c:pt idx="124">
                  <c:v>21.216999999999999</c:v>
                </c:pt>
                <c:pt idx="125">
                  <c:v>21.221</c:v>
                </c:pt>
                <c:pt idx="126">
                  <c:v>21.216999999999999</c:v>
                </c:pt>
                <c:pt idx="127">
                  <c:v>21.212</c:v>
                </c:pt>
                <c:pt idx="128">
                  <c:v>21.199000000000005</c:v>
                </c:pt>
                <c:pt idx="129">
                  <c:v>21.193999999999999</c:v>
                </c:pt>
                <c:pt idx="130">
                  <c:v>21.184999999999999</c:v>
                </c:pt>
                <c:pt idx="131">
                  <c:v>21.181999999999999</c:v>
                </c:pt>
                <c:pt idx="132">
                  <c:v>21.189</c:v>
                </c:pt>
                <c:pt idx="133">
                  <c:v>21.204999999999995</c:v>
                </c:pt>
                <c:pt idx="134">
                  <c:v>21.227</c:v>
                </c:pt>
                <c:pt idx="135">
                  <c:v>21.25</c:v>
                </c:pt>
                <c:pt idx="136">
                  <c:v>21.276</c:v>
                </c:pt>
                <c:pt idx="137">
                  <c:v>21.3</c:v>
                </c:pt>
                <c:pt idx="138">
                  <c:v>21.331000000000003</c:v>
                </c:pt>
                <c:pt idx="139">
                  <c:v>21.367999999999999</c:v>
                </c:pt>
                <c:pt idx="140">
                  <c:v>21.395</c:v>
                </c:pt>
                <c:pt idx="141">
                  <c:v>21.423999999999996</c:v>
                </c:pt>
                <c:pt idx="142">
                  <c:v>21.456</c:v>
                </c:pt>
                <c:pt idx="143">
                  <c:v>21.484999999999996</c:v>
                </c:pt>
                <c:pt idx="144">
                  <c:v>21.509</c:v>
                </c:pt>
                <c:pt idx="145">
                  <c:v>21.526</c:v>
                </c:pt>
                <c:pt idx="146">
                  <c:v>21.536000000000001</c:v>
                </c:pt>
                <c:pt idx="147">
                  <c:v>21.541</c:v>
                </c:pt>
                <c:pt idx="148">
                  <c:v>21.542000000000002</c:v>
                </c:pt>
                <c:pt idx="149">
                  <c:v>21.542000000000002</c:v>
                </c:pt>
                <c:pt idx="150">
                  <c:v>21.536000000000001</c:v>
                </c:pt>
                <c:pt idx="151">
                  <c:v>21.535</c:v>
                </c:pt>
                <c:pt idx="152">
                  <c:v>21.526</c:v>
                </c:pt>
                <c:pt idx="153">
                  <c:v>21.518000000000001</c:v>
                </c:pt>
                <c:pt idx="154">
                  <c:v>21.506</c:v>
                </c:pt>
                <c:pt idx="155">
                  <c:v>21.498999999999995</c:v>
                </c:pt>
                <c:pt idx="156">
                  <c:v>21.491999999999997</c:v>
                </c:pt>
                <c:pt idx="157">
                  <c:v>21.485999999999997</c:v>
                </c:pt>
                <c:pt idx="158">
                  <c:v>21.479999999999997</c:v>
                </c:pt>
                <c:pt idx="159">
                  <c:v>21.47</c:v>
                </c:pt>
                <c:pt idx="160">
                  <c:v>21.461999999999996</c:v>
                </c:pt>
                <c:pt idx="161">
                  <c:v>21.449000000000002</c:v>
                </c:pt>
                <c:pt idx="162">
                  <c:v>21.437000000000001</c:v>
                </c:pt>
                <c:pt idx="163">
                  <c:v>21.420999999999996</c:v>
                </c:pt>
                <c:pt idx="164">
                  <c:v>21.404999999999998</c:v>
                </c:pt>
                <c:pt idx="165">
                  <c:v>21.381999999999998</c:v>
                </c:pt>
                <c:pt idx="166">
                  <c:v>21.347999999999999</c:v>
                </c:pt>
                <c:pt idx="167">
                  <c:v>21.335999999999999</c:v>
                </c:pt>
                <c:pt idx="168">
                  <c:v>21.32</c:v>
                </c:pt>
                <c:pt idx="169">
                  <c:v>21.306999999999999</c:v>
                </c:pt>
                <c:pt idx="170">
                  <c:v>21.286999999999995</c:v>
                </c:pt>
                <c:pt idx="171">
                  <c:v>21.279</c:v>
                </c:pt>
                <c:pt idx="172">
                  <c:v>21.265999999999991</c:v>
                </c:pt>
                <c:pt idx="173">
                  <c:v>21.25</c:v>
                </c:pt>
                <c:pt idx="174">
                  <c:v>21.23</c:v>
                </c:pt>
                <c:pt idx="175">
                  <c:v>21.21</c:v>
                </c:pt>
                <c:pt idx="176">
                  <c:v>21.187000000000001</c:v>
                </c:pt>
                <c:pt idx="177">
                  <c:v>21.161000000000001</c:v>
                </c:pt>
                <c:pt idx="178">
                  <c:v>21.141999999999999</c:v>
                </c:pt>
                <c:pt idx="179">
                  <c:v>21.111999999999998</c:v>
                </c:pt>
                <c:pt idx="180">
                  <c:v>21.088999999999995</c:v>
                </c:pt>
                <c:pt idx="181">
                  <c:v>21.056000000000001</c:v>
                </c:pt>
                <c:pt idx="182">
                  <c:v>21.033000000000001</c:v>
                </c:pt>
                <c:pt idx="183">
                  <c:v>21.010999999999999</c:v>
                </c:pt>
                <c:pt idx="184">
                  <c:v>20.985999999999997</c:v>
                </c:pt>
                <c:pt idx="185">
                  <c:v>20.957999999999995</c:v>
                </c:pt>
                <c:pt idx="186">
                  <c:v>20.947999999999997</c:v>
                </c:pt>
                <c:pt idx="187">
                  <c:v>20.928999999999991</c:v>
                </c:pt>
                <c:pt idx="188">
                  <c:v>20.904</c:v>
                </c:pt>
                <c:pt idx="189">
                  <c:v>20.882999999999996</c:v>
                </c:pt>
                <c:pt idx="190">
                  <c:v>20.847999999999999</c:v>
                </c:pt>
                <c:pt idx="191">
                  <c:v>20.824999999999999</c:v>
                </c:pt>
                <c:pt idx="192">
                  <c:v>20.803999999999995</c:v>
                </c:pt>
                <c:pt idx="193">
                  <c:v>20.777999999999999</c:v>
                </c:pt>
                <c:pt idx="194">
                  <c:v>20.751999999999999</c:v>
                </c:pt>
                <c:pt idx="195">
                  <c:v>20.73</c:v>
                </c:pt>
                <c:pt idx="196">
                  <c:v>20.702000000000002</c:v>
                </c:pt>
                <c:pt idx="197">
                  <c:v>20.675999999999995</c:v>
                </c:pt>
                <c:pt idx="198">
                  <c:v>20.663</c:v>
                </c:pt>
                <c:pt idx="199">
                  <c:v>20.677000000000003</c:v>
                </c:pt>
                <c:pt idx="200">
                  <c:v>20.704999999999995</c:v>
                </c:pt>
                <c:pt idx="201">
                  <c:v>20.722999999999995</c:v>
                </c:pt>
                <c:pt idx="202">
                  <c:v>20.699000000000005</c:v>
                </c:pt>
                <c:pt idx="203">
                  <c:v>20.677000000000003</c:v>
                </c:pt>
                <c:pt idx="204">
                  <c:v>20.614999999999998</c:v>
                </c:pt>
                <c:pt idx="205">
                  <c:v>20.638000000000005</c:v>
                </c:pt>
                <c:pt idx="206">
                  <c:v>20.693999999999999</c:v>
                </c:pt>
                <c:pt idx="207">
                  <c:v>20.756</c:v>
                </c:pt>
                <c:pt idx="208">
                  <c:v>20.824000000000005</c:v>
                </c:pt>
                <c:pt idx="209">
                  <c:v>20.853999999999999</c:v>
                </c:pt>
                <c:pt idx="210">
                  <c:v>20.879000000000001</c:v>
                </c:pt>
                <c:pt idx="211">
                  <c:v>20.891999999999999</c:v>
                </c:pt>
                <c:pt idx="212">
                  <c:v>20.924999999999997</c:v>
                </c:pt>
                <c:pt idx="213">
                  <c:v>20.946000000000002</c:v>
                </c:pt>
                <c:pt idx="214">
                  <c:v>20.978000000000002</c:v>
                </c:pt>
                <c:pt idx="215">
                  <c:v>21.013999999999999</c:v>
                </c:pt>
                <c:pt idx="216">
                  <c:v>21.045000000000002</c:v>
                </c:pt>
                <c:pt idx="217">
                  <c:v>21.071000000000005</c:v>
                </c:pt>
                <c:pt idx="218">
                  <c:v>21.081</c:v>
                </c:pt>
                <c:pt idx="219">
                  <c:v>21.091999999999999</c:v>
                </c:pt>
                <c:pt idx="220">
                  <c:v>21.096</c:v>
                </c:pt>
                <c:pt idx="221">
                  <c:v>21.103000000000005</c:v>
                </c:pt>
                <c:pt idx="222">
                  <c:v>21.123000000000001</c:v>
                </c:pt>
                <c:pt idx="223">
                  <c:v>21.141999999999999</c:v>
                </c:pt>
                <c:pt idx="224">
                  <c:v>21.158999999999999</c:v>
                </c:pt>
                <c:pt idx="225">
                  <c:v>21.184999999999999</c:v>
                </c:pt>
                <c:pt idx="226">
                  <c:v>21.21</c:v>
                </c:pt>
                <c:pt idx="227">
                  <c:v>21.24</c:v>
                </c:pt>
                <c:pt idx="228">
                  <c:v>21.273</c:v>
                </c:pt>
                <c:pt idx="229">
                  <c:v>21.297000000000001</c:v>
                </c:pt>
                <c:pt idx="230">
                  <c:v>21.331000000000003</c:v>
                </c:pt>
                <c:pt idx="231">
                  <c:v>21.361000000000001</c:v>
                </c:pt>
                <c:pt idx="232">
                  <c:v>21.393999999999995</c:v>
                </c:pt>
                <c:pt idx="233">
                  <c:v>21.427</c:v>
                </c:pt>
                <c:pt idx="234">
                  <c:v>21.454000000000001</c:v>
                </c:pt>
                <c:pt idx="235">
                  <c:v>21.482999999999997</c:v>
                </c:pt>
                <c:pt idx="236">
                  <c:v>21.518999999999995</c:v>
                </c:pt>
                <c:pt idx="237">
                  <c:v>21.509</c:v>
                </c:pt>
                <c:pt idx="238">
                  <c:v>21.518999999999995</c:v>
                </c:pt>
                <c:pt idx="239">
                  <c:v>21.547000000000001</c:v>
                </c:pt>
                <c:pt idx="240">
                  <c:v>21.57</c:v>
                </c:pt>
                <c:pt idx="241">
                  <c:v>21.564999999999998</c:v>
                </c:pt>
                <c:pt idx="242">
                  <c:v>21.548999999999996</c:v>
                </c:pt>
                <c:pt idx="243">
                  <c:v>21.550999999999995</c:v>
                </c:pt>
                <c:pt idx="244">
                  <c:v>21.530999999999999</c:v>
                </c:pt>
                <c:pt idx="245">
                  <c:v>21.536000000000001</c:v>
                </c:pt>
                <c:pt idx="246">
                  <c:v>21.567</c:v>
                </c:pt>
                <c:pt idx="247">
                  <c:v>21.584999999999997</c:v>
                </c:pt>
                <c:pt idx="248">
                  <c:v>21.614000000000004</c:v>
                </c:pt>
                <c:pt idx="249">
                  <c:v>21.658000000000001</c:v>
                </c:pt>
                <c:pt idx="250">
                  <c:v>21.690999999999999</c:v>
                </c:pt>
                <c:pt idx="251">
                  <c:v>21.701000000000001</c:v>
                </c:pt>
                <c:pt idx="252">
                  <c:v>21.721</c:v>
                </c:pt>
                <c:pt idx="253">
                  <c:v>21.766999999999996</c:v>
                </c:pt>
                <c:pt idx="254">
                  <c:v>21.779999999999998</c:v>
                </c:pt>
                <c:pt idx="255">
                  <c:v>21.759999999999998</c:v>
                </c:pt>
                <c:pt idx="256">
                  <c:v>21.690999999999999</c:v>
                </c:pt>
                <c:pt idx="257">
                  <c:v>21.632000000000001</c:v>
                </c:pt>
                <c:pt idx="258">
                  <c:v>21.594000000000001</c:v>
                </c:pt>
                <c:pt idx="259">
                  <c:v>21.56</c:v>
                </c:pt>
                <c:pt idx="260">
                  <c:v>21.541</c:v>
                </c:pt>
                <c:pt idx="261">
                  <c:v>21.529</c:v>
                </c:pt>
                <c:pt idx="262">
                  <c:v>21.596</c:v>
                </c:pt>
                <c:pt idx="263">
                  <c:v>21.652000000000001</c:v>
                </c:pt>
                <c:pt idx="264">
                  <c:v>21.669</c:v>
                </c:pt>
                <c:pt idx="265">
                  <c:v>21.658999999999999</c:v>
                </c:pt>
                <c:pt idx="266">
                  <c:v>21.681000000000001</c:v>
                </c:pt>
                <c:pt idx="267">
                  <c:v>21.655999999999999</c:v>
                </c:pt>
                <c:pt idx="268">
                  <c:v>21.591000000000001</c:v>
                </c:pt>
                <c:pt idx="269">
                  <c:v>21.529</c:v>
                </c:pt>
                <c:pt idx="270">
                  <c:v>21.482999999999997</c:v>
                </c:pt>
                <c:pt idx="271">
                  <c:v>21.439999999999998</c:v>
                </c:pt>
                <c:pt idx="272">
                  <c:v>21.420999999999996</c:v>
                </c:pt>
                <c:pt idx="273">
                  <c:v>21.402999999999995</c:v>
                </c:pt>
                <c:pt idx="274">
                  <c:v>21.390999999999995</c:v>
                </c:pt>
                <c:pt idx="275">
                  <c:v>21.373999999999999</c:v>
                </c:pt>
                <c:pt idx="276">
                  <c:v>21.358000000000001</c:v>
                </c:pt>
                <c:pt idx="277">
                  <c:v>21.332000000000001</c:v>
                </c:pt>
                <c:pt idx="278">
                  <c:v>21.306000000000001</c:v>
                </c:pt>
                <c:pt idx="279">
                  <c:v>21.310000000000002</c:v>
                </c:pt>
                <c:pt idx="280">
                  <c:v>21.407</c:v>
                </c:pt>
                <c:pt idx="281">
                  <c:v>21.491999999999997</c:v>
                </c:pt>
                <c:pt idx="282">
                  <c:v>21.49</c:v>
                </c:pt>
                <c:pt idx="283">
                  <c:v>21.45</c:v>
                </c:pt>
                <c:pt idx="284">
                  <c:v>21.393999999999995</c:v>
                </c:pt>
                <c:pt idx="285">
                  <c:v>21.361000000000001</c:v>
                </c:pt>
                <c:pt idx="286">
                  <c:v>21.32</c:v>
                </c:pt>
                <c:pt idx="287">
                  <c:v>21.29</c:v>
                </c:pt>
                <c:pt idx="288">
                  <c:v>21.260999999999996</c:v>
                </c:pt>
                <c:pt idx="289">
                  <c:v>21.23</c:v>
                </c:pt>
                <c:pt idx="290">
                  <c:v>21.192</c:v>
                </c:pt>
                <c:pt idx="291">
                  <c:v>21.164999999999999</c:v>
                </c:pt>
                <c:pt idx="292">
                  <c:v>21.143000000000001</c:v>
                </c:pt>
                <c:pt idx="293">
                  <c:v>21.119000000000003</c:v>
                </c:pt>
                <c:pt idx="294">
                  <c:v>21.093</c:v>
                </c:pt>
                <c:pt idx="295">
                  <c:v>21.071000000000005</c:v>
                </c:pt>
                <c:pt idx="296">
                  <c:v>21.047000000000001</c:v>
                </c:pt>
                <c:pt idx="297">
                  <c:v>21.030999999999999</c:v>
                </c:pt>
                <c:pt idx="298">
                  <c:v>21.016999999999999</c:v>
                </c:pt>
                <c:pt idx="299">
                  <c:v>20.997</c:v>
                </c:pt>
                <c:pt idx="300">
                  <c:v>20.978999999999996</c:v>
                </c:pt>
                <c:pt idx="301">
                  <c:v>20.971</c:v>
                </c:pt>
                <c:pt idx="302">
                  <c:v>20.962999999999997</c:v>
                </c:pt>
                <c:pt idx="303">
                  <c:v>20.962999999999997</c:v>
                </c:pt>
                <c:pt idx="304">
                  <c:v>20.975999999999996</c:v>
                </c:pt>
                <c:pt idx="305">
                  <c:v>21.001999999999999</c:v>
                </c:pt>
                <c:pt idx="306">
                  <c:v>21.027999999999999</c:v>
                </c:pt>
                <c:pt idx="307">
                  <c:v>21.053999999999995</c:v>
                </c:pt>
                <c:pt idx="308">
                  <c:v>21.077000000000005</c:v>
                </c:pt>
                <c:pt idx="309">
                  <c:v>21.093</c:v>
                </c:pt>
                <c:pt idx="310">
                  <c:v>21.1</c:v>
                </c:pt>
                <c:pt idx="311">
                  <c:v>21.109000000000005</c:v>
                </c:pt>
                <c:pt idx="312">
                  <c:v>21.113000000000003</c:v>
                </c:pt>
                <c:pt idx="313">
                  <c:v>21.111999999999998</c:v>
                </c:pt>
                <c:pt idx="314">
                  <c:v>21.110000000000003</c:v>
                </c:pt>
                <c:pt idx="315">
                  <c:v>21.099</c:v>
                </c:pt>
                <c:pt idx="316">
                  <c:v>21.091999999999999</c:v>
                </c:pt>
                <c:pt idx="317">
                  <c:v>21.08</c:v>
                </c:pt>
                <c:pt idx="318">
                  <c:v>21.073</c:v>
                </c:pt>
                <c:pt idx="319">
                  <c:v>21.077000000000005</c:v>
                </c:pt>
                <c:pt idx="320">
                  <c:v>21.073</c:v>
                </c:pt>
                <c:pt idx="321">
                  <c:v>21.084</c:v>
                </c:pt>
                <c:pt idx="322">
                  <c:v>21.097000000000001</c:v>
                </c:pt>
                <c:pt idx="323">
                  <c:v>21.110000000000003</c:v>
                </c:pt>
                <c:pt idx="324">
                  <c:v>21.130000000000003</c:v>
                </c:pt>
                <c:pt idx="325">
                  <c:v>21.148</c:v>
                </c:pt>
                <c:pt idx="326">
                  <c:v>21.170999999999999</c:v>
                </c:pt>
                <c:pt idx="327">
                  <c:v>21.190999999999999</c:v>
                </c:pt>
                <c:pt idx="328">
                  <c:v>21.204000000000001</c:v>
                </c:pt>
                <c:pt idx="329">
                  <c:v>21.222999999999995</c:v>
                </c:pt>
                <c:pt idx="330">
                  <c:v>21.245999999999995</c:v>
                </c:pt>
                <c:pt idx="331">
                  <c:v>21.27</c:v>
                </c:pt>
                <c:pt idx="332">
                  <c:v>21.292999999999996</c:v>
                </c:pt>
                <c:pt idx="333">
                  <c:v>21.32</c:v>
                </c:pt>
                <c:pt idx="334">
                  <c:v>21.344999999999999</c:v>
                </c:pt>
                <c:pt idx="335">
                  <c:v>21.414000000000001</c:v>
                </c:pt>
                <c:pt idx="336">
                  <c:v>21.456</c:v>
                </c:pt>
                <c:pt idx="337">
                  <c:v>21.482999999999997</c:v>
                </c:pt>
                <c:pt idx="338">
                  <c:v>21.507999999999999</c:v>
                </c:pt>
                <c:pt idx="339">
                  <c:v>21.512</c:v>
                </c:pt>
                <c:pt idx="340">
                  <c:v>21.481999999999996</c:v>
                </c:pt>
                <c:pt idx="341">
                  <c:v>21.452999999999996</c:v>
                </c:pt>
                <c:pt idx="342">
                  <c:v>21.427</c:v>
                </c:pt>
                <c:pt idx="343">
                  <c:v>21.407999999999998</c:v>
                </c:pt>
                <c:pt idx="344">
                  <c:v>21.396999999999995</c:v>
                </c:pt>
                <c:pt idx="345">
                  <c:v>21.375</c:v>
                </c:pt>
                <c:pt idx="346">
                  <c:v>21.367000000000001</c:v>
                </c:pt>
                <c:pt idx="347">
                  <c:v>21.353999999999999</c:v>
                </c:pt>
                <c:pt idx="348">
                  <c:v>21.335000000000001</c:v>
                </c:pt>
                <c:pt idx="349">
                  <c:v>21.332999999999995</c:v>
                </c:pt>
                <c:pt idx="350">
                  <c:v>21.335000000000001</c:v>
                </c:pt>
                <c:pt idx="351">
                  <c:v>21.367000000000001</c:v>
                </c:pt>
                <c:pt idx="352">
                  <c:v>21.355</c:v>
                </c:pt>
                <c:pt idx="353">
                  <c:v>21.329000000000001</c:v>
                </c:pt>
                <c:pt idx="354">
                  <c:v>21.324999999999999</c:v>
                </c:pt>
                <c:pt idx="355">
                  <c:v>21.321999999999999</c:v>
                </c:pt>
                <c:pt idx="356">
                  <c:v>21.297000000000001</c:v>
                </c:pt>
                <c:pt idx="357">
                  <c:v>21.260999999999996</c:v>
                </c:pt>
                <c:pt idx="358">
                  <c:v>21.234999999999999</c:v>
                </c:pt>
                <c:pt idx="359">
                  <c:v>21.216999999999999</c:v>
                </c:pt>
                <c:pt idx="360">
                  <c:v>21.204999999999995</c:v>
                </c:pt>
                <c:pt idx="361">
                  <c:v>21.222999999999995</c:v>
                </c:pt>
                <c:pt idx="362">
                  <c:v>21.245999999999995</c:v>
                </c:pt>
                <c:pt idx="363">
                  <c:v>21.233000000000001</c:v>
                </c:pt>
                <c:pt idx="364">
                  <c:v>21.215</c:v>
                </c:pt>
                <c:pt idx="365">
                  <c:v>21.198</c:v>
                </c:pt>
                <c:pt idx="366">
                  <c:v>21.181000000000001</c:v>
                </c:pt>
                <c:pt idx="367">
                  <c:v>21.166</c:v>
                </c:pt>
                <c:pt idx="368">
                  <c:v>21.151000000000003</c:v>
                </c:pt>
                <c:pt idx="369">
                  <c:v>21.135000000000005</c:v>
                </c:pt>
                <c:pt idx="370">
                  <c:v>21.116000000000003</c:v>
                </c:pt>
                <c:pt idx="371">
                  <c:v>21.096</c:v>
                </c:pt>
                <c:pt idx="372">
                  <c:v>21.07</c:v>
                </c:pt>
                <c:pt idx="373">
                  <c:v>21.05</c:v>
                </c:pt>
                <c:pt idx="374">
                  <c:v>21.027999999999999</c:v>
                </c:pt>
                <c:pt idx="375">
                  <c:v>21.021000000000001</c:v>
                </c:pt>
                <c:pt idx="376">
                  <c:v>20.994999999999997</c:v>
                </c:pt>
                <c:pt idx="377">
                  <c:v>20.974999999999998</c:v>
                </c:pt>
                <c:pt idx="378">
                  <c:v>20.957999999999995</c:v>
                </c:pt>
                <c:pt idx="379">
                  <c:v>20.942999999999998</c:v>
                </c:pt>
                <c:pt idx="380">
                  <c:v>20.927</c:v>
                </c:pt>
                <c:pt idx="381">
                  <c:v>20.93</c:v>
                </c:pt>
                <c:pt idx="382">
                  <c:v>20.934999999999999</c:v>
                </c:pt>
                <c:pt idx="383">
                  <c:v>20.922999999999991</c:v>
                </c:pt>
                <c:pt idx="384">
                  <c:v>20.919</c:v>
                </c:pt>
                <c:pt idx="385">
                  <c:v>20.907</c:v>
                </c:pt>
                <c:pt idx="386">
                  <c:v>20.9</c:v>
                </c:pt>
                <c:pt idx="387">
                  <c:v>20.899000000000001</c:v>
                </c:pt>
                <c:pt idx="388">
                  <c:v>20.899000000000001</c:v>
                </c:pt>
                <c:pt idx="389">
                  <c:v>20.905999999999995</c:v>
                </c:pt>
                <c:pt idx="390">
                  <c:v>20.967999999999996</c:v>
                </c:pt>
                <c:pt idx="391">
                  <c:v>21.087</c:v>
                </c:pt>
                <c:pt idx="392">
                  <c:v>21.181999999999999</c:v>
                </c:pt>
                <c:pt idx="393">
                  <c:v>21.224</c:v>
                </c:pt>
                <c:pt idx="394">
                  <c:v>21.215</c:v>
                </c:pt>
                <c:pt idx="395">
                  <c:v>21.155999999999999</c:v>
                </c:pt>
                <c:pt idx="396">
                  <c:v>21.091999999999999</c:v>
                </c:pt>
                <c:pt idx="397">
                  <c:v>21.027999999999999</c:v>
                </c:pt>
                <c:pt idx="398">
                  <c:v>20.978000000000002</c:v>
                </c:pt>
                <c:pt idx="399">
                  <c:v>20.944999999999997</c:v>
                </c:pt>
                <c:pt idx="400">
                  <c:v>20.919999999999998</c:v>
                </c:pt>
                <c:pt idx="401">
                  <c:v>20.896999999999995</c:v>
                </c:pt>
                <c:pt idx="402">
                  <c:v>20.888999999999996</c:v>
                </c:pt>
                <c:pt idx="403">
                  <c:v>20.884</c:v>
                </c:pt>
                <c:pt idx="404">
                  <c:v>20.884</c:v>
                </c:pt>
                <c:pt idx="405">
                  <c:v>20.882999999999996</c:v>
                </c:pt>
                <c:pt idx="406">
                  <c:v>20.887</c:v>
                </c:pt>
                <c:pt idx="407">
                  <c:v>20.896999999999995</c:v>
                </c:pt>
                <c:pt idx="408">
                  <c:v>20.908999999999995</c:v>
                </c:pt>
                <c:pt idx="409">
                  <c:v>20.922999999999991</c:v>
                </c:pt>
                <c:pt idx="410">
                  <c:v>20.913</c:v>
                </c:pt>
                <c:pt idx="411">
                  <c:v>20.887</c:v>
                </c:pt>
                <c:pt idx="412">
                  <c:v>20.866</c:v>
                </c:pt>
                <c:pt idx="413">
                  <c:v>20.844999999999999</c:v>
                </c:pt>
                <c:pt idx="414">
                  <c:v>20.824000000000005</c:v>
                </c:pt>
                <c:pt idx="415">
                  <c:v>20.803999999999995</c:v>
                </c:pt>
                <c:pt idx="416">
                  <c:v>20.794</c:v>
                </c:pt>
                <c:pt idx="417">
                  <c:v>20.785999999999998</c:v>
                </c:pt>
                <c:pt idx="418">
                  <c:v>20.787999999999997</c:v>
                </c:pt>
                <c:pt idx="419">
                  <c:v>20.797999999999995</c:v>
                </c:pt>
                <c:pt idx="420">
                  <c:v>20.808</c:v>
                </c:pt>
                <c:pt idx="421">
                  <c:v>20.817000000000004</c:v>
                </c:pt>
                <c:pt idx="422">
                  <c:v>20.834000000000003</c:v>
                </c:pt>
                <c:pt idx="423">
                  <c:v>20.847999999999999</c:v>
                </c:pt>
                <c:pt idx="424">
                  <c:v>20.864000000000001</c:v>
                </c:pt>
                <c:pt idx="425">
                  <c:v>20.887</c:v>
                </c:pt>
                <c:pt idx="426">
                  <c:v>20.905999999999995</c:v>
                </c:pt>
                <c:pt idx="427">
                  <c:v>20.916</c:v>
                </c:pt>
                <c:pt idx="428">
                  <c:v>20.939999999999998</c:v>
                </c:pt>
                <c:pt idx="429">
                  <c:v>20.964999999999996</c:v>
                </c:pt>
                <c:pt idx="430">
                  <c:v>20.975999999999996</c:v>
                </c:pt>
                <c:pt idx="431">
                  <c:v>21.021999999999995</c:v>
                </c:pt>
                <c:pt idx="432">
                  <c:v>21.096</c:v>
                </c:pt>
                <c:pt idx="433">
                  <c:v>21.135999999999999</c:v>
                </c:pt>
                <c:pt idx="434">
                  <c:v>21.145</c:v>
                </c:pt>
                <c:pt idx="435">
                  <c:v>21.138999999999999</c:v>
                </c:pt>
                <c:pt idx="436">
                  <c:v>21.103999999999999</c:v>
                </c:pt>
                <c:pt idx="437">
                  <c:v>21.088999999999995</c:v>
                </c:pt>
                <c:pt idx="438">
                  <c:v>21.07</c:v>
                </c:pt>
                <c:pt idx="439">
                  <c:v>21.062999999999995</c:v>
                </c:pt>
                <c:pt idx="440">
                  <c:v>21.044</c:v>
                </c:pt>
                <c:pt idx="441">
                  <c:v>21.02</c:v>
                </c:pt>
                <c:pt idx="442">
                  <c:v>20.997</c:v>
                </c:pt>
                <c:pt idx="443">
                  <c:v>20.971</c:v>
                </c:pt>
                <c:pt idx="444">
                  <c:v>20.954999999999995</c:v>
                </c:pt>
                <c:pt idx="445">
                  <c:v>20.933</c:v>
                </c:pt>
                <c:pt idx="446">
                  <c:v>20.921999999999997</c:v>
                </c:pt>
                <c:pt idx="447">
                  <c:v>20.919</c:v>
                </c:pt>
                <c:pt idx="448">
                  <c:v>20.927</c:v>
                </c:pt>
                <c:pt idx="449">
                  <c:v>20.931999999999999</c:v>
                </c:pt>
                <c:pt idx="450">
                  <c:v>20.931999999999999</c:v>
                </c:pt>
                <c:pt idx="451">
                  <c:v>20.928999999999991</c:v>
                </c:pt>
                <c:pt idx="452">
                  <c:v>20.946000000000002</c:v>
                </c:pt>
                <c:pt idx="453">
                  <c:v>20.95</c:v>
                </c:pt>
                <c:pt idx="454">
                  <c:v>20.959</c:v>
                </c:pt>
                <c:pt idx="455">
                  <c:v>20.962999999999997</c:v>
                </c:pt>
                <c:pt idx="456">
                  <c:v>20.965999999999998</c:v>
                </c:pt>
                <c:pt idx="457">
                  <c:v>20.959</c:v>
                </c:pt>
                <c:pt idx="458">
                  <c:v>20.947999999999997</c:v>
                </c:pt>
                <c:pt idx="459">
                  <c:v>20.952999999999996</c:v>
                </c:pt>
                <c:pt idx="460">
                  <c:v>21.056999999999999</c:v>
                </c:pt>
                <c:pt idx="461">
                  <c:v>21.103999999999999</c:v>
                </c:pt>
                <c:pt idx="462">
                  <c:v>21.138000000000005</c:v>
                </c:pt>
                <c:pt idx="463">
                  <c:v>21.129000000000001</c:v>
                </c:pt>
                <c:pt idx="464">
                  <c:v>21.093</c:v>
                </c:pt>
                <c:pt idx="465">
                  <c:v>21.058</c:v>
                </c:pt>
                <c:pt idx="466">
                  <c:v>21.024000000000001</c:v>
                </c:pt>
                <c:pt idx="467">
                  <c:v>20.991</c:v>
                </c:pt>
                <c:pt idx="468">
                  <c:v>20.960999999999995</c:v>
                </c:pt>
                <c:pt idx="469">
                  <c:v>20.959</c:v>
                </c:pt>
                <c:pt idx="470">
                  <c:v>20.952000000000002</c:v>
                </c:pt>
                <c:pt idx="471">
                  <c:v>20.947999999999997</c:v>
                </c:pt>
                <c:pt idx="472">
                  <c:v>20.933</c:v>
                </c:pt>
                <c:pt idx="473">
                  <c:v>20.908999999999995</c:v>
                </c:pt>
                <c:pt idx="474">
                  <c:v>20.893000000000001</c:v>
                </c:pt>
                <c:pt idx="475">
                  <c:v>20.876000000000001</c:v>
                </c:pt>
                <c:pt idx="476">
                  <c:v>20.853999999999999</c:v>
                </c:pt>
                <c:pt idx="477">
                  <c:v>20.830000000000002</c:v>
                </c:pt>
                <c:pt idx="478">
                  <c:v>20.808</c:v>
                </c:pt>
                <c:pt idx="479">
                  <c:v>20.792000000000002</c:v>
                </c:pt>
                <c:pt idx="480">
                  <c:v>20.791</c:v>
                </c:pt>
                <c:pt idx="481">
                  <c:v>20.771999999999995</c:v>
                </c:pt>
                <c:pt idx="482">
                  <c:v>20.757999999999999</c:v>
                </c:pt>
                <c:pt idx="483">
                  <c:v>20.738</c:v>
                </c:pt>
                <c:pt idx="484">
                  <c:v>20.719000000000001</c:v>
                </c:pt>
                <c:pt idx="485">
                  <c:v>20.696999999999999</c:v>
                </c:pt>
                <c:pt idx="486">
                  <c:v>20.675999999999995</c:v>
                </c:pt>
                <c:pt idx="487">
                  <c:v>20.654000000000003</c:v>
                </c:pt>
                <c:pt idx="488">
                  <c:v>20.638000000000005</c:v>
                </c:pt>
                <c:pt idx="489">
                  <c:v>20.614000000000004</c:v>
                </c:pt>
                <c:pt idx="490">
                  <c:v>20.584999999999997</c:v>
                </c:pt>
                <c:pt idx="491">
                  <c:v>20.555</c:v>
                </c:pt>
                <c:pt idx="492">
                  <c:v>20.529</c:v>
                </c:pt>
                <c:pt idx="493">
                  <c:v>20.515999999999995</c:v>
                </c:pt>
                <c:pt idx="494">
                  <c:v>20.5</c:v>
                </c:pt>
                <c:pt idx="495">
                  <c:v>20.498999999999995</c:v>
                </c:pt>
                <c:pt idx="496">
                  <c:v>20.501999999999999</c:v>
                </c:pt>
                <c:pt idx="497">
                  <c:v>20.512</c:v>
                </c:pt>
                <c:pt idx="498">
                  <c:v>20.518999999999995</c:v>
                </c:pt>
                <c:pt idx="499">
                  <c:v>20.527999999999999</c:v>
                </c:pt>
                <c:pt idx="500">
                  <c:v>20.538</c:v>
                </c:pt>
                <c:pt idx="501">
                  <c:v>20.553999999999995</c:v>
                </c:pt>
                <c:pt idx="502">
                  <c:v>20.567999999999998</c:v>
                </c:pt>
                <c:pt idx="503">
                  <c:v>20.581</c:v>
                </c:pt>
                <c:pt idx="504">
                  <c:v>20.597000000000001</c:v>
                </c:pt>
                <c:pt idx="505">
                  <c:v>20.608000000000001</c:v>
                </c:pt>
                <c:pt idx="506">
                  <c:v>20.606999999999999</c:v>
                </c:pt>
                <c:pt idx="507">
                  <c:v>20.602</c:v>
                </c:pt>
                <c:pt idx="508">
                  <c:v>20.594000000000001</c:v>
                </c:pt>
                <c:pt idx="509">
                  <c:v>20.587999999999997</c:v>
                </c:pt>
                <c:pt idx="510">
                  <c:v>20.587999999999997</c:v>
                </c:pt>
                <c:pt idx="511">
                  <c:v>20.591999999999999</c:v>
                </c:pt>
                <c:pt idx="512">
                  <c:v>20.600999999999999</c:v>
                </c:pt>
                <c:pt idx="513">
                  <c:v>20.611000000000004</c:v>
                </c:pt>
                <c:pt idx="514">
                  <c:v>20.620999999999999</c:v>
                </c:pt>
                <c:pt idx="515">
                  <c:v>20.637000000000004</c:v>
                </c:pt>
                <c:pt idx="516">
                  <c:v>20.650000000000002</c:v>
                </c:pt>
                <c:pt idx="517">
                  <c:v>20.673999999999999</c:v>
                </c:pt>
                <c:pt idx="518">
                  <c:v>20.689</c:v>
                </c:pt>
                <c:pt idx="519">
                  <c:v>20.709</c:v>
                </c:pt>
                <c:pt idx="520">
                  <c:v>20.728999999999996</c:v>
                </c:pt>
                <c:pt idx="521">
                  <c:v>20.747999999999998</c:v>
                </c:pt>
                <c:pt idx="522">
                  <c:v>20.768999999999991</c:v>
                </c:pt>
                <c:pt idx="523">
                  <c:v>20.788999999999998</c:v>
                </c:pt>
                <c:pt idx="524">
                  <c:v>20.808</c:v>
                </c:pt>
                <c:pt idx="525">
                  <c:v>20.827000000000005</c:v>
                </c:pt>
                <c:pt idx="526">
                  <c:v>20.853999999999999</c:v>
                </c:pt>
                <c:pt idx="527">
                  <c:v>20.913</c:v>
                </c:pt>
                <c:pt idx="528">
                  <c:v>20.981999999999996</c:v>
                </c:pt>
                <c:pt idx="529">
                  <c:v>21.018000000000001</c:v>
                </c:pt>
                <c:pt idx="530">
                  <c:v>21.038</c:v>
                </c:pt>
                <c:pt idx="531">
                  <c:v>21.071000000000005</c:v>
                </c:pt>
                <c:pt idx="532">
                  <c:v>21.053000000000001</c:v>
                </c:pt>
                <c:pt idx="533">
                  <c:v>21.027000000000001</c:v>
                </c:pt>
                <c:pt idx="534">
                  <c:v>21.004999999999999</c:v>
                </c:pt>
                <c:pt idx="535">
                  <c:v>21.001000000000001</c:v>
                </c:pt>
                <c:pt idx="536">
                  <c:v>21.021000000000001</c:v>
                </c:pt>
                <c:pt idx="537">
                  <c:v>21.045000000000002</c:v>
                </c:pt>
                <c:pt idx="538">
                  <c:v>21.111999999999998</c:v>
                </c:pt>
                <c:pt idx="539">
                  <c:v>21.126000000000001</c:v>
                </c:pt>
                <c:pt idx="540">
                  <c:v>21.145</c:v>
                </c:pt>
                <c:pt idx="541">
                  <c:v>21.184999999999999</c:v>
                </c:pt>
                <c:pt idx="542">
                  <c:v>21.23</c:v>
                </c:pt>
                <c:pt idx="543">
                  <c:v>21.196999999999999</c:v>
                </c:pt>
                <c:pt idx="544">
                  <c:v>21.178999999999995</c:v>
                </c:pt>
                <c:pt idx="545">
                  <c:v>21.146000000000001</c:v>
                </c:pt>
                <c:pt idx="546">
                  <c:v>21.099</c:v>
                </c:pt>
                <c:pt idx="547">
                  <c:v>21.065999999999995</c:v>
                </c:pt>
                <c:pt idx="548">
                  <c:v>21.04</c:v>
                </c:pt>
                <c:pt idx="549">
                  <c:v>21.073</c:v>
                </c:pt>
                <c:pt idx="550">
                  <c:v>21.187999999999999</c:v>
                </c:pt>
                <c:pt idx="551">
                  <c:v>21.364000000000001</c:v>
                </c:pt>
                <c:pt idx="552">
                  <c:v>21.472999999999995</c:v>
                </c:pt>
                <c:pt idx="553">
                  <c:v>21.617000000000004</c:v>
                </c:pt>
                <c:pt idx="554">
                  <c:v>21.731000000000005</c:v>
                </c:pt>
                <c:pt idx="555">
                  <c:v>21.632999999999999</c:v>
                </c:pt>
                <c:pt idx="556">
                  <c:v>21.545000000000002</c:v>
                </c:pt>
                <c:pt idx="557">
                  <c:v>21.449000000000002</c:v>
                </c:pt>
                <c:pt idx="558">
                  <c:v>21.344999999999999</c:v>
                </c:pt>
                <c:pt idx="559">
                  <c:v>21.263000000000002</c:v>
                </c:pt>
                <c:pt idx="560">
                  <c:v>21.198</c:v>
                </c:pt>
                <c:pt idx="561">
                  <c:v>21.152000000000001</c:v>
                </c:pt>
                <c:pt idx="562">
                  <c:v>21.106000000000005</c:v>
                </c:pt>
                <c:pt idx="563">
                  <c:v>21.064</c:v>
                </c:pt>
                <c:pt idx="564">
                  <c:v>21.03</c:v>
                </c:pt>
                <c:pt idx="565">
                  <c:v>21.012</c:v>
                </c:pt>
                <c:pt idx="566">
                  <c:v>21.018000000000001</c:v>
                </c:pt>
                <c:pt idx="567">
                  <c:v>21.033000000000001</c:v>
                </c:pt>
                <c:pt idx="568">
                  <c:v>21.027000000000001</c:v>
                </c:pt>
                <c:pt idx="569">
                  <c:v>21.016999999999999</c:v>
                </c:pt>
                <c:pt idx="570">
                  <c:v>20.994</c:v>
                </c:pt>
                <c:pt idx="571">
                  <c:v>20.959</c:v>
                </c:pt>
                <c:pt idx="572">
                  <c:v>20.924999999999997</c:v>
                </c:pt>
                <c:pt idx="573">
                  <c:v>20.902999999999995</c:v>
                </c:pt>
                <c:pt idx="574">
                  <c:v>20.89</c:v>
                </c:pt>
                <c:pt idx="575">
                  <c:v>20.911999999999999</c:v>
                </c:pt>
                <c:pt idx="576">
                  <c:v>20.896999999999995</c:v>
                </c:pt>
                <c:pt idx="577">
                  <c:v>20.88</c:v>
                </c:pt>
                <c:pt idx="578">
                  <c:v>20.853000000000005</c:v>
                </c:pt>
                <c:pt idx="579">
                  <c:v>20.873999999999999</c:v>
                </c:pt>
                <c:pt idx="580">
                  <c:v>20.984000000000002</c:v>
                </c:pt>
                <c:pt idx="581">
                  <c:v>21.004999999999999</c:v>
                </c:pt>
                <c:pt idx="582">
                  <c:v>21.009</c:v>
                </c:pt>
                <c:pt idx="583">
                  <c:v>20.984000000000002</c:v>
                </c:pt>
                <c:pt idx="584">
                  <c:v>20.978000000000002</c:v>
                </c:pt>
                <c:pt idx="585">
                  <c:v>20.975999999999996</c:v>
                </c:pt>
                <c:pt idx="586">
                  <c:v>20.974</c:v>
                </c:pt>
                <c:pt idx="587">
                  <c:v>20.921999999999997</c:v>
                </c:pt>
                <c:pt idx="588">
                  <c:v>20.89</c:v>
                </c:pt>
                <c:pt idx="589">
                  <c:v>20.858000000000001</c:v>
                </c:pt>
                <c:pt idx="590">
                  <c:v>20.827999999999999</c:v>
                </c:pt>
                <c:pt idx="591">
                  <c:v>20.811000000000003</c:v>
                </c:pt>
                <c:pt idx="592">
                  <c:v>20.784999999999997</c:v>
                </c:pt>
                <c:pt idx="593">
                  <c:v>20.763000000000002</c:v>
                </c:pt>
                <c:pt idx="594">
                  <c:v>20.741999999999997</c:v>
                </c:pt>
                <c:pt idx="595">
                  <c:v>20.73</c:v>
                </c:pt>
                <c:pt idx="596">
                  <c:v>20.722999999999995</c:v>
                </c:pt>
                <c:pt idx="597">
                  <c:v>20.733000000000001</c:v>
                </c:pt>
                <c:pt idx="598">
                  <c:v>20.739000000000001</c:v>
                </c:pt>
                <c:pt idx="599">
                  <c:v>20.747999999999998</c:v>
                </c:pt>
                <c:pt idx="600">
                  <c:v>20.751999999999999</c:v>
                </c:pt>
                <c:pt idx="601">
                  <c:v>20.756</c:v>
                </c:pt>
                <c:pt idx="602">
                  <c:v>20.751000000000001</c:v>
                </c:pt>
                <c:pt idx="603">
                  <c:v>20.744999999999997</c:v>
                </c:pt>
                <c:pt idx="604">
                  <c:v>20.734999999999999</c:v>
                </c:pt>
                <c:pt idx="605">
                  <c:v>20.721999999999998</c:v>
                </c:pt>
                <c:pt idx="606">
                  <c:v>20.716000000000001</c:v>
                </c:pt>
                <c:pt idx="607">
                  <c:v>20.7</c:v>
                </c:pt>
                <c:pt idx="608">
                  <c:v>20.686</c:v>
                </c:pt>
                <c:pt idx="609">
                  <c:v>20.672999999999995</c:v>
                </c:pt>
                <c:pt idx="610">
                  <c:v>20.67</c:v>
                </c:pt>
                <c:pt idx="611">
                  <c:v>20.67</c:v>
                </c:pt>
                <c:pt idx="612">
                  <c:v>20.68</c:v>
                </c:pt>
                <c:pt idx="613">
                  <c:v>20.693999999999999</c:v>
                </c:pt>
                <c:pt idx="614">
                  <c:v>20.71</c:v>
                </c:pt>
                <c:pt idx="615">
                  <c:v>20.731999999999999</c:v>
                </c:pt>
                <c:pt idx="616">
                  <c:v>20.748999999999995</c:v>
                </c:pt>
                <c:pt idx="617">
                  <c:v>20.776</c:v>
                </c:pt>
                <c:pt idx="618">
                  <c:v>20.802</c:v>
                </c:pt>
                <c:pt idx="619">
                  <c:v>20.827999999999999</c:v>
                </c:pt>
                <c:pt idx="620">
                  <c:v>20.856999999999999</c:v>
                </c:pt>
                <c:pt idx="621">
                  <c:v>20.885999999999996</c:v>
                </c:pt>
                <c:pt idx="622">
                  <c:v>20.924999999999997</c:v>
                </c:pt>
                <c:pt idx="623">
                  <c:v>20.991</c:v>
                </c:pt>
                <c:pt idx="624">
                  <c:v>21.06</c:v>
                </c:pt>
                <c:pt idx="625">
                  <c:v>21.116000000000003</c:v>
                </c:pt>
                <c:pt idx="626">
                  <c:v>21.145</c:v>
                </c:pt>
                <c:pt idx="627">
                  <c:v>21.184000000000001</c:v>
                </c:pt>
                <c:pt idx="628">
                  <c:v>21.155000000000001</c:v>
                </c:pt>
                <c:pt idx="629">
                  <c:v>21.12</c:v>
                </c:pt>
                <c:pt idx="630">
                  <c:v>21.096</c:v>
                </c:pt>
                <c:pt idx="631">
                  <c:v>21.073</c:v>
                </c:pt>
                <c:pt idx="632">
                  <c:v>21.056999999999999</c:v>
                </c:pt>
                <c:pt idx="633">
                  <c:v>21.047999999999995</c:v>
                </c:pt>
                <c:pt idx="634">
                  <c:v>21.036999999999999</c:v>
                </c:pt>
                <c:pt idx="635">
                  <c:v>21.033000000000001</c:v>
                </c:pt>
                <c:pt idx="636">
                  <c:v>21.024999999999999</c:v>
                </c:pt>
                <c:pt idx="637">
                  <c:v>21.02</c:v>
                </c:pt>
                <c:pt idx="638">
                  <c:v>21.016999999999999</c:v>
                </c:pt>
                <c:pt idx="639">
                  <c:v>21.021000000000001</c:v>
                </c:pt>
                <c:pt idx="640">
                  <c:v>21.02</c:v>
                </c:pt>
                <c:pt idx="641">
                  <c:v>21.015000000000001</c:v>
                </c:pt>
                <c:pt idx="642">
                  <c:v>21.007999999999999</c:v>
                </c:pt>
                <c:pt idx="643">
                  <c:v>20.994</c:v>
                </c:pt>
                <c:pt idx="644">
                  <c:v>20.984000000000002</c:v>
                </c:pt>
                <c:pt idx="645">
                  <c:v>20.981000000000002</c:v>
                </c:pt>
                <c:pt idx="646">
                  <c:v>21.016999999999999</c:v>
                </c:pt>
                <c:pt idx="647">
                  <c:v>21.02</c:v>
                </c:pt>
                <c:pt idx="648">
                  <c:v>21.009</c:v>
                </c:pt>
                <c:pt idx="649">
                  <c:v>20.987999999999996</c:v>
                </c:pt>
                <c:pt idx="650">
                  <c:v>20.965999999999998</c:v>
                </c:pt>
                <c:pt idx="651">
                  <c:v>20.954999999999995</c:v>
                </c:pt>
                <c:pt idx="652">
                  <c:v>20.933</c:v>
                </c:pt>
                <c:pt idx="653">
                  <c:v>20.916</c:v>
                </c:pt>
                <c:pt idx="654">
                  <c:v>20.899000000000001</c:v>
                </c:pt>
                <c:pt idx="655">
                  <c:v>20.89</c:v>
                </c:pt>
                <c:pt idx="656">
                  <c:v>20.881</c:v>
                </c:pt>
                <c:pt idx="657">
                  <c:v>20.864000000000001</c:v>
                </c:pt>
                <c:pt idx="658">
                  <c:v>20.858000000000001</c:v>
                </c:pt>
                <c:pt idx="659">
                  <c:v>20.861000000000001</c:v>
                </c:pt>
                <c:pt idx="660">
                  <c:v>20.858000000000001</c:v>
                </c:pt>
                <c:pt idx="661">
                  <c:v>20.85</c:v>
                </c:pt>
                <c:pt idx="662">
                  <c:v>20.91</c:v>
                </c:pt>
                <c:pt idx="663">
                  <c:v>20.971</c:v>
                </c:pt>
                <c:pt idx="664">
                  <c:v>20.962999999999997</c:v>
                </c:pt>
                <c:pt idx="665">
                  <c:v>20.922999999999991</c:v>
                </c:pt>
                <c:pt idx="666">
                  <c:v>20.887</c:v>
                </c:pt>
                <c:pt idx="667">
                  <c:v>20.870999999999999</c:v>
                </c:pt>
                <c:pt idx="668">
                  <c:v>20.856999999999999</c:v>
                </c:pt>
                <c:pt idx="669">
                  <c:v>20.891999999999999</c:v>
                </c:pt>
                <c:pt idx="670">
                  <c:v>20.964999999999996</c:v>
                </c:pt>
                <c:pt idx="671">
                  <c:v>21.033000000000001</c:v>
                </c:pt>
                <c:pt idx="672">
                  <c:v>21.036999999999999</c:v>
                </c:pt>
                <c:pt idx="673">
                  <c:v>21.091999999999999</c:v>
                </c:pt>
                <c:pt idx="674">
                  <c:v>21.166</c:v>
                </c:pt>
                <c:pt idx="675">
                  <c:v>21.228000000000002</c:v>
                </c:pt>
                <c:pt idx="676">
                  <c:v>21.279999999999998</c:v>
                </c:pt>
                <c:pt idx="677">
                  <c:v>21.306999999999999</c:v>
                </c:pt>
                <c:pt idx="678">
                  <c:v>21.306999999999999</c:v>
                </c:pt>
                <c:pt idx="679">
                  <c:v>21.263999999999996</c:v>
                </c:pt>
                <c:pt idx="680">
                  <c:v>21.247999999999998</c:v>
                </c:pt>
                <c:pt idx="681">
                  <c:v>21.27</c:v>
                </c:pt>
                <c:pt idx="682">
                  <c:v>21.277000000000001</c:v>
                </c:pt>
                <c:pt idx="683">
                  <c:v>21.281999999999996</c:v>
                </c:pt>
                <c:pt idx="684">
                  <c:v>21.277000000000001</c:v>
                </c:pt>
                <c:pt idx="685">
                  <c:v>21.268999999999991</c:v>
                </c:pt>
                <c:pt idx="686">
                  <c:v>21.259</c:v>
                </c:pt>
                <c:pt idx="687">
                  <c:v>21.23</c:v>
                </c:pt>
                <c:pt idx="688">
                  <c:v>21.198</c:v>
                </c:pt>
                <c:pt idx="689">
                  <c:v>21.14</c:v>
                </c:pt>
                <c:pt idx="690">
                  <c:v>21.085999999999995</c:v>
                </c:pt>
                <c:pt idx="691">
                  <c:v>21.03</c:v>
                </c:pt>
                <c:pt idx="692">
                  <c:v>20.994999999999997</c:v>
                </c:pt>
                <c:pt idx="693">
                  <c:v>20.967999999999996</c:v>
                </c:pt>
                <c:pt idx="694">
                  <c:v>20.957999999999995</c:v>
                </c:pt>
                <c:pt idx="695">
                  <c:v>20.942999999999998</c:v>
                </c:pt>
                <c:pt idx="696">
                  <c:v>20.925999999999991</c:v>
                </c:pt>
                <c:pt idx="697">
                  <c:v>20.905999999999995</c:v>
                </c:pt>
                <c:pt idx="698">
                  <c:v>20.893000000000001</c:v>
                </c:pt>
                <c:pt idx="699">
                  <c:v>20.873999999999999</c:v>
                </c:pt>
                <c:pt idx="700">
                  <c:v>20.853999999999999</c:v>
                </c:pt>
                <c:pt idx="701">
                  <c:v>20.838000000000001</c:v>
                </c:pt>
                <c:pt idx="702">
                  <c:v>20.821000000000005</c:v>
                </c:pt>
                <c:pt idx="703">
                  <c:v>20.808</c:v>
                </c:pt>
                <c:pt idx="704">
                  <c:v>20.795000000000002</c:v>
                </c:pt>
                <c:pt idx="705">
                  <c:v>20.777999999999999</c:v>
                </c:pt>
                <c:pt idx="706">
                  <c:v>20.768999999999991</c:v>
                </c:pt>
                <c:pt idx="707">
                  <c:v>20.751999999999999</c:v>
                </c:pt>
                <c:pt idx="708">
                  <c:v>20.741999999999997</c:v>
                </c:pt>
                <c:pt idx="709">
                  <c:v>20.739000000000001</c:v>
                </c:pt>
                <c:pt idx="710">
                  <c:v>20.741999999999997</c:v>
                </c:pt>
                <c:pt idx="711">
                  <c:v>20.751000000000001</c:v>
                </c:pt>
                <c:pt idx="712">
                  <c:v>20.765999999999991</c:v>
                </c:pt>
                <c:pt idx="713">
                  <c:v>20.784999999999997</c:v>
                </c:pt>
                <c:pt idx="714">
                  <c:v>20.811000000000003</c:v>
                </c:pt>
                <c:pt idx="715">
                  <c:v>20.832999999999995</c:v>
                </c:pt>
                <c:pt idx="716">
                  <c:v>20.86</c:v>
                </c:pt>
                <c:pt idx="717">
                  <c:v>20.887</c:v>
                </c:pt>
                <c:pt idx="718">
                  <c:v>20.919</c:v>
                </c:pt>
                <c:pt idx="719">
                  <c:v>20.939999999999998</c:v>
                </c:pt>
                <c:pt idx="720">
                  <c:v>21.04</c:v>
                </c:pt>
                <c:pt idx="721">
                  <c:v>21.064</c:v>
                </c:pt>
                <c:pt idx="722">
                  <c:v>21.065999999999995</c:v>
                </c:pt>
                <c:pt idx="723">
                  <c:v>21.094000000000001</c:v>
                </c:pt>
                <c:pt idx="724">
                  <c:v>21.130000000000003</c:v>
                </c:pt>
                <c:pt idx="725">
                  <c:v>21.164999999999999</c:v>
                </c:pt>
                <c:pt idx="726">
                  <c:v>21.192</c:v>
                </c:pt>
                <c:pt idx="727">
                  <c:v>21.227</c:v>
                </c:pt>
                <c:pt idx="728">
                  <c:v>21.256</c:v>
                </c:pt>
                <c:pt idx="729">
                  <c:v>21.224</c:v>
                </c:pt>
                <c:pt idx="730">
                  <c:v>21.181000000000001</c:v>
                </c:pt>
                <c:pt idx="731">
                  <c:v>21.155999999999999</c:v>
                </c:pt>
                <c:pt idx="732">
                  <c:v>21.204999999999995</c:v>
                </c:pt>
                <c:pt idx="733">
                  <c:v>21.216999999999999</c:v>
                </c:pt>
                <c:pt idx="734">
                  <c:v>21.228000000000002</c:v>
                </c:pt>
                <c:pt idx="735">
                  <c:v>21.282999999999998</c:v>
                </c:pt>
                <c:pt idx="736">
                  <c:v>21.378</c:v>
                </c:pt>
                <c:pt idx="737">
                  <c:v>21.335000000000001</c:v>
                </c:pt>
                <c:pt idx="738">
                  <c:v>21.352</c:v>
                </c:pt>
                <c:pt idx="739">
                  <c:v>21.427</c:v>
                </c:pt>
                <c:pt idx="740">
                  <c:v>21.459</c:v>
                </c:pt>
                <c:pt idx="741">
                  <c:v>21.5</c:v>
                </c:pt>
                <c:pt idx="742">
                  <c:v>21.524000000000001</c:v>
                </c:pt>
                <c:pt idx="743">
                  <c:v>21.561999999999998</c:v>
                </c:pt>
                <c:pt idx="744">
                  <c:v>21.681999999999999</c:v>
                </c:pt>
                <c:pt idx="745">
                  <c:v>21.757000000000001</c:v>
                </c:pt>
                <c:pt idx="746">
                  <c:v>21.721</c:v>
                </c:pt>
                <c:pt idx="747">
                  <c:v>21.766999999999996</c:v>
                </c:pt>
                <c:pt idx="748">
                  <c:v>21.974999999999998</c:v>
                </c:pt>
                <c:pt idx="749">
                  <c:v>22.236000000000001</c:v>
                </c:pt>
                <c:pt idx="750">
                  <c:v>22.248999999999995</c:v>
                </c:pt>
                <c:pt idx="751">
                  <c:v>22.074000000000005</c:v>
                </c:pt>
                <c:pt idx="752">
                  <c:v>21.907999999999998</c:v>
                </c:pt>
                <c:pt idx="753">
                  <c:v>21.774000000000001</c:v>
                </c:pt>
                <c:pt idx="754">
                  <c:v>21.724</c:v>
                </c:pt>
                <c:pt idx="755">
                  <c:v>21.698</c:v>
                </c:pt>
                <c:pt idx="756">
                  <c:v>21.663</c:v>
                </c:pt>
                <c:pt idx="757">
                  <c:v>21.630000000000003</c:v>
                </c:pt>
                <c:pt idx="758">
                  <c:v>21.597000000000001</c:v>
                </c:pt>
                <c:pt idx="759">
                  <c:v>21.558</c:v>
                </c:pt>
                <c:pt idx="760">
                  <c:v>21.518999999999995</c:v>
                </c:pt>
                <c:pt idx="761">
                  <c:v>21.484999999999996</c:v>
                </c:pt>
                <c:pt idx="762">
                  <c:v>21.468999999999998</c:v>
                </c:pt>
                <c:pt idx="763">
                  <c:v>21.515999999999995</c:v>
                </c:pt>
                <c:pt idx="764">
                  <c:v>21.547000000000001</c:v>
                </c:pt>
                <c:pt idx="765">
                  <c:v>21.533999999999999</c:v>
                </c:pt>
                <c:pt idx="766">
                  <c:v>21.533999999999999</c:v>
                </c:pt>
                <c:pt idx="767">
                  <c:v>21.518000000000001</c:v>
                </c:pt>
                <c:pt idx="768">
                  <c:v>21.515999999999995</c:v>
                </c:pt>
                <c:pt idx="769">
                  <c:v>21.515999999999995</c:v>
                </c:pt>
                <c:pt idx="770">
                  <c:v>21.530999999999999</c:v>
                </c:pt>
                <c:pt idx="771">
                  <c:v>21.529</c:v>
                </c:pt>
                <c:pt idx="772">
                  <c:v>21.539000000000001</c:v>
                </c:pt>
                <c:pt idx="773">
                  <c:v>21.6</c:v>
                </c:pt>
                <c:pt idx="774">
                  <c:v>21.597000000000001</c:v>
                </c:pt>
                <c:pt idx="775">
                  <c:v>21.59</c:v>
                </c:pt>
                <c:pt idx="776">
                  <c:v>21.597999999999999</c:v>
                </c:pt>
                <c:pt idx="777">
                  <c:v>21.603000000000005</c:v>
                </c:pt>
                <c:pt idx="778">
                  <c:v>21.603000000000005</c:v>
                </c:pt>
                <c:pt idx="779">
                  <c:v>21.609000000000005</c:v>
                </c:pt>
                <c:pt idx="780">
                  <c:v>21.641999999999999</c:v>
                </c:pt>
                <c:pt idx="781">
                  <c:v>21.646999999999995</c:v>
                </c:pt>
                <c:pt idx="782">
                  <c:v>21.658000000000001</c:v>
                </c:pt>
                <c:pt idx="783">
                  <c:v>21.643000000000001</c:v>
                </c:pt>
                <c:pt idx="784">
                  <c:v>21.614000000000004</c:v>
                </c:pt>
                <c:pt idx="785">
                  <c:v>21.564</c:v>
                </c:pt>
                <c:pt idx="786">
                  <c:v>21.49</c:v>
                </c:pt>
                <c:pt idx="787">
                  <c:v>21.43</c:v>
                </c:pt>
                <c:pt idx="788">
                  <c:v>21.373999999999999</c:v>
                </c:pt>
                <c:pt idx="789">
                  <c:v>21.335999999999999</c:v>
                </c:pt>
                <c:pt idx="790">
                  <c:v>21.310000000000002</c:v>
                </c:pt>
                <c:pt idx="791">
                  <c:v>21.288999999999998</c:v>
                </c:pt>
                <c:pt idx="792">
                  <c:v>21.27</c:v>
                </c:pt>
                <c:pt idx="793">
                  <c:v>21.25</c:v>
                </c:pt>
                <c:pt idx="794">
                  <c:v>21.224</c:v>
                </c:pt>
                <c:pt idx="795">
                  <c:v>21.204999999999995</c:v>
                </c:pt>
                <c:pt idx="796">
                  <c:v>21.187000000000001</c:v>
                </c:pt>
                <c:pt idx="797">
                  <c:v>21.178999999999995</c:v>
                </c:pt>
                <c:pt idx="798">
                  <c:v>21.152999999999999</c:v>
                </c:pt>
                <c:pt idx="799">
                  <c:v>21.14</c:v>
                </c:pt>
                <c:pt idx="800">
                  <c:v>21.126000000000001</c:v>
                </c:pt>
                <c:pt idx="801">
                  <c:v>21.103000000000005</c:v>
                </c:pt>
                <c:pt idx="802">
                  <c:v>21.091999999999999</c:v>
                </c:pt>
                <c:pt idx="803">
                  <c:v>21.076000000000001</c:v>
                </c:pt>
                <c:pt idx="804">
                  <c:v>21.06</c:v>
                </c:pt>
                <c:pt idx="805">
                  <c:v>21.050999999999995</c:v>
                </c:pt>
                <c:pt idx="806">
                  <c:v>21.05</c:v>
                </c:pt>
                <c:pt idx="807">
                  <c:v>21.050999999999995</c:v>
                </c:pt>
                <c:pt idx="808">
                  <c:v>21.062999999999995</c:v>
                </c:pt>
                <c:pt idx="809">
                  <c:v>21.077000000000005</c:v>
                </c:pt>
                <c:pt idx="810">
                  <c:v>21.093</c:v>
                </c:pt>
                <c:pt idx="811">
                  <c:v>21.111999999999998</c:v>
                </c:pt>
                <c:pt idx="812">
                  <c:v>21.132999999999999</c:v>
                </c:pt>
                <c:pt idx="813">
                  <c:v>21.158000000000001</c:v>
                </c:pt>
                <c:pt idx="814">
                  <c:v>21.189</c:v>
                </c:pt>
                <c:pt idx="815">
                  <c:v>21.224</c:v>
                </c:pt>
                <c:pt idx="816">
                  <c:v>21.274000000000001</c:v>
                </c:pt>
                <c:pt idx="817">
                  <c:v>21.298999999999996</c:v>
                </c:pt>
                <c:pt idx="818">
                  <c:v>21.318999999999999</c:v>
                </c:pt>
                <c:pt idx="819">
                  <c:v>21.335000000000001</c:v>
                </c:pt>
                <c:pt idx="820">
                  <c:v>21.338000000000001</c:v>
                </c:pt>
                <c:pt idx="821">
                  <c:v>21.327999999999999</c:v>
                </c:pt>
                <c:pt idx="822">
                  <c:v>21.315999999999999</c:v>
                </c:pt>
                <c:pt idx="823">
                  <c:v>21.326000000000001</c:v>
                </c:pt>
                <c:pt idx="824">
                  <c:v>21.335999999999999</c:v>
                </c:pt>
                <c:pt idx="825">
                  <c:v>21.375</c:v>
                </c:pt>
                <c:pt idx="826">
                  <c:v>21.446999999999996</c:v>
                </c:pt>
                <c:pt idx="827">
                  <c:v>21.504999999999999</c:v>
                </c:pt>
                <c:pt idx="828">
                  <c:v>21.515999999999995</c:v>
                </c:pt>
                <c:pt idx="829">
                  <c:v>21.478999999999996</c:v>
                </c:pt>
                <c:pt idx="830">
                  <c:v>21.461999999999996</c:v>
                </c:pt>
                <c:pt idx="831">
                  <c:v>21.446000000000002</c:v>
                </c:pt>
                <c:pt idx="832">
                  <c:v>21.43</c:v>
                </c:pt>
                <c:pt idx="833">
                  <c:v>21.422999999999991</c:v>
                </c:pt>
                <c:pt idx="834">
                  <c:v>21.420999999999996</c:v>
                </c:pt>
                <c:pt idx="835">
                  <c:v>21.414999999999999</c:v>
                </c:pt>
                <c:pt idx="836">
                  <c:v>21.427999999999997</c:v>
                </c:pt>
                <c:pt idx="837">
                  <c:v>21.487999999999996</c:v>
                </c:pt>
                <c:pt idx="838">
                  <c:v>21.611000000000004</c:v>
                </c:pt>
                <c:pt idx="839">
                  <c:v>21.760999999999996</c:v>
                </c:pt>
                <c:pt idx="840">
                  <c:v>21.904</c:v>
                </c:pt>
                <c:pt idx="841">
                  <c:v>22.053000000000001</c:v>
                </c:pt>
                <c:pt idx="842">
                  <c:v>22.135999999999999</c:v>
                </c:pt>
                <c:pt idx="843">
                  <c:v>22.206</c:v>
                </c:pt>
                <c:pt idx="844">
                  <c:v>22.281999999999996</c:v>
                </c:pt>
                <c:pt idx="845">
                  <c:v>22.327000000000005</c:v>
                </c:pt>
                <c:pt idx="846">
                  <c:v>22.378</c:v>
                </c:pt>
                <c:pt idx="847">
                  <c:v>22.411000000000001</c:v>
                </c:pt>
                <c:pt idx="848">
                  <c:v>22.37</c:v>
                </c:pt>
                <c:pt idx="849">
                  <c:v>22.253</c:v>
                </c:pt>
                <c:pt idx="850">
                  <c:v>22.173999999999999</c:v>
                </c:pt>
                <c:pt idx="851">
                  <c:v>22.138000000000005</c:v>
                </c:pt>
                <c:pt idx="852">
                  <c:v>22.149000000000001</c:v>
                </c:pt>
                <c:pt idx="853">
                  <c:v>22.102</c:v>
                </c:pt>
                <c:pt idx="854">
                  <c:v>22.067</c:v>
                </c:pt>
                <c:pt idx="855">
                  <c:v>22.068999999999996</c:v>
                </c:pt>
                <c:pt idx="856">
                  <c:v>22.303999999999995</c:v>
                </c:pt>
                <c:pt idx="857">
                  <c:v>22.276</c:v>
                </c:pt>
                <c:pt idx="858">
                  <c:v>22.175000000000001</c:v>
                </c:pt>
                <c:pt idx="859">
                  <c:v>22.088999999999995</c:v>
                </c:pt>
                <c:pt idx="860">
                  <c:v>22.053999999999995</c:v>
                </c:pt>
                <c:pt idx="861">
                  <c:v>22.027999999999999</c:v>
                </c:pt>
                <c:pt idx="862">
                  <c:v>22.009</c:v>
                </c:pt>
                <c:pt idx="863">
                  <c:v>21.978999999999996</c:v>
                </c:pt>
                <c:pt idx="864">
                  <c:v>21.952000000000002</c:v>
                </c:pt>
                <c:pt idx="865">
                  <c:v>21.902999999999995</c:v>
                </c:pt>
                <c:pt idx="866">
                  <c:v>21.887</c:v>
                </c:pt>
                <c:pt idx="867">
                  <c:v>21.911000000000001</c:v>
                </c:pt>
                <c:pt idx="868">
                  <c:v>21.913</c:v>
                </c:pt>
                <c:pt idx="869">
                  <c:v>21.936</c:v>
                </c:pt>
                <c:pt idx="870">
                  <c:v>21.943999999999996</c:v>
                </c:pt>
                <c:pt idx="871">
                  <c:v>21.959999999999997</c:v>
                </c:pt>
                <c:pt idx="872">
                  <c:v>21.972999999999995</c:v>
                </c:pt>
                <c:pt idx="873">
                  <c:v>21.967999999999996</c:v>
                </c:pt>
                <c:pt idx="874">
                  <c:v>21.97</c:v>
                </c:pt>
                <c:pt idx="875">
                  <c:v>21.965999999999998</c:v>
                </c:pt>
                <c:pt idx="876">
                  <c:v>21.962999999999997</c:v>
                </c:pt>
                <c:pt idx="877">
                  <c:v>21.954999999999995</c:v>
                </c:pt>
                <c:pt idx="878">
                  <c:v>21.942999999999998</c:v>
                </c:pt>
                <c:pt idx="879">
                  <c:v>21.896999999999995</c:v>
                </c:pt>
                <c:pt idx="880">
                  <c:v>21.827999999999999</c:v>
                </c:pt>
                <c:pt idx="881">
                  <c:v>21.765999999999991</c:v>
                </c:pt>
                <c:pt idx="882">
                  <c:v>21.710999999999999</c:v>
                </c:pt>
                <c:pt idx="883">
                  <c:v>21.672999999999995</c:v>
                </c:pt>
                <c:pt idx="884">
                  <c:v>21.634000000000004</c:v>
                </c:pt>
                <c:pt idx="885">
                  <c:v>21.606000000000005</c:v>
                </c:pt>
                <c:pt idx="886">
                  <c:v>21.58</c:v>
                </c:pt>
                <c:pt idx="887">
                  <c:v>21.561999999999998</c:v>
                </c:pt>
                <c:pt idx="888">
                  <c:v>21.550999999999995</c:v>
                </c:pt>
                <c:pt idx="889">
                  <c:v>21.536000000000001</c:v>
                </c:pt>
                <c:pt idx="890">
                  <c:v>21.521999999999995</c:v>
                </c:pt>
                <c:pt idx="891">
                  <c:v>21.501999999999999</c:v>
                </c:pt>
                <c:pt idx="892">
                  <c:v>21.488999999999997</c:v>
                </c:pt>
                <c:pt idx="893">
                  <c:v>21.466999999999995</c:v>
                </c:pt>
                <c:pt idx="894">
                  <c:v>21.449000000000002</c:v>
                </c:pt>
                <c:pt idx="895">
                  <c:v>21.427999999999997</c:v>
                </c:pt>
                <c:pt idx="896">
                  <c:v>21.414000000000001</c:v>
                </c:pt>
                <c:pt idx="897">
                  <c:v>21.4</c:v>
                </c:pt>
                <c:pt idx="898">
                  <c:v>21.387</c:v>
                </c:pt>
                <c:pt idx="899">
                  <c:v>21.370999999999999</c:v>
                </c:pt>
                <c:pt idx="900">
                  <c:v>21.361000000000001</c:v>
                </c:pt>
                <c:pt idx="901">
                  <c:v>21.361999999999995</c:v>
                </c:pt>
                <c:pt idx="902">
                  <c:v>21.361000000000001</c:v>
                </c:pt>
                <c:pt idx="903">
                  <c:v>21.370999999999999</c:v>
                </c:pt>
                <c:pt idx="904">
                  <c:v>21.381999999999998</c:v>
                </c:pt>
                <c:pt idx="905">
                  <c:v>21.401</c:v>
                </c:pt>
                <c:pt idx="906">
                  <c:v>21.420999999999996</c:v>
                </c:pt>
                <c:pt idx="907">
                  <c:v>21.446000000000002</c:v>
                </c:pt>
                <c:pt idx="908">
                  <c:v>21.466999999999995</c:v>
                </c:pt>
                <c:pt idx="909">
                  <c:v>21.494999999999997</c:v>
                </c:pt>
                <c:pt idx="910">
                  <c:v>21.532</c:v>
                </c:pt>
                <c:pt idx="911">
                  <c:v>21.587999999999997</c:v>
                </c:pt>
                <c:pt idx="912">
                  <c:v>21.664999999999999</c:v>
                </c:pt>
                <c:pt idx="913">
                  <c:v>21.77</c:v>
                </c:pt>
                <c:pt idx="914">
                  <c:v>21.847999999999999</c:v>
                </c:pt>
                <c:pt idx="915">
                  <c:v>21.917000000000005</c:v>
                </c:pt>
                <c:pt idx="916">
                  <c:v>21.88</c:v>
                </c:pt>
                <c:pt idx="917">
                  <c:v>21.867000000000001</c:v>
                </c:pt>
                <c:pt idx="918">
                  <c:v>21.841999999999999</c:v>
                </c:pt>
                <c:pt idx="919">
                  <c:v>21.832000000000001</c:v>
                </c:pt>
                <c:pt idx="920">
                  <c:v>21.831000000000003</c:v>
                </c:pt>
                <c:pt idx="921">
                  <c:v>21.835999999999999</c:v>
                </c:pt>
                <c:pt idx="922">
                  <c:v>21.858000000000001</c:v>
                </c:pt>
                <c:pt idx="923">
                  <c:v>21.878</c:v>
                </c:pt>
                <c:pt idx="924">
                  <c:v>21.914000000000001</c:v>
                </c:pt>
                <c:pt idx="925">
                  <c:v>21.956</c:v>
                </c:pt>
                <c:pt idx="926">
                  <c:v>22.018000000000001</c:v>
                </c:pt>
                <c:pt idx="927">
                  <c:v>22.035</c:v>
                </c:pt>
                <c:pt idx="928">
                  <c:v>22.027000000000001</c:v>
                </c:pt>
                <c:pt idx="929">
                  <c:v>22.004000000000001</c:v>
                </c:pt>
                <c:pt idx="930">
                  <c:v>21.978000000000002</c:v>
                </c:pt>
                <c:pt idx="931">
                  <c:v>21.920999999999996</c:v>
                </c:pt>
                <c:pt idx="932">
                  <c:v>21.890999999999995</c:v>
                </c:pt>
                <c:pt idx="933">
                  <c:v>21.982999999999997</c:v>
                </c:pt>
                <c:pt idx="934">
                  <c:v>22.158999999999999</c:v>
                </c:pt>
                <c:pt idx="935">
                  <c:v>22.381999999999998</c:v>
                </c:pt>
                <c:pt idx="936">
                  <c:v>22.635999999999999</c:v>
                </c:pt>
                <c:pt idx="937">
                  <c:v>22.754999999999999</c:v>
                </c:pt>
                <c:pt idx="938">
                  <c:v>22.895</c:v>
                </c:pt>
                <c:pt idx="939">
                  <c:v>23.071999999999999</c:v>
                </c:pt>
                <c:pt idx="940">
                  <c:v>23.254000000000001</c:v>
                </c:pt>
                <c:pt idx="941">
                  <c:v>23.353999999999999</c:v>
                </c:pt>
                <c:pt idx="942">
                  <c:v>23.447999999999997</c:v>
                </c:pt>
                <c:pt idx="943">
                  <c:v>23.506</c:v>
                </c:pt>
                <c:pt idx="944">
                  <c:v>23.454000000000001</c:v>
                </c:pt>
                <c:pt idx="945">
                  <c:v>23.305</c:v>
                </c:pt>
                <c:pt idx="946">
                  <c:v>23.161000000000001</c:v>
                </c:pt>
                <c:pt idx="947">
                  <c:v>23.030999999999999</c:v>
                </c:pt>
                <c:pt idx="948">
                  <c:v>22.922999999999991</c:v>
                </c:pt>
                <c:pt idx="949">
                  <c:v>22.806999999999999</c:v>
                </c:pt>
                <c:pt idx="950">
                  <c:v>22.72</c:v>
                </c:pt>
                <c:pt idx="951">
                  <c:v>22.664000000000001</c:v>
                </c:pt>
                <c:pt idx="952">
                  <c:v>22.640999999999995</c:v>
                </c:pt>
                <c:pt idx="953">
                  <c:v>22.577000000000005</c:v>
                </c:pt>
                <c:pt idx="954">
                  <c:v>22.527999999999999</c:v>
                </c:pt>
                <c:pt idx="955">
                  <c:v>22.478999999999996</c:v>
                </c:pt>
                <c:pt idx="956">
                  <c:v>22.462999999999997</c:v>
                </c:pt>
                <c:pt idx="957">
                  <c:v>22.424999999999997</c:v>
                </c:pt>
                <c:pt idx="958">
                  <c:v>21.385000000000002</c:v>
                </c:pt>
                <c:pt idx="959">
                  <c:v>21.228000000000002</c:v>
                </c:pt>
                <c:pt idx="960">
                  <c:v>21.381999999999998</c:v>
                </c:pt>
                <c:pt idx="961">
                  <c:v>22.216999999999999</c:v>
                </c:pt>
                <c:pt idx="962">
                  <c:v>22.486999999999991</c:v>
                </c:pt>
                <c:pt idx="963">
                  <c:v>22.622</c:v>
                </c:pt>
                <c:pt idx="964">
                  <c:v>22.713000000000001</c:v>
                </c:pt>
                <c:pt idx="965">
                  <c:v>22.777999999999999</c:v>
                </c:pt>
                <c:pt idx="966">
                  <c:v>22.827000000000005</c:v>
                </c:pt>
                <c:pt idx="967">
                  <c:v>22.879000000000001</c:v>
                </c:pt>
                <c:pt idx="968">
                  <c:v>22.911000000000001</c:v>
                </c:pt>
                <c:pt idx="969">
                  <c:v>22.934000000000001</c:v>
                </c:pt>
                <c:pt idx="970">
                  <c:v>22.959999999999997</c:v>
                </c:pt>
                <c:pt idx="971">
                  <c:v>22.97</c:v>
                </c:pt>
                <c:pt idx="972">
                  <c:v>22.988999999999997</c:v>
                </c:pt>
                <c:pt idx="973">
                  <c:v>23.007000000000001</c:v>
                </c:pt>
                <c:pt idx="974">
                  <c:v>23.02</c:v>
                </c:pt>
                <c:pt idx="975">
                  <c:v>23.021999999999995</c:v>
                </c:pt>
                <c:pt idx="976">
                  <c:v>23.018000000000001</c:v>
                </c:pt>
                <c:pt idx="977">
                  <c:v>23.021000000000001</c:v>
                </c:pt>
                <c:pt idx="978">
                  <c:v>23.02</c:v>
                </c:pt>
                <c:pt idx="979">
                  <c:v>22.959999999999997</c:v>
                </c:pt>
                <c:pt idx="980">
                  <c:v>22.956</c:v>
                </c:pt>
                <c:pt idx="981">
                  <c:v>22.952999999999996</c:v>
                </c:pt>
                <c:pt idx="982">
                  <c:v>22.956</c:v>
                </c:pt>
                <c:pt idx="983">
                  <c:v>22.968999999999998</c:v>
                </c:pt>
                <c:pt idx="984">
                  <c:v>22.975999999999996</c:v>
                </c:pt>
                <c:pt idx="985">
                  <c:v>22.992999999999995</c:v>
                </c:pt>
                <c:pt idx="986">
                  <c:v>23.004999999999999</c:v>
                </c:pt>
                <c:pt idx="987">
                  <c:v>22.998999999999995</c:v>
                </c:pt>
                <c:pt idx="988">
                  <c:v>22.949000000000002</c:v>
                </c:pt>
                <c:pt idx="989">
                  <c:v>22.893999999999995</c:v>
                </c:pt>
                <c:pt idx="990">
                  <c:v>22.843</c:v>
                </c:pt>
                <c:pt idx="991">
                  <c:v>22.792000000000002</c:v>
                </c:pt>
                <c:pt idx="992">
                  <c:v>22.747999999999998</c:v>
                </c:pt>
                <c:pt idx="993">
                  <c:v>22.707999999999995</c:v>
                </c:pt>
                <c:pt idx="994">
                  <c:v>22.669</c:v>
                </c:pt>
                <c:pt idx="995">
                  <c:v>22.632999999999999</c:v>
                </c:pt>
                <c:pt idx="996">
                  <c:v>22.600999999999999</c:v>
                </c:pt>
                <c:pt idx="997">
                  <c:v>22.573</c:v>
                </c:pt>
                <c:pt idx="998">
                  <c:v>22.538</c:v>
                </c:pt>
                <c:pt idx="999">
                  <c:v>22.512</c:v>
                </c:pt>
                <c:pt idx="1000">
                  <c:v>22.485999999999997</c:v>
                </c:pt>
                <c:pt idx="1001">
                  <c:v>22.459999999999997</c:v>
                </c:pt>
                <c:pt idx="1002">
                  <c:v>22.437999999999999</c:v>
                </c:pt>
                <c:pt idx="1003">
                  <c:v>22.417000000000005</c:v>
                </c:pt>
                <c:pt idx="1004">
                  <c:v>22.401999999999997</c:v>
                </c:pt>
                <c:pt idx="1005">
                  <c:v>22.375</c:v>
                </c:pt>
                <c:pt idx="1006">
                  <c:v>22.353999999999999</c:v>
                </c:pt>
                <c:pt idx="1007">
                  <c:v>22.334000000000003</c:v>
                </c:pt>
                <c:pt idx="1008">
                  <c:v>22.323</c:v>
                </c:pt>
                <c:pt idx="1009">
                  <c:v>22.303999999999995</c:v>
                </c:pt>
                <c:pt idx="1010">
                  <c:v>22.288999999999998</c:v>
                </c:pt>
                <c:pt idx="1011">
                  <c:v>22.279</c:v>
                </c:pt>
                <c:pt idx="1012">
                  <c:v>22.268999999999991</c:v>
                </c:pt>
                <c:pt idx="1013">
                  <c:v>22.260999999999996</c:v>
                </c:pt>
                <c:pt idx="1014">
                  <c:v>22.261999999999997</c:v>
                </c:pt>
                <c:pt idx="1015">
                  <c:v>22.260999999999996</c:v>
                </c:pt>
                <c:pt idx="1016">
                  <c:v>22.257999999999999</c:v>
                </c:pt>
                <c:pt idx="1017">
                  <c:v>22.261999999999997</c:v>
                </c:pt>
                <c:pt idx="1018">
                  <c:v>22.263000000000002</c:v>
                </c:pt>
                <c:pt idx="1019">
                  <c:v>22.271999999999995</c:v>
                </c:pt>
                <c:pt idx="1020">
                  <c:v>22.281999999999996</c:v>
                </c:pt>
                <c:pt idx="1021">
                  <c:v>22.284999999999997</c:v>
                </c:pt>
                <c:pt idx="1022">
                  <c:v>22.297999999999995</c:v>
                </c:pt>
                <c:pt idx="1023">
                  <c:v>22.311000000000003</c:v>
                </c:pt>
                <c:pt idx="1024">
                  <c:v>22.321000000000005</c:v>
                </c:pt>
                <c:pt idx="1025">
                  <c:v>22.423999999999996</c:v>
                </c:pt>
                <c:pt idx="1026">
                  <c:v>22.482999999999997</c:v>
                </c:pt>
                <c:pt idx="1027">
                  <c:v>22.526</c:v>
                </c:pt>
                <c:pt idx="1028">
                  <c:v>22.556999999999999</c:v>
                </c:pt>
                <c:pt idx="1029">
                  <c:v>22.555</c:v>
                </c:pt>
                <c:pt idx="1030">
                  <c:v>22.552</c:v>
                </c:pt>
                <c:pt idx="1031">
                  <c:v>22.547999999999995</c:v>
                </c:pt>
                <c:pt idx="1032">
                  <c:v>22.547999999999995</c:v>
                </c:pt>
                <c:pt idx="1033">
                  <c:v>22.587999999999997</c:v>
                </c:pt>
                <c:pt idx="1034">
                  <c:v>22.619000000000003</c:v>
                </c:pt>
                <c:pt idx="1035">
                  <c:v>22.640999999999995</c:v>
                </c:pt>
                <c:pt idx="1036">
                  <c:v>22.661000000000001</c:v>
                </c:pt>
                <c:pt idx="1037">
                  <c:v>22.673999999999999</c:v>
                </c:pt>
                <c:pt idx="1038">
                  <c:v>22.681000000000001</c:v>
                </c:pt>
                <c:pt idx="1039">
                  <c:v>22.69</c:v>
                </c:pt>
                <c:pt idx="1040">
                  <c:v>22.690999999999999</c:v>
                </c:pt>
                <c:pt idx="1041">
                  <c:v>22.695</c:v>
                </c:pt>
                <c:pt idx="1042">
                  <c:v>22.696999999999999</c:v>
                </c:pt>
                <c:pt idx="1043">
                  <c:v>22.698</c:v>
                </c:pt>
                <c:pt idx="1044">
                  <c:v>22.687000000000001</c:v>
                </c:pt>
                <c:pt idx="1045">
                  <c:v>22.670999999999999</c:v>
                </c:pt>
                <c:pt idx="1046">
                  <c:v>22.658999999999999</c:v>
                </c:pt>
                <c:pt idx="1047">
                  <c:v>22.643000000000001</c:v>
                </c:pt>
                <c:pt idx="1048">
                  <c:v>22.643000000000001</c:v>
                </c:pt>
                <c:pt idx="1049">
                  <c:v>22.614000000000004</c:v>
                </c:pt>
                <c:pt idx="1050">
                  <c:v>22.600999999999999</c:v>
                </c:pt>
                <c:pt idx="1051">
                  <c:v>22.594000000000001</c:v>
                </c:pt>
                <c:pt idx="1052">
                  <c:v>22.574999999999999</c:v>
                </c:pt>
                <c:pt idx="1053">
                  <c:v>22.555</c:v>
                </c:pt>
                <c:pt idx="1054">
                  <c:v>22.539000000000001</c:v>
                </c:pt>
                <c:pt idx="1055">
                  <c:v>22.524999999999999</c:v>
                </c:pt>
                <c:pt idx="1056">
                  <c:v>22.501999999999999</c:v>
                </c:pt>
                <c:pt idx="1057">
                  <c:v>22.482999999999997</c:v>
                </c:pt>
                <c:pt idx="1058">
                  <c:v>22.468999999999998</c:v>
                </c:pt>
                <c:pt idx="1059">
                  <c:v>22.454000000000001</c:v>
                </c:pt>
                <c:pt idx="1060">
                  <c:v>22.463999999999995</c:v>
                </c:pt>
                <c:pt idx="1061">
                  <c:v>22.524999999999999</c:v>
                </c:pt>
                <c:pt idx="1062">
                  <c:v>22.515000000000001</c:v>
                </c:pt>
                <c:pt idx="1063">
                  <c:v>22.49</c:v>
                </c:pt>
                <c:pt idx="1064">
                  <c:v>22.47</c:v>
                </c:pt>
                <c:pt idx="1065">
                  <c:v>22.451000000000001</c:v>
                </c:pt>
                <c:pt idx="1066">
                  <c:v>22.431999999999999</c:v>
                </c:pt>
                <c:pt idx="1067">
                  <c:v>22.414000000000001</c:v>
                </c:pt>
                <c:pt idx="1068">
                  <c:v>22.391999999999999</c:v>
                </c:pt>
                <c:pt idx="1069">
                  <c:v>22.373000000000001</c:v>
                </c:pt>
                <c:pt idx="1070">
                  <c:v>22.353999999999999</c:v>
                </c:pt>
                <c:pt idx="1071">
                  <c:v>22.36</c:v>
                </c:pt>
                <c:pt idx="1072">
                  <c:v>22.423999999999996</c:v>
                </c:pt>
                <c:pt idx="1073">
                  <c:v>22.482999999999997</c:v>
                </c:pt>
                <c:pt idx="1074">
                  <c:v>22.533999999999999</c:v>
                </c:pt>
                <c:pt idx="1075">
                  <c:v>22.573</c:v>
                </c:pt>
                <c:pt idx="1076">
                  <c:v>22.623000000000001</c:v>
                </c:pt>
                <c:pt idx="1077">
                  <c:v>22.654000000000003</c:v>
                </c:pt>
                <c:pt idx="1078">
                  <c:v>22.687000000000001</c:v>
                </c:pt>
                <c:pt idx="1079">
                  <c:v>22.713999999999999</c:v>
                </c:pt>
                <c:pt idx="1080">
                  <c:v>22.734000000000005</c:v>
                </c:pt>
                <c:pt idx="1081">
                  <c:v>22.751999999999999</c:v>
                </c:pt>
                <c:pt idx="1082">
                  <c:v>22.771000000000001</c:v>
                </c:pt>
                <c:pt idx="1083">
                  <c:v>22.774999999999999</c:v>
                </c:pt>
                <c:pt idx="1084">
                  <c:v>22.693000000000001</c:v>
                </c:pt>
                <c:pt idx="1085">
                  <c:v>22.609000000000005</c:v>
                </c:pt>
                <c:pt idx="1086">
                  <c:v>22.535</c:v>
                </c:pt>
                <c:pt idx="1087">
                  <c:v>22.471</c:v>
                </c:pt>
                <c:pt idx="1088">
                  <c:v>22.414999999999999</c:v>
                </c:pt>
                <c:pt idx="1089">
                  <c:v>22.363</c:v>
                </c:pt>
                <c:pt idx="1090">
                  <c:v>22.314000000000004</c:v>
                </c:pt>
                <c:pt idx="1091">
                  <c:v>22.271000000000001</c:v>
                </c:pt>
                <c:pt idx="1092">
                  <c:v>22.224</c:v>
                </c:pt>
                <c:pt idx="1093">
                  <c:v>22.193000000000001</c:v>
                </c:pt>
                <c:pt idx="1094">
                  <c:v>22.161000000000001</c:v>
                </c:pt>
                <c:pt idx="1095">
                  <c:v>22.129000000000001</c:v>
                </c:pt>
                <c:pt idx="1096">
                  <c:v>22.097000000000001</c:v>
                </c:pt>
                <c:pt idx="1097">
                  <c:v>22.061</c:v>
                </c:pt>
                <c:pt idx="1098">
                  <c:v>22.033999999999999</c:v>
                </c:pt>
                <c:pt idx="1099">
                  <c:v>22.009</c:v>
                </c:pt>
                <c:pt idx="1100">
                  <c:v>21.991999999999997</c:v>
                </c:pt>
                <c:pt idx="1101">
                  <c:v>21.965999999999998</c:v>
                </c:pt>
                <c:pt idx="1102">
                  <c:v>21.942999999999998</c:v>
                </c:pt>
                <c:pt idx="1103">
                  <c:v>21.925999999999991</c:v>
                </c:pt>
                <c:pt idx="1104">
                  <c:v>21.911000000000001</c:v>
                </c:pt>
                <c:pt idx="1105">
                  <c:v>21.901</c:v>
                </c:pt>
                <c:pt idx="1106">
                  <c:v>21.890999999999995</c:v>
                </c:pt>
                <c:pt idx="1107">
                  <c:v>21.876999999999999</c:v>
                </c:pt>
                <c:pt idx="1108">
                  <c:v>21.867000000000001</c:v>
                </c:pt>
                <c:pt idx="1109">
                  <c:v>21.859000000000005</c:v>
                </c:pt>
                <c:pt idx="1110">
                  <c:v>21.853999999999999</c:v>
                </c:pt>
                <c:pt idx="1111">
                  <c:v>21.861000000000001</c:v>
                </c:pt>
                <c:pt idx="1112">
                  <c:v>21.867999999999999</c:v>
                </c:pt>
                <c:pt idx="1113">
                  <c:v>21.875</c:v>
                </c:pt>
                <c:pt idx="1114">
                  <c:v>21.888000000000002</c:v>
                </c:pt>
                <c:pt idx="1115">
                  <c:v>21.905999999999995</c:v>
                </c:pt>
                <c:pt idx="1116">
                  <c:v>21.93</c:v>
                </c:pt>
                <c:pt idx="1117">
                  <c:v>21.967999999999996</c:v>
                </c:pt>
                <c:pt idx="1118">
                  <c:v>22.018999999999995</c:v>
                </c:pt>
                <c:pt idx="1119">
                  <c:v>22.062999999999995</c:v>
                </c:pt>
                <c:pt idx="1120">
                  <c:v>22.135000000000005</c:v>
                </c:pt>
                <c:pt idx="1121">
                  <c:v>21.459999999999997</c:v>
                </c:pt>
                <c:pt idx="1122">
                  <c:v>20.707000000000001</c:v>
                </c:pt>
                <c:pt idx="1123">
                  <c:v>21.97</c:v>
                </c:pt>
                <c:pt idx="1124">
                  <c:v>22.501999999999999</c:v>
                </c:pt>
                <c:pt idx="1125">
                  <c:v>22.884</c:v>
                </c:pt>
                <c:pt idx="1126">
                  <c:v>23.126999999999999</c:v>
                </c:pt>
                <c:pt idx="1127">
                  <c:v>23.361000000000001</c:v>
                </c:pt>
                <c:pt idx="1128">
                  <c:v>23.501000000000001</c:v>
                </c:pt>
                <c:pt idx="1129">
                  <c:v>23.474999999999998</c:v>
                </c:pt>
                <c:pt idx="1130">
                  <c:v>23.468999999999998</c:v>
                </c:pt>
                <c:pt idx="1131">
                  <c:v>23.582999999999991</c:v>
                </c:pt>
                <c:pt idx="1132">
                  <c:v>23.655999999999999</c:v>
                </c:pt>
                <c:pt idx="1133">
                  <c:v>23.646000000000001</c:v>
                </c:pt>
                <c:pt idx="1134">
                  <c:v>23.734000000000005</c:v>
                </c:pt>
                <c:pt idx="1135">
                  <c:v>23.884</c:v>
                </c:pt>
                <c:pt idx="1136">
                  <c:v>23.855</c:v>
                </c:pt>
                <c:pt idx="1137">
                  <c:v>24.047000000000001</c:v>
                </c:pt>
                <c:pt idx="1138">
                  <c:v>24.193999999999999</c:v>
                </c:pt>
                <c:pt idx="1139">
                  <c:v>24.291</c:v>
                </c:pt>
                <c:pt idx="1140">
                  <c:v>24.39</c:v>
                </c:pt>
                <c:pt idx="1141">
                  <c:v>24.396999999999995</c:v>
                </c:pt>
                <c:pt idx="1142">
                  <c:v>24.457000000000001</c:v>
                </c:pt>
                <c:pt idx="1143">
                  <c:v>24.491999999999997</c:v>
                </c:pt>
                <c:pt idx="1144">
                  <c:v>24.440999999999995</c:v>
                </c:pt>
                <c:pt idx="1145">
                  <c:v>24.396999999999995</c:v>
                </c:pt>
                <c:pt idx="1146">
                  <c:v>24.317000000000004</c:v>
                </c:pt>
                <c:pt idx="1147">
                  <c:v>24.312000000000001</c:v>
                </c:pt>
                <c:pt idx="1148">
                  <c:v>24.253</c:v>
                </c:pt>
                <c:pt idx="1149">
                  <c:v>24.167000000000005</c:v>
                </c:pt>
                <c:pt idx="1150">
                  <c:v>24.126999999999999</c:v>
                </c:pt>
                <c:pt idx="1151">
                  <c:v>24.082999999999991</c:v>
                </c:pt>
                <c:pt idx="1152">
                  <c:v>24.079000000000001</c:v>
                </c:pt>
                <c:pt idx="1153">
                  <c:v>24.039000000000001</c:v>
                </c:pt>
                <c:pt idx="1154">
                  <c:v>23.979999999999997</c:v>
                </c:pt>
                <c:pt idx="1155">
                  <c:v>23.954999999999995</c:v>
                </c:pt>
                <c:pt idx="1156">
                  <c:v>23.944999999999997</c:v>
                </c:pt>
                <c:pt idx="1157">
                  <c:v>24.771999999999995</c:v>
                </c:pt>
                <c:pt idx="1158">
                  <c:v>24.494</c:v>
                </c:pt>
                <c:pt idx="1159">
                  <c:v>24.494</c:v>
                </c:pt>
                <c:pt idx="1160">
                  <c:v>24.645</c:v>
                </c:pt>
                <c:pt idx="1161">
                  <c:v>24.663</c:v>
                </c:pt>
                <c:pt idx="1162">
                  <c:v>24.59</c:v>
                </c:pt>
                <c:pt idx="1163">
                  <c:v>24.459</c:v>
                </c:pt>
                <c:pt idx="1164">
                  <c:v>24.303000000000001</c:v>
                </c:pt>
                <c:pt idx="1165">
                  <c:v>24.138000000000005</c:v>
                </c:pt>
                <c:pt idx="1166">
                  <c:v>23.979999999999997</c:v>
                </c:pt>
                <c:pt idx="1167">
                  <c:v>23.830000000000002</c:v>
                </c:pt>
                <c:pt idx="1168">
                  <c:v>23.689</c:v>
                </c:pt>
                <c:pt idx="1169">
                  <c:v>23.56</c:v>
                </c:pt>
                <c:pt idx="1170">
                  <c:v>23.446000000000002</c:v>
                </c:pt>
                <c:pt idx="1171">
                  <c:v>23.361000000000001</c:v>
                </c:pt>
                <c:pt idx="1172">
                  <c:v>23.295999999999996</c:v>
                </c:pt>
                <c:pt idx="1173">
                  <c:v>23.236999999999995</c:v>
                </c:pt>
                <c:pt idx="1174">
                  <c:v>23.181999999999999</c:v>
                </c:pt>
                <c:pt idx="1175">
                  <c:v>23.14</c:v>
                </c:pt>
                <c:pt idx="1176">
                  <c:v>23.100999999999999</c:v>
                </c:pt>
                <c:pt idx="1177">
                  <c:v>23.065999999999995</c:v>
                </c:pt>
                <c:pt idx="1178">
                  <c:v>23.033999999999999</c:v>
                </c:pt>
                <c:pt idx="1179">
                  <c:v>22.982999999999997</c:v>
                </c:pt>
                <c:pt idx="1180">
                  <c:v>22.920999999999996</c:v>
                </c:pt>
                <c:pt idx="1181">
                  <c:v>22.86</c:v>
                </c:pt>
                <c:pt idx="1182">
                  <c:v>22.806999999999999</c:v>
                </c:pt>
                <c:pt idx="1183">
                  <c:v>22.754999999999999</c:v>
                </c:pt>
                <c:pt idx="1184">
                  <c:v>22.701000000000001</c:v>
                </c:pt>
                <c:pt idx="1185">
                  <c:v>22.658999999999999</c:v>
                </c:pt>
                <c:pt idx="1186">
                  <c:v>22.619000000000003</c:v>
                </c:pt>
                <c:pt idx="1187">
                  <c:v>22.564999999999998</c:v>
                </c:pt>
                <c:pt idx="1188">
                  <c:v>22.532</c:v>
                </c:pt>
                <c:pt idx="1189">
                  <c:v>22.491999999999997</c:v>
                </c:pt>
                <c:pt idx="1190">
                  <c:v>22.452999999999996</c:v>
                </c:pt>
                <c:pt idx="1191">
                  <c:v>22.414999999999999</c:v>
                </c:pt>
                <c:pt idx="1192">
                  <c:v>22.378</c:v>
                </c:pt>
                <c:pt idx="1193">
                  <c:v>22.349</c:v>
                </c:pt>
                <c:pt idx="1194">
                  <c:v>22.317000000000004</c:v>
                </c:pt>
                <c:pt idx="1195">
                  <c:v>22.283999999999995</c:v>
                </c:pt>
                <c:pt idx="1196">
                  <c:v>22.256</c:v>
                </c:pt>
                <c:pt idx="1197">
                  <c:v>22.227</c:v>
                </c:pt>
                <c:pt idx="1198">
                  <c:v>22.204000000000001</c:v>
                </c:pt>
                <c:pt idx="1199">
                  <c:v>22.181000000000001</c:v>
                </c:pt>
                <c:pt idx="1200">
                  <c:v>22.158999999999999</c:v>
                </c:pt>
                <c:pt idx="1201">
                  <c:v>22.143999999999995</c:v>
                </c:pt>
                <c:pt idx="1202">
                  <c:v>22.129000000000001</c:v>
                </c:pt>
                <c:pt idx="1203">
                  <c:v>22.118000000000002</c:v>
                </c:pt>
                <c:pt idx="1204">
                  <c:v>22.111999999999998</c:v>
                </c:pt>
                <c:pt idx="1205">
                  <c:v>22.111999999999998</c:v>
                </c:pt>
                <c:pt idx="1206">
                  <c:v>22.119000000000003</c:v>
                </c:pt>
                <c:pt idx="1207">
                  <c:v>22.128</c:v>
                </c:pt>
                <c:pt idx="1208">
                  <c:v>22.135999999999999</c:v>
                </c:pt>
                <c:pt idx="1209">
                  <c:v>22.155000000000001</c:v>
                </c:pt>
                <c:pt idx="1210">
                  <c:v>22.177000000000003</c:v>
                </c:pt>
                <c:pt idx="1211">
                  <c:v>22.204000000000001</c:v>
                </c:pt>
                <c:pt idx="1212">
                  <c:v>22.231999999999999</c:v>
                </c:pt>
                <c:pt idx="1213">
                  <c:v>22.261999999999997</c:v>
                </c:pt>
                <c:pt idx="1214">
                  <c:v>22.3</c:v>
                </c:pt>
                <c:pt idx="1215">
                  <c:v>22.356999999999999</c:v>
                </c:pt>
                <c:pt idx="1216">
                  <c:v>22.538</c:v>
                </c:pt>
                <c:pt idx="1217">
                  <c:v>21.806999999999999</c:v>
                </c:pt>
                <c:pt idx="1218">
                  <c:v>21.513000000000005</c:v>
                </c:pt>
                <c:pt idx="1219">
                  <c:v>22.335999999999999</c:v>
                </c:pt>
                <c:pt idx="1220">
                  <c:v>22.795000000000002</c:v>
                </c:pt>
                <c:pt idx="1221">
                  <c:v>23.062999999999995</c:v>
                </c:pt>
                <c:pt idx="1222">
                  <c:v>23.350999999999999</c:v>
                </c:pt>
                <c:pt idx="1223">
                  <c:v>23.501999999999999</c:v>
                </c:pt>
                <c:pt idx="1224">
                  <c:v>23.617000000000004</c:v>
                </c:pt>
                <c:pt idx="1225">
                  <c:v>23.643999999999995</c:v>
                </c:pt>
                <c:pt idx="1226">
                  <c:v>23.678000000000001</c:v>
                </c:pt>
                <c:pt idx="1227">
                  <c:v>23.808</c:v>
                </c:pt>
                <c:pt idx="1228">
                  <c:v>23.754999999999999</c:v>
                </c:pt>
                <c:pt idx="1229">
                  <c:v>23.646999999999995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97-415C-B231-E03C25B0AF26}"/>
            </c:ext>
          </c:extLst>
        </c:ser>
        <c:ser>
          <c:idx val="2"/>
          <c:order val="2"/>
          <c:tx>
            <c:strRef>
              <c:f>Resume!$G$2</c:f>
              <c:strCache>
                <c:ptCount val="1"/>
                <c:pt idx="0">
                  <c:v>Kitchen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Resume!$G$4:$G$1234</c:f>
              <c:numCache>
                <c:formatCode>m/d/yy\ h:mm;@</c:formatCode>
                <c:ptCount val="1231"/>
                <c:pt idx="0">
                  <c:v>40970.833333333336</c:v>
                </c:pt>
                <c:pt idx="1">
                  <c:v>40970.84375</c:v>
                </c:pt>
                <c:pt idx="2">
                  <c:v>40970.854166666664</c:v>
                </c:pt>
                <c:pt idx="3">
                  <c:v>40970.864583333336</c:v>
                </c:pt>
                <c:pt idx="4">
                  <c:v>40970.875</c:v>
                </c:pt>
                <c:pt idx="5">
                  <c:v>40970.885416666664</c:v>
                </c:pt>
                <c:pt idx="6">
                  <c:v>40970.895833333336</c:v>
                </c:pt>
                <c:pt idx="7">
                  <c:v>40970.906250000007</c:v>
                </c:pt>
                <c:pt idx="8">
                  <c:v>40970.916666666664</c:v>
                </c:pt>
                <c:pt idx="9">
                  <c:v>40970.927083333328</c:v>
                </c:pt>
                <c:pt idx="10">
                  <c:v>40970.9375</c:v>
                </c:pt>
                <c:pt idx="11">
                  <c:v>40970.947916666664</c:v>
                </c:pt>
                <c:pt idx="12">
                  <c:v>40970.958333333343</c:v>
                </c:pt>
                <c:pt idx="13">
                  <c:v>40970.96875</c:v>
                </c:pt>
                <c:pt idx="14">
                  <c:v>40970.979166666657</c:v>
                </c:pt>
                <c:pt idx="15">
                  <c:v>40970.989583333336</c:v>
                </c:pt>
                <c:pt idx="16">
                  <c:v>40971</c:v>
                </c:pt>
                <c:pt idx="17">
                  <c:v>40971.010416666664</c:v>
                </c:pt>
                <c:pt idx="18">
                  <c:v>40971.020833333336</c:v>
                </c:pt>
                <c:pt idx="19">
                  <c:v>40971.03125</c:v>
                </c:pt>
                <c:pt idx="20">
                  <c:v>40971.041666666657</c:v>
                </c:pt>
                <c:pt idx="21">
                  <c:v>40971.052083333336</c:v>
                </c:pt>
                <c:pt idx="22">
                  <c:v>40971.0625</c:v>
                </c:pt>
                <c:pt idx="23">
                  <c:v>40971.072916666664</c:v>
                </c:pt>
                <c:pt idx="24">
                  <c:v>40971.083333333336</c:v>
                </c:pt>
                <c:pt idx="25">
                  <c:v>40971.093749999993</c:v>
                </c:pt>
                <c:pt idx="26">
                  <c:v>40971.104166666657</c:v>
                </c:pt>
                <c:pt idx="27">
                  <c:v>40971.114583333336</c:v>
                </c:pt>
                <c:pt idx="28">
                  <c:v>40971.124999999993</c:v>
                </c:pt>
                <c:pt idx="29">
                  <c:v>40971.135416666657</c:v>
                </c:pt>
                <c:pt idx="30">
                  <c:v>40971.145833333336</c:v>
                </c:pt>
                <c:pt idx="31">
                  <c:v>40971.156250000007</c:v>
                </c:pt>
                <c:pt idx="32">
                  <c:v>40971.166666666657</c:v>
                </c:pt>
                <c:pt idx="33">
                  <c:v>40971.177083333328</c:v>
                </c:pt>
                <c:pt idx="34">
                  <c:v>40971.1875</c:v>
                </c:pt>
                <c:pt idx="35">
                  <c:v>40971.197916666657</c:v>
                </c:pt>
                <c:pt idx="36">
                  <c:v>40971.208333333336</c:v>
                </c:pt>
                <c:pt idx="37">
                  <c:v>40971.21875</c:v>
                </c:pt>
                <c:pt idx="38">
                  <c:v>40971.22916666665</c:v>
                </c:pt>
                <c:pt idx="39">
                  <c:v>40971.239583333328</c:v>
                </c:pt>
                <c:pt idx="40">
                  <c:v>40971.25</c:v>
                </c:pt>
                <c:pt idx="41">
                  <c:v>40971.260416666657</c:v>
                </c:pt>
                <c:pt idx="42">
                  <c:v>40971.270833333336</c:v>
                </c:pt>
                <c:pt idx="43">
                  <c:v>40971.28125</c:v>
                </c:pt>
                <c:pt idx="44">
                  <c:v>40971.29166666665</c:v>
                </c:pt>
                <c:pt idx="45">
                  <c:v>40971.302083333336</c:v>
                </c:pt>
                <c:pt idx="46">
                  <c:v>40971.312500000007</c:v>
                </c:pt>
                <c:pt idx="47">
                  <c:v>40971.322916666664</c:v>
                </c:pt>
                <c:pt idx="48">
                  <c:v>40971.333333333336</c:v>
                </c:pt>
                <c:pt idx="49">
                  <c:v>40971.34375</c:v>
                </c:pt>
                <c:pt idx="50">
                  <c:v>40971.354166666664</c:v>
                </c:pt>
                <c:pt idx="51">
                  <c:v>40971.364583333336</c:v>
                </c:pt>
                <c:pt idx="52">
                  <c:v>40971.375</c:v>
                </c:pt>
                <c:pt idx="53">
                  <c:v>40971.385416666664</c:v>
                </c:pt>
                <c:pt idx="54">
                  <c:v>40971.395833333336</c:v>
                </c:pt>
                <c:pt idx="55">
                  <c:v>40971.406250000007</c:v>
                </c:pt>
                <c:pt idx="56">
                  <c:v>40971.416666666664</c:v>
                </c:pt>
                <c:pt idx="57">
                  <c:v>40971.427083333328</c:v>
                </c:pt>
                <c:pt idx="58">
                  <c:v>40971.4375</c:v>
                </c:pt>
                <c:pt idx="59">
                  <c:v>40971.447916666664</c:v>
                </c:pt>
                <c:pt idx="60">
                  <c:v>40971.458333333343</c:v>
                </c:pt>
                <c:pt idx="61">
                  <c:v>40971.46875</c:v>
                </c:pt>
                <c:pt idx="62">
                  <c:v>40971.479166666657</c:v>
                </c:pt>
                <c:pt idx="63">
                  <c:v>40971.489583333336</c:v>
                </c:pt>
                <c:pt idx="64">
                  <c:v>40971.5</c:v>
                </c:pt>
                <c:pt idx="65">
                  <c:v>40971.510416666664</c:v>
                </c:pt>
                <c:pt idx="66">
                  <c:v>40971.520833333336</c:v>
                </c:pt>
                <c:pt idx="67">
                  <c:v>40971.53125</c:v>
                </c:pt>
                <c:pt idx="68">
                  <c:v>40971.541666666657</c:v>
                </c:pt>
                <c:pt idx="69">
                  <c:v>40971.552083333336</c:v>
                </c:pt>
                <c:pt idx="70">
                  <c:v>40971.5625</c:v>
                </c:pt>
                <c:pt idx="71">
                  <c:v>40971.572916666664</c:v>
                </c:pt>
                <c:pt idx="72">
                  <c:v>40971.583333333336</c:v>
                </c:pt>
                <c:pt idx="73">
                  <c:v>40971.593749999993</c:v>
                </c:pt>
                <c:pt idx="74">
                  <c:v>40971.604166666657</c:v>
                </c:pt>
                <c:pt idx="75">
                  <c:v>40971.614583333336</c:v>
                </c:pt>
                <c:pt idx="76">
                  <c:v>40971.624999999993</c:v>
                </c:pt>
                <c:pt idx="77">
                  <c:v>40971.635416666657</c:v>
                </c:pt>
                <c:pt idx="78">
                  <c:v>40971.645833333336</c:v>
                </c:pt>
                <c:pt idx="79">
                  <c:v>40971.656250000007</c:v>
                </c:pt>
                <c:pt idx="80">
                  <c:v>40971.666666666657</c:v>
                </c:pt>
                <c:pt idx="81">
                  <c:v>40971.677083333328</c:v>
                </c:pt>
                <c:pt idx="82">
                  <c:v>40971.6875</c:v>
                </c:pt>
                <c:pt idx="83">
                  <c:v>40971.697916666657</c:v>
                </c:pt>
                <c:pt idx="84">
                  <c:v>40971.708333333336</c:v>
                </c:pt>
                <c:pt idx="85">
                  <c:v>40971.71875</c:v>
                </c:pt>
                <c:pt idx="86">
                  <c:v>40971.72916666665</c:v>
                </c:pt>
                <c:pt idx="87">
                  <c:v>40971.739583333328</c:v>
                </c:pt>
                <c:pt idx="88">
                  <c:v>40971.75</c:v>
                </c:pt>
                <c:pt idx="89">
                  <c:v>40971.760416666657</c:v>
                </c:pt>
                <c:pt idx="90">
                  <c:v>40971.770833333336</c:v>
                </c:pt>
                <c:pt idx="91">
                  <c:v>40971.78125</c:v>
                </c:pt>
                <c:pt idx="92">
                  <c:v>40971.79166666665</c:v>
                </c:pt>
                <c:pt idx="93">
                  <c:v>40971.802083333336</c:v>
                </c:pt>
                <c:pt idx="94">
                  <c:v>40971.812500000007</c:v>
                </c:pt>
                <c:pt idx="95">
                  <c:v>40971.822916666664</c:v>
                </c:pt>
                <c:pt idx="96">
                  <c:v>40971.833333333336</c:v>
                </c:pt>
                <c:pt idx="97">
                  <c:v>40971.84375</c:v>
                </c:pt>
                <c:pt idx="98">
                  <c:v>40971.854166666664</c:v>
                </c:pt>
                <c:pt idx="99">
                  <c:v>40971.864583333336</c:v>
                </c:pt>
                <c:pt idx="100">
                  <c:v>40971.875</c:v>
                </c:pt>
                <c:pt idx="101">
                  <c:v>40971.885416666664</c:v>
                </c:pt>
                <c:pt idx="102">
                  <c:v>40971.895833333336</c:v>
                </c:pt>
                <c:pt idx="103">
                  <c:v>40971.906250000007</c:v>
                </c:pt>
                <c:pt idx="104">
                  <c:v>40971.916666666664</c:v>
                </c:pt>
                <c:pt idx="105">
                  <c:v>40971.927083333328</c:v>
                </c:pt>
                <c:pt idx="106">
                  <c:v>40971.9375</c:v>
                </c:pt>
                <c:pt idx="107">
                  <c:v>40971.947916666664</c:v>
                </c:pt>
                <c:pt idx="108">
                  <c:v>40971.958333333343</c:v>
                </c:pt>
                <c:pt idx="109">
                  <c:v>40971.96875</c:v>
                </c:pt>
                <c:pt idx="110">
                  <c:v>40971.979166666657</c:v>
                </c:pt>
                <c:pt idx="111">
                  <c:v>40971.989583333336</c:v>
                </c:pt>
                <c:pt idx="112">
                  <c:v>40972</c:v>
                </c:pt>
                <c:pt idx="113">
                  <c:v>40972.010416666664</c:v>
                </c:pt>
                <c:pt idx="114">
                  <c:v>40972.020833333336</c:v>
                </c:pt>
                <c:pt idx="115">
                  <c:v>40972.03125</c:v>
                </c:pt>
                <c:pt idx="116">
                  <c:v>40972.041666666657</c:v>
                </c:pt>
                <c:pt idx="117">
                  <c:v>40972.052083333336</c:v>
                </c:pt>
                <c:pt idx="118">
                  <c:v>40972.0625</c:v>
                </c:pt>
                <c:pt idx="119">
                  <c:v>40972.072916666664</c:v>
                </c:pt>
                <c:pt idx="120">
                  <c:v>40972.083333333336</c:v>
                </c:pt>
                <c:pt idx="121">
                  <c:v>40972.093749999993</c:v>
                </c:pt>
                <c:pt idx="122">
                  <c:v>40972.104166666657</c:v>
                </c:pt>
                <c:pt idx="123">
                  <c:v>40972.114583333336</c:v>
                </c:pt>
                <c:pt idx="124">
                  <c:v>40972.124999999993</c:v>
                </c:pt>
                <c:pt idx="125">
                  <c:v>40972.135416666657</c:v>
                </c:pt>
                <c:pt idx="126">
                  <c:v>40972.145833333336</c:v>
                </c:pt>
                <c:pt idx="127">
                  <c:v>40972.156250000007</c:v>
                </c:pt>
                <c:pt idx="128">
                  <c:v>40972.166666666657</c:v>
                </c:pt>
                <c:pt idx="129">
                  <c:v>40972.177083333328</c:v>
                </c:pt>
                <c:pt idx="130">
                  <c:v>40972.1875</c:v>
                </c:pt>
                <c:pt idx="131">
                  <c:v>40972.197916666657</c:v>
                </c:pt>
                <c:pt idx="132">
                  <c:v>40972.208333333336</c:v>
                </c:pt>
                <c:pt idx="133">
                  <c:v>40972.21875</c:v>
                </c:pt>
                <c:pt idx="134">
                  <c:v>40972.22916666665</c:v>
                </c:pt>
                <c:pt idx="135">
                  <c:v>40972.239583333328</c:v>
                </c:pt>
                <c:pt idx="136">
                  <c:v>40972.25</c:v>
                </c:pt>
                <c:pt idx="137">
                  <c:v>40972.260416666657</c:v>
                </c:pt>
                <c:pt idx="138">
                  <c:v>40972.270833333336</c:v>
                </c:pt>
                <c:pt idx="139">
                  <c:v>40972.28125</c:v>
                </c:pt>
                <c:pt idx="140">
                  <c:v>40972.29166666665</c:v>
                </c:pt>
                <c:pt idx="141">
                  <c:v>40972.302083333336</c:v>
                </c:pt>
                <c:pt idx="142">
                  <c:v>40972.312500000007</c:v>
                </c:pt>
                <c:pt idx="143">
                  <c:v>40972.322916666664</c:v>
                </c:pt>
                <c:pt idx="144">
                  <c:v>40972.333333333336</c:v>
                </c:pt>
                <c:pt idx="145">
                  <c:v>40972.34375</c:v>
                </c:pt>
                <c:pt idx="146">
                  <c:v>40972.354166666664</c:v>
                </c:pt>
                <c:pt idx="147">
                  <c:v>40972.364583333336</c:v>
                </c:pt>
                <c:pt idx="148">
                  <c:v>40972.375</c:v>
                </c:pt>
                <c:pt idx="149">
                  <c:v>40972.385416666664</c:v>
                </c:pt>
                <c:pt idx="150">
                  <c:v>40972.395833333336</c:v>
                </c:pt>
                <c:pt idx="151">
                  <c:v>40972.406250000007</c:v>
                </c:pt>
                <c:pt idx="152">
                  <c:v>40972.416666666664</c:v>
                </c:pt>
                <c:pt idx="153">
                  <c:v>40972.427083333328</c:v>
                </c:pt>
                <c:pt idx="154">
                  <c:v>40972.4375</c:v>
                </c:pt>
                <c:pt idx="155">
                  <c:v>40972.447916666664</c:v>
                </c:pt>
                <c:pt idx="156">
                  <c:v>40972.458333333343</c:v>
                </c:pt>
                <c:pt idx="157">
                  <c:v>40972.46875</c:v>
                </c:pt>
                <c:pt idx="158">
                  <c:v>40972.479166666657</c:v>
                </c:pt>
                <c:pt idx="159">
                  <c:v>40972.489583333336</c:v>
                </c:pt>
                <c:pt idx="160">
                  <c:v>40972.5</c:v>
                </c:pt>
                <c:pt idx="161">
                  <c:v>40972.510416666664</c:v>
                </c:pt>
                <c:pt idx="162">
                  <c:v>40972.520833333336</c:v>
                </c:pt>
                <c:pt idx="163">
                  <c:v>40972.53125</c:v>
                </c:pt>
                <c:pt idx="164">
                  <c:v>40972.541666666657</c:v>
                </c:pt>
                <c:pt idx="165">
                  <c:v>40972.552083333336</c:v>
                </c:pt>
                <c:pt idx="166">
                  <c:v>40972.5625</c:v>
                </c:pt>
                <c:pt idx="167">
                  <c:v>40972.572916666664</c:v>
                </c:pt>
                <c:pt idx="168">
                  <c:v>40972.583333333336</c:v>
                </c:pt>
                <c:pt idx="169">
                  <c:v>40972.593749999993</c:v>
                </c:pt>
                <c:pt idx="170">
                  <c:v>40972.604166666657</c:v>
                </c:pt>
                <c:pt idx="171">
                  <c:v>40972.614583333336</c:v>
                </c:pt>
                <c:pt idx="172">
                  <c:v>40972.624999999993</c:v>
                </c:pt>
                <c:pt idx="173">
                  <c:v>40972.635416666657</c:v>
                </c:pt>
                <c:pt idx="174">
                  <c:v>40972.645833333336</c:v>
                </c:pt>
                <c:pt idx="175">
                  <c:v>40972.656250000007</c:v>
                </c:pt>
                <c:pt idx="176">
                  <c:v>40972.666666666657</c:v>
                </c:pt>
                <c:pt idx="177">
                  <c:v>40972.677083333328</c:v>
                </c:pt>
                <c:pt idx="178">
                  <c:v>40972.6875</c:v>
                </c:pt>
                <c:pt idx="179">
                  <c:v>40972.697916666657</c:v>
                </c:pt>
                <c:pt idx="180">
                  <c:v>40972.708333333336</c:v>
                </c:pt>
                <c:pt idx="181">
                  <c:v>40972.71875</c:v>
                </c:pt>
                <c:pt idx="182">
                  <c:v>40972.72916666665</c:v>
                </c:pt>
                <c:pt idx="183">
                  <c:v>40972.739583333328</c:v>
                </c:pt>
                <c:pt idx="184">
                  <c:v>40972.75</c:v>
                </c:pt>
                <c:pt idx="185">
                  <c:v>40972.760416666657</c:v>
                </c:pt>
                <c:pt idx="186">
                  <c:v>40972.770833333336</c:v>
                </c:pt>
                <c:pt idx="187">
                  <c:v>40972.78125</c:v>
                </c:pt>
                <c:pt idx="188">
                  <c:v>40972.79166666665</c:v>
                </c:pt>
                <c:pt idx="189">
                  <c:v>40972.802083333336</c:v>
                </c:pt>
                <c:pt idx="190">
                  <c:v>40972.812500000007</c:v>
                </c:pt>
                <c:pt idx="191">
                  <c:v>40972.822916666664</c:v>
                </c:pt>
                <c:pt idx="192">
                  <c:v>40972.833333333336</c:v>
                </c:pt>
                <c:pt idx="193">
                  <c:v>40972.84375</c:v>
                </c:pt>
                <c:pt idx="194">
                  <c:v>40972.854166666664</c:v>
                </c:pt>
                <c:pt idx="195">
                  <c:v>40972.864583333336</c:v>
                </c:pt>
                <c:pt idx="196">
                  <c:v>40972.875</c:v>
                </c:pt>
                <c:pt idx="197">
                  <c:v>40972.885416666664</c:v>
                </c:pt>
                <c:pt idx="198">
                  <c:v>40972.895833333336</c:v>
                </c:pt>
                <c:pt idx="199">
                  <c:v>40972.906250000007</c:v>
                </c:pt>
                <c:pt idx="200">
                  <c:v>40972.916666666664</c:v>
                </c:pt>
                <c:pt idx="201">
                  <c:v>40972.927083333328</c:v>
                </c:pt>
                <c:pt idx="202">
                  <c:v>40972.9375</c:v>
                </c:pt>
                <c:pt idx="203">
                  <c:v>40972.947916666664</c:v>
                </c:pt>
                <c:pt idx="204">
                  <c:v>40972.958333333343</c:v>
                </c:pt>
                <c:pt idx="205">
                  <c:v>40972.96875</c:v>
                </c:pt>
                <c:pt idx="206">
                  <c:v>40972.979166666657</c:v>
                </c:pt>
                <c:pt idx="207">
                  <c:v>40972.989583333336</c:v>
                </c:pt>
                <c:pt idx="208">
                  <c:v>40973</c:v>
                </c:pt>
                <c:pt idx="209">
                  <c:v>40973.010416666664</c:v>
                </c:pt>
                <c:pt idx="210">
                  <c:v>40973.020833333336</c:v>
                </c:pt>
                <c:pt idx="211">
                  <c:v>40973.03125</c:v>
                </c:pt>
                <c:pt idx="212">
                  <c:v>40973.041666666657</c:v>
                </c:pt>
                <c:pt idx="213">
                  <c:v>40973.052083333336</c:v>
                </c:pt>
                <c:pt idx="214">
                  <c:v>40973.0625</c:v>
                </c:pt>
                <c:pt idx="215">
                  <c:v>40973.072916666664</c:v>
                </c:pt>
                <c:pt idx="216">
                  <c:v>40973.083333333336</c:v>
                </c:pt>
                <c:pt idx="217">
                  <c:v>40973.093749999993</c:v>
                </c:pt>
                <c:pt idx="218">
                  <c:v>40973.104166666657</c:v>
                </c:pt>
                <c:pt idx="219">
                  <c:v>40973.114583333336</c:v>
                </c:pt>
                <c:pt idx="220">
                  <c:v>40973.124999999993</c:v>
                </c:pt>
                <c:pt idx="221">
                  <c:v>40973.135416666657</c:v>
                </c:pt>
                <c:pt idx="222">
                  <c:v>40973.145833333336</c:v>
                </c:pt>
                <c:pt idx="223">
                  <c:v>40973.156250000007</c:v>
                </c:pt>
                <c:pt idx="224">
                  <c:v>40973.166666666657</c:v>
                </c:pt>
                <c:pt idx="225">
                  <c:v>40973.177083333328</c:v>
                </c:pt>
                <c:pt idx="226">
                  <c:v>40973.1875</c:v>
                </c:pt>
                <c:pt idx="227">
                  <c:v>40973.197916666657</c:v>
                </c:pt>
                <c:pt idx="228">
                  <c:v>40973.208333333336</c:v>
                </c:pt>
                <c:pt idx="229">
                  <c:v>40973.21875</c:v>
                </c:pt>
                <c:pt idx="230">
                  <c:v>40973.22916666665</c:v>
                </c:pt>
                <c:pt idx="231">
                  <c:v>40973.239583333328</c:v>
                </c:pt>
                <c:pt idx="232">
                  <c:v>40973.25</c:v>
                </c:pt>
                <c:pt idx="233">
                  <c:v>40973.260416666657</c:v>
                </c:pt>
                <c:pt idx="234">
                  <c:v>40973.270833333336</c:v>
                </c:pt>
                <c:pt idx="235">
                  <c:v>40973.28125</c:v>
                </c:pt>
                <c:pt idx="236">
                  <c:v>40973.29166666665</c:v>
                </c:pt>
                <c:pt idx="237">
                  <c:v>40973.302083333336</c:v>
                </c:pt>
                <c:pt idx="238">
                  <c:v>40973.312500000007</c:v>
                </c:pt>
                <c:pt idx="239">
                  <c:v>40973.322916666664</c:v>
                </c:pt>
                <c:pt idx="240">
                  <c:v>40973.333333333336</c:v>
                </c:pt>
                <c:pt idx="241">
                  <c:v>40973.34375</c:v>
                </c:pt>
                <c:pt idx="242">
                  <c:v>40973.354166666664</c:v>
                </c:pt>
                <c:pt idx="243">
                  <c:v>40973.364583333336</c:v>
                </c:pt>
                <c:pt idx="244">
                  <c:v>40973.375</c:v>
                </c:pt>
                <c:pt idx="245">
                  <c:v>40973.385416666664</c:v>
                </c:pt>
                <c:pt idx="246">
                  <c:v>40973.395833333336</c:v>
                </c:pt>
                <c:pt idx="247">
                  <c:v>40973.406250000007</c:v>
                </c:pt>
                <c:pt idx="248">
                  <c:v>40973.416666666664</c:v>
                </c:pt>
                <c:pt idx="249">
                  <c:v>40973.427083333328</c:v>
                </c:pt>
                <c:pt idx="250">
                  <c:v>40973.4375</c:v>
                </c:pt>
                <c:pt idx="251">
                  <c:v>40973.447916666664</c:v>
                </c:pt>
                <c:pt idx="252">
                  <c:v>40973.458333333343</c:v>
                </c:pt>
                <c:pt idx="253">
                  <c:v>40973.46875</c:v>
                </c:pt>
                <c:pt idx="254">
                  <c:v>40973.479166666657</c:v>
                </c:pt>
                <c:pt idx="255">
                  <c:v>40973.489583333336</c:v>
                </c:pt>
                <c:pt idx="256">
                  <c:v>40973.5</c:v>
                </c:pt>
                <c:pt idx="257">
                  <c:v>40973.510416666664</c:v>
                </c:pt>
                <c:pt idx="258">
                  <c:v>40973.520833333336</c:v>
                </c:pt>
                <c:pt idx="259">
                  <c:v>40973.53125</c:v>
                </c:pt>
                <c:pt idx="260">
                  <c:v>40973.541666666657</c:v>
                </c:pt>
                <c:pt idx="261">
                  <c:v>40973.552083333336</c:v>
                </c:pt>
                <c:pt idx="262">
                  <c:v>40973.5625</c:v>
                </c:pt>
                <c:pt idx="263">
                  <c:v>40973.572916666664</c:v>
                </c:pt>
                <c:pt idx="264">
                  <c:v>40973.583333333336</c:v>
                </c:pt>
                <c:pt idx="265">
                  <c:v>40973.593749999993</c:v>
                </c:pt>
                <c:pt idx="266">
                  <c:v>40973.604166666657</c:v>
                </c:pt>
                <c:pt idx="267">
                  <c:v>40973.614583333336</c:v>
                </c:pt>
                <c:pt idx="268">
                  <c:v>40973.624999999993</c:v>
                </c:pt>
                <c:pt idx="269">
                  <c:v>40973.635416666657</c:v>
                </c:pt>
                <c:pt idx="270">
                  <c:v>40973.645833333336</c:v>
                </c:pt>
                <c:pt idx="271">
                  <c:v>40973.656250000007</c:v>
                </c:pt>
                <c:pt idx="272">
                  <c:v>40973.666666666657</c:v>
                </c:pt>
                <c:pt idx="273">
                  <c:v>40973.677083333328</c:v>
                </c:pt>
                <c:pt idx="274">
                  <c:v>40973.6875</c:v>
                </c:pt>
                <c:pt idx="275">
                  <c:v>40973.697916666657</c:v>
                </c:pt>
                <c:pt idx="276">
                  <c:v>40973.708333333336</c:v>
                </c:pt>
                <c:pt idx="277">
                  <c:v>40973.71875</c:v>
                </c:pt>
                <c:pt idx="278">
                  <c:v>40973.72916666665</c:v>
                </c:pt>
                <c:pt idx="279">
                  <c:v>40973.739583333328</c:v>
                </c:pt>
                <c:pt idx="280">
                  <c:v>40973.75</c:v>
                </c:pt>
                <c:pt idx="281">
                  <c:v>40973.760416666657</c:v>
                </c:pt>
                <c:pt idx="282">
                  <c:v>40973.770833333336</c:v>
                </c:pt>
                <c:pt idx="283">
                  <c:v>40973.78125</c:v>
                </c:pt>
                <c:pt idx="284">
                  <c:v>40973.79166666665</c:v>
                </c:pt>
                <c:pt idx="285">
                  <c:v>40973.802083333336</c:v>
                </c:pt>
                <c:pt idx="286">
                  <c:v>40973.812500000007</c:v>
                </c:pt>
                <c:pt idx="287">
                  <c:v>40973.822916666664</c:v>
                </c:pt>
                <c:pt idx="288">
                  <c:v>40973.833333333336</c:v>
                </c:pt>
                <c:pt idx="289">
                  <c:v>40973.84375</c:v>
                </c:pt>
                <c:pt idx="290">
                  <c:v>40973.854166666664</c:v>
                </c:pt>
                <c:pt idx="291">
                  <c:v>40973.864583333336</c:v>
                </c:pt>
                <c:pt idx="292">
                  <c:v>40973.875</c:v>
                </c:pt>
                <c:pt idx="293">
                  <c:v>40973.885416666664</c:v>
                </c:pt>
                <c:pt idx="294">
                  <c:v>40973.895833333336</c:v>
                </c:pt>
                <c:pt idx="295">
                  <c:v>40973.906250000007</c:v>
                </c:pt>
                <c:pt idx="296">
                  <c:v>40973.916666666664</c:v>
                </c:pt>
                <c:pt idx="297">
                  <c:v>40973.927083333328</c:v>
                </c:pt>
                <c:pt idx="298">
                  <c:v>40973.9375</c:v>
                </c:pt>
                <c:pt idx="299">
                  <c:v>40973.947916666664</c:v>
                </c:pt>
                <c:pt idx="300">
                  <c:v>40973.958333333343</c:v>
                </c:pt>
                <c:pt idx="301">
                  <c:v>40973.96875</c:v>
                </c:pt>
                <c:pt idx="302">
                  <c:v>40973.979166666657</c:v>
                </c:pt>
                <c:pt idx="303">
                  <c:v>40973.989583333336</c:v>
                </c:pt>
                <c:pt idx="304">
                  <c:v>40974</c:v>
                </c:pt>
                <c:pt idx="305">
                  <c:v>40974.010416666664</c:v>
                </c:pt>
                <c:pt idx="306">
                  <c:v>40974.020833333336</c:v>
                </c:pt>
                <c:pt idx="307">
                  <c:v>40974.03125</c:v>
                </c:pt>
                <c:pt idx="308">
                  <c:v>40974.041666666657</c:v>
                </c:pt>
                <c:pt idx="309">
                  <c:v>40974.052083333336</c:v>
                </c:pt>
                <c:pt idx="310">
                  <c:v>40974.0625</c:v>
                </c:pt>
                <c:pt idx="311">
                  <c:v>40974.072916666664</c:v>
                </c:pt>
                <c:pt idx="312">
                  <c:v>40974.083333333336</c:v>
                </c:pt>
                <c:pt idx="313">
                  <c:v>40974.093749999993</c:v>
                </c:pt>
                <c:pt idx="314">
                  <c:v>40974.104166666657</c:v>
                </c:pt>
                <c:pt idx="315">
                  <c:v>40974.114583333336</c:v>
                </c:pt>
                <c:pt idx="316">
                  <c:v>40974.124999999993</c:v>
                </c:pt>
                <c:pt idx="317">
                  <c:v>40974.135416666657</c:v>
                </c:pt>
                <c:pt idx="318">
                  <c:v>40974.145833333336</c:v>
                </c:pt>
                <c:pt idx="319">
                  <c:v>40974.156250000007</c:v>
                </c:pt>
                <c:pt idx="320">
                  <c:v>40974.166666666657</c:v>
                </c:pt>
                <c:pt idx="321">
                  <c:v>40974.177083333328</c:v>
                </c:pt>
                <c:pt idx="322">
                  <c:v>40974.1875</c:v>
                </c:pt>
                <c:pt idx="323">
                  <c:v>40974.197916666657</c:v>
                </c:pt>
                <c:pt idx="324">
                  <c:v>40974.208333333336</c:v>
                </c:pt>
                <c:pt idx="325">
                  <c:v>40974.21875</c:v>
                </c:pt>
                <c:pt idx="326">
                  <c:v>40974.22916666665</c:v>
                </c:pt>
                <c:pt idx="327">
                  <c:v>40974.239583333328</c:v>
                </c:pt>
                <c:pt idx="328">
                  <c:v>40974.25</c:v>
                </c:pt>
                <c:pt idx="329">
                  <c:v>40974.260416666657</c:v>
                </c:pt>
                <c:pt idx="330">
                  <c:v>40974.270833333336</c:v>
                </c:pt>
                <c:pt idx="331">
                  <c:v>40974.28125</c:v>
                </c:pt>
                <c:pt idx="332">
                  <c:v>40974.29166666665</c:v>
                </c:pt>
                <c:pt idx="333">
                  <c:v>40974.302083333336</c:v>
                </c:pt>
                <c:pt idx="334">
                  <c:v>40974.312500000007</c:v>
                </c:pt>
                <c:pt idx="335">
                  <c:v>40974.322916666664</c:v>
                </c:pt>
                <c:pt idx="336">
                  <c:v>40974.333333333336</c:v>
                </c:pt>
                <c:pt idx="337">
                  <c:v>40974.34375</c:v>
                </c:pt>
                <c:pt idx="338">
                  <c:v>40974.354166666664</c:v>
                </c:pt>
                <c:pt idx="339">
                  <c:v>40974.364583333336</c:v>
                </c:pt>
                <c:pt idx="340">
                  <c:v>40974.375</c:v>
                </c:pt>
                <c:pt idx="341">
                  <c:v>40974.385416666664</c:v>
                </c:pt>
                <c:pt idx="342">
                  <c:v>40974.395833333336</c:v>
                </c:pt>
                <c:pt idx="343">
                  <c:v>40974.406250000007</c:v>
                </c:pt>
                <c:pt idx="344">
                  <c:v>40974.416666666664</c:v>
                </c:pt>
                <c:pt idx="345">
                  <c:v>40974.427083333328</c:v>
                </c:pt>
                <c:pt idx="346">
                  <c:v>40974.4375</c:v>
                </c:pt>
                <c:pt idx="347">
                  <c:v>40974.447916666664</c:v>
                </c:pt>
                <c:pt idx="348">
                  <c:v>40974.458333333343</c:v>
                </c:pt>
                <c:pt idx="349">
                  <c:v>40974.46875</c:v>
                </c:pt>
                <c:pt idx="350">
                  <c:v>40974.479166666657</c:v>
                </c:pt>
                <c:pt idx="351">
                  <c:v>40974.489583333336</c:v>
                </c:pt>
                <c:pt idx="352">
                  <c:v>40974.5</c:v>
                </c:pt>
                <c:pt idx="353">
                  <c:v>40974.510416666664</c:v>
                </c:pt>
                <c:pt idx="354">
                  <c:v>40974.520833333336</c:v>
                </c:pt>
                <c:pt idx="355">
                  <c:v>40974.53125</c:v>
                </c:pt>
                <c:pt idx="356">
                  <c:v>40974.541666666657</c:v>
                </c:pt>
                <c:pt idx="357">
                  <c:v>40974.552083333336</c:v>
                </c:pt>
                <c:pt idx="358">
                  <c:v>40974.5625</c:v>
                </c:pt>
                <c:pt idx="359">
                  <c:v>40974.572916666664</c:v>
                </c:pt>
                <c:pt idx="360">
                  <c:v>40974.583333333336</c:v>
                </c:pt>
                <c:pt idx="361">
                  <c:v>40974.593749999993</c:v>
                </c:pt>
                <c:pt idx="362">
                  <c:v>40974.604166666657</c:v>
                </c:pt>
                <c:pt idx="363">
                  <c:v>40974.614583333336</c:v>
                </c:pt>
                <c:pt idx="364">
                  <c:v>40974.624999999993</c:v>
                </c:pt>
                <c:pt idx="365">
                  <c:v>40974.635416666657</c:v>
                </c:pt>
                <c:pt idx="366">
                  <c:v>40974.645833333336</c:v>
                </c:pt>
                <c:pt idx="367">
                  <c:v>40974.656250000007</c:v>
                </c:pt>
                <c:pt idx="368">
                  <c:v>40974.666666666657</c:v>
                </c:pt>
                <c:pt idx="369">
                  <c:v>40974.677083333328</c:v>
                </c:pt>
                <c:pt idx="370">
                  <c:v>40974.6875</c:v>
                </c:pt>
                <c:pt idx="371">
                  <c:v>40974.697916666657</c:v>
                </c:pt>
                <c:pt idx="372">
                  <c:v>40974.708333333336</c:v>
                </c:pt>
                <c:pt idx="373">
                  <c:v>40974.71875</c:v>
                </c:pt>
                <c:pt idx="374">
                  <c:v>40974.72916666665</c:v>
                </c:pt>
                <c:pt idx="375">
                  <c:v>40974.739583333328</c:v>
                </c:pt>
                <c:pt idx="376">
                  <c:v>40974.75</c:v>
                </c:pt>
                <c:pt idx="377">
                  <c:v>40974.760416666657</c:v>
                </c:pt>
                <c:pt idx="378">
                  <c:v>40974.770833333336</c:v>
                </c:pt>
                <c:pt idx="379">
                  <c:v>40974.78125</c:v>
                </c:pt>
                <c:pt idx="380">
                  <c:v>40974.79166666665</c:v>
                </c:pt>
                <c:pt idx="381">
                  <c:v>40974.802083333336</c:v>
                </c:pt>
                <c:pt idx="382">
                  <c:v>40974.812500000007</c:v>
                </c:pt>
                <c:pt idx="383">
                  <c:v>40974.822916666664</c:v>
                </c:pt>
                <c:pt idx="384">
                  <c:v>40974.833333333336</c:v>
                </c:pt>
                <c:pt idx="385">
                  <c:v>40974.84375</c:v>
                </c:pt>
                <c:pt idx="386">
                  <c:v>40974.854166666664</c:v>
                </c:pt>
                <c:pt idx="387">
                  <c:v>40974.864583333336</c:v>
                </c:pt>
                <c:pt idx="388">
                  <c:v>40974.875</c:v>
                </c:pt>
                <c:pt idx="389">
                  <c:v>40974.885416666664</c:v>
                </c:pt>
                <c:pt idx="390">
                  <c:v>40974.895833333336</c:v>
                </c:pt>
                <c:pt idx="391">
                  <c:v>40974.906250000007</c:v>
                </c:pt>
                <c:pt idx="392">
                  <c:v>40974.916666666664</c:v>
                </c:pt>
                <c:pt idx="393">
                  <c:v>40974.927083333328</c:v>
                </c:pt>
                <c:pt idx="394">
                  <c:v>40974.9375</c:v>
                </c:pt>
                <c:pt idx="395">
                  <c:v>40974.947916666664</c:v>
                </c:pt>
                <c:pt idx="396">
                  <c:v>40974.958333333343</c:v>
                </c:pt>
                <c:pt idx="397">
                  <c:v>40974.96875</c:v>
                </c:pt>
                <c:pt idx="398">
                  <c:v>40974.979166666657</c:v>
                </c:pt>
                <c:pt idx="399">
                  <c:v>40974.989583333336</c:v>
                </c:pt>
                <c:pt idx="400">
                  <c:v>40975</c:v>
                </c:pt>
                <c:pt idx="401">
                  <c:v>40975.010416666664</c:v>
                </c:pt>
                <c:pt idx="402">
                  <c:v>40975.020833333336</c:v>
                </c:pt>
                <c:pt idx="403">
                  <c:v>40975.03125</c:v>
                </c:pt>
                <c:pt idx="404">
                  <c:v>40975.041666666657</c:v>
                </c:pt>
                <c:pt idx="405">
                  <c:v>40975.052083333336</c:v>
                </c:pt>
                <c:pt idx="406">
                  <c:v>40975.0625</c:v>
                </c:pt>
                <c:pt idx="407">
                  <c:v>40975.072916666664</c:v>
                </c:pt>
                <c:pt idx="408">
                  <c:v>40975.083333333336</c:v>
                </c:pt>
                <c:pt idx="409">
                  <c:v>40975.093749999993</c:v>
                </c:pt>
                <c:pt idx="410">
                  <c:v>40975.104166666657</c:v>
                </c:pt>
                <c:pt idx="411">
                  <c:v>40975.114583333336</c:v>
                </c:pt>
                <c:pt idx="412">
                  <c:v>40975.124999999993</c:v>
                </c:pt>
                <c:pt idx="413">
                  <c:v>40975.135416666657</c:v>
                </c:pt>
                <c:pt idx="414">
                  <c:v>40975.145833333336</c:v>
                </c:pt>
                <c:pt idx="415">
                  <c:v>40975.156250000007</c:v>
                </c:pt>
                <c:pt idx="416">
                  <c:v>40975.166666666657</c:v>
                </c:pt>
                <c:pt idx="417">
                  <c:v>40975.177083333328</c:v>
                </c:pt>
                <c:pt idx="418">
                  <c:v>40975.1875</c:v>
                </c:pt>
                <c:pt idx="419">
                  <c:v>40975.197916666657</c:v>
                </c:pt>
                <c:pt idx="420">
                  <c:v>40975.208333333336</c:v>
                </c:pt>
                <c:pt idx="421">
                  <c:v>40975.21875</c:v>
                </c:pt>
                <c:pt idx="422">
                  <c:v>40975.22916666665</c:v>
                </c:pt>
                <c:pt idx="423">
                  <c:v>40975.239583333328</c:v>
                </c:pt>
                <c:pt idx="424">
                  <c:v>40975.25</c:v>
                </c:pt>
                <c:pt idx="425">
                  <c:v>40975.260416666657</c:v>
                </c:pt>
                <c:pt idx="426">
                  <c:v>40975.270833333336</c:v>
                </c:pt>
                <c:pt idx="427">
                  <c:v>40975.28125</c:v>
                </c:pt>
                <c:pt idx="428">
                  <c:v>40975.29166666665</c:v>
                </c:pt>
                <c:pt idx="429">
                  <c:v>40975.302083333336</c:v>
                </c:pt>
                <c:pt idx="430">
                  <c:v>40975.312500000007</c:v>
                </c:pt>
                <c:pt idx="431">
                  <c:v>40975.322916666664</c:v>
                </c:pt>
                <c:pt idx="432">
                  <c:v>40975.333333333336</c:v>
                </c:pt>
                <c:pt idx="433">
                  <c:v>40975.34375</c:v>
                </c:pt>
                <c:pt idx="434">
                  <c:v>40975.354166666664</c:v>
                </c:pt>
                <c:pt idx="435">
                  <c:v>40975.364583333336</c:v>
                </c:pt>
                <c:pt idx="436">
                  <c:v>40975.375</c:v>
                </c:pt>
                <c:pt idx="437">
                  <c:v>40975.385416666664</c:v>
                </c:pt>
                <c:pt idx="438">
                  <c:v>40975.395833333336</c:v>
                </c:pt>
                <c:pt idx="439">
                  <c:v>40975.406250000007</c:v>
                </c:pt>
                <c:pt idx="440">
                  <c:v>40975.416666666664</c:v>
                </c:pt>
                <c:pt idx="441">
                  <c:v>40975.427083333328</c:v>
                </c:pt>
                <c:pt idx="442">
                  <c:v>40975.4375</c:v>
                </c:pt>
                <c:pt idx="443">
                  <c:v>40975.447916666664</c:v>
                </c:pt>
                <c:pt idx="444">
                  <c:v>40975.458333333343</c:v>
                </c:pt>
                <c:pt idx="445">
                  <c:v>40975.46875</c:v>
                </c:pt>
                <c:pt idx="446">
                  <c:v>40975.479166666657</c:v>
                </c:pt>
                <c:pt idx="447">
                  <c:v>40975.489583333336</c:v>
                </c:pt>
                <c:pt idx="448">
                  <c:v>40975.5</c:v>
                </c:pt>
                <c:pt idx="449">
                  <c:v>40975.510416666664</c:v>
                </c:pt>
                <c:pt idx="450">
                  <c:v>40975.520833333336</c:v>
                </c:pt>
                <c:pt idx="451">
                  <c:v>40975.53125</c:v>
                </c:pt>
                <c:pt idx="452">
                  <c:v>40975.541666666657</c:v>
                </c:pt>
                <c:pt idx="453">
                  <c:v>40975.552083333336</c:v>
                </c:pt>
                <c:pt idx="454">
                  <c:v>40975.5625</c:v>
                </c:pt>
                <c:pt idx="455">
                  <c:v>40975.572916666664</c:v>
                </c:pt>
                <c:pt idx="456">
                  <c:v>40975.583333333336</c:v>
                </c:pt>
                <c:pt idx="457">
                  <c:v>40975.593749999993</c:v>
                </c:pt>
                <c:pt idx="458">
                  <c:v>40975.604166666657</c:v>
                </c:pt>
                <c:pt idx="459">
                  <c:v>40975.614583333336</c:v>
                </c:pt>
                <c:pt idx="460">
                  <c:v>40975.624999999993</c:v>
                </c:pt>
                <c:pt idx="461">
                  <c:v>40975.635416666657</c:v>
                </c:pt>
                <c:pt idx="462">
                  <c:v>40975.645833333336</c:v>
                </c:pt>
                <c:pt idx="463">
                  <c:v>40975.656250000007</c:v>
                </c:pt>
                <c:pt idx="464">
                  <c:v>40975.666666666657</c:v>
                </c:pt>
                <c:pt idx="465">
                  <c:v>40975.677083333328</c:v>
                </c:pt>
                <c:pt idx="466">
                  <c:v>40975.6875</c:v>
                </c:pt>
                <c:pt idx="467">
                  <c:v>40975.697916666657</c:v>
                </c:pt>
                <c:pt idx="468">
                  <c:v>40975.708333333336</c:v>
                </c:pt>
                <c:pt idx="469">
                  <c:v>40975.71875</c:v>
                </c:pt>
                <c:pt idx="470">
                  <c:v>40975.72916666665</c:v>
                </c:pt>
                <c:pt idx="471">
                  <c:v>40975.739583333328</c:v>
                </c:pt>
                <c:pt idx="472">
                  <c:v>40975.75</c:v>
                </c:pt>
                <c:pt idx="473">
                  <c:v>40975.760416666657</c:v>
                </c:pt>
                <c:pt idx="474">
                  <c:v>40975.770833333336</c:v>
                </c:pt>
                <c:pt idx="475">
                  <c:v>40975.78125</c:v>
                </c:pt>
                <c:pt idx="476">
                  <c:v>40975.79166666665</c:v>
                </c:pt>
                <c:pt idx="477">
                  <c:v>40975.802083333336</c:v>
                </c:pt>
                <c:pt idx="478">
                  <c:v>40975.812500000007</c:v>
                </c:pt>
                <c:pt idx="479">
                  <c:v>40975.822916666664</c:v>
                </c:pt>
                <c:pt idx="480">
                  <c:v>40975.833333333336</c:v>
                </c:pt>
                <c:pt idx="481">
                  <c:v>40975.84375</c:v>
                </c:pt>
                <c:pt idx="482">
                  <c:v>40975.854166666664</c:v>
                </c:pt>
                <c:pt idx="483">
                  <c:v>40975.864583333336</c:v>
                </c:pt>
                <c:pt idx="484">
                  <c:v>40975.875</c:v>
                </c:pt>
                <c:pt idx="485">
                  <c:v>40975.885416666664</c:v>
                </c:pt>
                <c:pt idx="486">
                  <c:v>40975.895833333336</c:v>
                </c:pt>
                <c:pt idx="487">
                  <c:v>40975.906250000007</c:v>
                </c:pt>
                <c:pt idx="488">
                  <c:v>40975.916666666664</c:v>
                </c:pt>
                <c:pt idx="489">
                  <c:v>40975.927083333328</c:v>
                </c:pt>
                <c:pt idx="490">
                  <c:v>40975.9375</c:v>
                </c:pt>
                <c:pt idx="491">
                  <c:v>40975.947916666664</c:v>
                </c:pt>
                <c:pt idx="492">
                  <c:v>40975.958333333343</c:v>
                </c:pt>
                <c:pt idx="493">
                  <c:v>40975.96875</c:v>
                </c:pt>
                <c:pt idx="494">
                  <c:v>40975.979166666657</c:v>
                </c:pt>
                <c:pt idx="495">
                  <c:v>40975.989583333336</c:v>
                </c:pt>
                <c:pt idx="496">
                  <c:v>40976</c:v>
                </c:pt>
                <c:pt idx="497">
                  <c:v>40976.010416666664</c:v>
                </c:pt>
                <c:pt idx="498">
                  <c:v>40976.020833333336</c:v>
                </c:pt>
                <c:pt idx="499">
                  <c:v>40976.03125</c:v>
                </c:pt>
                <c:pt idx="500">
                  <c:v>40976.041666666657</c:v>
                </c:pt>
                <c:pt idx="501">
                  <c:v>40976.052083333336</c:v>
                </c:pt>
                <c:pt idx="502">
                  <c:v>40976.0625</c:v>
                </c:pt>
                <c:pt idx="503">
                  <c:v>40976.072916666664</c:v>
                </c:pt>
                <c:pt idx="504">
                  <c:v>40976.083333333336</c:v>
                </c:pt>
                <c:pt idx="505">
                  <c:v>40976.093749999993</c:v>
                </c:pt>
                <c:pt idx="506">
                  <c:v>40976.104166666657</c:v>
                </c:pt>
                <c:pt idx="507">
                  <c:v>40976.114583333336</c:v>
                </c:pt>
                <c:pt idx="508">
                  <c:v>40976.124999999993</c:v>
                </c:pt>
                <c:pt idx="509">
                  <c:v>40976.135416666657</c:v>
                </c:pt>
                <c:pt idx="510">
                  <c:v>40976.145833333336</c:v>
                </c:pt>
                <c:pt idx="511">
                  <c:v>40976.156250000007</c:v>
                </c:pt>
                <c:pt idx="512">
                  <c:v>40976.166666666657</c:v>
                </c:pt>
                <c:pt idx="513">
                  <c:v>40976.177083333328</c:v>
                </c:pt>
                <c:pt idx="514">
                  <c:v>40976.1875</c:v>
                </c:pt>
                <c:pt idx="515">
                  <c:v>40976.197916666657</c:v>
                </c:pt>
                <c:pt idx="516">
                  <c:v>40976.208333333336</c:v>
                </c:pt>
                <c:pt idx="517">
                  <c:v>40976.21875</c:v>
                </c:pt>
                <c:pt idx="518">
                  <c:v>40976.22916666665</c:v>
                </c:pt>
                <c:pt idx="519">
                  <c:v>40976.239583333328</c:v>
                </c:pt>
                <c:pt idx="520">
                  <c:v>40976.25</c:v>
                </c:pt>
                <c:pt idx="521">
                  <c:v>40976.260416666657</c:v>
                </c:pt>
                <c:pt idx="522">
                  <c:v>40976.270833333336</c:v>
                </c:pt>
                <c:pt idx="523">
                  <c:v>40976.28125</c:v>
                </c:pt>
                <c:pt idx="524">
                  <c:v>40976.29166666665</c:v>
                </c:pt>
                <c:pt idx="525">
                  <c:v>40976.302083333336</c:v>
                </c:pt>
                <c:pt idx="526">
                  <c:v>40976.312500000007</c:v>
                </c:pt>
                <c:pt idx="527">
                  <c:v>40976.322916666664</c:v>
                </c:pt>
                <c:pt idx="528">
                  <c:v>40976.333333333336</c:v>
                </c:pt>
                <c:pt idx="529">
                  <c:v>40976.34375</c:v>
                </c:pt>
                <c:pt idx="530">
                  <c:v>40976.354166666664</c:v>
                </c:pt>
                <c:pt idx="531">
                  <c:v>40976.364583333336</c:v>
                </c:pt>
                <c:pt idx="532">
                  <c:v>40976.375</c:v>
                </c:pt>
                <c:pt idx="533">
                  <c:v>40976.385416666664</c:v>
                </c:pt>
                <c:pt idx="534">
                  <c:v>40976.395833333336</c:v>
                </c:pt>
                <c:pt idx="535">
                  <c:v>40976.406250000007</c:v>
                </c:pt>
                <c:pt idx="536">
                  <c:v>40976.416666666664</c:v>
                </c:pt>
                <c:pt idx="537">
                  <c:v>40976.427083333328</c:v>
                </c:pt>
                <c:pt idx="538">
                  <c:v>40976.4375</c:v>
                </c:pt>
                <c:pt idx="539">
                  <c:v>40976.447916666664</c:v>
                </c:pt>
                <c:pt idx="540">
                  <c:v>40976.458333333343</c:v>
                </c:pt>
                <c:pt idx="541">
                  <c:v>40976.46875</c:v>
                </c:pt>
                <c:pt idx="542">
                  <c:v>40976.479166666657</c:v>
                </c:pt>
                <c:pt idx="543">
                  <c:v>40976.489583333336</c:v>
                </c:pt>
                <c:pt idx="544">
                  <c:v>40976.5</c:v>
                </c:pt>
                <c:pt idx="545">
                  <c:v>40976.510416666664</c:v>
                </c:pt>
                <c:pt idx="546">
                  <c:v>40976.520833333336</c:v>
                </c:pt>
                <c:pt idx="547">
                  <c:v>40976.53125</c:v>
                </c:pt>
                <c:pt idx="548">
                  <c:v>40976.541666666657</c:v>
                </c:pt>
                <c:pt idx="549">
                  <c:v>40976.552083333336</c:v>
                </c:pt>
                <c:pt idx="550">
                  <c:v>40976.5625</c:v>
                </c:pt>
                <c:pt idx="551">
                  <c:v>40976.572916666664</c:v>
                </c:pt>
                <c:pt idx="552">
                  <c:v>40976.583333333336</c:v>
                </c:pt>
                <c:pt idx="553">
                  <c:v>40976.593749999993</c:v>
                </c:pt>
                <c:pt idx="554">
                  <c:v>40976.604166666657</c:v>
                </c:pt>
                <c:pt idx="555">
                  <c:v>40976.614583333336</c:v>
                </c:pt>
                <c:pt idx="556">
                  <c:v>40976.624999999993</c:v>
                </c:pt>
                <c:pt idx="557">
                  <c:v>40976.635416666657</c:v>
                </c:pt>
                <c:pt idx="558">
                  <c:v>40976.645833333336</c:v>
                </c:pt>
                <c:pt idx="559">
                  <c:v>40976.656250000007</c:v>
                </c:pt>
                <c:pt idx="560">
                  <c:v>40976.666666666657</c:v>
                </c:pt>
                <c:pt idx="561">
                  <c:v>40976.677083333328</c:v>
                </c:pt>
                <c:pt idx="562">
                  <c:v>40976.6875</c:v>
                </c:pt>
                <c:pt idx="563">
                  <c:v>40976.697916666657</c:v>
                </c:pt>
                <c:pt idx="564">
                  <c:v>40976.708333333336</c:v>
                </c:pt>
                <c:pt idx="565">
                  <c:v>40976.71875</c:v>
                </c:pt>
                <c:pt idx="566">
                  <c:v>40976.72916666665</c:v>
                </c:pt>
                <c:pt idx="567">
                  <c:v>40976.739583333328</c:v>
                </c:pt>
                <c:pt idx="568">
                  <c:v>40976.75</c:v>
                </c:pt>
                <c:pt idx="569">
                  <c:v>40976.760416666657</c:v>
                </c:pt>
                <c:pt idx="570">
                  <c:v>40976.770833333336</c:v>
                </c:pt>
                <c:pt idx="571">
                  <c:v>40976.78125</c:v>
                </c:pt>
                <c:pt idx="572">
                  <c:v>40976.79166666665</c:v>
                </c:pt>
                <c:pt idx="573">
                  <c:v>40976.802083333336</c:v>
                </c:pt>
                <c:pt idx="574">
                  <c:v>40976.812500000007</c:v>
                </c:pt>
                <c:pt idx="575">
                  <c:v>40976.822916666664</c:v>
                </c:pt>
                <c:pt idx="576">
                  <c:v>40976.833333333336</c:v>
                </c:pt>
                <c:pt idx="577">
                  <c:v>40976.84375</c:v>
                </c:pt>
                <c:pt idx="578">
                  <c:v>40976.854166666664</c:v>
                </c:pt>
                <c:pt idx="579">
                  <c:v>40976.864583333336</c:v>
                </c:pt>
                <c:pt idx="580">
                  <c:v>40976.875</c:v>
                </c:pt>
                <c:pt idx="581">
                  <c:v>40976.885416666664</c:v>
                </c:pt>
                <c:pt idx="582">
                  <c:v>40976.895833333336</c:v>
                </c:pt>
                <c:pt idx="583">
                  <c:v>40976.906250000007</c:v>
                </c:pt>
                <c:pt idx="584">
                  <c:v>40976.916666666664</c:v>
                </c:pt>
                <c:pt idx="585">
                  <c:v>40976.927083333328</c:v>
                </c:pt>
                <c:pt idx="586">
                  <c:v>40976.9375</c:v>
                </c:pt>
                <c:pt idx="587">
                  <c:v>40976.947916666664</c:v>
                </c:pt>
                <c:pt idx="588">
                  <c:v>40976.958333333343</c:v>
                </c:pt>
                <c:pt idx="589">
                  <c:v>40976.96875</c:v>
                </c:pt>
                <c:pt idx="590">
                  <c:v>40976.979166666657</c:v>
                </c:pt>
                <c:pt idx="591">
                  <c:v>40976.989583333336</c:v>
                </c:pt>
                <c:pt idx="592">
                  <c:v>40977</c:v>
                </c:pt>
                <c:pt idx="593">
                  <c:v>40977.010416666664</c:v>
                </c:pt>
                <c:pt idx="594">
                  <c:v>40977.020833333336</c:v>
                </c:pt>
                <c:pt idx="595">
                  <c:v>40977.03125</c:v>
                </c:pt>
                <c:pt idx="596">
                  <c:v>40977.041666666657</c:v>
                </c:pt>
                <c:pt idx="597">
                  <c:v>40977.052083333336</c:v>
                </c:pt>
                <c:pt idx="598">
                  <c:v>40977.0625</c:v>
                </c:pt>
                <c:pt idx="599">
                  <c:v>40977.072916666664</c:v>
                </c:pt>
                <c:pt idx="600">
                  <c:v>40977.083333333336</c:v>
                </c:pt>
                <c:pt idx="601">
                  <c:v>40977.093749999993</c:v>
                </c:pt>
                <c:pt idx="602">
                  <c:v>40977.104166666657</c:v>
                </c:pt>
                <c:pt idx="603">
                  <c:v>40977.114583333336</c:v>
                </c:pt>
                <c:pt idx="604">
                  <c:v>40977.124999999993</c:v>
                </c:pt>
                <c:pt idx="605">
                  <c:v>40977.135416666657</c:v>
                </c:pt>
                <c:pt idx="606">
                  <c:v>40977.145833333336</c:v>
                </c:pt>
                <c:pt idx="607">
                  <c:v>40977.156250000007</c:v>
                </c:pt>
                <c:pt idx="608">
                  <c:v>40977.166666666657</c:v>
                </c:pt>
                <c:pt idx="609">
                  <c:v>40977.177083333328</c:v>
                </c:pt>
                <c:pt idx="610">
                  <c:v>40977.1875</c:v>
                </c:pt>
                <c:pt idx="611">
                  <c:v>40977.197916666657</c:v>
                </c:pt>
                <c:pt idx="612">
                  <c:v>40977.208333333336</c:v>
                </c:pt>
                <c:pt idx="613">
                  <c:v>40977.21875</c:v>
                </c:pt>
                <c:pt idx="614">
                  <c:v>40977.22916666665</c:v>
                </c:pt>
                <c:pt idx="615">
                  <c:v>40977.239583333328</c:v>
                </c:pt>
                <c:pt idx="616">
                  <c:v>40977.25</c:v>
                </c:pt>
                <c:pt idx="617">
                  <c:v>40977.260416666657</c:v>
                </c:pt>
                <c:pt idx="618">
                  <c:v>40977.270833333336</c:v>
                </c:pt>
                <c:pt idx="619">
                  <c:v>40977.28125</c:v>
                </c:pt>
                <c:pt idx="620">
                  <c:v>40977.29166666665</c:v>
                </c:pt>
                <c:pt idx="621">
                  <c:v>40977.302083333336</c:v>
                </c:pt>
                <c:pt idx="622">
                  <c:v>40977.312500000007</c:v>
                </c:pt>
                <c:pt idx="623">
                  <c:v>40977.322916666664</c:v>
                </c:pt>
                <c:pt idx="624">
                  <c:v>40977.333333333336</c:v>
                </c:pt>
                <c:pt idx="625">
                  <c:v>40977.34375</c:v>
                </c:pt>
                <c:pt idx="626">
                  <c:v>40977.354166666664</c:v>
                </c:pt>
                <c:pt idx="627">
                  <c:v>40977.364583333336</c:v>
                </c:pt>
                <c:pt idx="628">
                  <c:v>40977.375</c:v>
                </c:pt>
                <c:pt idx="629">
                  <c:v>40977.385416666664</c:v>
                </c:pt>
                <c:pt idx="630">
                  <c:v>40977.395833333336</c:v>
                </c:pt>
                <c:pt idx="631">
                  <c:v>40977.406250000007</c:v>
                </c:pt>
                <c:pt idx="632">
                  <c:v>40977.416666666664</c:v>
                </c:pt>
                <c:pt idx="633">
                  <c:v>40977.427083333328</c:v>
                </c:pt>
                <c:pt idx="634">
                  <c:v>40977.4375</c:v>
                </c:pt>
                <c:pt idx="635">
                  <c:v>40977.447916666664</c:v>
                </c:pt>
                <c:pt idx="636">
                  <c:v>40977.458333333343</c:v>
                </c:pt>
                <c:pt idx="637">
                  <c:v>40977.46875</c:v>
                </c:pt>
                <c:pt idx="638">
                  <c:v>40977.479166666657</c:v>
                </c:pt>
                <c:pt idx="639">
                  <c:v>40977.489583333336</c:v>
                </c:pt>
                <c:pt idx="640">
                  <c:v>40977.5</c:v>
                </c:pt>
                <c:pt idx="641">
                  <c:v>40977.510416666664</c:v>
                </c:pt>
                <c:pt idx="642">
                  <c:v>40977.520833333336</c:v>
                </c:pt>
                <c:pt idx="643">
                  <c:v>40977.53125</c:v>
                </c:pt>
                <c:pt idx="644">
                  <c:v>40977.541666666657</c:v>
                </c:pt>
                <c:pt idx="645">
                  <c:v>40977.552083333336</c:v>
                </c:pt>
                <c:pt idx="646">
                  <c:v>40977.5625</c:v>
                </c:pt>
                <c:pt idx="647">
                  <c:v>40977.572916666664</c:v>
                </c:pt>
                <c:pt idx="648">
                  <c:v>40977.583333333336</c:v>
                </c:pt>
                <c:pt idx="649">
                  <c:v>40977.593749999993</c:v>
                </c:pt>
                <c:pt idx="650">
                  <c:v>40977.604166666657</c:v>
                </c:pt>
                <c:pt idx="651">
                  <c:v>40977.614583333336</c:v>
                </c:pt>
                <c:pt idx="652">
                  <c:v>40977.624999999993</c:v>
                </c:pt>
                <c:pt idx="653">
                  <c:v>40977.635416666657</c:v>
                </c:pt>
                <c:pt idx="654">
                  <c:v>40977.645833333336</c:v>
                </c:pt>
                <c:pt idx="655">
                  <c:v>40977.656250000007</c:v>
                </c:pt>
                <c:pt idx="656">
                  <c:v>40977.666666666657</c:v>
                </c:pt>
                <c:pt idx="657">
                  <c:v>40977.677083333328</c:v>
                </c:pt>
                <c:pt idx="658">
                  <c:v>40977.6875</c:v>
                </c:pt>
                <c:pt idx="659">
                  <c:v>40977.697916666657</c:v>
                </c:pt>
                <c:pt idx="660">
                  <c:v>40977.708333333336</c:v>
                </c:pt>
                <c:pt idx="661">
                  <c:v>40977.71875</c:v>
                </c:pt>
                <c:pt idx="662">
                  <c:v>40977.72916666665</c:v>
                </c:pt>
                <c:pt idx="663">
                  <c:v>40977.739583333328</c:v>
                </c:pt>
                <c:pt idx="664">
                  <c:v>40977.75</c:v>
                </c:pt>
                <c:pt idx="665">
                  <c:v>40977.760416666657</c:v>
                </c:pt>
                <c:pt idx="666">
                  <c:v>40977.770833333336</c:v>
                </c:pt>
                <c:pt idx="667">
                  <c:v>40977.78125</c:v>
                </c:pt>
                <c:pt idx="668">
                  <c:v>40977.79166666665</c:v>
                </c:pt>
                <c:pt idx="669">
                  <c:v>40977.802083333336</c:v>
                </c:pt>
                <c:pt idx="670">
                  <c:v>40977.812500000007</c:v>
                </c:pt>
                <c:pt idx="671">
                  <c:v>40977.822916666664</c:v>
                </c:pt>
                <c:pt idx="672">
                  <c:v>40977.833333333336</c:v>
                </c:pt>
                <c:pt idx="673">
                  <c:v>40977.84375</c:v>
                </c:pt>
                <c:pt idx="674">
                  <c:v>40977.854166666664</c:v>
                </c:pt>
                <c:pt idx="675">
                  <c:v>40977.864583333336</c:v>
                </c:pt>
                <c:pt idx="676">
                  <c:v>40977.875</c:v>
                </c:pt>
                <c:pt idx="677">
                  <c:v>40977.885416666664</c:v>
                </c:pt>
                <c:pt idx="678">
                  <c:v>40977.895833333336</c:v>
                </c:pt>
                <c:pt idx="679">
                  <c:v>40977.906250000007</c:v>
                </c:pt>
                <c:pt idx="680">
                  <c:v>40977.916666666664</c:v>
                </c:pt>
                <c:pt idx="681">
                  <c:v>40977.927083333328</c:v>
                </c:pt>
                <c:pt idx="682">
                  <c:v>40977.9375</c:v>
                </c:pt>
                <c:pt idx="683">
                  <c:v>40977.947916666664</c:v>
                </c:pt>
                <c:pt idx="684">
                  <c:v>40977.958333333343</c:v>
                </c:pt>
                <c:pt idx="685">
                  <c:v>40977.96875</c:v>
                </c:pt>
                <c:pt idx="686">
                  <c:v>40977.979166666657</c:v>
                </c:pt>
                <c:pt idx="687">
                  <c:v>40977.989583333336</c:v>
                </c:pt>
                <c:pt idx="688">
                  <c:v>40978</c:v>
                </c:pt>
                <c:pt idx="689">
                  <c:v>40978.010416666664</c:v>
                </c:pt>
                <c:pt idx="690">
                  <c:v>40978.020833333336</c:v>
                </c:pt>
                <c:pt idx="691">
                  <c:v>40978.03125</c:v>
                </c:pt>
                <c:pt idx="692">
                  <c:v>40978.041666666657</c:v>
                </c:pt>
                <c:pt idx="693">
                  <c:v>40978.052083333336</c:v>
                </c:pt>
                <c:pt idx="694">
                  <c:v>40978.0625</c:v>
                </c:pt>
                <c:pt idx="695">
                  <c:v>40978.072916666664</c:v>
                </c:pt>
                <c:pt idx="696">
                  <c:v>40978.083333333336</c:v>
                </c:pt>
                <c:pt idx="697">
                  <c:v>40978.093749999993</c:v>
                </c:pt>
                <c:pt idx="698">
                  <c:v>40978.104166666657</c:v>
                </c:pt>
                <c:pt idx="699">
                  <c:v>40978.114583333336</c:v>
                </c:pt>
                <c:pt idx="700">
                  <c:v>40978.124999999993</c:v>
                </c:pt>
                <c:pt idx="701">
                  <c:v>40978.135416666657</c:v>
                </c:pt>
                <c:pt idx="702">
                  <c:v>40978.145833333336</c:v>
                </c:pt>
                <c:pt idx="703">
                  <c:v>40978.156250000007</c:v>
                </c:pt>
                <c:pt idx="704">
                  <c:v>40978.166666666657</c:v>
                </c:pt>
                <c:pt idx="705">
                  <c:v>40978.177083333328</c:v>
                </c:pt>
                <c:pt idx="706">
                  <c:v>40978.1875</c:v>
                </c:pt>
                <c:pt idx="707">
                  <c:v>40978.197916666657</c:v>
                </c:pt>
                <c:pt idx="708">
                  <c:v>40978.208333333336</c:v>
                </c:pt>
                <c:pt idx="709">
                  <c:v>40978.21875</c:v>
                </c:pt>
                <c:pt idx="710">
                  <c:v>40978.22916666665</c:v>
                </c:pt>
                <c:pt idx="711">
                  <c:v>40978.239583333328</c:v>
                </c:pt>
                <c:pt idx="712">
                  <c:v>40978.25</c:v>
                </c:pt>
                <c:pt idx="713">
                  <c:v>40978.260416666657</c:v>
                </c:pt>
                <c:pt idx="714">
                  <c:v>40978.270833333336</c:v>
                </c:pt>
                <c:pt idx="715">
                  <c:v>40978.28125</c:v>
                </c:pt>
                <c:pt idx="716">
                  <c:v>40978.29166666665</c:v>
                </c:pt>
                <c:pt idx="717">
                  <c:v>40978.302083333336</c:v>
                </c:pt>
                <c:pt idx="718">
                  <c:v>40978.312500000007</c:v>
                </c:pt>
                <c:pt idx="719">
                  <c:v>40978.322916666664</c:v>
                </c:pt>
                <c:pt idx="720">
                  <c:v>40978.333333333336</c:v>
                </c:pt>
                <c:pt idx="721">
                  <c:v>40978.34375</c:v>
                </c:pt>
                <c:pt idx="722">
                  <c:v>40978.354166666664</c:v>
                </c:pt>
                <c:pt idx="723">
                  <c:v>40978.364583333336</c:v>
                </c:pt>
                <c:pt idx="724">
                  <c:v>40978.375</c:v>
                </c:pt>
                <c:pt idx="725">
                  <c:v>40978.385416666664</c:v>
                </c:pt>
                <c:pt idx="726">
                  <c:v>40978.395833333336</c:v>
                </c:pt>
                <c:pt idx="727">
                  <c:v>40978.406250000007</c:v>
                </c:pt>
                <c:pt idx="728">
                  <c:v>40978.416666666664</c:v>
                </c:pt>
                <c:pt idx="729">
                  <c:v>40978.427083333328</c:v>
                </c:pt>
                <c:pt idx="730">
                  <c:v>40978.4375</c:v>
                </c:pt>
                <c:pt idx="731">
                  <c:v>40978.447916666664</c:v>
                </c:pt>
                <c:pt idx="732">
                  <c:v>40978.458333333343</c:v>
                </c:pt>
                <c:pt idx="733">
                  <c:v>40978.46875</c:v>
                </c:pt>
                <c:pt idx="734">
                  <c:v>40978.479166666657</c:v>
                </c:pt>
                <c:pt idx="735">
                  <c:v>40978.489583333336</c:v>
                </c:pt>
                <c:pt idx="736">
                  <c:v>40978.5</c:v>
                </c:pt>
                <c:pt idx="737">
                  <c:v>40978.510416666664</c:v>
                </c:pt>
                <c:pt idx="738">
                  <c:v>40978.520833333336</c:v>
                </c:pt>
                <c:pt idx="739">
                  <c:v>40978.53125</c:v>
                </c:pt>
                <c:pt idx="740">
                  <c:v>40978.541666666657</c:v>
                </c:pt>
                <c:pt idx="741">
                  <c:v>40978.552083333336</c:v>
                </c:pt>
                <c:pt idx="742">
                  <c:v>40978.5625</c:v>
                </c:pt>
                <c:pt idx="743">
                  <c:v>40978.572916666664</c:v>
                </c:pt>
                <c:pt idx="744">
                  <c:v>40978.583333333336</c:v>
                </c:pt>
                <c:pt idx="745">
                  <c:v>40978.593749999993</c:v>
                </c:pt>
                <c:pt idx="746">
                  <c:v>40978.604166666657</c:v>
                </c:pt>
                <c:pt idx="747">
                  <c:v>40978.614583333336</c:v>
                </c:pt>
                <c:pt idx="748">
                  <c:v>40978.624999999993</c:v>
                </c:pt>
                <c:pt idx="749">
                  <c:v>40978.635416666657</c:v>
                </c:pt>
                <c:pt idx="750">
                  <c:v>40978.645833333336</c:v>
                </c:pt>
                <c:pt idx="751">
                  <c:v>40978.656250000007</c:v>
                </c:pt>
                <c:pt idx="752">
                  <c:v>40978.666666666657</c:v>
                </c:pt>
                <c:pt idx="753">
                  <c:v>40978.677083333328</c:v>
                </c:pt>
                <c:pt idx="754">
                  <c:v>40978.6875</c:v>
                </c:pt>
                <c:pt idx="755">
                  <c:v>40978.697916666657</c:v>
                </c:pt>
                <c:pt idx="756">
                  <c:v>40978.708333333336</c:v>
                </c:pt>
                <c:pt idx="757">
                  <c:v>40978.71875</c:v>
                </c:pt>
                <c:pt idx="758">
                  <c:v>40978.72916666665</c:v>
                </c:pt>
                <c:pt idx="759">
                  <c:v>40978.739583333328</c:v>
                </c:pt>
                <c:pt idx="760">
                  <c:v>40978.75</c:v>
                </c:pt>
                <c:pt idx="761">
                  <c:v>40978.760416666657</c:v>
                </c:pt>
                <c:pt idx="762">
                  <c:v>40978.770833333336</c:v>
                </c:pt>
                <c:pt idx="763">
                  <c:v>40978.78125</c:v>
                </c:pt>
                <c:pt idx="764">
                  <c:v>40978.79166666665</c:v>
                </c:pt>
                <c:pt idx="765">
                  <c:v>40978.802083333336</c:v>
                </c:pt>
                <c:pt idx="766">
                  <c:v>40978.812500000007</c:v>
                </c:pt>
                <c:pt idx="767">
                  <c:v>40978.822916666664</c:v>
                </c:pt>
                <c:pt idx="768">
                  <c:v>40978.833333333336</c:v>
                </c:pt>
                <c:pt idx="769">
                  <c:v>40978.84375</c:v>
                </c:pt>
                <c:pt idx="770">
                  <c:v>40978.854166666664</c:v>
                </c:pt>
                <c:pt idx="771">
                  <c:v>40978.864583333336</c:v>
                </c:pt>
                <c:pt idx="772">
                  <c:v>40978.875</c:v>
                </c:pt>
                <c:pt idx="773">
                  <c:v>40978.885416666664</c:v>
                </c:pt>
                <c:pt idx="774">
                  <c:v>40978.895833333336</c:v>
                </c:pt>
                <c:pt idx="775">
                  <c:v>40978.906250000007</c:v>
                </c:pt>
                <c:pt idx="776">
                  <c:v>40978.916666666664</c:v>
                </c:pt>
                <c:pt idx="777">
                  <c:v>40978.927083333328</c:v>
                </c:pt>
                <c:pt idx="778">
                  <c:v>40978.9375</c:v>
                </c:pt>
                <c:pt idx="779">
                  <c:v>40978.947916666664</c:v>
                </c:pt>
                <c:pt idx="780">
                  <c:v>40978.958333333343</c:v>
                </c:pt>
                <c:pt idx="781">
                  <c:v>40978.96875</c:v>
                </c:pt>
                <c:pt idx="782">
                  <c:v>40978.979166666657</c:v>
                </c:pt>
                <c:pt idx="783">
                  <c:v>40978.989583333336</c:v>
                </c:pt>
                <c:pt idx="784">
                  <c:v>40979</c:v>
                </c:pt>
                <c:pt idx="785">
                  <c:v>40979.010416666664</c:v>
                </c:pt>
                <c:pt idx="786">
                  <c:v>40979.020833333336</c:v>
                </c:pt>
                <c:pt idx="787">
                  <c:v>40979.03125</c:v>
                </c:pt>
                <c:pt idx="788">
                  <c:v>40979.041666666657</c:v>
                </c:pt>
                <c:pt idx="789">
                  <c:v>40979.052083333336</c:v>
                </c:pt>
                <c:pt idx="790">
                  <c:v>40979.0625</c:v>
                </c:pt>
                <c:pt idx="791">
                  <c:v>40979.072916666664</c:v>
                </c:pt>
                <c:pt idx="792">
                  <c:v>40979.083333333336</c:v>
                </c:pt>
                <c:pt idx="793">
                  <c:v>40979.093749999993</c:v>
                </c:pt>
                <c:pt idx="794">
                  <c:v>40979.104166666657</c:v>
                </c:pt>
                <c:pt idx="795">
                  <c:v>40979.114583333336</c:v>
                </c:pt>
                <c:pt idx="796">
                  <c:v>40979.124999999993</c:v>
                </c:pt>
                <c:pt idx="797">
                  <c:v>40979.135416666657</c:v>
                </c:pt>
                <c:pt idx="798">
                  <c:v>40979.145833333336</c:v>
                </c:pt>
                <c:pt idx="799">
                  <c:v>40979.156250000007</c:v>
                </c:pt>
                <c:pt idx="800">
                  <c:v>40979.166666666657</c:v>
                </c:pt>
                <c:pt idx="801">
                  <c:v>40979.177083333328</c:v>
                </c:pt>
                <c:pt idx="802">
                  <c:v>40979.1875</c:v>
                </c:pt>
                <c:pt idx="803">
                  <c:v>40979.197916666657</c:v>
                </c:pt>
                <c:pt idx="804">
                  <c:v>40979.208333333336</c:v>
                </c:pt>
                <c:pt idx="805">
                  <c:v>40979.21875</c:v>
                </c:pt>
                <c:pt idx="806">
                  <c:v>40979.22916666665</c:v>
                </c:pt>
                <c:pt idx="807">
                  <c:v>40979.239583333328</c:v>
                </c:pt>
                <c:pt idx="808">
                  <c:v>40979.25</c:v>
                </c:pt>
                <c:pt idx="809">
                  <c:v>40979.260416666657</c:v>
                </c:pt>
                <c:pt idx="810">
                  <c:v>40979.270833333336</c:v>
                </c:pt>
                <c:pt idx="811">
                  <c:v>40979.28125</c:v>
                </c:pt>
                <c:pt idx="812">
                  <c:v>40979.29166666665</c:v>
                </c:pt>
                <c:pt idx="813">
                  <c:v>40979.302083333336</c:v>
                </c:pt>
                <c:pt idx="814">
                  <c:v>40979.312500000007</c:v>
                </c:pt>
                <c:pt idx="815">
                  <c:v>40979.322916666664</c:v>
                </c:pt>
                <c:pt idx="816">
                  <c:v>40979.333333333336</c:v>
                </c:pt>
                <c:pt idx="817">
                  <c:v>40979.34375</c:v>
                </c:pt>
                <c:pt idx="818">
                  <c:v>40979.354166666664</c:v>
                </c:pt>
                <c:pt idx="819">
                  <c:v>40979.364583333336</c:v>
                </c:pt>
                <c:pt idx="820">
                  <c:v>40979.375</c:v>
                </c:pt>
                <c:pt idx="821">
                  <c:v>40979.385416666664</c:v>
                </c:pt>
                <c:pt idx="822">
                  <c:v>40979.395833333336</c:v>
                </c:pt>
                <c:pt idx="823">
                  <c:v>40979.406250000007</c:v>
                </c:pt>
                <c:pt idx="824">
                  <c:v>40979.416666666664</c:v>
                </c:pt>
                <c:pt idx="825">
                  <c:v>40979.427083333328</c:v>
                </c:pt>
                <c:pt idx="826">
                  <c:v>40979.4375</c:v>
                </c:pt>
                <c:pt idx="827">
                  <c:v>40979.447916666664</c:v>
                </c:pt>
                <c:pt idx="828">
                  <c:v>40979.458333333343</c:v>
                </c:pt>
                <c:pt idx="829">
                  <c:v>40979.46875</c:v>
                </c:pt>
                <c:pt idx="830">
                  <c:v>40979.479166666657</c:v>
                </c:pt>
                <c:pt idx="831">
                  <c:v>40979.489583333336</c:v>
                </c:pt>
                <c:pt idx="832">
                  <c:v>40979.5</c:v>
                </c:pt>
                <c:pt idx="833">
                  <c:v>40979.510416666664</c:v>
                </c:pt>
                <c:pt idx="834">
                  <c:v>40979.520833333336</c:v>
                </c:pt>
                <c:pt idx="835">
                  <c:v>40979.53125</c:v>
                </c:pt>
                <c:pt idx="836">
                  <c:v>40979.541666666657</c:v>
                </c:pt>
                <c:pt idx="837">
                  <c:v>40979.552083333336</c:v>
                </c:pt>
                <c:pt idx="838">
                  <c:v>40979.5625</c:v>
                </c:pt>
                <c:pt idx="839">
                  <c:v>40979.572916666664</c:v>
                </c:pt>
                <c:pt idx="840">
                  <c:v>40979.583333333336</c:v>
                </c:pt>
                <c:pt idx="841">
                  <c:v>40979.593749999993</c:v>
                </c:pt>
                <c:pt idx="842">
                  <c:v>40979.604166666657</c:v>
                </c:pt>
                <c:pt idx="843">
                  <c:v>40979.614583333336</c:v>
                </c:pt>
                <c:pt idx="844">
                  <c:v>40979.624999999993</c:v>
                </c:pt>
                <c:pt idx="845">
                  <c:v>40979.635416666657</c:v>
                </c:pt>
                <c:pt idx="846">
                  <c:v>40979.645833333336</c:v>
                </c:pt>
                <c:pt idx="847">
                  <c:v>40979.656250000007</c:v>
                </c:pt>
                <c:pt idx="848">
                  <c:v>40979.666666666657</c:v>
                </c:pt>
                <c:pt idx="849">
                  <c:v>40979.677083333328</c:v>
                </c:pt>
                <c:pt idx="850">
                  <c:v>40979.6875</c:v>
                </c:pt>
                <c:pt idx="851">
                  <c:v>40979.697916666657</c:v>
                </c:pt>
                <c:pt idx="852">
                  <c:v>40979.708333333336</c:v>
                </c:pt>
                <c:pt idx="853">
                  <c:v>40979.71875</c:v>
                </c:pt>
                <c:pt idx="854">
                  <c:v>40979.72916666665</c:v>
                </c:pt>
                <c:pt idx="855">
                  <c:v>40979.739583333328</c:v>
                </c:pt>
                <c:pt idx="856">
                  <c:v>40979.75</c:v>
                </c:pt>
                <c:pt idx="857">
                  <c:v>40979.760416666657</c:v>
                </c:pt>
                <c:pt idx="858">
                  <c:v>40979.770833333336</c:v>
                </c:pt>
                <c:pt idx="859">
                  <c:v>40979.78125</c:v>
                </c:pt>
                <c:pt idx="860">
                  <c:v>40979.79166666665</c:v>
                </c:pt>
                <c:pt idx="861">
                  <c:v>40979.802083333336</c:v>
                </c:pt>
                <c:pt idx="862">
                  <c:v>40979.812500000007</c:v>
                </c:pt>
                <c:pt idx="863">
                  <c:v>40979.822916666664</c:v>
                </c:pt>
                <c:pt idx="864">
                  <c:v>40979.833333333336</c:v>
                </c:pt>
                <c:pt idx="865">
                  <c:v>40979.84375</c:v>
                </c:pt>
                <c:pt idx="866">
                  <c:v>40979.854166666664</c:v>
                </c:pt>
                <c:pt idx="867">
                  <c:v>40979.864583333336</c:v>
                </c:pt>
                <c:pt idx="868">
                  <c:v>40979.875</c:v>
                </c:pt>
                <c:pt idx="869">
                  <c:v>40979.885416666664</c:v>
                </c:pt>
                <c:pt idx="870">
                  <c:v>40979.895833333336</c:v>
                </c:pt>
                <c:pt idx="871">
                  <c:v>40979.906250000007</c:v>
                </c:pt>
                <c:pt idx="872">
                  <c:v>40979.916666666664</c:v>
                </c:pt>
                <c:pt idx="873">
                  <c:v>40979.927083333328</c:v>
                </c:pt>
                <c:pt idx="874">
                  <c:v>40979.9375</c:v>
                </c:pt>
                <c:pt idx="875">
                  <c:v>40979.947916666664</c:v>
                </c:pt>
                <c:pt idx="876">
                  <c:v>40979.958333333343</c:v>
                </c:pt>
                <c:pt idx="877">
                  <c:v>40979.96875</c:v>
                </c:pt>
                <c:pt idx="878">
                  <c:v>40979.979166666657</c:v>
                </c:pt>
                <c:pt idx="879">
                  <c:v>40979.989583333336</c:v>
                </c:pt>
                <c:pt idx="880">
                  <c:v>40980</c:v>
                </c:pt>
                <c:pt idx="881">
                  <c:v>40980.010416666664</c:v>
                </c:pt>
                <c:pt idx="882">
                  <c:v>40980.020833333336</c:v>
                </c:pt>
                <c:pt idx="883">
                  <c:v>40980.03125</c:v>
                </c:pt>
                <c:pt idx="884">
                  <c:v>40980.041666666657</c:v>
                </c:pt>
                <c:pt idx="885">
                  <c:v>40980.052083333336</c:v>
                </c:pt>
                <c:pt idx="886">
                  <c:v>40980.0625</c:v>
                </c:pt>
                <c:pt idx="887">
                  <c:v>40980.072916666664</c:v>
                </c:pt>
                <c:pt idx="888">
                  <c:v>40980.083333333336</c:v>
                </c:pt>
                <c:pt idx="889">
                  <c:v>40980.093749999993</c:v>
                </c:pt>
                <c:pt idx="890">
                  <c:v>40980.104166666657</c:v>
                </c:pt>
                <c:pt idx="891">
                  <c:v>40980.114583333336</c:v>
                </c:pt>
                <c:pt idx="892">
                  <c:v>40980.124999999993</c:v>
                </c:pt>
                <c:pt idx="893">
                  <c:v>40980.135416666657</c:v>
                </c:pt>
                <c:pt idx="894">
                  <c:v>40980.145833333336</c:v>
                </c:pt>
                <c:pt idx="895">
                  <c:v>40980.156250000007</c:v>
                </c:pt>
                <c:pt idx="896">
                  <c:v>40980.166666666657</c:v>
                </c:pt>
                <c:pt idx="897">
                  <c:v>40980.177083333328</c:v>
                </c:pt>
                <c:pt idx="898">
                  <c:v>40980.1875</c:v>
                </c:pt>
                <c:pt idx="899">
                  <c:v>40980.197916666657</c:v>
                </c:pt>
                <c:pt idx="900">
                  <c:v>40980.208333333336</c:v>
                </c:pt>
                <c:pt idx="901">
                  <c:v>40980.21875</c:v>
                </c:pt>
                <c:pt idx="902">
                  <c:v>40980.22916666665</c:v>
                </c:pt>
                <c:pt idx="903">
                  <c:v>40980.239583333328</c:v>
                </c:pt>
                <c:pt idx="904">
                  <c:v>40980.25</c:v>
                </c:pt>
                <c:pt idx="905">
                  <c:v>40980.260416666657</c:v>
                </c:pt>
                <c:pt idx="906">
                  <c:v>40980.270833333336</c:v>
                </c:pt>
                <c:pt idx="907">
                  <c:v>40980.28125</c:v>
                </c:pt>
                <c:pt idx="908">
                  <c:v>40980.29166666665</c:v>
                </c:pt>
                <c:pt idx="909">
                  <c:v>40980.302083333336</c:v>
                </c:pt>
                <c:pt idx="910">
                  <c:v>40980.312500000007</c:v>
                </c:pt>
                <c:pt idx="911">
                  <c:v>40980.322916666664</c:v>
                </c:pt>
                <c:pt idx="912">
                  <c:v>40980.333333333336</c:v>
                </c:pt>
                <c:pt idx="913">
                  <c:v>40980.34375</c:v>
                </c:pt>
                <c:pt idx="914">
                  <c:v>40980.354166666664</c:v>
                </c:pt>
                <c:pt idx="915">
                  <c:v>40980.364583333336</c:v>
                </c:pt>
                <c:pt idx="916">
                  <c:v>40980.375</c:v>
                </c:pt>
                <c:pt idx="917">
                  <c:v>40980.385416666664</c:v>
                </c:pt>
                <c:pt idx="918">
                  <c:v>40980.395833333336</c:v>
                </c:pt>
                <c:pt idx="919">
                  <c:v>40980.406250000007</c:v>
                </c:pt>
                <c:pt idx="920">
                  <c:v>40980.416666666664</c:v>
                </c:pt>
                <c:pt idx="921">
                  <c:v>40980.427083333328</c:v>
                </c:pt>
                <c:pt idx="922">
                  <c:v>40980.4375</c:v>
                </c:pt>
                <c:pt idx="923">
                  <c:v>40980.447916666664</c:v>
                </c:pt>
                <c:pt idx="924">
                  <c:v>40980.458333333343</c:v>
                </c:pt>
                <c:pt idx="925">
                  <c:v>40980.46875</c:v>
                </c:pt>
                <c:pt idx="926">
                  <c:v>40980.479166666657</c:v>
                </c:pt>
                <c:pt idx="927">
                  <c:v>40980.489583333336</c:v>
                </c:pt>
                <c:pt idx="928">
                  <c:v>40980.5</c:v>
                </c:pt>
                <c:pt idx="929">
                  <c:v>40980.510416666664</c:v>
                </c:pt>
                <c:pt idx="930">
                  <c:v>40980.520833333336</c:v>
                </c:pt>
                <c:pt idx="931">
                  <c:v>40980.53125</c:v>
                </c:pt>
                <c:pt idx="932">
                  <c:v>40980.541666666657</c:v>
                </c:pt>
                <c:pt idx="933">
                  <c:v>40980.552083333336</c:v>
                </c:pt>
                <c:pt idx="934">
                  <c:v>40980.5625</c:v>
                </c:pt>
                <c:pt idx="935">
                  <c:v>40980.572916666664</c:v>
                </c:pt>
                <c:pt idx="936">
                  <c:v>40980.583333333336</c:v>
                </c:pt>
                <c:pt idx="937">
                  <c:v>40980.593749999993</c:v>
                </c:pt>
                <c:pt idx="938">
                  <c:v>40980.604166666657</c:v>
                </c:pt>
                <c:pt idx="939">
                  <c:v>40980.614583333336</c:v>
                </c:pt>
                <c:pt idx="940">
                  <c:v>40980.624999999993</c:v>
                </c:pt>
                <c:pt idx="941">
                  <c:v>40980.635416666657</c:v>
                </c:pt>
                <c:pt idx="942">
                  <c:v>40980.645833333336</c:v>
                </c:pt>
                <c:pt idx="943">
                  <c:v>40980.656250000007</c:v>
                </c:pt>
                <c:pt idx="944">
                  <c:v>40980.666666666657</c:v>
                </c:pt>
                <c:pt idx="945">
                  <c:v>40980.677083333328</c:v>
                </c:pt>
                <c:pt idx="946">
                  <c:v>40980.6875</c:v>
                </c:pt>
                <c:pt idx="947">
                  <c:v>40980.697916666657</c:v>
                </c:pt>
                <c:pt idx="948">
                  <c:v>40980.708333333336</c:v>
                </c:pt>
                <c:pt idx="949">
                  <c:v>40980.71875</c:v>
                </c:pt>
                <c:pt idx="950">
                  <c:v>40980.72916666665</c:v>
                </c:pt>
                <c:pt idx="951">
                  <c:v>40980.739583333328</c:v>
                </c:pt>
                <c:pt idx="952">
                  <c:v>40980.75</c:v>
                </c:pt>
                <c:pt idx="953">
                  <c:v>40980.760416666657</c:v>
                </c:pt>
                <c:pt idx="954">
                  <c:v>40980.770833333336</c:v>
                </c:pt>
                <c:pt idx="955">
                  <c:v>40980.78125</c:v>
                </c:pt>
                <c:pt idx="956">
                  <c:v>40980.79166666665</c:v>
                </c:pt>
                <c:pt idx="957">
                  <c:v>40980.802083333336</c:v>
                </c:pt>
                <c:pt idx="958">
                  <c:v>40980.812500000007</c:v>
                </c:pt>
                <c:pt idx="959">
                  <c:v>40980.822916666664</c:v>
                </c:pt>
                <c:pt idx="960">
                  <c:v>40980.833333333336</c:v>
                </c:pt>
                <c:pt idx="961">
                  <c:v>40980.84375</c:v>
                </c:pt>
                <c:pt idx="962">
                  <c:v>40980.854166666664</c:v>
                </c:pt>
                <c:pt idx="963">
                  <c:v>40980.864583333336</c:v>
                </c:pt>
                <c:pt idx="964">
                  <c:v>40980.875</c:v>
                </c:pt>
                <c:pt idx="965">
                  <c:v>40980.885416666664</c:v>
                </c:pt>
                <c:pt idx="966">
                  <c:v>40980.895833333336</c:v>
                </c:pt>
                <c:pt idx="967">
                  <c:v>40980.906250000007</c:v>
                </c:pt>
                <c:pt idx="968">
                  <c:v>40980.916666666664</c:v>
                </c:pt>
                <c:pt idx="969">
                  <c:v>40980.927083333328</c:v>
                </c:pt>
                <c:pt idx="970">
                  <c:v>40980.9375</c:v>
                </c:pt>
                <c:pt idx="971">
                  <c:v>40980.947916666664</c:v>
                </c:pt>
                <c:pt idx="972">
                  <c:v>40980.958333333343</c:v>
                </c:pt>
                <c:pt idx="973">
                  <c:v>40980.96875</c:v>
                </c:pt>
                <c:pt idx="974">
                  <c:v>40980.979166666657</c:v>
                </c:pt>
                <c:pt idx="975">
                  <c:v>40980.989583333336</c:v>
                </c:pt>
                <c:pt idx="976">
                  <c:v>40981</c:v>
                </c:pt>
                <c:pt idx="977">
                  <c:v>40981.010416666664</c:v>
                </c:pt>
                <c:pt idx="978">
                  <c:v>40981.020833333336</c:v>
                </c:pt>
                <c:pt idx="979">
                  <c:v>40981.03125</c:v>
                </c:pt>
                <c:pt idx="980">
                  <c:v>40981.041666666657</c:v>
                </c:pt>
                <c:pt idx="981">
                  <c:v>40981.052083333336</c:v>
                </c:pt>
                <c:pt idx="982">
                  <c:v>40981.0625</c:v>
                </c:pt>
                <c:pt idx="983">
                  <c:v>40981.072916666664</c:v>
                </c:pt>
                <c:pt idx="984">
                  <c:v>40981.083333333336</c:v>
                </c:pt>
                <c:pt idx="985">
                  <c:v>40981.093749999993</c:v>
                </c:pt>
                <c:pt idx="986">
                  <c:v>40981.104166666657</c:v>
                </c:pt>
                <c:pt idx="987">
                  <c:v>40981.114583333336</c:v>
                </c:pt>
                <c:pt idx="988">
                  <c:v>40981.124999999993</c:v>
                </c:pt>
                <c:pt idx="989">
                  <c:v>40981.135416666657</c:v>
                </c:pt>
                <c:pt idx="990">
                  <c:v>40981.145833333336</c:v>
                </c:pt>
                <c:pt idx="991">
                  <c:v>40981.156250000007</c:v>
                </c:pt>
                <c:pt idx="992">
                  <c:v>40981.166666666657</c:v>
                </c:pt>
                <c:pt idx="993">
                  <c:v>40981.177083333328</c:v>
                </c:pt>
                <c:pt idx="994">
                  <c:v>40981.1875</c:v>
                </c:pt>
                <c:pt idx="995">
                  <c:v>40981.197916666657</c:v>
                </c:pt>
                <c:pt idx="996">
                  <c:v>40981.208333333336</c:v>
                </c:pt>
                <c:pt idx="997">
                  <c:v>40981.21875</c:v>
                </c:pt>
                <c:pt idx="998">
                  <c:v>40981.22916666665</c:v>
                </c:pt>
                <c:pt idx="999">
                  <c:v>40981.239583333328</c:v>
                </c:pt>
                <c:pt idx="1000">
                  <c:v>40981.25</c:v>
                </c:pt>
                <c:pt idx="1001">
                  <c:v>40981.260416666657</c:v>
                </c:pt>
                <c:pt idx="1002">
                  <c:v>40981.270833333336</c:v>
                </c:pt>
                <c:pt idx="1003">
                  <c:v>40981.28125</c:v>
                </c:pt>
                <c:pt idx="1004">
                  <c:v>40981.29166666665</c:v>
                </c:pt>
                <c:pt idx="1005">
                  <c:v>40981.302083333336</c:v>
                </c:pt>
                <c:pt idx="1006">
                  <c:v>40981.312500000007</c:v>
                </c:pt>
                <c:pt idx="1007">
                  <c:v>40981.322916666664</c:v>
                </c:pt>
                <c:pt idx="1008">
                  <c:v>40981.333333333336</c:v>
                </c:pt>
                <c:pt idx="1009">
                  <c:v>40981.34375</c:v>
                </c:pt>
                <c:pt idx="1010">
                  <c:v>40981.354166666664</c:v>
                </c:pt>
                <c:pt idx="1011">
                  <c:v>40981.364583333336</c:v>
                </c:pt>
                <c:pt idx="1012">
                  <c:v>40981.375</c:v>
                </c:pt>
                <c:pt idx="1013">
                  <c:v>40981.385416666664</c:v>
                </c:pt>
                <c:pt idx="1014">
                  <c:v>40981.395833333336</c:v>
                </c:pt>
                <c:pt idx="1015">
                  <c:v>40981.406250000007</c:v>
                </c:pt>
                <c:pt idx="1016">
                  <c:v>40981.416666666664</c:v>
                </c:pt>
                <c:pt idx="1017">
                  <c:v>40981.427083333328</c:v>
                </c:pt>
                <c:pt idx="1018">
                  <c:v>40981.4375</c:v>
                </c:pt>
                <c:pt idx="1019">
                  <c:v>40981.447916666664</c:v>
                </c:pt>
                <c:pt idx="1020">
                  <c:v>40981.458333333343</c:v>
                </c:pt>
                <c:pt idx="1021">
                  <c:v>40981.46875</c:v>
                </c:pt>
                <c:pt idx="1022">
                  <c:v>40981.479166666657</c:v>
                </c:pt>
                <c:pt idx="1023">
                  <c:v>40981.489583333336</c:v>
                </c:pt>
                <c:pt idx="1024">
                  <c:v>40981.5</c:v>
                </c:pt>
                <c:pt idx="1025">
                  <c:v>40981.510416666664</c:v>
                </c:pt>
                <c:pt idx="1026">
                  <c:v>40981.520833333336</c:v>
                </c:pt>
                <c:pt idx="1027">
                  <c:v>40981.53125</c:v>
                </c:pt>
                <c:pt idx="1028">
                  <c:v>40981.541666666657</c:v>
                </c:pt>
                <c:pt idx="1029">
                  <c:v>40981.552083333336</c:v>
                </c:pt>
                <c:pt idx="1030">
                  <c:v>40981.5625</c:v>
                </c:pt>
                <c:pt idx="1031">
                  <c:v>40981.572916666664</c:v>
                </c:pt>
                <c:pt idx="1032">
                  <c:v>40981.583333333336</c:v>
                </c:pt>
                <c:pt idx="1033">
                  <c:v>40981.593749999993</c:v>
                </c:pt>
                <c:pt idx="1034">
                  <c:v>40981.604166666657</c:v>
                </c:pt>
                <c:pt idx="1035">
                  <c:v>40981.614583333336</c:v>
                </c:pt>
                <c:pt idx="1036">
                  <c:v>40981.624999999993</c:v>
                </c:pt>
                <c:pt idx="1037">
                  <c:v>40981.635416666657</c:v>
                </c:pt>
                <c:pt idx="1038">
                  <c:v>40981.645833333336</c:v>
                </c:pt>
                <c:pt idx="1039">
                  <c:v>40981.656250000007</c:v>
                </c:pt>
                <c:pt idx="1040">
                  <c:v>40981.666666666657</c:v>
                </c:pt>
                <c:pt idx="1041">
                  <c:v>40981.677083333328</c:v>
                </c:pt>
                <c:pt idx="1042">
                  <c:v>40981.6875</c:v>
                </c:pt>
                <c:pt idx="1043">
                  <c:v>40981.697916666657</c:v>
                </c:pt>
                <c:pt idx="1044">
                  <c:v>40981.708333333336</c:v>
                </c:pt>
                <c:pt idx="1045">
                  <c:v>40981.71875</c:v>
                </c:pt>
                <c:pt idx="1046">
                  <c:v>40981.72916666665</c:v>
                </c:pt>
                <c:pt idx="1047">
                  <c:v>40981.739583333328</c:v>
                </c:pt>
                <c:pt idx="1048">
                  <c:v>40981.75</c:v>
                </c:pt>
                <c:pt idx="1049">
                  <c:v>40981.760416666657</c:v>
                </c:pt>
                <c:pt idx="1050">
                  <c:v>40981.770833333336</c:v>
                </c:pt>
                <c:pt idx="1051">
                  <c:v>40981.78125</c:v>
                </c:pt>
                <c:pt idx="1052">
                  <c:v>40981.79166666665</c:v>
                </c:pt>
                <c:pt idx="1053">
                  <c:v>40981.802083333336</c:v>
                </c:pt>
                <c:pt idx="1054">
                  <c:v>40981.812500000007</c:v>
                </c:pt>
                <c:pt idx="1055">
                  <c:v>40981.822916666664</c:v>
                </c:pt>
                <c:pt idx="1056">
                  <c:v>40981.833333333336</c:v>
                </c:pt>
                <c:pt idx="1057">
                  <c:v>40981.84375</c:v>
                </c:pt>
                <c:pt idx="1058">
                  <c:v>40981.854166666664</c:v>
                </c:pt>
                <c:pt idx="1059">
                  <c:v>40981.864583333336</c:v>
                </c:pt>
                <c:pt idx="1060">
                  <c:v>40981.875</c:v>
                </c:pt>
                <c:pt idx="1061">
                  <c:v>40981.885416666664</c:v>
                </c:pt>
                <c:pt idx="1062">
                  <c:v>40981.895833333336</c:v>
                </c:pt>
                <c:pt idx="1063">
                  <c:v>40981.906250000007</c:v>
                </c:pt>
                <c:pt idx="1064">
                  <c:v>40981.916666666664</c:v>
                </c:pt>
                <c:pt idx="1065">
                  <c:v>40981.927083333328</c:v>
                </c:pt>
                <c:pt idx="1066">
                  <c:v>40981.9375</c:v>
                </c:pt>
                <c:pt idx="1067">
                  <c:v>40981.947916666664</c:v>
                </c:pt>
                <c:pt idx="1068">
                  <c:v>40981.958333333343</c:v>
                </c:pt>
                <c:pt idx="1069">
                  <c:v>40981.96875</c:v>
                </c:pt>
                <c:pt idx="1070">
                  <c:v>40981.979166666657</c:v>
                </c:pt>
                <c:pt idx="1071">
                  <c:v>40981.989583333336</c:v>
                </c:pt>
                <c:pt idx="1072">
                  <c:v>40982</c:v>
                </c:pt>
                <c:pt idx="1073">
                  <c:v>40982.010416666664</c:v>
                </c:pt>
                <c:pt idx="1074">
                  <c:v>40982.020833333336</c:v>
                </c:pt>
                <c:pt idx="1075">
                  <c:v>40982.03125</c:v>
                </c:pt>
                <c:pt idx="1076">
                  <c:v>40982.041666666657</c:v>
                </c:pt>
                <c:pt idx="1077">
                  <c:v>40982.052083333336</c:v>
                </c:pt>
                <c:pt idx="1078">
                  <c:v>40982.0625</c:v>
                </c:pt>
                <c:pt idx="1079">
                  <c:v>40982.072916666664</c:v>
                </c:pt>
                <c:pt idx="1080">
                  <c:v>40982.083333333336</c:v>
                </c:pt>
                <c:pt idx="1081">
                  <c:v>40982.093749999993</c:v>
                </c:pt>
                <c:pt idx="1082">
                  <c:v>40982.104166666657</c:v>
                </c:pt>
                <c:pt idx="1083">
                  <c:v>40982.114583333336</c:v>
                </c:pt>
                <c:pt idx="1084">
                  <c:v>40982.124999999993</c:v>
                </c:pt>
                <c:pt idx="1085">
                  <c:v>40982.135416666657</c:v>
                </c:pt>
                <c:pt idx="1086">
                  <c:v>40982.145833333336</c:v>
                </c:pt>
                <c:pt idx="1087">
                  <c:v>40982.156250000007</c:v>
                </c:pt>
                <c:pt idx="1088">
                  <c:v>40982.166666666657</c:v>
                </c:pt>
                <c:pt idx="1089">
                  <c:v>40982.177083333328</c:v>
                </c:pt>
                <c:pt idx="1090">
                  <c:v>40982.1875</c:v>
                </c:pt>
                <c:pt idx="1091">
                  <c:v>40982.197916666657</c:v>
                </c:pt>
                <c:pt idx="1092">
                  <c:v>40982.208333333336</c:v>
                </c:pt>
                <c:pt idx="1093">
                  <c:v>40982.21875</c:v>
                </c:pt>
                <c:pt idx="1094">
                  <c:v>40982.22916666665</c:v>
                </c:pt>
                <c:pt idx="1095">
                  <c:v>40982.239583333328</c:v>
                </c:pt>
                <c:pt idx="1096">
                  <c:v>40982.25</c:v>
                </c:pt>
                <c:pt idx="1097">
                  <c:v>40982.260416666657</c:v>
                </c:pt>
                <c:pt idx="1098">
                  <c:v>40982.270833333336</c:v>
                </c:pt>
                <c:pt idx="1099">
                  <c:v>40982.28125</c:v>
                </c:pt>
                <c:pt idx="1100">
                  <c:v>40982.29166666665</c:v>
                </c:pt>
                <c:pt idx="1101">
                  <c:v>40982.302083333336</c:v>
                </c:pt>
                <c:pt idx="1102">
                  <c:v>40982.312500000007</c:v>
                </c:pt>
                <c:pt idx="1103">
                  <c:v>40982.322916666664</c:v>
                </c:pt>
                <c:pt idx="1104">
                  <c:v>40982.333333333336</c:v>
                </c:pt>
                <c:pt idx="1105">
                  <c:v>40982.34375</c:v>
                </c:pt>
                <c:pt idx="1106">
                  <c:v>40982.354166666664</c:v>
                </c:pt>
                <c:pt idx="1107">
                  <c:v>40982.364583333336</c:v>
                </c:pt>
                <c:pt idx="1108">
                  <c:v>40982.375</c:v>
                </c:pt>
                <c:pt idx="1109">
                  <c:v>40982.385416666664</c:v>
                </c:pt>
                <c:pt idx="1110">
                  <c:v>40982.395833333336</c:v>
                </c:pt>
                <c:pt idx="1111">
                  <c:v>40982.406250000007</c:v>
                </c:pt>
                <c:pt idx="1112">
                  <c:v>40982.416666666664</c:v>
                </c:pt>
                <c:pt idx="1113">
                  <c:v>40982.427083333328</c:v>
                </c:pt>
                <c:pt idx="1114">
                  <c:v>40982.4375</c:v>
                </c:pt>
                <c:pt idx="1115">
                  <c:v>40982.447916666664</c:v>
                </c:pt>
                <c:pt idx="1116">
                  <c:v>40982.458333333343</c:v>
                </c:pt>
                <c:pt idx="1117">
                  <c:v>40982.46875</c:v>
                </c:pt>
                <c:pt idx="1118">
                  <c:v>40982.479166666657</c:v>
                </c:pt>
                <c:pt idx="1119">
                  <c:v>40982.489583333336</c:v>
                </c:pt>
                <c:pt idx="1120">
                  <c:v>40982.5</c:v>
                </c:pt>
                <c:pt idx="1121">
                  <c:v>40982.510416666664</c:v>
                </c:pt>
                <c:pt idx="1122">
                  <c:v>40982.520833333336</c:v>
                </c:pt>
                <c:pt idx="1123">
                  <c:v>40982.53125</c:v>
                </c:pt>
                <c:pt idx="1124">
                  <c:v>40982.541666666657</c:v>
                </c:pt>
                <c:pt idx="1125">
                  <c:v>40982.552083333336</c:v>
                </c:pt>
                <c:pt idx="1126">
                  <c:v>40982.5625</c:v>
                </c:pt>
                <c:pt idx="1127">
                  <c:v>40982.572916666664</c:v>
                </c:pt>
                <c:pt idx="1128">
                  <c:v>40982.583333333336</c:v>
                </c:pt>
                <c:pt idx="1129">
                  <c:v>40982.593749999993</c:v>
                </c:pt>
                <c:pt idx="1130">
                  <c:v>40982.604166666657</c:v>
                </c:pt>
                <c:pt idx="1131">
                  <c:v>40982.614583333336</c:v>
                </c:pt>
                <c:pt idx="1132">
                  <c:v>40982.624999999993</c:v>
                </c:pt>
                <c:pt idx="1133">
                  <c:v>40982.635416666657</c:v>
                </c:pt>
                <c:pt idx="1134">
                  <c:v>40982.645833333336</c:v>
                </c:pt>
                <c:pt idx="1135">
                  <c:v>40982.656250000007</c:v>
                </c:pt>
                <c:pt idx="1136">
                  <c:v>40982.666666666657</c:v>
                </c:pt>
                <c:pt idx="1137">
                  <c:v>40982.677083333328</c:v>
                </c:pt>
                <c:pt idx="1138">
                  <c:v>40982.6875</c:v>
                </c:pt>
                <c:pt idx="1139">
                  <c:v>40982.697916666657</c:v>
                </c:pt>
                <c:pt idx="1140">
                  <c:v>40982.708333333336</c:v>
                </c:pt>
                <c:pt idx="1141">
                  <c:v>40982.71875</c:v>
                </c:pt>
                <c:pt idx="1142">
                  <c:v>40982.72916666665</c:v>
                </c:pt>
                <c:pt idx="1143">
                  <c:v>40982.739583333328</c:v>
                </c:pt>
                <c:pt idx="1144">
                  <c:v>40982.75</c:v>
                </c:pt>
                <c:pt idx="1145">
                  <c:v>40982.760416666657</c:v>
                </c:pt>
                <c:pt idx="1146">
                  <c:v>40982.770833333336</c:v>
                </c:pt>
                <c:pt idx="1147">
                  <c:v>40982.78125</c:v>
                </c:pt>
                <c:pt idx="1148">
                  <c:v>40982.79166666665</c:v>
                </c:pt>
                <c:pt idx="1149">
                  <c:v>40982.802083333336</c:v>
                </c:pt>
                <c:pt idx="1150">
                  <c:v>40982.812500000007</c:v>
                </c:pt>
                <c:pt idx="1151">
                  <c:v>40982.822916666664</c:v>
                </c:pt>
                <c:pt idx="1152">
                  <c:v>40982.833333333336</c:v>
                </c:pt>
                <c:pt idx="1153">
                  <c:v>40982.84375</c:v>
                </c:pt>
                <c:pt idx="1154">
                  <c:v>40982.854166666664</c:v>
                </c:pt>
                <c:pt idx="1155">
                  <c:v>40982.864583333336</c:v>
                </c:pt>
                <c:pt idx="1156">
                  <c:v>40982.875</c:v>
                </c:pt>
                <c:pt idx="1157">
                  <c:v>40982.885416666664</c:v>
                </c:pt>
                <c:pt idx="1158">
                  <c:v>40982.895833333336</c:v>
                </c:pt>
                <c:pt idx="1159">
                  <c:v>40982.906250000007</c:v>
                </c:pt>
                <c:pt idx="1160">
                  <c:v>40982.916666666664</c:v>
                </c:pt>
                <c:pt idx="1161">
                  <c:v>40982.927083333328</c:v>
                </c:pt>
                <c:pt idx="1162">
                  <c:v>40982.9375</c:v>
                </c:pt>
                <c:pt idx="1163">
                  <c:v>40982.947916666664</c:v>
                </c:pt>
                <c:pt idx="1164">
                  <c:v>40982.958333333343</c:v>
                </c:pt>
                <c:pt idx="1165">
                  <c:v>40982.96875</c:v>
                </c:pt>
                <c:pt idx="1166">
                  <c:v>40982.979166666657</c:v>
                </c:pt>
                <c:pt idx="1167">
                  <c:v>40982.989583333336</c:v>
                </c:pt>
                <c:pt idx="1168">
                  <c:v>40983</c:v>
                </c:pt>
                <c:pt idx="1169">
                  <c:v>40983.010416666664</c:v>
                </c:pt>
                <c:pt idx="1170">
                  <c:v>40983.020833333336</c:v>
                </c:pt>
                <c:pt idx="1171">
                  <c:v>40983.03125</c:v>
                </c:pt>
                <c:pt idx="1172">
                  <c:v>40983.041666666657</c:v>
                </c:pt>
                <c:pt idx="1173">
                  <c:v>40983.052083333336</c:v>
                </c:pt>
                <c:pt idx="1174">
                  <c:v>40983.0625</c:v>
                </c:pt>
                <c:pt idx="1175">
                  <c:v>40983.072916666664</c:v>
                </c:pt>
                <c:pt idx="1176">
                  <c:v>40983.083333333336</c:v>
                </c:pt>
                <c:pt idx="1177">
                  <c:v>40983.093749999993</c:v>
                </c:pt>
                <c:pt idx="1178">
                  <c:v>40983.104166666657</c:v>
                </c:pt>
                <c:pt idx="1179">
                  <c:v>40983.114583333336</c:v>
                </c:pt>
                <c:pt idx="1180">
                  <c:v>40983.124999999993</c:v>
                </c:pt>
                <c:pt idx="1181">
                  <c:v>40983.135416666657</c:v>
                </c:pt>
                <c:pt idx="1182">
                  <c:v>40983.145833333336</c:v>
                </c:pt>
                <c:pt idx="1183">
                  <c:v>40983.156250000007</c:v>
                </c:pt>
                <c:pt idx="1184">
                  <c:v>40983.166666666657</c:v>
                </c:pt>
                <c:pt idx="1185">
                  <c:v>40983.177083333328</c:v>
                </c:pt>
                <c:pt idx="1186">
                  <c:v>40983.1875</c:v>
                </c:pt>
                <c:pt idx="1187">
                  <c:v>40983.197916666657</c:v>
                </c:pt>
                <c:pt idx="1188">
                  <c:v>40983.208333333336</c:v>
                </c:pt>
                <c:pt idx="1189">
                  <c:v>40983.21875</c:v>
                </c:pt>
                <c:pt idx="1190">
                  <c:v>40983.22916666665</c:v>
                </c:pt>
                <c:pt idx="1191">
                  <c:v>40983.239583333328</c:v>
                </c:pt>
                <c:pt idx="1192">
                  <c:v>40983.25</c:v>
                </c:pt>
                <c:pt idx="1193">
                  <c:v>40983.260416666657</c:v>
                </c:pt>
                <c:pt idx="1194">
                  <c:v>40983.270833333336</c:v>
                </c:pt>
                <c:pt idx="1195">
                  <c:v>40983.28125</c:v>
                </c:pt>
                <c:pt idx="1196">
                  <c:v>40983.29166666665</c:v>
                </c:pt>
                <c:pt idx="1197">
                  <c:v>40983.302083333336</c:v>
                </c:pt>
                <c:pt idx="1198">
                  <c:v>40983.312500000007</c:v>
                </c:pt>
                <c:pt idx="1199">
                  <c:v>40983.322916666664</c:v>
                </c:pt>
                <c:pt idx="1200">
                  <c:v>40983.333333333336</c:v>
                </c:pt>
                <c:pt idx="1201">
                  <c:v>40983.34375</c:v>
                </c:pt>
                <c:pt idx="1202">
                  <c:v>40983.354166666664</c:v>
                </c:pt>
                <c:pt idx="1203">
                  <c:v>40983.364583333336</c:v>
                </c:pt>
                <c:pt idx="1204">
                  <c:v>40983.375</c:v>
                </c:pt>
                <c:pt idx="1205">
                  <c:v>40983.385416666664</c:v>
                </c:pt>
                <c:pt idx="1206">
                  <c:v>40983.395833333336</c:v>
                </c:pt>
                <c:pt idx="1207">
                  <c:v>40983.406250000007</c:v>
                </c:pt>
                <c:pt idx="1208">
                  <c:v>40983.416666666664</c:v>
                </c:pt>
                <c:pt idx="1209">
                  <c:v>40983.427083333328</c:v>
                </c:pt>
                <c:pt idx="1210">
                  <c:v>40983.4375</c:v>
                </c:pt>
                <c:pt idx="1211">
                  <c:v>40983.447916666664</c:v>
                </c:pt>
                <c:pt idx="1212">
                  <c:v>40983.458333333343</c:v>
                </c:pt>
                <c:pt idx="1213">
                  <c:v>40983.46875</c:v>
                </c:pt>
                <c:pt idx="1214">
                  <c:v>40983.479166666657</c:v>
                </c:pt>
                <c:pt idx="1215">
                  <c:v>40983.489583333336</c:v>
                </c:pt>
                <c:pt idx="1216">
                  <c:v>40983.5</c:v>
                </c:pt>
                <c:pt idx="1217">
                  <c:v>40983.510416666664</c:v>
                </c:pt>
                <c:pt idx="1218">
                  <c:v>40983.520833333336</c:v>
                </c:pt>
                <c:pt idx="1219">
                  <c:v>40983.53125</c:v>
                </c:pt>
                <c:pt idx="1220">
                  <c:v>40983.541666666657</c:v>
                </c:pt>
                <c:pt idx="1221">
                  <c:v>40983.552083333336</c:v>
                </c:pt>
                <c:pt idx="1222">
                  <c:v>40983.5625</c:v>
                </c:pt>
                <c:pt idx="1223">
                  <c:v>40983.572916666664</c:v>
                </c:pt>
                <c:pt idx="1224">
                  <c:v>40983.583333333336</c:v>
                </c:pt>
                <c:pt idx="1225">
                  <c:v>40983.593749999993</c:v>
                </c:pt>
                <c:pt idx="1226">
                  <c:v>40983.604166666657</c:v>
                </c:pt>
                <c:pt idx="1227">
                  <c:v>40983.614583333336</c:v>
                </c:pt>
                <c:pt idx="1228">
                  <c:v>40983.624999999993</c:v>
                </c:pt>
                <c:pt idx="1229">
                  <c:v>40983.635416666657</c:v>
                </c:pt>
              </c:numCache>
            </c:numRef>
          </c:xVal>
          <c:yVal>
            <c:numRef>
              <c:f>Resume!$H$4:$H$1234</c:f>
              <c:numCache>
                <c:formatCode>General</c:formatCode>
                <c:ptCount val="1231"/>
                <c:pt idx="0">
                  <c:v>24.695</c:v>
                </c:pt>
                <c:pt idx="1">
                  <c:v>24.835000000000001</c:v>
                </c:pt>
                <c:pt idx="2">
                  <c:v>24.93</c:v>
                </c:pt>
                <c:pt idx="3">
                  <c:v>24.923999999999996</c:v>
                </c:pt>
                <c:pt idx="4">
                  <c:v>24.95</c:v>
                </c:pt>
                <c:pt idx="5">
                  <c:v>24.911000000000001</c:v>
                </c:pt>
                <c:pt idx="6">
                  <c:v>24.835000000000001</c:v>
                </c:pt>
                <c:pt idx="7">
                  <c:v>24.771000000000001</c:v>
                </c:pt>
                <c:pt idx="8">
                  <c:v>24.707999999999995</c:v>
                </c:pt>
                <c:pt idx="9">
                  <c:v>24.638999999999999</c:v>
                </c:pt>
                <c:pt idx="10">
                  <c:v>24.571999999999999</c:v>
                </c:pt>
                <c:pt idx="11">
                  <c:v>24.466999999999995</c:v>
                </c:pt>
                <c:pt idx="12">
                  <c:v>24.358000000000001</c:v>
                </c:pt>
                <c:pt idx="13">
                  <c:v>24.218</c:v>
                </c:pt>
                <c:pt idx="14">
                  <c:v>24.08</c:v>
                </c:pt>
                <c:pt idx="15">
                  <c:v>23.91</c:v>
                </c:pt>
                <c:pt idx="16">
                  <c:v>23.687999999999999</c:v>
                </c:pt>
                <c:pt idx="17">
                  <c:v>23.518000000000001</c:v>
                </c:pt>
                <c:pt idx="18">
                  <c:v>23.344000000000001</c:v>
                </c:pt>
                <c:pt idx="19">
                  <c:v>23.245999999999995</c:v>
                </c:pt>
                <c:pt idx="20">
                  <c:v>23.18</c:v>
                </c:pt>
                <c:pt idx="21">
                  <c:v>23.143999999999995</c:v>
                </c:pt>
                <c:pt idx="22">
                  <c:v>23.100999999999999</c:v>
                </c:pt>
                <c:pt idx="23">
                  <c:v>23.053000000000001</c:v>
                </c:pt>
                <c:pt idx="24">
                  <c:v>23.004999999999999</c:v>
                </c:pt>
                <c:pt idx="25">
                  <c:v>22.956</c:v>
                </c:pt>
                <c:pt idx="26">
                  <c:v>22.898</c:v>
                </c:pt>
                <c:pt idx="27">
                  <c:v>22.841999999999999</c:v>
                </c:pt>
                <c:pt idx="28">
                  <c:v>22.783999999999995</c:v>
                </c:pt>
                <c:pt idx="29">
                  <c:v>22.722999999999995</c:v>
                </c:pt>
                <c:pt idx="30">
                  <c:v>22.670999999999999</c:v>
                </c:pt>
                <c:pt idx="31">
                  <c:v>22.622</c:v>
                </c:pt>
                <c:pt idx="32">
                  <c:v>22.57</c:v>
                </c:pt>
                <c:pt idx="33">
                  <c:v>22.503</c:v>
                </c:pt>
                <c:pt idx="34">
                  <c:v>22.49</c:v>
                </c:pt>
                <c:pt idx="35">
                  <c:v>22.485999999999997</c:v>
                </c:pt>
                <c:pt idx="36">
                  <c:v>22.494999999999997</c:v>
                </c:pt>
                <c:pt idx="37">
                  <c:v>22.503</c:v>
                </c:pt>
                <c:pt idx="38">
                  <c:v>22.513000000000005</c:v>
                </c:pt>
                <c:pt idx="39">
                  <c:v>22.539000000000001</c:v>
                </c:pt>
                <c:pt idx="40">
                  <c:v>22.567999999999998</c:v>
                </c:pt>
                <c:pt idx="41">
                  <c:v>22.611999999999998</c:v>
                </c:pt>
                <c:pt idx="42">
                  <c:v>22.648</c:v>
                </c:pt>
                <c:pt idx="43">
                  <c:v>22.690999999999999</c:v>
                </c:pt>
                <c:pt idx="44">
                  <c:v>22.741999999999997</c:v>
                </c:pt>
                <c:pt idx="45">
                  <c:v>22.791</c:v>
                </c:pt>
                <c:pt idx="46">
                  <c:v>22.834000000000003</c:v>
                </c:pt>
                <c:pt idx="47">
                  <c:v>22.919999999999998</c:v>
                </c:pt>
                <c:pt idx="48">
                  <c:v>23.053000000000001</c:v>
                </c:pt>
                <c:pt idx="49">
                  <c:v>23.123999999999999</c:v>
                </c:pt>
                <c:pt idx="50">
                  <c:v>23.209</c:v>
                </c:pt>
                <c:pt idx="51">
                  <c:v>23.317000000000004</c:v>
                </c:pt>
                <c:pt idx="52">
                  <c:v>23.417000000000005</c:v>
                </c:pt>
                <c:pt idx="53">
                  <c:v>23.297999999999995</c:v>
                </c:pt>
                <c:pt idx="54">
                  <c:v>23.284999999999997</c:v>
                </c:pt>
                <c:pt idx="55">
                  <c:v>23.331000000000003</c:v>
                </c:pt>
                <c:pt idx="56">
                  <c:v>23.388000000000002</c:v>
                </c:pt>
                <c:pt idx="57">
                  <c:v>23.477</c:v>
                </c:pt>
                <c:pt idx="58">
                  <c:v>23.497999999999998</c:v>
                </c:pt>
                <c:pt idx="59">
                  <c:v>23.487999999999996</c:v>
                </c:pt>
                <c:pt idx="60">
                  <c:v>23.456</c:v>
                </c:pt>
                <c:pt idx="61">
                  <c:v>23.382999999999996</c:v>
                </c:pt>
                <c:pt idx="62">
                  <c:v>23.292000000000002</c:v>
                </c:pt>
                <c:pt idx="63">
                  <c:v>23.202999999999996</c:v>
                </c:pt>
                <c:pt idx="64">
                  <c:v>23.134000000000004</c:v>
                </c:pt>
                <c:pt idx="65">
                  <c:v>23.044</c:v>
                </c:pt>
                <c:pt idx="66">
                  <c:v>22.954000000000001</c:v>
                </c:pt>
                <c:pt idx="67">
                  <c:v>22.881</c:v>
                </c:pt>
                <c:pt idx="68">
                  <c:v>22.821000000000005</c:v>
                </c:pt>
                <c:pt idx="69">
                  <c:v>22.797999999999995</c:v>
                </c:pt>
                <c:pt idx="70">
                  <c:v>22.817000000000004</c:v>
                </c:pt>
                <c:pt idx="71">
                  <c:v>22.808</c:v>
                </c:pt>
                <c:pt idx="72">
                  <c:v>22.792000000000002</c:v>
                </c:pt>
                <c:pt idx="73">
                  <c:v>22.781999999999996</c:v>
                </c:pt>
                <c:pt idx="74">
                  <c:v>22.830000000000002</c:v>
                </c:pt>
                <c:pt idx="75">
                  <c:v>22.917999999999999</c:v>
                </c:pt>
                <c:pt idx="76">
                  <c:v>23.007999999999999</c:v>
                </c:pt>
                <c:pt idx="77">
                  <c:v>23.091000000000001</c:v>
                </c:pt>
                <c:pt idx="78">
                  <c:v>23.161000000000001</c:v>
                </c:pt>
                <c:pt idx="79">
                  <c:v>23.18</c:v>
                </c:pt>
                <c:pt idx="80">
                  <c:v>23.164000000000001</c:v>
                </c:pt>
                <c:pt idx="81">
                  <c:v>23.099</c:v>
                </c:pt>
                <c:pt idx="82">
                  <c:v>23.042999999999996</c:v>
                </c:pt>
                <c:pt idx="83">
                  <c:v>22.991</c:v>
                </c:pt>
                <c:pt idx="84">
                  <c:v>22.934000000000001</c:v>
                </c:pt>
                <c:pt idx="85">
                  <c:v>22.875</c:v>
                </c:pt>
                <c:pt idx="86">
                  <c:v>22.808</c:v>
                </c:pt>
                <c:pt idx="87">
                  <c:v>22.744999999999997</c:v>
                </c:pt>
                <c:pt idx="88">
                  <c:v>22.693999999999999</c:v>
                </c:pt>
                <c:pt idx="89">
                  <c:v>22.62</c:v>
                </c:pt>
                <c:pt idx="90">
                  <c:v>22.550999999999995</c:v>
                </c:pt>
                <c:pt idx="91">
                  <c:v>22.471</c:v>
                </c:pt>
                <c:pt idx="92">
                  <c:v>22.407999999999998</c:v>
                </c:pt>
                <c:pt idx="93">
                  <c:v>22.338999999999999</c:v>
                </c:pt>
                <c:pt idx="94">
                  <c:v>22.281999999999996</c:v>
                </c:pt>
                <c:pt idx="95">
                  <c:v>22.213999999999999</c:v>
                </c:pt>
                <c:pt idx="96">
                  <c:v>22.155000000000001</c:v>
                </c:pt>
                <c:pt idx="97">
                  <c:v>22.096</c:v>
                </c:pt>
                <c:pt idx="98">
                  <c:v>22.047000000000001</c:v>
                </c:pt>
                <c:pt idx="99">
                  <c:v>21.984999999999996</c:v>
                </c:pt>
                <c:pt idx="100">
                  <c:v>21.934000000000001</c:v>
                </c:pt>
                <c:pt idx="101">
                  <c:v>21.887</c:v>
                </c:pt>
                <c:pt idx="102">
                  <c:v>21.832999999999995</c:v>
                </c:pt>
                <c:pt idx="103">
                  <c:v>21.792999999999996</c:v>
                </c:pt>
                <c:pt idx="104">
                  <c:v>21.734999999999999</c:v>
                </c:pt>
                <c:pt idx="105">
                  <c:v>21.693999999999999</c:v>
                </c:pt>
                <c:pt idx="106">
                  <c:v>21.645</c:v>
                </c:pt>
                <c:pt idx="107">
                  <c:v>21.597000000000001</c:v>
                </c:pt>
                <c:pt idx="108">
                  <c:v>21.552</c:v>
                </c:pt>
                <c:pt idx="109">
                  <c:v>21.509</c:v>
                </c:pt>
                <c:pt idx="110">
                  <c:v>21.481999999999996</c:v>
                </c:pt>
                <c:pt idx="111">
                  <c:v>21.446999999999996</c:v>
                </c:pt>
                <c:pt idx="112">
                  <c:v>21.425999999999991</c:v>
                </c:pt>
                <c:pt idx="113">
                  <c:v>21.395</c:v>
                </c:pt>
                <c:pt idx="114">
                  <c:v>21.411000000000001</c:v>
                </c:pt>
                <c:pt idx="115">
                  <c:v>21.407999999999998</c:v>
                </c:pt>
                <c:pt idx="116">
                  <c:v>21.425999999999991</c:v>
                </c:pt>
                <c:pt idx="117">
                  <c:v>21.449000000000002</c:v>
                </c:pt>
                <c:pt idx="118">
                  <c:v>21.487999999999996</c:v>
                </c:pt>
                <c:pt idx="119">
                  <c:v>21.524999999999999</c:v>
                </c:pt>
                <c:pt idx="120">
                  <c:v>21.541</c:v>
                </c:pt>
                <c:pt idx="121">
                  <c:v>21.556999999999999</c:v>
                </c:pt>
                <c:pt idx="122">
                  <c:v>21.552</c:v>
                </c:pt>
                <c:pt idx="123">
                  <c:v>21.541</c:v>
                </c:pt>
                <c:pt idx="124">
                  <c:v>21.535</c:v>
                </c:pt>
                <c:pt idx="125">
                  <c:v>21.539000000000001</c:v>
                </c:pt>
                <c:pt idx="126">
                  <c:v>21.532</c:v>
                </c:pt>
                <c:pt idx="127">
                  <c:v>21.518000000000001</c:v>
                </c:pt>
                <c:pt idx="128">
                  <c:v>21.512</c:v>
                </c:pt>
                <c:pt idx="129">
                  <c:v>21.503</c:v>
                </c:pt>
                <c:pt idx="130">
                  <c:v>21.487999999999996</c:v>
                </c:pt>
                <c:pt idx="131">
                  <c:v>21.492999999999995</c:v>
                </c:pt>
                <c:pt idx="132">
                  <c:v>21.507999999999999</c:v>
                </c:pt>
                <c:pt idx="133">
                  <c:v>21.536000000000001</c:v>
                </c:pt>
                <c:pt idx="134">
                  <c:v>21.561999999999998</c:v>
                </c:pt>
                <c:pt idx="135">
                  <c:v>21.613000000000003</c:v>
                </c:pt>
                <c:pt idx="136">
                  <c:v>21.650000000000002</c:v>
                </c:pt>
                <c:pt idx="137">
                  <c:v>21.701000000000001</c:v>
                </c:pt>
                <c:pt idx="138">
                  <c:v>21.759999999999998</c:v>
                </c:pt>
                <c:pt idx="139">
                  <c:v>21.806999999999999</c:v>
                </c:pt>
                <c:pt idx="140">
                  <c:v>21.853999999999999</c:v>
                </c:pt>
                <c:pt idx="141">
                  <c:v>21.914000000000001</c:v>
                </c:pt>
                <c:pt idx="142">
                  <c:v>21.965999999999998</c:v>
                </c:pt>
                <c:pt idx="143">
                  <c:v>22.027000000000001</c:v>
                </c:pt>
                <c:pt idx="144">
                  <c:v>22.074000000000005</c:v>
                </c:pt>
                <c:pt idx="145">
                  <c:v>22.109000000000005</c:v>
                </c:pt>
                <c:pt idx="146">
                  <c:v>22.135000000000005</c:v>
                </c:pt>
                <c:pt idx="147">
                  <c:v>22.145</c:v>
                </c:pt>
                <c:pt idx="148">
                  <c:v>22.149000000000001</c:v>
                </c:pt>
                <c:pt idx="149">
                  <c:v>22.141999999999999</c:v>
                </c:pt>
                <c:pt idx="150">
                  <c:v>22.138999999999999</c:v>
                </c:pt>
                <c:pt idx="151">
                  <c:v>22.129000000000001</c:v>
                </c:pt>
                <c:pt idx="152">
                  <c:v>22.114999999999998</c:v>
                </c:pt>
                <c:pt idx="153">
                  <c:v>22.1</c:v>
                </c:pt>
                <c:pt idx="154">
                  <c:v>22.085999999999995</c:v>
                </c:pt>
                <c:pt idx="155">
                  <c:v>22.067</c:v>
                </c:pt>
                <c:pt idx="156">
                  <c:v>22.05</c:v>
                </c:pt>
                <c:pt idx="157">
                  <c:v>22.036999999999999</c:v>
                </c:pt>
                <c:pt idx="158">
                  <c:v>22.021999999999995</c:v>
                </c:pt>
                <c:pt idx="159">
                  <c:v>22.001999999999999</c:v>
                </c:pt>
                <c:pt idx="160">
                  <c:v>21.988999999999997</c:v>
                </c:pt>
                <c:pt idx="161">
                  <c:v>21.978000000000002</c:v>
                </c:pt>
                <c:pt idx="162">
                  <c:v>21.952999999999996</c:v>
                </c:pt>
                <c:pt idx="163">
                  <c:v>21.928999999999991</c:v>
                </c:pt>
                <c:pt idx="164">
                  <c:v>21.901</c:v>
                </c:pt>
                <c:pt idx="165">
                  <c:v>21.873999999999999</c:v>
                </c:pt>
                <c:pt idx="166">
                  <c:v>21.838999999999999</c:v>
                </c:pt>
                <c:pt idx="167">
                  <c:v>21.815999999999999</c:v>
                </c:pt>
                <c:pt idx="168">
                  <c:v>21.786999999999995</c:v>
                </c:pt>
                <c:pt idx="169">
                  <c:v>21.757999999999999</c:v>
                </c:pt>
                <c:pt idx="170">
                  <c:v>21.724999999999998</c:v>
                </c:pt>
                <c:pt idx="171">
                  <c:v>21.707999999999995</c:v>
                </c:pt>
                <c:pt idx="172">
                  <c:v>21.696000000000005</c:v>
                </c:pt>
                <c:pt idx="173">
                  <c:v>21.672000000000001</c:v>
                </c:pt>
                <c:pt idx="174">
                  <c:v>21.641999999999999</c:v>
                </c:pt>
                <c:pt idx="175">
                  <c:v>21.614000000000004</c:v>
                </c:pt>
                <c:pt idx="176">
                  <c:v>21.577999999999999</c:v>
                </c:pt>
                <c:pt idx="177">
                  <c:v>21.545000000000002</c:v>
                </c:pt>
                <c:pt idx="178">
                  <c:v>21.507999999999999</c:v>
                </c:pt>
                <c:pt idx="179">
                  <c:v>21.474999999999998</c:v>
                </c:pt>
                <c:pt idx="180">
                  <c:v>21.427</c:v>
                </c:pt>
                <c:pt idx="181">
                  <c:v>21.391999999999999</c:v>
                </c:pt>
                <c:pt idx="182">
                  <c:v>21.344999999999999</c:v>
                </c:pt>
                <c:pt idx="183">
                  <c:v>21.305</c:v>
                </c:pt>
                <c:pt idx="184">
                  <c:v>21.271000000000001</c:v>
                </c:pt>
                <c:pt idx="185">
                  <c:v>21.236999999999995</c:v>
                </c:pt>
                <c:pt idx="186">
                  <c:v>21.193999999999999</c:v>
                </c:pt>
                <c:pt idx="187">
                  <c:v>21.166</c:v>
                </c:pt>
                <c:pt idx="188">
                  <c:v>21.135999999999999</c:v>
                </c:pt>
                <c:pt idx="189">
                  <c:v>21.094000000000001</c:v>
                </c:pt>
                <c:pt idx="190">
                  <c:v>21.053999999999995</c:v>
                </c:pt>
                <c:pt idx="191">
                  <c:v>21.024000000000001</c:v>
                </c:pt>
                <c:pt idx="192">
                  <c:v>20.981999999999996</c:v>
                </c:pt>
                <c:pt idx="193">
                  <c:v>20.941999999999997</c:v>
                </c:pt>
                <c:pt idx="194">
                  <c:v>20.911999999999999</c:v>
                </c:pt>
                <c:pt idx="195">
                  <c:v>20.863</c:v>
                </c:pt>
                <c:pt idx="196">
                  <c:v>20.821000000000005</c:v>
                </c:pt>
                <c:pt idx="197">
                  <c:v>20.780999999999995</c:v>
                </c:pt>
                <c:pt idx="198">
                  <c:v>20.757999999999999</c:v>
                </c:pt>
                <c:pt idx="199">
                  <c:v>20.792000000000002</c:v>
                </c:pt>
                <c:pt idx="200">
                  <c:v>20.85</c:v>
                </c:pt>
                <c:pt idx="201">
                  <c:v>20.916</c:v>
                </c:pt>
                <c:pt idx="202">
                  <c:v>20.939</c:v>
                </c:pt>
                <c:pt idx="203">
                  <c:v>21.007000000000001</c:v>
                </c:pt>
                <c:pt idx="204">
                  <c:v>21.027000000000001</c:v>
                </c:pt>
                <c:pt idx="205">
                  <c:v>21.146000000000001</c:v>
                </c:pt>
                <c:pt idx="206">
                  <c:v>21.274000000000001</c:v>
                </c:pt>
                <c:pt idx="207">
                  <c:v>21.423999999999996</c:v>
                </c:pt>
                <c:pt idx="208">
                  <c:v>21.587999999999997</c:v>
                </c:pt>
                <c:pt idx="209">
                  <c:v>21.669</c:v>
                </c:pt>
                <c:pt idx="210">
                  <c:v>21.712</c:v>
                </c:pt>
                <c:pt idx="211">
                  <c:v>21.744</c:v>
                </c:pt>
                <c:pt idx="212">
                  <c:v>21.757000000000001</c:v>
                </c:pt>
                <c:pt idx="213">
                  <c:v>21.741</c:v>
                </c:pt>
                <c:pt idx="214">
                  <c:v>21.736999999999995</c:v>
                </c:pt>
                <c:pt idx="215">
                  <c:v>21.742999999999995</c:v>
                </c:pt>
                <c:pt idx="216">
                  <c:v>21.73</c:v>
                </c:pt>
                <c:pt idx="217">
                  <c:v>21.707999999999995</c:v>
                </c:pt>
                <c:pt idx="218">
                  <c:v>21.675000000000001</c:v>
                </c:pt>
                <c:pt idx="219">
                  <c:v>21.64</c:v>
                </c:pt>
                <c:pt idx="220">
                  <c:v>21.610000000000003</c:v>
                </c:pt>
                <c:pt idx="221">
                  <c:v>21.597999999999999</c:v>
                </c:pt>
                <c:pt idx="222">
                  <c:v>21.582999999999991</c:v>
                </c:pt>
                <c:pt idx="223">
                  <c:v>21.584</c:v>
                </c:pt>
                <c:pt idx="224">
                  <c:v>21.59</c:v>
                </c:pt>
                <c:pt idx="225">
                  <c:v>21.611000000000004</c:v>
                </c:pt>
                <c:pt idx="226">
                  <c:v>21.630000000000003</c:v>
                </c:pt>
                <c:pt idx="227">
                  <c:v>21.650000000000002</c:v>
                </c:pt>
                <c:pt idx="228">
                  <c:v>21.678000000000001</c:v>
                </c:pt>
                <c:pt idx="229">
                  <c:v>21.704999999999995</c:v>
                </c:pt>
                <c:pt idx="230">
                  <c:v>21.734999999999999</c:v>
                </c:pt>
                <c:pt idx="231">
                  <c:v>21.763000000000002</c:v>
                </c:pt>
                <c:pt idx="232">
                  <c:v>21.797000000000001</c:v>
                </c:pt>
                <c:pt idx="233">
                  <c:v>21.832000000000001</c:v>
                </c:pt>
                <c:pt idx="234">
                  <c:v>21.867999999999999</c:v>
                </c:pt>
                <c:pt idx="235">
                  <c:v>21.904</c:v>
                </c:pt>
                <c:pt idx="236">
                  <c:v>21.941999999999997</c:v>
                </c:pt>
                <c:pt idx="237">
                  <c:v>21.997999999999998</c:v>
                </c:pt>
                <c:pt idx="238">
                  <c:v>22.081999999999997</c:v>
                </c:pt>
                <c:pt idx="239">
                  <c:v>22.131000000000004</c:v>
                </c:pt>
                <c:pt idx="240">
                  <c:v>22.281999999999996</c:v>
                </c:pt>
                <c:pt idx="241">
                  <c:v>22.427</c:v>
                </c:pt>
                <c:pt idx="242">
                  <c:v>22.603000000000005</c:v>
                </c:pt>
                <c:pt idx="243">
                  <c:v>22.783999999999995</c:v>
                </c:pt>
                <c:pt idx="244">
                  <c:v>22.978000000000002</c:v>
                </c:pt>
                <c:pt idx="245">
                  <c:v>23.131000000000004</c:v>
                </c:pt>
                <c:pt idx="246">
                  <c:v>23.279999999999998</c:v>
                </c:pt>
                <c:pt idx="247">
                  <c:v>23.414999999999999</c:v>
                </c:pt>
                <c:pt idx="248">
                  <c:v>23.54</c:v>
                </c:pt>
                <c:pt idx="249">
                  <c:v>23.652000000000001</c:v>
                </c:pt>
                <c:pt idx="250">
                  <c:v>23.759999999999998</c:v>
                </c:pt>
                <c:pt idx="251">
                  <c:v>23.864999999999995</c:v>
                </c:pt>
                <c:pt idx="252">
                  <c:v>23.964999999999996</c:v>
                </c:pt>
                <c:pt idx="253">
                  <c:v>24.06</c:v>
                </c:pt>
                <c:pt idx="254">
                  <c:v>24.114000000000004</c:v>
                </c:pt>
                <c:pt idx="255">
                  <c:v>24.125</c:v>
                </c:pt>
                <c:pt idx="256">
                  <c:v>24.111000000000004</c:v>
                </c:pt>
                <c:pt idx="257">
                  <c:v>24.032</c:v>
                </c:pt>
                <c:pt idx="258">
                  <c:v>23.907</c:v>
                </c:pt>
                <c:pt idx="259">
                  <c:v>23.764999999999997</c:v>
                </c:pt>
                <c:pt idx="260">
                  <c:v>23.614999999999998</c:v>
                </c:pt>
                <c:pt idx="261">
                  <c:v>23.488999999999997</c:v>
                </c:pt>
                <c:pt idx="262">
                  <c:v>23.382999999999996</c:v>
                </c:pt>
                <c:pt idx="263">
                  <c:v>23.306000000000001</c:v>
                </c:pt>
                <c:pt idx="264">
                  <c:v>23.241</c:v>
                </c:pt>
                <c:pt idx="265">
                  <c:v>23.172999999999995</c:v>
                </c:pt>
                <c:pt idx="266">
                  <c:v>23.111999999999998</c:v>
                </c:pt>
                <c:pt idx="267">
                  <c:v>23.048999999999996</c:v>
                </c:pt>
                <c:pt idx="268">
                  <c:v>22.978999999999996</c:v>
                </c:pt>
                <c:pt idx="269">
                  <c:v>22.884</c:v>
                </c:pt>
                <c:pt idx="270">
                  <c:v>22.832999999999995</c:v>
                </c:pt>
                <c:pt idx="271">
                  <c:v>22.852</c:v>
                </c:pt>
                <c:pt idx="272">
                  <c:v>22.855</c:v>
                </c:pt>
                <c:pt idx="273">
                  <c:v>22.876000000000001</c:v>
                </c:pt>
                <c:pt idx="274">
                  <c:v>22.911999999999999</c:v>
                </c:pt>
                <c:pt idx="275">
                  <c:v>22.937999999999999</c:v>
                </c:pt>
                <c:pt idx="276">
                  <c:v>22.982999999999997</c:v>
                </c:pt>
                <c:pt idx="277">
                  <c:v>23.018000000000001</c:v>
                </c:pt>
                <c:pt idx="278">
                  <c:v>23.064</c:v>
                </c:pt>
                <c:pt idx="279">
                  <c:v>23.213999999999999</c:v>
                </c:pt>
                <c:pt idx="280">
                  <c:v>23.501999999999999</c:v>
                </c:pt>
                <c:pt idx="281">
                  <c:v>23.79</c:v>
                </c:pt>
                <c:pt idx="282">
                  <c:v>23.9</c:v>
                </c:pt>
                <c:pt idx="283">
                  <c:v>23.875</c:v>
                </c:pt>
                <c:pt idx="284">
                  <c:v>23.797999999999995</c:v>
                </c:pt>
                <c:pt idx="285">
                  <c:v>23.721</c:v>
                </c:pt>
                <c:pt idx="286">
                  <c:v>23.66</c:v>
                </c:pt>
                <c:pt idx="287">
                  <c:v>23.58</c:v>
                </c:pt>
                <c:pt idx="288">
                  <c:v>23.474999999999998</c:v>
                </c:pt>
                <c:pt idx="289">
                  <c:v>23.385999999999996</c:v>
                </c:pt>
                <c:pt idx="290">
                  <c:v>23.331000000000003</c:v>
                </c:pt>
                <c:pt idx="291">
                  <c:v>23.297999999999995</c:v>
                </c:pt>
                <c:pt idx="292">
                  <c:v>23.265999999999991</c:v>
                </c:pt>
                <c:pt idx="293">
                  <c:v>23.268999999999991</c:v>
                </c:pt>
                <c:pt idx="294">
                  <c:v>23.439999999999998</c:v>
                </c:pt>
                <c:pt idx="295">
                  <c:v>23.643000000000001</c:v>
                </c:pt>
                <c:pt idx="296">
                  <c:v>23.837000000000003</c:v>
                </c:pt>
                <c:pt idx="297">
                  <c:v>24.012</c:v>
                </c:pt>
                <c:pt idx="298">
                  <c:v>24.164999999999999</c:v>
                </c:pt>
                <c:pt idx="299">
                  <c:v>24.297000000000001</c:v>
                </c:pt>
                <c:pt idx="300">
                  <c:v>24.404999999999998</c:v>
                </c:pt>
                <c:pt idx="301">
                  <c:v>24.491999999999997</c:v>
                </c:pt>
                <c:pt idx="302">
                  <c:v>24.564</c:v>
                </c:pt>
                <c:pt idx="303">
                  <c:v>24.614999999999998</c:v>
                </c:pt>
                <c:pt idx="304">
                  <c:v>24.66</c:v>
                </c:pt>
                <c:pt idx="305">
                  <c:v>24.716999999999999</c:v>
                </c:pt>
                <c:pt idx="306">
                  <c:v>24.748999999999995</c:v>
                </c:pt>
                <c:pt idx="307">
                  <c:v>24.800999999999995</c:v>
                </c:pt>
                <c:pt idx="308">
                  <c:v>24.844999999999999</c:v>
                </c:pt>
                <c:pt idx="309">
                  <c:v>24.844999999999999</c:v>
                </c:pt>
                <c:pt idx="310">
                  <c:v>24.795999999999996</c:v>
                </c:pt>
                <c:pt idx="311">
                  <c:v>24.718</c:v>
                </c:pt>
                <c:pt idx="312">
                  <c:v>24.619000000000003</c:v>
                </c:pt>
                <c:pt idx="313">
                  <c:v>24.501000000000001</c:v>
                </c:pt>
                <c:pt idx="314">
                  <c:v>24.370999999999999</c:v>
                </c:pt>
                <c:pt idx="315">
                  <c:v>24.242999999999995</c:v>
                </c:pt>
                <c:pt idx="316">
                  <c:v>24.106000000000005</c:v>
                </c:pt>
                <c:pt idx="317">
                  <c:v>23.967999999999996</c:v>
                </c:pt>
                <c:pt idx="318">
                  <c:v>23.835000000000001</c:v>
                </c:pt>
                <c:pt idx="319">
                  <c:v>23.702000000000002</c:v>
                </c:pt>
                <c:pt idx="320">
                  <c:v>23.571999999999999</c:v>
                </c:pt>
                <c:pt idx="321">
                  <c:v>23.456</c:v>
                </c:pt>
                <c:pt idx="322">
                  <c:v>23.361000000000001</c:v>
                </c:pt>
                <c:pt idx="323">
                  <c:v>23.276</c:v>
                </c:pt>
                <c:pt idx="324">
                  <c:v>23.206</c:v>
                </c:pt>
                <c:pt idx="325">
                  <c:v>23.143999999999995</c:v>
                </c:pt>
                <c:pt idx="326">
                  <c:v>23.088999999999995</c:v>
                </c:pt>
                <c:pt idx="327">
                  <c:v>23.042999999999996</c:v>
                </c:pt>
                <c:pt idx="328">
                  <c:v>23.001999999999999</c:v>
                </c:pt>
                <c:pt idx="329">
                  <c:v>22.97</c:v>
                </c:pt>
                <c:pt idx="330">
                  <c:v>22.942999999999998</c:v>
                </c:pt>
                <c:pt idx="331">
                  <c:v>22.920999999999996</c:v>
                </c:pt>
                <c:pt idx="332">
                  <c:v>22.899000000000001</c:v>
                </c:pt>
                <c:pt idx="333">
                  <c:v>22.885999999999996</c:v>
                </c:pt>
                <c:pt idx="334">
                  <c:v>22.867999999999999</c:v>
                </c:pt>
                <c:pt idx="335">
                  <c:v>23.02</c:v>
                </c:pt>
                <c:pt idx="336">
                  <c:v>23.172000000000001</c:v>
                </c:pt>
                <c:pt idx="337">
                  <c:v>23.321000000000005</c:v>
                </c:pt>
                <c:pt idx="338">
                  <c:v>23.459999999999997</c:v>
                </c:pt>
                <c:pt idx="339">
                  <c:v>23.576000000000001</c:v>
                </c:pt>
                <c:pt idx="340">
                  <c:v>23.686</c:v>
                </c:pt>
                <c:pt idx="341">
                  <c:v>23.783999999999995</c:v>
                </c:pt>
                <c:pt idx="342">
                  <c:v>23.859000000000005</c:v>
                </c:pt>
                <c:pt idx="343">
                  <c:v>23.919</c:v>
                </c:pt>
                <c:pt idx="344">
                  <c:v>23.967999999999996</c:v>
                </c:pt>
                <c:pt idx="345">
                  <c:v>23.982999999999997</c:v>
                </c:pt>
                <c:pt idx="346">
                  <c:v>23.914000000000001</c:v>
                </c:pt>
                <c:pt idx="347">
                  <c:v>23.878</c:v>
                </c:pt>
                <c:pt idx="348">
                  <c:v>23.853000000000005</c:v>
                </c:pt>
                <c:pt idx="349">
                  <c:v>23.867000000000001</c:v>
                </c:pt>
                <c:pt idx="350">
                  <c:v>23.888000000000002</c:v>
                </c:pt>
                <c:pt idx="351">
                  <c:v>23.867000000000001</c:v>
                </c:pt>
                <c:pt idx="352">
                  <c:v>23.803000000000001</c:v>
                </c:pt>
                <c:pt idx="353">
                  <c:v>23.73</c:v>
                </c:pt>
                <c:pt idx="354">
                  <c:v>23.754999999999999</c:v>
                </c:pt>
                <c:pt idx="355">
                  <c:v>23.927999999999997</c:v>
                </c:pt>
                <c:pt idx="356">
                  <c:v>23.936</c:v>
                </c:pt>
                <c:pt idx="357">
                  <c:v>23.856000000000005</c:v>
                </c:pt>
                <c:pt idx="358">
                  <c:v>23.797999999999995</c:v>
                </c:pt>
                <c:pt idx="359">
                  <c:v>23.787999999999997</c:v>
                </c:pt>
                <c:pt idx="360">
                  <c:v>23.771000000000001</c:v>
                </c:pt>
                <c:pt idx="361">
                  <c:v>23.829000000000001</c:v>
                </c:pt>
                <c:pt idx="362">
                  <c:v>23.957000000000001</c:v>
                </c:pt>
                <c:pt idx="363">
                  <c:v>23.972999999999995</c:v>
                </c:pt>
                <c:pt idx="364">
                  <c:v>23.977</c:v>
                </c:pt>
                <c:pt idx="365">
                  <c:v>23.954000000000001</c:v>
                </c:pt>
                <c:pt idx="366">
                  <c:v>23.913</c:v>
                </c:pt>
                <c:pt idx="367">
                  <c:v>23.881</c:v>
                </c:pt>
                <c:pt idx="368">
                  <c:v>23.832000000000001</c:v>
                </c:pt>
                <c:pt idx="369">
                  <c:v>23.784999999999997</c:v>
                </c:pt>
                <c:pt idx="370">
                  <c:v>23.707999999999995</c:v>
                </c:pt>
                <c:pt idx="371">
                  <c:v>23.582999999999991</c:v>
                </c:pt>
                <c:pt idx="372">
                  <c:v>23.423999999999996</c:v>
                </c:pt>
                <c:pt idx="373">
                  <c:v>23.209</c:v>
                </c:pt>
                <c:pt idx="374">
                  <c:v>23.111000000000004</c:v>
                </c:pt>
                <c:pt idx="375">
                  <c:v>23.259</c:v>
                </c:pt>
                <c:pt idx="376">
                  <c:v>23.417999999999999</c:v>
                </c:pt>
                <c:pt idx="377">
                  <c:v>23.509</c:v>
                </c:pt>
                <c:pt idx="378">
                  <c:v>23.53</c:v>
                </c:pt>
                <c:pt idx="379">
                  <c:v>23.506</c:v>
                </c:pt>
                <c:pt idx="380">
                  <c:v>23.459999999999997</c:v>
                </c:pt>
                <c:pt idx="381">
                  <c:v>23.461999999999996</c:v>
                </c:pt>
                <c:pt idx="382">
                  <c:v>23.417000000000005</c:v>
                </c:pt>
                <c:pt idx="383">
                  <c:v>23.366</c:v>
                </c:pt>
                <c:pt idx="384">
                  <c:v>23.34</c:v>
                </c:pt>
                <c:pt idx="385">
                  <c:v>23.273</c:v>
                </c:pt>
                <c:pt idx="386">
                  <c:v>23.244</c:v>
                </c:pt>
                <c:pt idx="387">
                  <c:v>23.175999999999995</c:v>
                </c:pt>
                <c:pt idx="388">
                  <c:v>23.195</c:v>
                </c:pt>
                <c:pt idx="389">
                  <c:v>23.24</c:v>
                </c:pt>
                <c:pt idx="390">
                  <c:v>23.341000000000001</c:v>
                </c:pt>
                <c:pt idx="391">
                  <c:v>23.437000000000001</c:v>
                </c:pt>
                <c:pt idx="392">
                  <c:v>23.510999999999999</c:v>
                </c:pt>
                <c:pt idx="393">
                  <c:v>23.567</c:v>
                </c:pt>
                <c:pt idx="394">
                  <c:v>23.573</c:v>
                </c:pt>
                <c:pt idx="395">
                  <c:v>23.530999999999999</c:v>
                </c:pt>
                <c:pt idx="396">
                  <c:v>23.468999999999998</c:v>
                </c:pt>
                <c:pt idx="397">
                  <c:v>23.379000000000001</c:v>
                </c:pt>
                <c:pt idx="398">
                  <c:v>23.268999999999991</c:v>
                </c:pt>
                <c:pt idx="399">
                  <c:v>23.053999999999995</c:v>
                </c:pt>
                <c:pt idx="400">
                  <c:v>22.844000000000001</c:v>
                </c:pt>
                <c:pt idx="401">
                  <c:v>22.652000000000001</c:v>
                </c:pt>
                <c:pt idx="402">
                  <c:v>22.466999999999995</c:v>
                </c:pt>
                <c:pt idx="403">
                  <c:v>22.338999999999999</c:v>
                </c:pt>
                <c:pt idx="404">
                  <c:v>22.233000000000001</c:v>
                </c:pt>
                <c:pt idx="405">
                  <c:v>22.143999999999995</c:v>
                </c:pt>
                <c:pt idx="406">
                  <c:v>22.081999999999997</c:v>
                </c:pt>
                <c:pt idx="407">
                  <c:v>22.047999999999995</c:v>
                </c:pt>
                <c:pt idx="408">
                  <c:v>21.987999999999996</c:v>
                </c:pt>
                <c:pt idx="409">
                  <c:v>21.956</c:v>
                </c:pt>
                <c:pt idx="410">
                  <c:v>21.893999999999995</c:v>
                </c:pt>
                <c:pt idx="411">
                  <c:v>21.821999999999999</c:v>
                </c:pt>
                <c:pt idx="412">
                  <c:v>21.744</c:v>
                </c:pt>
                <c:pt idx="413">
                  <c:v>21.681000000000001</c:v>
                </c:pt>
                <c:pt idx="414">
                  <c:v>21.614000000000004</c:v>
                </c:pt>
                <c:pt idx="415">
                  <c:v>21.567999999999998</c:v>
                </c:pt>
                <c:pt idx="416">
                  <c:v>21.524999999999999</c:v>
                </c:pt>
                <c:pt idx="417">
                  <c:v>21.507999999999999</c:v>
                </c:pt>
                <c:pt idx="418">
                  <c:v>21.495999999999995</c:v>
                </c:pt>
                <c:pt idx="419">
                  <c:v>21.507999999999999</c:v>
                </c:pt>
                <c:pt idx="420">
                  <c:v>21.512</c:v>
                </c:pt>
                <c:pt idx="421">
                  <c:v>21.524999999999999</c:v>
                </c:pt>
                <c:pt idx="422">
                  <c:v>21.548999999999996</c:v>
                </c:pt>
                <c:pt idx="423">
                  <c:v>21.577000000000005</c:v>
                </c:pt>
                <c:pt idx="424">
                  <c:v>21.593</c:v>
                </c:pt>
                <c:pt idx="425">
                  <c:v>21.626000000000001</c:v>
                </c:pt>
                <c:pt idx="426">
                  <c:v>21.652000000000001</c:v>
                </c:pt>
                <c:pt idx="427">
                  <c:v>21.678000000000001</c:v>
                </c:pt>
                <c:pt idx="428">
                  <c:v>21.707999999999995</c:v>
                </c:pt>
                <c:pt idx="429">
                  <c:v>21.744999999999997</c:v>
                </c:pt>
                <c:pt idx="430">
                  <c:v>21.757999999999999</c:v>
                </c:pt>
                <c:pt idx="431">
                  <c:v>21.864999999999995</c:v>
                </c:pt>
                <c:pt idx="432">
                  <c:v>22.064</c:v>
                </c:pt>
                <c:pt idx="433">
                  <c:v>22.284999999999997</c:v>
                </c:pt>
                <c:pt idx="434">
                  <c:v>22.497</c:v>
                </c:pt>
                <c:pt idx="435">
                  <c:v>22.655000000000001</c:v>
                </c:pt>
                <c:pt idx="436">
                  <c:v>22.751999999999999</c:v>
                </c:pt>
                <c:pt idx="437">
                  <c:v>22.781999999999996</c:v>
                </c:pt>
                <c:pt idx="438">
                  <c:v>22.751999999999999</c:v>
                </c:pt>
                <c:pt idx="439">
                  <c:v>22.719000000000001</c:v>
                </c:pt>
                <c:pt idx="440">
                  <c:v>22.626999999999999</c:v>
                </c:pt>
                <c:pt idx="441">
                  <c:v>22.509</c:v>
                </c:pt>
                <c:pt idx="442">
                  <c:v>22.398</c:v>
                </c:pt>
                <c:pt idx="443">
                  <c:v>22.284999999999997</c:v>
                </c:pt>
                <c:pt idx="444">
                  <c:v>22.187999999999999</c:v>
                </c:pt>
                <c:pt idx="445">
                  <c:v>22.073</c:v>
                </c:pt>
                <c:pt idx="446">
                  <c:v>21.995999999999995</c:v>
                </c:pt>
                <c:pt idx="447">
                  <c:v>21.925999999999991</c:v>
                </c:pt>
                <c:pt idx="448">
                  <c:v>21.88</c:v>
                </c:pt>
                <c:pt idx="449">
                  <c:v>21.832000000000001</c:v>
                </c:pt>
                <c:pt idx="450">
                  <c:v>21.795999999999996</c:v>
                </c:pt>
                <c:pt idx="451">
                  <c:v>21.768999999999991</c:v>
                </c:pt>
                <c:pt idx="452">
                  <c:v>21.774000000000001</c:v>
                </c:pt>
                <c:pt idx="453">
                  <c:v>21.75</c:v>
                </c:pt>
                <c:pt idx="454">
                  <c:v>21.751000000000001</c:v>
                </c:pt>
                <c:pt idx="455">
                  <c:v>21.754000000000001</c:v>
                </c:pt>
                <c:pt idx="456">
                  <c:v>21.759999999999998</c:v>
                </c:pt>
                <c:pt idx="457">
                  <c:v>21.75</c:v>
                </c:pt>
                <c:pt idx="458">
                  <c:v>21.724</c:v>
                </c:pt>
                <c:pt idx="459">
                  <c:v>21.861000000000001</c:v>
                </c:pt>
                <c:pt idx="460">
                  <c:v>22.041</c:v>
                </c:pt>
                <c:pt idx="461">
                  <c:v>22.231999999999999</c:v>
                </c:pt>
                <c:pt idx="462">
                  <c:v>22.404</c:v>
                </c:pt>
                <c:pt idx="463">
                  <c:v>22.51</c:v>
                </c:pt>
                <c:pt idx="464">
                  <c:v>22.541</c:v>
                </c:pt>
                <c:pt idx="465">
                  <c:v>22.503</c:v>
                </c:pt>
                <c:pt idx="466">
                  <c:v>22.442999999999998</c:v>
                </c:pt>
                <c:pt idx="467">
                  <c:v>22.359000000000005</c:v>
                </c:pt>
                <c:pt idx="468">
                  <c:v>22.323</c:v>
                </c:pt>
                <c:pt idx="469">
                  <c:v>22.349</c:v>
                </c:pt>
                <c:pt idx="470">
                  <c:v>22.420999999999996</c:v>
                </c:pt>
                <c:pt idx="471">
                  <c:v>22.51</c:v>
                </c:pt>
                <c:pt idx="472">
                  <c:v>22.548999999999996</c:v>
                </c:pt>
                <c:pt idx="473">
                  <c:v>22.548999999999996</c:v>
                </c:pt>
                <c:pt idx="474">
                  <c:v>22.594000000000001</c:v>
                </c:pt>
                <c:pt idx="475">
                  <c:v>22.641999999999999</c:v>
                </c:pt>
                <c:pt idx="476">
                  <c:v>22.673999999999999</c:v>
                </c:pt>
                <c:pt idx="477">
                  <c:v>22.695</c:v>
                </c:pt>
                <c:pt idx="478">
                  <c:v>22.733000000000001</c:v>
                </c:pt>
                <c:pt idx="479">
                  <c:v>22.784999999999997</c:v>
                </c:pt>
                <c:pt idx="480">
                  <c:v>22.852</c:v>
                </c:pt>
                <c:pt idx="481">
                  <c:v>22.878</c:v>
                </c:pt>
                <c:pt idx="482">
                  <c:v>22.888999999999996</c:v>
                </c:pt>
                <c:pt idx="483">
                  <c:v>22.888000000000002</c:v>
                </c:pt>
                <c:pt idx="484">
                  <c:v>22.885000000000002</c:v>
                </c:pt>
                <c:pt idx="485">
                  <c:v>22.864999999999995</c:v>
                </c:pt>
                <c:pt idx="486">
                  <c:v>22.852</c:v>
                </c:pt>
                <c:pt idx="487">
                  <c:v>22.826000000000001</c:v>
                </c:pt>
                <c:pt idx="488">
                  <c:v>22.795000000000002</c:v>
                </c:pt>
                <c:pt idx="489">
                  <c:v>22.767999999999997</c:v>
                </c:pt>
                <c:pt idx="490">
                  <c:v>22.722999999999995</c:v>
                </c:pt>
                <c:pt idx="491">
                  <c:v>22.672000000000001</c:v>
                </c:pt>
                <c:pt idx="492">
                  <c:v>22.648</c:v>
                </c:pt>
                <c:pt idx="493">
                  <c:v>22.603999999999999</c:v>
                </c:pt>
                <c:pt idx="494">
                  <c:v>22.545000000000002</c:v>
                </c:pt>
                <c:pt idx="495">
                  <c:v>22.434000000000001</c:v>
                </c:pt>
                <c:pt idx="496">
                  <c:v>22.303999999999995</c:v>
                </c:pt>
                <c:pt idx="497">
                  <c:v>22.193000000000001</c:v>
                </c:pt>
                <c:pt idx="498">
                  <c:v>22.081999999999997</c:v>
                </c:pt>
                <c:pt idx="499">
                  <c:v>22.009</c:v>
                </c:pt>
                <c:pt idx="500">
                  <c:v>21.949000000000002</c:v>
                </c:pt>
                <c:pt idx="501">
                  <c:v>21.913</c:v>
                </c:pt>
                <c:pt idx="502">
                  <c:v>21.867999999999999</c:v>
                </c:pt>
                <c:pt idx="503">
                  <c:v>21.844000000000001</c:v>
                </c:pt>
                <c:pt idx="504">
                  <c:v>21.803000000000001</c:v>
                </c:pt>
                <c:pt idx="505">
                  <c:v>21.768999999999991</c:v>
                </c:pt>
                <c:pt idx="506">
                  <c:v>21.73</c:v>
                </c:pt>
                <c:pt idx="507">
                  <c:v>21.678000000000001</c:v>
                </c:pt>
                <c:pt idx="508">
                  <c:v>21.632999999999999</c:v>
                </c:pt>
                <c:pt idx="509">
                  <c:v>21.591000000000001</c:v>
                </c:pt>
                <c:pt idx="510">
                  <c:v>21.573</c:v>
                </c:pt>
                <c:pt idx="511">
                  <c:v>21.56</c:v>
                </c:pt>
                <c:pt idx="512">
                  <c:v>21.561</c:v>
                </c:pt>
                <c:pt idx="513">
                  <c:v>21.567999999999998</c:v>
                </c:pt>
                <c:pt idx="514">
                  <c:v>21.577999999999999</c:v>
                </c:pt>
                <c:pt idx="515">
                  <c:v>21.597999999999999</c:v>
                </c:pt>
                <c:pt idx="516">
                  <c:v>21.619000000000003</c:v>
                </c:pt>
                <c:pt idx="517">
                  <c:v>21.650000000000002</c:v>
                </c:pt>
                <c:pt idx="518">
                  <c:v>21.678999999999995</c:v>
                </c:pt>
                <c:pt idx="519">
                  <c:v>21.699000000000005</c:v>
                </c:pt>
                <c:pt idx="520">
                  <c:v>21.731000000000005</c:v>
                </c:pt>
                <c:pt idx="521">
                  <c:v>21.759999999999998</c:v>
                </c:pt>
                <c:pt idx="522">
                  <c:v>21.783999999999995</c:v>
                </c:pt>
                <c:pt idx="523">
                  <c:v>21.818000000000001</c:v>
                </c:pt>
                <c:pt idx="524">
                  <c:v>21.844999999999999</c:v>
                </c:pt>
                <c:pt idx="525">
                  <c:v>21.881</c:v>
                </c:pt>
                <c:pt idx="526">
                  <c:v>21.920999999999996</c:v>
                </c:pt>
                <c:pt idx="527">
                  <c:v>21.982999999999997</c:v>
                </c:pt>
                <c:pt idx="528">
                  <c:v>22.09</c:v>
                </c:pt>
                <c:pt idx="529">
                  <c:v>22.372</c:v>
                </c:pt>
                <c:pt idx="530">
                  <c:v>22.655000000000001</c:v>
                </c:pt>
                <c:pt idx="531">
                  <c:v>22.864999999999995</c:v>
                </c:pt>
                <c:pt idx="532">
                  <c:v>22.978999999999996</c:v>
                </c:pt>
                <c:pt idx="533">
                  <c:v>23.027000000000001</c:v>
                </c:pt>
                <c:pt idx="534">
                  <c:v>22.992999999999995</c:v>
                </c:pt>
                <c:pt idx="535">
                  <c:v>22.961999999999996</c:v>
                </c:pt>
                <c:pt idx="536">
                  <c:v>22.920999999999996</c:v>
                </c:pt>
                <c:pt idx="537">
                  <c:v>22.884</c:v>
                </c:pt>
                <c:pt idx="538">
                  <c:v>22.849</c:v>
                </c:pt>
                <c:pt idx="539">
                  <c:v>22.829000000000001</c:v>
                </c:pt>
                <c:pt idx="540">
                  <c:v>22.814000000000004</c:v>
                </c:pt>
                <c:pt idx="541">
                  <c:v>22.803999999999995</c:v>
                </c:pt>
                <c:pt idx="542">
                  <c:v>22.8</c:v>
                </c:pt>
                <c:pt idx="543">
                  <c:v>22.761999999999997</c:v>
                </c:pt>
                <c:pt idx="544">
                  <c:v>22.710999999999999</c:v>
                </c:pt>
                <c:pt idx="545">
                  <c:v>22.640999999999995</c:v>
                </c:pt>
                <c:pt idx="546">
                  <c:v>22.58</c:v>
                </c:pt>
                <c:pt idx="547">
                  <c:v>22.521999999999995</c:v>
                </c:pt>
                <c:pt idx="548">
                  <c:v>22.465999999999998</c:v>
                </c:pt>
                <c:pt idx="549">
                  <c:v>22.478999999999996</c:v>
                </c:pt>
                <c:pt idx="550">
                  <c:v>22.600999999999999</c:v>
                </c:pt>
                <c:pt idx="551">
                  <c:v>22.734000000000005</c:v>
                </c:pt>
                <c:pt idx="552">
                  <c:v>22.837000000000003</c:v>
                </c:pt>
                <c:pt idx="553">
                  <c:v>22.927</c:v>
                </c:pt>
                <c:pt idx="554">
                  <c:v>23.001999999999999</c:v>
                </c:pt>
                <c:pt idx="555">
                  <c:v>23.035</c:v>
                </c:pt>
                <c:pt idx="556">
                  <c:v>23.07</c:v>
                </c:pt>
                <c:pt idx="557">
                  <c:v>23.106000000000005</c:v>
                </c:pt>
                <c:pt idx="558">
                  <c:v>23.108000000000001</c:v>
                </c:pt>
                <c:pt idx="559">
                  <c:v>23.094999999999999</c:v>
                </c:pt>
                <c:pt idx="560">
                  <c:v>23.056000000000001</c:v>
                </c:pt>
                <c:pt idx="561">
                  <c:v>22.991999999999997</c:v>
                </c:pt>
                <c:pt idx="562">
                  <c:v>22.91</c:v>
                </c:pt>
                <c:pt idx="563">
                  <c:v>22.821000000000005</c:v>
                </c:pt>
                <c:pt idx="564">
                  <c:v>22.722999999999995</c:v>
                </c:pt>
                <c:pt idx="565">
                  <c:v>22.707000000000001</c:v>
                </c:pt>
                <c:pt idx="566">
                  <c:v>22.881</c:v>
                </c:pt>
                <c:pt idx="567">
                  <c:v>22.844000000000001</c:v>
                </c:pt>
                <c:pt idx="568">
                  <c:v>22.824000000000005</c:v>
                </c:pt>
                <c:pt idx="569">
                  <c:v>22.823</c:v>
                </c:pt>
                <c:pt idx="570">
                  <c:v>22.843</c:v>
                </c:pt>
                <c:pt idx="571">
                  <c:v>22.869</c:v>
                </c:pt>
                <c:pt idx="572">
                  <c:v>22.901999999999997</c:v>
                </c:pt>
                <c:pt idx="573">
                  <c:v>22.949000000000002</c:v>
                </c:pt>
                <c:pt idx="574">
                  <c:v>23.004999999999999</c:v>
                </c:pt>
                <c:pt idx="575">
                  <c:v>23.065999999999995</c:v>
                </c:pt>
                <c:pt idx="576">
                  <c:v>23.117000000000004</c:v>
                </c:pt>
                <c:pt idx="577">
                  <c:v>23.152999999999999</c:v>
                </c:pt>
                <c:pt idx="578">
                  <c:v>23.163</c:v>
                </c:pt>
                <c:pt idx="579">
                  <c:v>23.263999999999996</c:v>
                </c:pt>
                <c:pt idx="580">
                  <c:v>23.478999999999996</c:v>
                </c:pt>
                <c:pt idx="581">
                  <c:v>23.617000000000004</c:v>
                </c:pt>
                <c:pt idx="582">
                  <c:v>23.658999999999999</c:v>
                </c:pt>
                <c:pt idx="583">
                  <c:v>23.666</c:v>
                </c:pt>
                <c:pt idx="584">
                  <c:v>23.643999999999995</c:v>
                </c:pt>
                <c:pt idx="585">
                  <c:v>23.597999999999999</c:v>
                </c:pt>
                <c:pt idx="586">
                  <c:v>23.553999999999995</c:v>
                </c:pt>
                <c:pt idx="587">
                  <c:v>23.510999999999999</c:v>
                </c:pt>
                <c:pt idx="588">
                  <c:v>23.459</c:v>
                </c:pt>
                <c:pt idx="589">
                  <c:v>23.411999999999999</c:v>
                </c:pt>
                <c:pt idx="590">
                  <c:v>23.37</c:v>
                </c:pt>
                <c:pt idx="591">
                  <c:v>23.334000000000003</c:v>
                </c:pt>
                <c:pt idx="592">
                  <c:v>23.300999999999995</c:v>
                </c:pt>
                <c:pt idx="593">
                  <c:v>23.234000000000005</c:v>
                </c:pt>
                <c:pt idx="594">
                  <c:v>23.071999999999999</c:v>
                </c:pt>
                <c:pt idx="595">
                  <c:v>22.867999999999999</c:v>
                </c:pt>
                <c:pt idx="596">
                  <c:v>22.707000000000001</c:v>
                </c:pt>
                <c:pt idx="597">
                  <c:v>22.585999999999995</c:v>
                </c:pt>
                <c:pt idx="598">
                  <c:v>22.486999999999991</c:v>
                </c:pt>
                <c:pt idx="599">
                  <c:v>22.434000000000001</c:v>
                </c:pt>
                <c:pt idx="600">
                  <c:v>22.353000000000005</c:v>
                </c:pt>
                <c:pt idx="601">
                  <c:v>22.284999999999997</c:v>
                </c:pt>
                <c:pt idx="602">
                  <c:v>22.209</c:v>
                </c:pt>
                <c:pt idx="603">
                  <c:v>22.129000000000001</c:v>
                </c:pt>
                <c:pt idx="604">
                  <c:v>22.058</c:v>
                </c:pt>
                <c:pt idx="605">
                  <c:v>21.998999999999995</c:v>
                </c:pt>
                <c:pt idx="606">
                  <c:v>21.931000000000001</c:v>
                </c:pt>
                <c:pt idx="607">
                  <c:v>21.856000000000005</c:v>
                </c:pt>
                <c:pt idx="608">
                  <c:v>21.8</c:v>
                </c:pt>
                <c:pt idx="609">
                  <c:v>21.759999999999998</c:v>
                </c:pt>
                <c:pt idx="610">
                  <c:v>21.734999999999999</c:v>
                </c:pt>
                <c:pt idx="611">
                  <c:v>21.721</c:v>
                </c:pt>
                <c:pt idx="612">
                  <c:v>21.731999999999999</c:v>
                </c:pt>
                <c:pt idx="613">
                  <c:v>21.756</c:v>
                </c:pt>
                <c:pt idx="614">
                  <c:v>21.774000000000001</c:v>
                </c:pt>
                <c:pt idx="615">
                  <c:v>21.806999999999999</c:v>
                </c:pt>
                <c:pt idx="616">
                  <c:v>21.838000000000001</c:v>
                </c:pt>
                <c:pt idx="617">
                  <c:v>21.869</c:v>
                </c:pt>
                <c:pt idx="618">
                  <c:v>21.904</c:v>
                </c:pt>
                <c:pt idx="619">
                  <c:v>21.936</c:v>
                </c:pt>
                <c:pt idx="620">
                  <c:v>21.971999999999998</c:v>
                </c:pt>
                <c:pt idx="621">
                  <c:v>22.001999999999999</c:v>
                </c:pt>
                <c:pt idx="622">
                  <c:v>22.047000000000001</c:v>
                </c:pt>
                <c:pt idx="623">
                  <c:v>22.096</c:v>
                </c:pt>
                <c:pt idx="624">
                  <c:v>22.216999999999999</c:v>
                </c:pt>
                <c:pt idx="625">
                  <c:v>22.398</c:v>
                </c:pt>
                <c:pt idx="626">
                  <c:v>22.593</c:v>
                </c:pt>
                <c:pt idx="627">
                  <c:v>22.779</c:v>
                </c:pt>
                <c:pt idx="628">
                  <c:v>22.91</c:v>
                </c:pt>
                <c:pt idx="629">
                  <c:v>22.974999999999998</c:v>
                </c:pt>
                <c:pt idx="630">
                  <c:v>22.979999999999997</c:v>
                </c:pt>
                <c:pt idx="631">
                  <c:v>22.924999999999997</c:v>
                </c:pt>
                <c:pt idx="632">
                  <c:v>22.873000000000001</c:v>
                </c:pt>
                <c:pt idx="633">
                  <c:v>22.812999999999999</c:v>
                </c:pt>
                <c:pt idx="634">
                  <c:v>22.911000000000001</c:v>
                </c:pt>
                <c:pt idx="635">
                  <c:v>23.018000000000001</c:v>
                </c:pt>
                <c:pt idx="636">
                  <c:v>23.128</c:v>
                </c:pt>
                <c:pt idx="637">
                  <c:v>23.221999999999998</c:v>
                </c:pt>
                <c:pt idx="638">
                  <c:v>23.295999999999996</c:v>
                </c:pt>
                <c:pt idx="639">
                  <c:v>23.363</c:v>
                </c:pt>
                <c:pt idx="640">
                  <c:v>23.515000000000001</c:v>
                </c:pt>
                <c:pt idx="641">
                  <c:v>23.556000000000001</c:v>
                </c:pt>
                <c:pt idx="642">
                  <c:v>23.488999999999997</c:v>
                </c:pt>
                <c:pt idx="643">
                  <c:v>23.433</c:v>
                </c:pt>
                <c:pt idx="644">
                  <c:v>23.417000000000005</c:v>
                </c:pt>
                <c:pt idx="645">
                  <c:v>23.411000000000001</c:v>
                </c:pt>
                <c:pt idx="646">
                  <c:v>23.565999999999995</c:v>
                </c:pt>
                <c:pt idx="647">
                  <c:v>23.562999999999995</c:v>
                </c:pt>
                <c:pt idx="648">
                  <c:v>23.472999999999995</c:v>
                </c:pt>
                <c:pt idx="649">
                  <c:v>23.334000000000003</c:v>
                </c:pt>
                <c:pt idx="650">
                  <c:v>23.183</c:v>
                </c:pt>
                <c:pt idx="651">
                  <c:v>23.030999999999999</c:v>
                </c:pt>
                <c:pt idx="652">
                  <c:v>22.869</c:v>
                </c:pt>
                <c:pt idx="653">
                  <c:v>22.71</c:v>
                </c:pt>
                <c:pt idx="654">
                  <c:v>22.545000000000002</c:v>
                </c:pt>
                <c:pt idx="655">
                  <c:v>22.417999999999999</c:v>
                </c:pt>
                <c:pt idx="656">
                  <c:v>22.314000000000004</c:v>
                </c:pt>
                <c:pt idx="657">
                  <c:v>22.222999999999995</c:v>
                </c:pt>
                <c:pt idx="658">
                  <c:v>22.219000000000001</c:v>
                </c:pt>
                <c:pt idx="659">
                  <c:v>22.231999999999999</c:v>
                </c:pt>
                <c:pt idx="660">
                  <c:v>22.253</c:v>
                </c:pt>
                <c:pt idx="661">
                  <c:v>22.356999999999999</c:v>
                </c:pt>
                <c:pt idx="662">
                  <c:v>22.649000000000001</c:v>
                </c:pt>
                <c:pt idx="663">
                  <c:v>22.876000000000001</c:v>
                </c:pt>
                <c:pt idx="664">
                  <c:v>23.001000000000001</c:v>
                </c:pt>
                <c:pt idx="665">
                  <c:v>23.134000000000004</c:v>
                </c:pt>
                <c:pt idx="666">
                  <c:v>23.295000000000002</c:v>
                </c:pt>
                <c:pt idx="667">
                  <c:v>23.456</c:v>
                </c:pt>
                <c:pt idx="668">
                  <c:v>23.600999999999999</c:v>
                </c:pt>
                <c:pt idx="669">
                  <c:v>23.739000000000001</c:v>
                </c:pt>
                <c:pt idx="670">
                  <c:v>23.873999999999999</c:v>
                </c:pt>
                <c:pt idx="671">
                  <c:v>23.997</c:v>
                </c:pt>
                <c:pt idx="672">
                  <c:v>24.120999999999999</c:v>
                </c:pt>
                <c:pt idx="673">
                  <c:v>24.236999999999995</c:v>
                </c:pt>
                <c:pt idx="674">
                  <c:v>24.347999999999999</c:v>
                </c:pt>
                <c:pt idx="675">
                  <c:v>24.457000000000001</c:v>
                </c:pt>
                <c:pt idx="676">
                  <c:v>24.559000000000001</c:v>
                </c:pt>
                <c:pt idx="677">
                  <c:v>24.66</c:v>
                </c:pt>
                <c:pt idx="678">
                  <c:v>24.742999999999995</c:v>
                </c:pt>
                <c:pt idx="679">
                  <c:v>24.82</c:v>
                </c:pt>
                <c:pt idx="680">
                  <c:v>24.858000000000001</c:v>
                </c:pt>
                <c:pt idx="681">
                  <c:v>24.867000000000001</c:v>
                </c:pt>
                <c:pt idx="682">
                  <c:v>24.831000000000003</c:v>
                </c:pt>
                <c:pt idx="683">
                  <c:v>24.760999999999996</c:v>
                </c:pt>
                <c:pt idx="684">
                  <c:v>24.326000000000001</c:v>
                </c:pt>
                <c:pt idx="685">
                  <c:v>24.044</c:v>
                </c:pt>
                <c:pt idx="686">
                  <c:v>23.803999999999995</c:v>
                </c:pt>
                <c:pt idx="687">
                  <c:v>23.588999999999995</c:v>
                </c:pt>
                <c:pt idx="688">
                  <c:v>23.408999999999995</c:v>
                </c:pt>
                <c:pt idx="689">
                  <c:v>23.303000000000001</c:v>
                </c:pt>
                <c:pt idx="690">
                  <c:v>23.244</c:v>
                </c:pt>
                <c:pt idx="691">
                  <c:v>23.109000000000005</c:v>
                </c:pt>
                <c:pt idx="692">
                  <c:v>22.974999999999998</c:v>
                </c:pt>
                <c:pt idx="693">
                  <c:v>22.869</c:v>
                </c:pt>
                <c:pt idx="694">
                  <c:v>22.771999999999995</c:v>
                </c:pt>
                <c:pt idx="695">
                  <c:v>22.684000000000001</c:v>
                </c:pt>
                <c:pt idx="696">
                  <c:v>22.587999999999997</c:v>
                </c:pt>
                <c:pt idx="697">
                  <c:v>22.507999999999999</c:v>
                </c:pt>
                <c:pt idx="698">
                  <c:v>22.442999999999998</c:v>
                </c:pt>
                <c:pt idx="699">
                  <c:v>22.376000000000001</c:v>
                </c:pt>
                <c:pt idx="700">
                  <c:v>22.306999999999999</c:v>
                </c:pt>
                <c:pt idx="701">
                  <c:v>22.248999999999995</c:v>
                </c:pt>
                <c:pt idx="702">
                  <c:v>22.196999999999999</c:v>
                </c:pt>
                <c:pt idx="703">
                  <c:v>22.146000000000001</c:v>
                </c:pt>
                <c:pt idx="704">
                  <c:v>22.09</c:v>
                </c:pt>
                <c:pt idx="705">
                  <c:v>22.050999999999995</c:v>
                </c:pt>
                <c:pt idx="706">
                  <c:v>22.004999999999999</c:v>
                </c:pt>
                <c:pt idx="707">
                  <c:v>21.961999999999996</c:v>
                </c:pt>
                <c:pt idx="708">
                  <c:v>21.919</c:v>
                </c:pt>
                <c:pt idx="709">
                  <c:v>21.887</c:v>
                </c:pt>
                <c:pt idx="710">
                  <c:v>21.867000000000001</c:v>
                </c:pt>
                <c:pt idx="711">
                  <c:v>21.861000000000001</c:v>
                </c:pt>
                <c:pt idx="712">
                  <c:v>21.864999999999995</c:v>
                </c:pt>
                <c:pt idx="713">
                  <c:v>21.878</c:v>
                </c:pt>
                <c:pt idx="714">
                  <c:v>21.896999999999995</c:v>
                </c:pt>
                <c:pt idx="715">
                  <c:v>21.919</c:v>
                </c:pt>
                <c:pt idx="716">
                  <c:v>21.946999999999996</c:v>
                </c:pt>
                <c:pt idx="717">
                  <c:v>21.981000000000002</c:v>
                </c:pt>
                <c:pt idx="718">
                  <c:v>22.021000000000001</c:v>
                </c:pt>
                <c:pt idx="719">
                  <c:v>22.061</c:v>
                </c:pt>
                <c:pt idx="720">
                  <c:v>22.125</c:v>
                </c:pt>
                <c:pt idx="721">
                  <c:v>22.164999999999999</c:v>
                </c:pt>
                <c:pt idx="722">
                  <c:v>22.2</c:v>
                </c:pt>
                <c:pt idx="723">
                  <c:v>22.241999999999997</c:v>
                </c:pt>
                <c:pt idx="724">
                  <c:v>22.281999999999996</c:v>
                </c:pt>
                <c:pt idx="725">
                  <c:v>22.447999999999997</c:v>
                </c:pt>
                <c:pt idx="726">
                  <c:v>22.638999999999999</c:v>
                </c:pt>
                <c:pt idx="727">
                  <c:v>22.728999999999996</c:v>
                </c:pt>
                <c:pt idx="728">
                  <c:v>22.774999999999999</c:v>
                </c:pt>
                <c:pt idx="729">
                  <c:v>22.808</c:v>
                </c:pt>
                <c:pt idx="730">
                  <c:v>22.864999999999995</c:v>
                </c:pt>
                <c:pt idx="731">
                  <c:v>22.968999999999998</c:v>
                </c:pt>
                <c:pt idx="732">
                  <c:v>23.071999999999999</c:v>
                </c:pt>
                <c:pt idx="733">
                  <c:v>23.186</c:v>
                </c:pt>
                <c:pt idx="734">
                  <c:v>23.311000000000003</c:v>
                </c:pt>
                <c:pt idx="735">
                  <c:v>23.437000000000001</c:v>
                </c:pt>
                <c:pt idx="736">
                  <c:v>23.574999999999999</c:v>
                </c:pt>
                <c:pt idx="737">
                  <c:v>23.699000000000005</c:v>
                </c:pt>
                <c:pt idx="738">
                  <c:v>23.835999999999999</c:v>
                </c:pt>
                <c:pt idx="739">
                  <c:v>23.97</c:v>
                </c:pt>
                <c:pt idx="740">
                  <c:v>24.137000000000004</c:v>
                </c:pt>
                <c:pt idx="741">
                  <c:v>24.291</c:v>
                </c:pt>
                <c:pt idx="742">
                  <c:v>24.382999999999996</c:v>
                </c:pt>
                <c:pt idx="743">
                  <c:v>24.45</c:v>
                </c:pt>
                <c:pt idx="744">
                  <c:v>24.498999999999995</c:v>
                </c:pt>
                <c:pt idx="745">
                  <c:v>24.501000000000001</c:v>
                </c:pt>
                <c:pt idx="746">
                  <c:v>24.45</c:v>
                </c:pt>
                <c:pt idx="747">
                  <c:v>24.396999999999995</c:v>
                </c:pt>
                <c:pt idx="748">
                  <c:v>24.363</c:v>
                </c:pt>
                <c:pt idx="749">
                  <c:v>24.338999999999999</c:v>
                </c:pt>
                <c:pt idx="750">
                  <c:v>24.306000000000001</c:v>
                </c:pt>
                <c:pt idx="751">
                  <c:v>24.21</c:v>
                </c:pt>
                <c:pt idx="752">
                  <c:v>24.093</c:v>
                </c:pt>
                <c:pt idx="753">
                  <c:v>23.972999999999995</c:v>
                </c:pt>
                <c:pt idx="754">
                  <c:v>23.843</c:v>
                </c:pt>
                <c:pt idx="755">
                  <c:v>23.724</c:v>
                </c:pt>
                <c:pt idx="756">
                  <c:v>23.596</c:v>
                </c:pt>
                <c:pt idx="757">
                  <c:v>23.484999999999996</c:v>
                </c:pt>
                <c:pt idx="758">
                  <c:v>23.366</c:v>
                </c:pt>
                <c:pt idx="759">
                  <c:v>23.251000000000001</c:v>
                </c:pt>
                <c:pt idx="760">
                  <c:v>23.16</c:v>
                </c:pt>
                <c:pt idx="761">
                  <c:v>23.079000000000001</c:v>
                </c:pt>
                <c:pt idx="762">
                  <c:v>23.128</c:v>
                </c:pt>
                <c:pt idx="763">
                  <c:v>23.366</c:v>
                </c:pt>
                <c:pt idx="764">
                  <c:v>23.541</c:v>
                </c:pt>
                <c:pt idx="765">
                  <c:v>23.689</c:v>
                </c:pt>
                <c:pt idx="766">
                  <c:v>23.808</c:v>
                </c:pt>
                <c:pt idx="767">
                  <c:v>23.870999999999999</c:v>
                </c:pt>
                <c:pt idx="768">
                  <c:v>23.908999999999995</c:v>
                </c:pt>
                <c:pt idx="769">
                  <c:v>23.925999999999991</c:v>
                </c:pt>
                <c:pt idx="770">
                  <c:v>23.937999999999999</c:v>
                </c:pt>
                <c:pt idx="771">
                  <c:v>23.940999999999995</c:v>
                </c:pt>
                <c:pt idx="772">
                  <c:v>23.947999999999997</c:v>
                </c:pt>
                <c:pt idx="773">
                  <c:v>24.021000000000001</c:v>
                </c:pt>
                <c:pt idx="774">
                  <c:v>24.045000000000002</c:v>
                </c:pt>
                <c:pt idx="775">
                  <c:v>24.036999999999999</c:v>
                </c:pt>
                <c:pt idx="776">
                  <c:v>24.06</c:v>
                </c:pt>
                <c:pt idx="777">
                  <c:v>24.065999999999995</c:v>
                </c:pt>
                <c:pt idx="778">
                  <c:v>24.068999999999996</c:v>
                </c:pt>
                <c:pt idx="779">
                  <c:v>24.088999999999995</c:v>
                </c:pt>
                <c:pt idx="780">
                  <c:v>24.117000000000004</c:v>
                </c:pt>
                <c:pt idx="781">
                  <c:v>24.146000000000001</c:v>
                </c:pt>
                <c:pt idx="782">
                  <c:v>24.166</c:v>
                </c:pt>
                <c:pt idx="783">
                  <c:v>24.167000000000005</c:v>
                </c:pt>
                <c:pt idx="784">
                  <c:v>24.151000000000003</c:v>
                </c:pt>
                <c:pt idx="785">
                  <c:v>24.103000000000005</c:v>
                </c:pt>
                <c:pt idx="786">
                  <c:v>24.024999999999999</c:v>
                </c:pt>
                <c:pt idx="787">
                  <c:v>23.921999999999997</c:v>
                </c:pt>
                <c:pt idx="788">
                  <c:v>23.763000000000002</c:v>
                </c:pt>
                <c:pt idx="789">
                  <c:v>23.571999999999999</c:v>
                </c:pt>
                <c:pt idx="790">
                  <c:v>23.407999999999998</c:v>
                </c:pt>
                <c:pt idx="791">
                  <c:v>23.251000000000001</c:v>
                </c:pt>
                <c:pt idx="792">
                  <c:v>23.120999999999999</c:v>
                </c:pt>
                <c:pt idx="793">
                  <c:v>23.007000000000001</c:v>
                </c:pt>
                <c:pt idx="794">
                  <c:v>22.891999999999999</c:v>
                </c:pt>
                <c:pt idx="795">
                  <c:v>22.774000000000001</c:v>
                </c:pt>
                <c:pt idx="796">
                  <c:v>22.667000000000005</c:v>
                </c:pt>
                <c:pt idx="797">
                  <c:v>22.585999999999995</c:v>
                </c:pt>
                <c:pt idx="798">
                  <c:v>22.49</c:v>
                </c:pt>
                <c:pt idx="799">
                  <c:v>22.401</c:v>
                </c:pt>
                <c:pt idx="800">
                  <c:v>22.334000000000003</c:v>
                </c:pt>
                <c:pt idx="801">
                  <c:v>22.260999999999996</c:v>
                </c:pt>
                <c:pt idx="802">
                  <c:v>22.196000000000005</c:v>
                </c:pt>
                <c:pt idx="803">
                  <c:v>22.138999999999999</c:v>
                </c:pt>
                <c:pt idx="804">
                  <c:v>22.082999999999991</c:v>
                </c:pt>
                <c:pt idx="805">
                  <c:v>22.032</c:v>
                </c:pt>
                <c:pt idx="806">
                  <c:v>22.001999999999999</c:v>
                </c:pt>
                <c:pt idx="807">
                  <c:v>21.987999999999996</c:v>
                </c:pt>
                <c:pt idx="808">
                  <c:v>21.991999999999997</c:v>
                </c:pt>
                <c:pt idx="809">
                  <c:v>22.001000000000001</c:v>
                </c:pt>
                <c:pt idx="810">
                  <c:v>22.021999999999995</c:v>
                </c:pt>
                <c:pt idx="811">
                  <c:v>22.038</c:v>
                </c:pt>
                <c:pt idx="812">
                  <c:v>22.067</c:v>
                </c:pt>
                <c:pt idx="813">
                  <c:v>22.099</c:v>
                </c:pt>
                <c:pt idx="814">
                  <c:v>22.143999999999995</c:v>
                </c:pt>
                <c:pt idx="815">
                  <c:v>22.190999999999999</c:v>
                </c:pt>
                <c:pt idx="816">
                  <c:v>22.287999999999997</c:v>
                </c:pt>
                <c:pt idx="817">
                  <c:v>22.37</c:v>
                </c:pt>
                <c:pt idx="818">
                  <c:v>22.459999999999997</c:v>
                </c:pt>
                <c:pt idx="819">
                  <c:v>22.599</c:v>
                </c:pt>
                <c:pt idx="820">
                  <c:v>22.684999999999999</c:v>
                </c:pt>
                <c:pt idx="821">
                  <c:v>22.791</c:v>
                </c:pt>
                <c:pt idx="822">
                  <c:v>22.940999999999995</c:v>
                </c:pt>
                <c:pt idx="823">
                  <c:v>23.091000000000001</c:v>
                </c:pt>
                <c:pt idx="824">
                  <c:v>23.25</c:v>
                </c:pt>
                <c:pt idx="825">
                  <c:v>23.401</c:v>
                </c:pt>
                <c:pt idx="826">
                  <c:v>23.559000000000001</c:v>
                </c:pt>
                <c:pt idx="827">
                  <c:v>23.716999999999999</c:v>
                </c:pt>
                <c:pt idx="828">
                  <c:v>23.872</c:v>
                </c:pt>
                <c:pt idx="829">
                  <c:v>24.021000000000001</c:v>
                </c:pt>
                <c:pt idx="830">
                  <c:v>24.149000000000001</c:v>
                </c:pt>
                <c:pt idx="831">
                  <c:v>24.227</c:v>
                </c:pt>
                <c:pt idx="832">
                  <c:v>24.265999999999991</c:v>
                </c:pt>
                <c:pt idx="833">
                  <c:v>24.245999999999995</c:v>
                </c:pt>
                <c:pt idx="834">
                  <c:v>24.189</c:v>
                </c:pt>
                <c:pt idx="835">
                  <c:v>24.118000000000002</c:v>
                </c:pt>
                <c:pt idx="836">
                  <c:v>24.032</c:v>
                </c:pt>
                <c:pt idx="837">
                  <c:v>23.946000000000002</c:v>
                </c:pt>
                <c:pt idx="838">
                  <c:v>23.867999999999999</c:v>
                </c:pt>
                <c:pt idx="839">
                  <c:v>23.803999999999995</c:v>
                </c:pt>
                <c:pt idx="840">
                  <c:v>23.754999999999999</c:v>
                </c:pt>
                <c:pt idx="841">
                  <c:v>23.718</c:v>
                </c:pt>
                <c:pt idx="842">
                  <c:v>23.704000000000001</c:v>
                </c:pt>
                <c:pt idx="843">
                  <c:v>23.699000000000005</c:v>
                </c:pt>
                <c:pt idx="844">
                  <c:v>23.759</c:v>
                </c:pt>
                <c:pt idx="845">
                  <c:v>23.881999999999998</c:v>
                </c:pt>
                <c:pt idx="846">
                  <c:v>24.023</c:v>
                </c:pt>
                <c:pt idx="847">
                  <c:v>24.134000000000004</c:v>
                </c:pt>
                <c:pt idx="848">
                  <c:v>24.186</c:v>
                </c:pt>
                <c:pt idx="849">
                  <c:v>24.199000000000005</c:v>
                </c:pt>
                <c:pt idx="850">
                  <c:v>24.175999999999995</c:v>
                </c:pt>
                <c:pt idx="851">
                  <c:v>24.199000000000005</c:v>
                </c:pt>
                <c:pt idx="852">
                  <c:v>24.461999999999996</c:v>
                </c:pt>
                <c:pt idx="853">
                  <c:v>24.72</c:v>
                </c:pt>
                <c:pt idx="854">
                  <c:v>24.795999999999996</c:v>
                </c:pt>
                <c:pt idx="855">
                  <c:v>24.829000000000001</c:v>
                </c:pt>
                <c:pt idx="856">
                  <c:v>24.873999999999999</c:v>
                </c:pt>
                <c:pt idx="857">
                  <c:v>24.931000000000001</c:v>
                </c:pt>
                <c:pt idx="858">
                  <c:v>24.937000000000001</c:v>
                </c:pt>
                <c:pt idx="859">
                  <c:v>24.907999999999998</c:v>
                </c:pt>
                <c:pt idx="860">
                  <c:v>24.86</c:v>
                </c:pt>
                <c:pt idx="861">
                  <c:v>24.803000000000001</c:v>
                </c:pt>
                <c:pt idx="862">
                  <c:v>24.75</c:v>
                </c:pt>
                <c:pt idx="863">
                  <c:v>24.712</c:v>
                </c:pt>
                <c:pt idx="864">
                  <c:v>24.677000000000003</c:v>
                </c:pt>
                <c:pt idx="865">
                  <c:v>24.650000000000002</c:v>
                </c:pt>
                <c:pt idx="866">
                  <c:v>24.73</c:v>
                </c:pt>
                <c:pt idx="867">
                  <c:v>24.853999999999999</c:v>
                </c:pt>
                <c:pt idx="868">
                  <c:v>24.914000000000001</c:v>
                </c:pt>
                <c:pt idx="869">
                  <c:v>24.952000000000002</c:v>
                </c:pt>
                <c:pt idx="870">
                  <c:v>24.962999999999997</c:v>
                </c:pt>
                <c:pt idx="871">
                  <c:v>24.959</c:v>
                </c:pt>
                <c:pt idx="872">
                  <c:v>24.952000000000002</c:v>
                </c:pt>
                <c:pt idx="873">
                  <c:v>24.923999999999996</c:v>
                </c:pt>
                <c:pt idx="874">
                  <c:v>24.907999999999998</c:v>
                </c:pt>
                <c:pt idx="875">
                  <c:v>24.896000000000001</c:v>
                </c:pt>
                <c:pt idx="876">
                  <c:v>24.870999999999999</c:v>
                </c:pt>
                <c:pt idx="877">
                  <c:v>24.861000000000001</c:v>
                </c:pt>
                <c:pt idx="878">
                  <c:v>24.82</c:v>
                </c:pt>
                <c:pt idx="879">
                  <c:v>24.779</c:v>
                </c:pt>
                <c:pt idx="880">
                  <c:v>24.701000000000001</c:v>
                </c:pt>
                <c:pt idx="881">
                  <c:v>24.54</c:v>
                </c:pt>
                <c:pt idx="882">
                  <c:v>24.353999999999999</c:v>
                </c:pt>
                <c:pt idx="883">
                  <c:v>24.260999999999996</c:v>
                </c:pt>
                <c:pt idx="884">
                  <c:v>24.132999999999999</c:v>
                </c:pt>
                <c:pt idx="885">
                  <c:v>24.001999999999999</c:v>
                </c:pt>
                <c:pt idx="886">
                  <c:v>23.856000000000005</c:v>
                </c:pt>
                <c:pt idx="887">
                  <c:v>23.713000000000001</c:v>
                </c:pt>
                <c:pt idx="888">
                  <c:v>23.568999999999996</c:v>
                </c:pt>
                <c:pt idx="889">
                  <c:v>23.442999999999998</c:v>
                </c:pt>
                <c:pt idx="890">
                  <c:v>23.318999999999999</c:v>
                </c:pt>
                <c:pt idx="891">
                  <c:v>23.204999999999995</c:v>
                </c:pt>
                <c:pt idx="892">
                  <c:v>23.087999999999997</c:v>
                </c:pt>
                <c:pt idx="893">
                  <c:v>22.985999999999997</c:v>
                </c:pt>
                <c:pt idx="894">
                  <c:v>22.884</c:v>
                </c:pt>
                <c:pt idx="895">
                  <c:v>22.792000000000002</c:v>
                </c:pt>
                <c:pt idx="896">
                  <c:v>22.704000000000001</c:v>
                </c:pt>
                <c:pt idx="897">
                  <c:v>22.626999999999999</c:v>
                </c:pt>
                <c:pt idx="898">
                  <c:v>22.556999999999999</c:v>
                </c:pt>
                <c:pt idx="899">
                  <c:v>22.486999999999991</c:v>
                </c:pt>
                <c:pt idx="900">
                  <c:v>22.424999999999997</c:v>
                </c:pt>
                <c:pt idx="901">
                  <c:v>22.372</c:v>
                </c:pt>
                <c:pt idx="902">
                  <c:v>22.335999999999999</c:v>
                </c:pt>
                <c:pt idx="903">
                  <c:v>22.303999999999995</c:v>
                </c:pt>
                <c:pt idx="904">
                  <c:v>22.297000000000001</c:v>
                </c:pt>
                <c:pt idx="905">
                  <c:v>22.291</c:v>
                </c:pt>
                <c:pt idx="906">
                  <c:v>22.297999999999995</c:v>
                </c:pt>
                <c:pt idx="907">
                  <c:v>22.310000000000002</c:v>
                </c:pt>
                <c:pt idx="908">
                  <c:v>22.331000000000003</c:v>
                </c:pt>
                <c:pt idx="909">
                  <c:v>22.356999999999999</c:v>
                </c:pt>
                <c:pt idx="910">
                  <c:v>22.385999999999996</c:v>
                </c:pt>
                <c:pt idx="911">
                  <c:v>22.459999999999997</c:v>
                </c:pt>
                <c:pt idx="912">
                  <c:v>22.545000000000002</c:v>
                </c:pt>
                <c:pt idx="913">
                  <c:v>22.684000000000001</c:v>
                </c:pt>
                <c:pt idx="914">
                  <c:v>23.042999999999996</c:v>
                </c:pt>
                <c:pt idx="915">
                  <c:v>23.617000000000004</c:v>
                </c:pt>
                <c:pt idx="916">
                  <c:v>23.907</c:v>
                </c:pt>
                <c:pt idx="917">
                  <c:v>24.021000000000001</c:v>
                </c:pt>
                <c:pt idx="918">
                  <c:v>24.030999999999999</c:v>
                </c:pt>
                <c:pt idx="919">
                  <c:v>24.012</c:v>
                </c:pt>
                <c:pt idx="920">
                  <c:v>23.99</c:v>
                </c:pt>
                <c:pt idx="921">
                  <c:v>23.979999999999997</c:v>
                </c:pt>
                <c:pt idx="922">
                  <c:v>23.981000000000002</c:v>
                </c:pt>
                <c:pt idx="923">
                  <c:v>23.994</c:v>
                </c:pt>
                <c:pt idx="924">
                  <c:v>24.076000000000001</c:v>
                </c:pt>
                <c:pt idx="925">
                  <c:v>24.163</c:v>
                </c:pt>
                <c:pt idx="926">
                  <c:v>24.24</c:v>
                </c:pt>
                <c:pt idx="927">
                  <c:v>24.323</c:v>
                </c:pt>
                <c:pt idx="928">
                  <c:v>24.38</c:v>
                </c:pt>
                <c:pt idx="929">
                  <c:v>24.393000000000001</c:v>
                </c:pt>
                <c:pt idx="930">
                  <c:v>24.381</c:v>
                </c:pt>
                <c:pt idx="931">
                  <c:v>24.367000000000001</c:v>
                </c:pt>
                <c:pt idx="932">
                  <c:v>24.364000000000001</c:v>
                </c:pt>
                <c:pt idx="933">
                  <c:v>24.401999999999997</c:v>
                </c:pt>
                <c:pt idx="934">
                  <c:v>24.510999999999999</c:v>
                </c:pt>
                <c:pt idx="935">
                  <c:v>24.646999999999995</c:v>
                </c:pt>
                <c:pt idx="936">
                  <c:v>24.795999999999996</c:v>
                </c:pt>
                <c:pt idx="937">
                  <c:v>24.927999999999997</c:v>
                </c:pt>
                <c:pt idx="938">
                  <c:v>25.056000000000001</c:v>
                </c:pt>
                <c:pt idx="939">
                  <c:v>25.234000000000005</c:v>
                </c:pt>
                <c:pt idx="940">
                  <c:v>25.399000000000001</c:v>
                </c:pt>
                <c:pt idx="941">
                  <c:v>25.559000000000001</c:v>
                </c:pt>
                <c:pt idx="942">
                  <c:v>25.698</c:v>
                </c:pt>
                <c:pt idx="943">
                  <c:v>25.826000000000001</c:v>
                </c:pt>
                <c:pt idx="944">
                  <c:v>25.940999999999995</c:v>
                </c:pt>
                <c:pt idx="945">
                  <c:v>26.024000000000001</c:v>
                </c:pt>
                <c:pt idx="946">
                  <c:v>26.062999999999995</c:v>
                </c:pt>
                <c:pt idx="947">
                  <c:v>26.074000000000005</c:v>
                </c:pt>
                <c:pt idx="948">
                  <c:v>26.071000000000005</c:v>
                </c:pt>
                <c:pt idx="949">
                  <c:v>26.065999999999995</c:v>
                </c:pt>
                <c:pt idx="950">
                  <c:v>26.055</c:v>
                </c:pt>
                <c:pt idx="951">
                  <c:v>26.062999999999995</c:v>
                </c:pt>
                <c:pt idx="952">
                  <c:v>26.111000000000004</c:v>
                </c:pt>
                <c:pt idx="953">
                  <c:v>26.105</c:v>
                </c:pt>
                <c:pt idx="954">
                  <c:v>25.936</c:v>
                </c:pt>
                <c:pt idx="955">
                  <c:v>25.754000000000001</c:v>
                </c:pt>
                <c:pt idx="956">
                  <c:v>25.597000000000001</c:v>
                </c:pt>
                <c:pt idx="957">
                  <c:v>25.447999999999997</c:v>
                </c:pt>
                <c:pt idx="958">
                  <c:v>22.961999999999996</c:v>
                </c:pt>
                <c:pt idx="959">
                  <c:v>21.97</c:v>
                </c:pt>
                <c:pt idx="960">
                  <c:v>21.835999999999999</c:v>
                </c:pt>
                <c:pt idx="961">
                  <c:v>22.396000000000001</c:v>
                </c:pt>
                <c:pt idx="962">
                  <c:v>22.638000000000005</c:v>
                </c:pt>
                <c:pt idx="963">
                  <c:v>22.774000000000001</c:v>
                </c:pt>
                <c:pt idx="964">
                  <c:v>22.86</c:v>
                </c:pt>
                <c:pt idx="965">
                  <c:v>22.919999999999998</c:v>
                </c:pt>
                <c:pt idx="966">
                  <c:v>22.964999999999996</c:v>
                </c:pt>
                <c:pt idx="967">
                  <c:v>23.007000000000001</c:v>
                </c:pt>
                <c:pt idx="968">
                  <c:v>23.033999999999999</c:v>
                </c:pt>
                <c:pt idx="969">
                  <c:v>23.061999999999998</c:v>
                </c:pt>
                <c:pt idx="970">
                  <c:v>23.08</c:v>
                </c:pt>
                <c:pt idx="971">
                  <c:v>23.091999999999999</c:v>
                </c:pt>
                <c:pt idx="972">
                  <c:v>23.106000000000005</c:v>
                </c:pt>
                <c:pt idx="973">
                  <c:v>23.118000000000002</c:v>
                </c:pt>
                <c:pt idx="974">
                  <c:v>23.132999999999999</c:v>
                </c:pt>
                <c:pt idx="975">
                  <c:v>23.14</c:v>
                </c:pt>
                <c:pt idx="976">
                  <c:v>23.146000000000001</c:v>
                </c:pt>
                <c:pt idx="977">
                  <c:v>23.146999999999995</c:v>
                </c:pt>
                <c:pt idx="978">
                  <c:v>23.143000000000001</c:v>
                </c:pt>
                <c:pt idx="979">
                  <c:v>23.146000000000001</c:v>
                </c:pt>
                <c:pt idx="980">
                  <c:v>23.164000000000001</c:v>
                </c:pt>
                <c:pt idx="981">
                  <c:v>23.18</c:v>
                </c:pt>
                <c:pt idx="982">
                  <c:v>23.193000000000001</c:v>
                </c:pt>
                <c:pt idx="983">
                  <c:v>23.206</c:v>
                </c:pt>
                <c:pt idx="984">
                  <c:v>23.221</c:v>
                </c:pt>
                <c:pt idx="985">
                  <c:v>23.236999999999995</c:v>
                </c:pt>
                <c:pt idx="986">
                  <c:v>23.242999999999995</c:v>
                </c:pt>
                <c:pt idx="987">
                  <c:v>23.219000000000001</c:v>
                </c:pt>
                <c:pt idx="988">
                  <c:v>23.14</c:v>
                </c:pt>
                <c:pt idx="989">
                  <c:v>23.068999999999996</c:v>
                </c:pt>
                <c:pt idx="990">
                  <c:v>23.004000000000001</c:v>
                </c:pt>
                <c:pt idx="991">
                  <c:v>22.95</c:v>
                </c:pt>
                <c:pt idx="992">
                  <c:v>22.899000000000001</c:v>
                </c:pt>
                <c:pt idx="993">
                  <c:v>22.86</c:v>
                </c:pt>
                <c:pt idx="994">
                  <c:v>22.82</c:v>
                </c:pt>
                <c:pt idx="995">
                  <c:v>22.783999999999995</c:v>
                </c:pt>
                <c:pt idx="996">
                  <c:v>22.754999999999999</c:v>
                </c:pt>
                <c:pt idx="997">
                  <c:v>22.724</c:v>
                </c:pt>
                <c:pt idx="998">
                  <c:v>22.690999999999999</c:v>
                </c:pt>
                <c:pt idx="999">
                  <c:v>22.664000000000001</c:v>
                </c:pt>
                <c:pt idx="1000">
                  <c:v>22.632999999999999</c:v>
                </c:pt>
                <c:pt idx="1001">
                  <c:v>22.611999999999998</c:v>
                </c:pt>
                <c:pt idx="1002">
                  <c:v>22.593</c:v>
                </c:pt>
                <c:pt idx="1003">
                  <c:v>22.567999999999998</c:v>
                </c:pt>
                <c:pt idx="1004">
                  <c:v>22.550999999999995</c:v>
                </c:pt>
                <c:pt idx="1005">
                  <c:v>22.527999999999999</c:v>
                </c:pt>
                <c:pt idx="1006">
                  <c:v>22.504999999999999</c:v>
                </c:pt>
                <c:pt idx="1007">
                  <c:v>22.485999999999997</c:v>
                </c:pt>
                <c:pt idx="1008">
                  <c:v>22.471</c:v>
                </c:pt>
                <c:pt idx="1009">
                  <c:v>22.452999999999996</c:v>
                </c:pt>
                <c:pt idx="1010">
                  <c:v>22.437000000000001</c:v>
                </c:pt>
                <c:pt idx="1011">
                  <c:v>22.424999999999997</c:v>
                </c:pt>
                <c:pt idx="1012">
                  <c:v>22.414999999999999</c:v>
                </c:pt>
                <c:pt idx="1013">
                  <c:v>22.414000000000001</c:v>
                </c:pt>
                <c:pt idx="1014">
                  <c:v>22.411999999999999</c:v>
                </c:pt>
                <c:pt idx="1015">
                  <c:v>22.411999999999999</c:v>
                </c:pt>
                <c:pt idx="1016">
                  <c:v>22.407999999999998</c:v>
                </c:pt>
                <c:pt idx="1017">
                  <c:v>22.411999999999999</c:v>
                </c:pt>
                <c:pt idx="1018">
                  <c:v>22.414000000000001</c:v>
                </c:pt>
                <c:pt idx="1019">
                  <c:v>22.417999999999999</c:v>
                </c:pt>
                <c:pt idx="1020">
                  <c:v>22.424999999999997</c:v>
                </c:pt>
                <c:pt idx="1021">
                  <c:v>22.427</c:v>
                </c:pt>
                <c:pt idx="1022">
                  <c:v>22.43</c:v>
                </c:pt>
                <c:pt idx="1023">
                  <c:v>22.431000000000001</c:v>
                </c:pt>
                <c:pt idx="1024">
                  <c:v>22.447999999999997</c:v>
                </c:pt>
                <c:pt idx="1025">
                  <c:v>22.481999999999996</c:v>
                </c:pt>
                <c:pt idx="1026">
                  <c:v>22.507999999999999</c:v>
                </c:pt>
                <c:pt idx="1027">
                  <c:v>22.529</c:v>
                </c:pt>
                <c:pt idx="1028">
                  <c:v>22.536000000000001</c:v>
                </c:pt>
                <c:pt idx="1029">
                  <c:v>22.518000000000001</c:v>
                </c:pt>
                <c:pt idx="1030">
                  <c:v>22.503</c:v>
                </c:pt>
                <c:pt idx="1031">
                  <c:v>22.492999999999995</c:v>
                </c:pt>
                <c:pt idx="1032">
                  <c:v>22.488999999999997</c:v>
                </c:pt>
                <c:pt idx="1033">
                  <c:v>22.524999999999999</c:v>
                </c:pt>
                <c:pt idx="1034">
                  <c:v>22.541</c:v>
                </c:pt>
                <c:pt idx="1035">
                  <c:v>22.561</c:v>
                </c:pt>
                <c:pt idx="1036">
                  <c:v>22.571000000000005</c:v>
                </c:pt>
                <c:pt idx="1037">
                  <c:v>22.584</c:v>
                </c:pt>
                <c:pt idx="1038">
                  <c:v>22.584</c:v>
                </c:pt>
                <c:pt idx="1039">
                  <c:v>22.587999999999997</c:v>
                </c:pt>
                <c:pt idx="1040">
                  <c:v>22.597000000000001</c:v>
                </c:pt>
                <c:pt idx="1041">
                  <c:v>22.599</c:v>
                </c:pt>
                <c:pt idx="1042">
                  <c:v>22.599</c:v>
                </c:pt>
                <c:pt idx="1043">
                  <c:v>22.603999999999999</c:v>
                </c:pt>
                <c:pt idx="1044">
                  <c:v>22.600999999999999</c:v>
                </c:pt>
                <c:pt idx="1045">
                  <c:v>22.594000000000001</c:v>
                </c:pt>
                <c:pt idx="1046">
                  <c:v>22.582999999999991</c:v>
                </c:pt>
                <c:pt idx="1047">
                  <c:v>22.571000000000005</c:v>
                </c:pt>
                <c:pt idx="1048">
                  <c:v>22.561999999999998</c:v>
                </c:pt>
                <c:pt idx="1049">
                  <c:v>22.553999999999995</c:v>
                </c:pt>
                <c:pt idx="1050">
                  <c:v>22.542000000000002</c:v>
                </c:pt>
                <c:pt idx="1051">
                  <c:v>22.532</c:v>
                </c:pt>
                <c:pt idx="1052">
                  <c:v>22.518000000000001</c:v>
                </c:pt>
                <c:pt idx="1053">
                  <c:v>22.503</c:v>
                </c:pt>
                <c:pt idx="1054">
                  <c:v>22.49</c:v>
                </c:pt>
                <c:pt idx="1055">
                  <c:v>22.474</c:v>
                </c:pt>
                <c:pt idx="1056">
                  <c:v>22.459999999999997</c:v>
                </c:pt>
                <c:pt idx="1057">
                  <c:v>22.439999999999998</c:v>
                </c:pt>
                <c:pt idx="1058">
                  <c:v>22.421999999999997</c:v>
                </c:pt>
                <c:pt idx="1059">
                  <c:v>22.411000000000001</c:v>
                </c:pt>
                <c:pt idx="1060">
                  <c:v>22.431999999999999</c:v>
                </c:pt>
                <c:pt idx="1061">
                  <c:v>22.47</c:v>
                </c:pt>
                <c:pt idx="1062">
                  <c:v>22.463999999999995</c:v>
                </c:pt>
                <c:pt idx="1063">
                  <c:v>22.444999999999997</c:v>
                </c:pt>
                <c:pt idx="1064">
                  <c:v>22.427</c:v>
                </c:pt>
                <c:pt idx="1065">
                  <c:v>22.411000000000001</c:v>
                </c:pt>
                <c:pt idx="1066">
                  <c:v>22.398</c:v>
                </c:pt>
                <c:pt idx="1067">
                  <c:v>22.38</c:v>
                </c:pt>
                <c:pt idx="1068">
                  <c:v>22.361999999999995</c:v>
                </c:pt>
                <c:pt idx="1069">
                  <c:v>22.344000000000001</c:v>
                </c:pt>
                <c:pt idx="1070">
                  <c:v>22.327999999999999</c:v>
                </c:pt>
                <c:pt idx="1071">
                  <c:v>22.331000000000003</c:v>
                </c:pt>
                <c:pt idx="1072">
                  <c:v>22.379000000000001</c:v>
                </c:pt>
                <c:pt idx="1073">
                  <c:v>22.43</c:v>
                </c:pt>
                <c:pt idx="1074">
                  <c:v>22.471</c:v>
                </c:pt>
                <c:pt idx="1075">
                  <c:v>22.507999999999999</c:v>
                </c:pt>
                <c:pt idx="1076">
                  <c:v>22.541</c:v>
                </c:pt>
                <c:pt idx="1077">
                  <c:v>22.577999999999999</c:v>
                </c:pt>
                <c:pt idx="1078">
                  <c:v>22.606000000000005</c:v>
                </c:pt>
                <c:pt idx="1079">
                  <c:v>22.632000000000001</c:v>
                </c:pt>
                <c:pt idx="1080">
                  <c:v>22.655000000000001</c:v>
                </c:pt>
                <c:pt idx="1081">
                  <c:v>22.673999999999999</c:v>
                </c:pt>
                <c:pt idx="1082">
                  <c:v>22.69</c:v>
                </c:pt>
                <c:pt idx="1083">
                  <c:v>22.702999999999996</c:v>
                </c:pt>
                <c:pt idx="1084">
                  <c:v>22.652000000000001</c:v>
                </c:pt>
                <c:pt idx="1085">
                  <c:v>22.59</c:v>
                </c:pt>
                <c:pt idx="1086">
                  <c:v>22.530999999999999</c:v>
                </c:pt>
                <c:pt idx="1087">
                  <c:v>22.484000000000002</c:v>
                </c:pt>
                <c:pt idx="1088">
                  <c:v>22.437000000000001</c:v>
                </c:pt>
                <c:pt idx="1089">
                  <c:v>22.390999999999995</c:v>
                </c:pt>
                <c:pt idx="1090">
                  <c:v>22.346</c:v>
                </c:pt>
                <c:pt idx="1091">
                  <c:v>22.308</c:v>
                </c:pt>
                <c:pt idx="1092">
                  <c:v>22.268999999999991</c:v>
                </c:pt>
                <c:pt idx="1093">
                  <c:v>22.233000000000001</c:v>
                </c:pt>
                <c:pt idx="1094">
                  <c:v>22.204000000000001</c:v>
                </c:pt>
                <c:pt idx="1095">
                  <c:v>22.17</c:v>
                </c:pt>
                <c:pt idx="1096">
                  <c:v>22.138000000000005</c:v>
                </c:pt>
                <c:pt idx="1097">
                  <c:v>22.106000000000005</c:v>
                </c:pt>
                <c:pt idx="1098">
                  <c:v>22.074000000000005</c:v>
                </c:pt>
                <c:pt idx="1099">
                  <c:v>22.05</c:v>
                </c:pt>
                <c:pt idx="1100">
                  <c:v>22.024999999999999</c:v>
                </c:pt>
                <c:pt idx="1101">
                  <c:v>22.004000000000001</c:v>
                </c:pt>
                <c:pt idx="1102">
                  <c:v>21.982999999999997</c:v>
                </c:pt>
                <c:pt idx="1103">
                  <c:v>21.954999999999995</c:v>
                </c:pt>
                <c:pt idx="1104">
                  <c:v>21.937000000000001</c:v>
                </c:pt>
                <c:pt idx="1105">
                  <c:v>21.922999999999991</c:v>
                </c:pt>
                <c:pt idx="1106">
                  <c:v>21.911000000000001</c:v>
                </c:pt>
                <c:pt idx="1107">
                  <c:v>21.895</c:v>
                </c:pt>
                <c:pt idx="1108">
                  <c:v>21.884</c:v>
                </c:pt>
                <c:pt idx="1109">
                  <c:v>21.869</c:v>
                </c:pt>
                <c:pt idx="1110">
                  <c:v>21.859000000000005</c:v>
                </c:pt>
                <c:pt idx="1111">
                  <c:v>21.856000000000005</c:v>
                </c:pt>
                <c:pt idx="1112">
                  <c:v>21.861999999999995</c:v>
                </c:pt>
                <c:pt idx="1113">
                  <c:v>21.864000000000001</c:v>
                </c:pt>
                <c:pt idx="1114">
                  <c:v>21.867999999999999</c:v>
                </c:pt>
                <c:pt idx="1115">
                  <c:v>21.88</c:v>
                </c:pt>
                <c:pt idx="1116">
                  <c:v>21.890999999999995</c:v>
                </c:pt>
                <c:pt idx="1117">
                  <c:v>21.919</c:v>
                </c:pt>
                <c:pt idx="1118">
                  <c:v>21.956</c:v>
                </c:pt>
                <c:pt idx="1119">
                  <c:v>21.988999999999997</c:v>
                </c:pt>
                <c:pt idx="1120">
                  <c:v>22.050999999999995</c:v>
                </c:pt>
                <c:pt idx="1121">
                  <c:v>21.797000000000001</c:v>
                </c:pt>
                <c:pt idx="1122">
                  <c:v>20.991</c:v>
                </c:pt>
                <c:pt idx="1123">
                  <c:v>21.844999999999999</c:v>
                </c:pt>
                <c:pt idx="1124">
                  <c:v>22.281999999999996</c:v>
                </c:pt>
                <c:pt idx="1125">
                  <c:v>22.667000000000005</c:v>
                </c:pt>
                <c:pt idx="1126">
                  <c:v>22.943999999999996</c:v>
                </c:pt>
                <c:pt idx="1127">
                  <c:v>23.123999999999999</c:v>
                </c:pt>
                <c:pt idx="1128">
                  <c:v>23.221999999999998</c:v>
                </c:pt>
                <c:pt idx="1129">
                  <c:v>23.221999999999998</c:v>
                </c:pt>
                <c:pt idx="1130">
                  <c:v>23.23</c:v>
                </c:pt>
                <c:pt idx="1131">
                  <c:v>23.334000000000003</c:v>
                </c:pt>
                <c:pt idx="1132">
                  <c:v>23.369</c:v>
                </c:pt>
                <c:pt idx="1133">
                  <c:v>23.404</c:v>
                </c:pt>
                <c:pt idx="1134">
                  <c:v>23.466999999999995</c:v>
                </c:pt>
                <c:pt idx="1135">
                  <c:v>23.57</c:v>
                </c:pt>
                <c:pt idx="1136">
                  <c:v>23.630000000000003</c:v>
                </c:pt>
                <c:pt idx="1137">
                  <c:v>23.713999999999999</c:v>
                </c:pt>
                <c:pt idx="1138">
                  <c:v>23.79</c:v>
                </c:pt>
                <c:pt idx="1139">
                  <c:v>23.88</c:v>
                </c:pt>
                <c:pt idx="1140">
                  <c:v>24.041</c:v>
                </c:pt>
                <c:pt idx="1141">
                  <c:v>24.029</c:v>
                </c:pt>
                <c:pt idx="1142">
                  <c:v>24.018999999999995</c:v>
                </c:pt>
                <c:pt idx="1143">
                  <c:v>24.076000000000001</c:v>
                </c:pt>
                <c:pt idx="1144">
                  <c:v>24.128</c:v>
                </c:pt>
                <c:pt idx="1145">
                  <c:v>24.085999999999995</c:v>
                </c:pt>
                <c:pt idx="1146">
                  <c:v>24.053999999999995</c:v>
                </c:pt>
                <c:pt idx="1147">
                  <c:v>24.033999999999999</c:v>
                </c:pt>
                <c:pt idx="1148">
                  <c:v>23.957000000000001</c:v>
                </c:pt>
                <c:pt idx="1149">
                  <c:v>23.885000000000002</c:v>
                </c:pt>
                <c:pt idx="1150">
                  <c:v>23.835999999999999</c:v>
                </c:pt>
                <c:pt idx="1151">
                  <c:v>23.823</c:v>
                </c:pt>
                <c:pt idx="1152">
                  <c:v>23.803000000000001</c:v>
                </c:pt>
                <c:pt idx="1153">
                  <c:v>23.817000000000004</c:v>
                </c:pt>
                <c:pt idx="1154">
                  <c:v>23.771000000000001</c:v>
                </c:pt>
                <c:pt idx="1155">
                  <c:v>23.721</c:v>
                </c:pt>
                <c:pt idx="1156">
                  <c:v>23.687999999999999</c:v>
                </c:pt>
                <c:pt idx="1157">
                  <c:v>24.061</c:v>
                </c:pt>
                <c:pt idx="1158">
                  <c:v>23.577999999999999</c:v>
                </c:pt>
                <c:pt idx="1159">
                  <c:v>24.21</c:v>
                </c:pt>
                <c:pt idx="1160">
                  <c:v>24.645</c:v>
                </c:pt>
                <c:pt idx="1161">
                  <c:v>24.783999999999995</c:v>
                </c:pt>
                <c:pt idx="1162">
                  <c:v>24.742999999999995</c:v>
                </c:pt>
                <c:pt idx="1163">
                  <c:v>24.609000000000005</c:v>
                </c:pt>
                <c:pt idx="1164">
                  <c:v>24.437000000000001</c:v>
                </c:pt>
                <c:pt idx="1165">
                  <c:v>24.256</c:v>
                </c:pt>
                <c:pt idx="1166">
                  <c:v>24.076000000000001</c:v>
                </c:pt>
                <c:pt idx="1167">
                  <c:v>23.91</c:v>
                </c:pt>
                <c:pt idx="1168">
                  <c:v>23.756</c:v>
                </c:pt>
                <c:pt idx="1169">
                  <c:v>23.614999999999998</c:v>
                </c:pt>
                <c:pt idx="1170">
                  <c:v>23.487999999999996</c:v>
                </c:pt>
                <c:pt idx="1171">
                  <c:v>23.385999999999996</c:v>
                </c:pt>
                <c:pt idx="1172">
                  <c:v>23.298999999999996</c:v>
                </c:pt>
                <c:pt idx="1173">
                  <c:v>23.231000000000005</c:v>
                </c:pt>
                <c:pt idx="1174">
                  <c:v>23.175000000000001</c:v>
                </c:pt>
                <c:pt idx="1175">
                  <c:v>23.122</c:v>
                </c:pt>
                <c:pt idx="1176">
                  <c:v>23.07</c:v>
                </c:pt>
                <c:pt idx="1177">
                  <c:v>23.036999999999999</c:v>
                </c:pt>
                <c:pt idx="1178">
                  <c:v>22.995999999999995</c:v>
                </c:pt>
                <c:pt idx="1179">
                  <c:v>22.959</c:v>
                </c:pt>
                <c:pt idx="1180">
                  <c:v>22.901</c:v>
                </c:pt>
                <c:pt idx="1181">
                  <c:v>22.847000000000001</c:v>
                </c:pt>
                <c:pt idx="1182">
                  <c:v>22.795000000000002</c:v>
                </c:pt>
                <c:pt idx="1183">
                  <c:v>22.74</c:v>
                </c:pt>
                <c:pt idx="1184">
                  <c:v>22.690999999999999</c:v>
                </c:pt>
                <c:pt idx="1185">
                  <c:v>22.641999999999999</c:v>
                </c:pt>
                <c:pt idx="1186">
                  <c:v>22.594000000000001</c:v>
                </c:pt>
                <c:pt idx="1187">
                  <c:v>22.550999999999995</c:v>
                </c:pt>
                <c:pt idx="1188">
                  <c:v>22.506</c:v>
                </c:pt>
                <c:pt idx="1189">
                  <c:v>22.468999999999998</c:v>
                </c:pt>
                <c:pt idx="1190">
                  <c:v>22.427999999999997</c:v>
                </c:pt>
                <c:pt idx="1191">
                  <c:v>22.390999999999995</c:v>
                </c:pt>
                <c:pt idx="1192">
                  <c:v>22.356000000000005</c:v>
                </c:pt>
                <c:pt idx="1193">
                  <c:v>22.321000000000005</c:v>
                </c:pt>
                <c:pt idx="1194">
                  <c:v>22.287999999999997</c:v>
                </c:pt>
                <c:pt idx="1195">
                  <c:v>22.256</c:v>
                </c:pt>
                <c:pt idx="1196">
                  <c:v>22.227</c:v>
                </c:pt>
                <c:pt idx="1197">
                  <c:v>22.196999999999999</c:v>
                </c:pt>
                <c:pt idx="1198">
                  <c:v>22.167999999999999</c:v>
                </c:pt>
                <c:pt idx="1199">
                  <c:v>22.146000000000001</c:v>
                </c:pt>
                <c:pt idx="1200">
                  <c:v>22.125</c:v>
                </c:pt>
                <c:pt idx="1201">
                  <c:v>22.109000000000005</c:v>
                </c:pt>
                <c:pt idx="1202">
                  <c:v>22.091999999999999</c:v>
                </c:pt>
                <c:pt idx="1203">
                  <c:v>22.079000000000001</c:v>
                </c:pt>
                <c:pt idx="1204">
                  <c:v>22.074000000000005</c:v>
                </c:pt>
                <c:pt idx="1205">
                  <c:v>22.07</c:v>
                </c:pt>
                <c:pt idx="1206">
                  <c:v>22.08</c:v>
                </c:pt>
                <c:pt idx="1207">
                  <c:v>22.074000000000005</c:v>
                </c:pt>
                <c:pt idx="1208">
                  <c:v>22.087</c:v>
                </c:pt>
                <c:pt idx="1209">
                  <c:v>22.108000000000001</c:v>
                </c:pt>
                <c:pt idx="1210">
                  <c:v>22.123000000000001</c:v>
                </c:pt>
                <c:pt idx="1211">
                  <c:v>22.148</c:v>
                </c:pt>
                <c:pt idx="1212">
                  <c:v>22.172000000000001</c:v>
                </c:pt>
                <c:pt idx="1213">
                  <c:v>22.204000000000001</c:v>
                </c:pt>
                <c:pt idx="1214">
                  <c:v>22.239000000000001</c:v>
                </c:pt>
                <c:pt idx="1215">
                  <c:v>22.283999999999995</c:v>
                </c:pt>
                <c:pt idx="1216">
                  <c:v>22.401999999999997</c:v>
                </c:pt>
                <c:pt idx="1217">
                  <c:v>22.1</c:v>
                </c:pt>
                <c:pt idx="1218">
                  <c:v>22.221999999999998</c:v>
                </c:pt>
                <c:pt idx="1219">
                  <c:v>22.626000000000001</c:v>
                </c:pt>
                <c:pt idx="1220">
                  <c:v>22.852</c:v>
                </c:pt>
                <c:pt idx="1221">
                  <c:v>22.981999999999996</c:v>
                </c:pt>
                <c:pt idx="1222">
                  <c:v>23.273</c:v>
                </c:pt>
                <c:pt idx="1223">
                  <c:v>23.399000000000001</c:v>
                </c:pt>
                <c:pt idx="1224">
                  <c:v>23.533999999999999</c:v>
                </c:pt>
                <c:pt idx="1225">
                  <c:v>23.582999999999991</c:v>
                </c:pt>
                <c:pt idx="1226">
                  <c:v>23.623999999999999</c:v>
                </c:pt>
                <c:pt idx="1227">
                  <c:v>23.684000000000001</c:v>
                </c:pt>
                <c:pt idx="1228">
                  <c:v>23.684999999999999</c:v>
                </c:pt>
                <c:pt idx="1229">
                  <c:v>23.66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397-415C-B231-E03C25B0AF26}"/>
            </c:ext>
          </c:extLst>
        </c:ser>
        <c:ser>
          <c:idx val="5"/>
          <c:order val="3"/>
          <c:tx>
            <c:strRef>
              <c:f>Resume!$Q$3</c:f>
              <c:strCache>
                <c:ptCount val="1"/>
                <c:pt idx="0">
                  <c:v>Temp Weather St</c:v>
                </c:pt>
              </c:strCache>
            </c:strRef>
          </c:tx>
          <c:spPr>
            <a:ln>
              <a:solidFill>
                <a:schemeClr val="accent1">
                  <a:shade val="50000"/>
                </a:schemeClr>
              </a:solidFill>
            </a:ln>
          </c:spPr>
          <c:marker>
            <c:symbol val="none"/>
          </c:marker>
          <c:xVal>
            <c:numRef>
              <c:f>Resume!$P$4:$P$623</c:f>
              <c:numCache>
                <c:formatCode>dd/mm/yyyy\ hh:mm</c:formatCode>
                <c:ptCount val="620"/>
                <c:pt idx="0">
                  <c:v>40970.010416666664</c:v>
                </c:pt>
                <c:pt idx="1">
                  <c:v>40970.03125</c:v>
                </c:pt>
                <c:pt idx="2">
                  <c:v>40970.052083333336</c:v>
                </c:pt>
                <c:pt idx="3">
                  <c:v>40970.072916666664</c:v>
                </c:pt>
                <c:pt idx="4">
                  <c:v>40970.093749999993</c:v>
                </c:pt>
                <c:pt idx="5">
                  <c:v>40970.114583333336</c:v>
                </c:pt>
                <c:pt idx="6">
                  <c:v>40970.135416666657</c:v>
                </c:pt>
                <c:pt idx="7">
                  <c:v>40970.156250000007</c:v>
                </c:pt>
                <c:pt idx="8">
                  <c:v>40970.177083333328</c:v>
                </c:pt>
                <c:pt idx="9">
                  <c:v>40970.197916666657</c:v>
                </c:pt>
                <c:pt idx="10">
                  <c:v>40970.21875</c:v>
                </c:pt>
                <c:pt idx="11">
                  <c:v>40970.239583333328</c:v>
                </c:pt>
                <c:pt idx="12">
                  <c:v>40970.260416666657</c:v>
                </c:pt>
                <c:pt idx="13">
                  <c:v>40970.28125</c:v>
                </c:pt>
                <c:pt idx="14">
                  <c:v>40970.302083333336</c:v>
                </c:pt>
                <c:pt idx="15">
                  <c:v>40970.322916666664</c:v>
                </c:pt>
                <c:pt idx="16">
                  <c:v>40970.34375</c:v>
                </c:pt>
                <c:pt idx="17">
                  <c:v>40970.364583333336</c:v>
                </c:pt>
                <c:pt idx="18">
                  <c:v>40970.385416666664</c:v>
                </c:pt>
                <c:pt idx="19">
                  <c:v>40970.406250000007</c:v>
                </c:pt>
                <c:pt idx="20">
                  <c:v>40970.427083333328</c:v>
                </c:pt>
                <c:pt idx="21">
                  <c:v>40970.447916666664</c:v>
                </c:pt>
                <c:pt idx="22">
                  <c:v>40970.46875</c:v>
                </c:pt>
                <c:pt idx="23">
                  <c:v>40970.489583333336</c:v>
                </c:pt>
                <c:pt idx="24">
                  <c:v>40970.510416666664</c:v>
                </c:pt>
                <c:pt idx="25">
                  <c:v>40970.53125</c:v>
                </c:pt>
                <c:pt idx="26">
                  <c:v>40970.552083333336</c:v>
                </c:pt>
                <c:pt idx="27">
                  <c:v>40970.572916666664</c:v>
                </c:pt>
                <c:pt idx="28">
                  <c:v>40970.593749999993</c:v>
                </c:pt>
                <c:pt idx="29">
                  <c:v>40970.614583333336</c:v>
                </c:pt>
                <c:pt idx="30">
                  <c:v>40970.635416666657</c:v>
                </c:pt>
                <c:pt idx="31">
                  <c:v>40970.656250000007</c:v>
                </c:pt>
                <c:pt idx="32">
                  <c:v>40970.677083333328</c:v>
                </c:pt>
                <c:pt idx="33">
                  <c:v>40970.697916666657</c:v>
                </c:pt>
                <c:pt idx="34">
                  <c:v>40970.71875</c:v>
                </c:pt>
                <c:pt idx="35">
                  <c:v>40970.739583333328</c:v>
                </c:pt>
                <c:pt idx="36">
                  <c:v>40970.760416666657</c:v>
                </c:pt>
                <c:pt idx="37">
                  <c:v>40970.78125</c:v>
                </c:pt>
                <c:pt idx="38">
                  <c:v>40970.802083333336</c:v>
                </c:pt>
                <c:pt idx="39">
                  <c:v>40970.822916666664</c:v>
                </c:pt>
                <c:pt idx="40">
                  <c:v>40970.84375</c:v>
                </c:pt>
                <c:pt idx="41">
                  <c:v>40970.864583333336</c:v>
                </c:pt>
                <c:pt idx="42">
                  <c:v>40970.885416666664</c:v>
                </c:pt>
                <c:pt idx="43">
                  <c:v>40970.906250000007</c:v>
                </c:pt>
                <c:pt idx="44">
                  <c:v>40970.927083333328</c:v>
                </c:pt>
                <c:pt idx="45">
                  <c:v>40970.947916666664</c:v>
                </c:pt>
                <c:pt idx="46">
                  <c:v>40970.96875</c:v>
                </c:pt>
                <c:pt idx="47">
                  <c:v>40970.989583333336</c:v>
                </c:pt>
                <c:pt idx="48">
                  <c:v>40971.010416666664</c:v>
                </c:pt>
                <c:pt idx="49">
                  <c:v>40971.03125</c:v>
                </c:pt>
                <c:pt idx="50">
                  <c:v>40971.052083333336</c:v>
                </c:pt>
                <c:pt idx="51">
                  <c:v>40971.072916666664</c:v>
                </c:pt>
                <c:pt idx="52">
                  <c:v>40971.093749999993</c:v>
                </c:pt>
                <c:pt idx="53">
                  <c:v>40971.114583333336</c:v>
                </c:pt>
                <c:pt idx="54">
                  <c:v>40971.135416666657</c:v>
                </c:pt>
                <c:pt idx="55">
                  <c:v>40971.156250000007</c:v>
                </c:pt>
                <c:pt idx="56">
                  <c:v>40971.177083333328</c:v>
                </c:pt>
                <c:pt idx="57">
                  <c:v>40971.197916666657</c:v>
                </c:pt>
                <c:pt idx="58">
                  <c:v>40971.21875</c:v>
                </c:pt>
                <c:pt idx="59">
                  <c:v>40971.239583333328</c:v>
                </c:pt>
                <c:pt idx="60">
                  <c:v>40971.260416666657</c:v>
                </c:pt>
                <c:pt idx="61">
                  <c:v>40971.28125</c:v>
                </c:pt>
                <c:pt idx="62">
                  <c:v>40971.302083333336</c:v>
                </c:pt>
                <c:pt idx="63">
                  <c:v>40971.322916666664</c:v>
                </c:pt>
                <c:pt idx="64">
                  <c:v>40971.34375</c:v>
                </c:pt>
                <c:pt idx="65">
                  <c:v>40971.364583333336</c:v>
                </c:pt>
                <c:pt idx="66">
                  <c:v>40971.385416666664</c:v>
                </c:pt>
                <c:pt idx="67">
                  <c:v>40971.406250000007</c:v>
                </c:pt>
                <c:pt idx="68">
                  <c:v>40971.427083333328</c:v>
                </c:pt>
                <c:pt idx="69">
                  <c:v>40971.447916666664</c:v>
                </c:pt>
                <c:pt idx="70">
                  <c:v>40971.46875</c:v>
                </c:pt>
                <c:pt idx="71">
                  <c:v>40971.489583333336</c:v>
                </c:pt>
                <c:pt idx="72">
                  <c:v>40971.510416666664</c:v>
                </c:pt>
                <c:pt idx="73">
                  <c:v>40971.53125</c:v>
                </c:pt>
                <c:pt idx="74">
                  <c:v>40971.552083333336</c:v>
                </c:pt>
                <c:pt idx="75">
                  <c:v>40971.572916666664</c:v>
                </c:pt>
                <c:pt idx="76">
                  <c:v>40971.593749999993</c:v>
                </c:pt>
                <c:pt idx="77">
                  <c:v>40971.614583333336</c:v>
                </c:pt>
                <c:pt idx="78">
                  <c:v>40971.635416666657</c:v>
                </c:pt>
                <c:pt idx="79">
                  <c:v>40971.656250000007</c:v>
                </c:pt>
                <c:pt idx="80">
                  <c:v>40971.677083333328</c:v>
                </c:pt>
                <c:pt idx="81">
                  <c:v>40971.697916666657</c:v>
                </c:pt>
                <c:pt idx="82">
                  <c:v>40971.71875</c:v>
                </c:pt>
                <c:pt idx="83">
                  <c:v>40971.739583333328</c:v>
                </c:pt>
                <c:pt idx="84">
                  <c:v>40971.760416666657</c:v>
                </c:pt>
                <c:pt idx="85">
                  <c:v>40971.78125</c:v>
                </c:pt>
                <c:pt idx="86">
                  <c:v>40971.802083333336</c:v>
                </c:pt>
                <c:pt idx="87">
                  <c:v>40971.822916666664</c:v>
                </c:pt>
                <c:pt idx="88">
                  <c:v>40971.84375</c:v>
                </c:pt>
                <c:pt idx="89">
                  <c:v>40971.864583333336</c:v>
                </c:pt>
                <c:pt idx="90">
                  <c:v>40971.885416666664</c:v>
                </c:pt>
                <c:pt idx="91">
                  <c:v>40971.906250000007</c:v>
                </c:pt>
                <c:pt idx="92">
                  <c:v>40971.927083333328</c:v>
                </c:pt>
                <c:pt idx="93">
                  <c:v>40971.947916666664</c:v>
                </c:pt>
                <c:pt idx="94">
                  <c:v>40971.96875</c:v>
                </c:pt>
                <c:pt idx="95">
                  <c:v>40971.989583333336</c:v>
                </c:pt>
                <c:pt idx="96">
                  <c:v>40972.010416666664</c:v>
                </c:pt>
                <c:pt idx="97">
                  <c:v>40972.03125</c:v>
                </c:pt>
                <c:pt idx="98">
                  <c:v>40972.052083333336</c:v>
                </c:pt>
                <c:pt idx="99">
                  <c:v>40972.072916666664</c:v>
                </c:pt>
                <c:pt idx="100">
                  <c:v>40972.093749999993</c:v>
                </c:pt>
                <c:pt idx="101">
                  <c:v>40972.114583333336</c:v>
                </c:pt>
                <c:pt idx="102">
                  <c:v>40972.135416666657</c:v>
                </c:pt>
                <c:pt idx="103">
                  <c:v>40972.156250000007</c:v>
                </c:pt>
                <c:pt idx="104">
                  <c:v>40972.177083333328</c:v>
                </c:pt>
                <c:pt idx="105">
                  <c:v>40972.197916666657</c:v>
                </c:pt>
                <c:pt idx="106">
                  <c:v>40972.21875</c:v>
                </c:pt>
                <c:pt idx="107">
                  <c:v>40972.239583333328</c:v>
                </c:pt>
                <c:pt idx="108">
                  <c:v>40972.260416666657</c:v>
                </c:pt>
                <c:pt idx="109">
                  <c:v>40972.28125</c:v>
                </c:pt>
                <c:pt idx="110">
                  <c:v>40972.302083333336</c:v>
                </c:pt>
                <c:pt idx="111">
                  <c:v>40972.322916666664</c:v>
                </c:pt>
                <c:pt idx="112">
                  <c:v>40972.34375</c:v>
                </c:pt>
                <c:pt idx="113">
                  <c:v>40972.364583333336</c:v>
                </c:pt>
                <c:pt idx="114">
                  <c:v>40972.385416666664</c:v>
                </c:pt>
                <c:pt idx="115">
                  <c:v>40972.406250000007</c:v>
                </c:pt>
                <c:pt idx="116">
                  <c:v>40972.427083333328</c:v>
                </c:pt>
                <c:pt idx="117">
                  <c:v>40972.447916666664</c:v>
                </c:pt>
                <c:pt idx="118">
                  <c:v>40972.46875</c:v>
                </c:pt>
                <c:pt idx="119">
                  <c:v>40972.489583333336</c:v>
                </c:pt>
                <c:pt idx="120">
                  <c:v>40972.510416666664</c:v>
                </c:pt>
                <c:pt idx="121">
                  <c:v>40972.53125</c:v>
                </c:pt>
                <c:pt idx="122">
                  <c:v>40972.552083333336</c:v>
                </c:pt>
                <c:pt idx="123">
                  <c:v>40972.572916666664</c:v>
                </c:pt>
                <c:pt idx="124">
                  <c:v>40972.593749999993</c:v>
                </c:pt>
                <c:pt idx="125">
                  <c:v>40972.614583333336</c:v>
                </c:pt>
                <c:pt idx="126">
                  <c:v>40972.635416666657</c:v>
                </c:pt>
                <c:pt idx="127">
                  <c:v>40972.656250000007</c:v>
                </c:pt>
                <c:pt idx="128">
                  <c:v>40972.677083333328</c:v>
                </c:pt>
                <c:pt idx="129">
                  <c:v>40972.697916666657</c:v>
                </c:pt>
                <c:pt idx="130">
                  <c:v>40972.71875</c:v>
                </c:pt>
                <c:pt idx="131">
                  <c:v>40972.739583333328</c:v>
                </c:pt>
                <c:pt idx="132">
                  <c:v>40972.760416666657</c:v>
                </c:pt>
                <c:pt idx="133">
                  <c:v>40972.78125</c:v>
                </c:pt>
                <c:pt idx="134">
                  <c:v>40972.802083333336</c:v>
                </c:pt>
                <c:pt idx="135">
                  <c:v>40972.822916666664</c:v>
                </c:pt>
                <c:pt idx="136">
                  <c:v>40972.84375</c:v>
                </c:pt>
                <c:pt idx="137">
                  <c:v>40972.864583333336</c:v>
                </c:pt>
                <c:pt idx="138">
                  <c:v>40972.885416666664</c:v>
                </c:pt>
                <c:pt idx="139">
                  <c:v>40972.906250000007</c:v>
                </c:pt>
                <c:pt idx="140">
                  <c:v>40972.927083333328</c:v>
                </c:pt>
                <c:pt idx="141">
                  <c:v>40972.947916666664</c:v>
                </c:pt>
                <c:pt idx="142">
                  <c:v>40972.96875</c:v>
                </c:pt>
                <c:pt idx="143">
                  <c:v>40972.989583333336</c:v>
                </c:pt>
                <c:pt idx="144">
                  <c:v>40973.010416666664</c:v>
                </c:pt>
                <c:pt idx="145">
                  <c:v>40973.03125</c:v>
                </c:pt>
                <c:pt idx="146">
                  <c:v>40973.052083333336</c:v>
                </c:pt>
                <c:pt idx="147">
                  <c:v>40973.072916666664</c:v>
                </c:pt>
                <c:pt idx="148">
                  <c:v>40973.093749999993</c:v>
                </c:pt>
                <c:pt idx="149">
                  <c:v>40973.114583333336</c:v>
                </c:pt>
                <c:pt idx="150">
                  <c:v>40973.135416666657</c:v>
                </c:pt>
                <c:pt idx="151">
                  <c:v>40973.156250000007</c:v>
                </c:pt>
                <c:pt idx="152">
                  <c:v>40973.177083333328</c:v>
                </c:pt>
                <c:pt idx="153">
                  <c:v>40973.197916666657</c:v>
                </c:pt>
                <c:pt idx="154">
                  <c:v>40973.21875</c:v>
                </c:pt>
                <c:pt idx="155">
                  <c:v>40973.239583333328</c:v>
                </c:pt>
                <c:pt idx="156">
                  <c:v>40973.260416666657</c:v>
                </c:pt>
                <c:pt idx="157">
                  <c:v>40973.28125</c:v>
                </c:pt>
                <c:pt idx="158">
                  <c:v>40973.302083333336</c:v>
                </c:pt>
                <c:pt idx="159">
                  <c:v>40973.322916666664</c:v>
                </c:pt>
                <c:pt idx="160">
                  <c:v>40973.34375</c:v>
                </c:pt>
                <c:pt idx="161">
                  <c:v>40973.364583333336</c:v>
                </c:pt>
                <c:pt idx="162">
                  <c:v>40973.385416666664</c:v>
                </c:pt>
                <c:pt idx="163">
                  <c:v>40973.406250000007</c:v>
                </c:pt>
                <c:pt idx="164">
                  <c:v>40973.427083333328</c:v>
                </c:pt>
                <c:pt idx="165">
                  <c:v>40973.447916666664</c:v>
                </c:pt>
                <c:pt idx="166">
                  <c:v>40973.46875</c:v>
                </c:pt>
                <c:pt idx="167">
                  <c:v>40973.489583333336</c:v>
                </c:pt>
                <c:pt idx="168">
                  <c:v>40973.510416666664</c:v>
                </c:pt>
                <c:pt idx="169">
                  <c:v>40973.53125</c:v>
                </c:pt>
                <c:pt idx="170">
                  <c:v>40973.552083333336</c:v>
                </c:pt>
                <c:pt idx="171">
                  <c:v>40973.572916666664</c:v>
                </c:pt>
                <c:pt idx="172">
                  <c:v>40973.593749999993</c:v>
                </c:pt>
                <c:pt idx="173">
                  <c:v>40973.614583333336</c:v>
                </c:pt>
                <c:pt idx="174">
                  <c:v>40973.635416666657</c:v>
                </c:pt>
                <c:pt idx="175">
                  <c:v>40973.656250000007</c:v>
                </c:pt>
                <c:pt idx="176">
                  <c:v>40973.677083333328</c:v>
                </c:pt>
                <c:pt idx="177">
                  <c:v>40973.697916666657</c:v>
                </c:pt>
                <c:pt idx="178">
                  <c:v>40973.71875</c:v>
                </c:pt>
                <c:pt idx="179">
                  <c:v>40973.739583333328</c:v>
                </c:pt>
                <c:pt idx="180">
                  <c:v>40973.760416666657</c:v>
                </c:pt>
                <c:pt idx="181">
                  <c:v>40973.78125</c:v>
                </c:pt>
                <c:pt idx="182">
                  <c:v>40973.802083333336</c:v>
                </c:pt>
                <c:pt idx="183">
                  <c:v>40973.822916666664</c:v>
                </c:pt>
                <c:pt idx="184">
                  <c:v>40973.84375</c:v>
                </c:pt>
                <c:pt idx="185">
                  <c:v>40973.864583333336</c:v>
                </c:pt>
                <c:pt idx="186">
                  <c:v>40973.885416666664</c:v>
                </c:pt>
                <c:pt idx="187">
                  <c:v>40973.906250000007</c:v>
                </c:pt>
                <c:pt idx="188">
                  <c:v>40973.927083333328</c:v>
                </c:pt>
                <c:pt idx="189">
                  <c:v>40973.947916666664</c:v>
                </c:pt>
                <c:pt idx="190">
                  <c:v>40973.96875</c:v>
                </c:pt>
                <c:pt idx="191">
                  <c:v>40973.989583333336</c:v>
                </c:pt>
                <c:pt idx="192">
                  <c:v>40974.010416666664</c:v>
                </c:pt>
                <c:pt idx="193">
                  <c:v>40974.03125</c:v>
                </c:pt>
                <c:pt idx="194">
                  <c:v>40974.052083333336</c:v>
                </c:pt>
                <c:pt idx="195">
                  <c:v>40974.072916666664</c:v>
                </c:pt>
                <c:pt idx="196">
                  <c:v>40974.093749999993</c:v>
                </c:pt>
                <c:pt idx="197">
                  <c:v>40974.114583333336</c:v>
                </c:pt>
                <c:pt idx="198">
                  <c:v>40974.135416666657</c:v>
                </c:pt>
                <c:pt idx="199">
                  <c:v>40974.156250000007</c:v>
                </c:pt>
                <c:pt idx="200">
                  <c:v>40974.177083333328</c:v>
                </c:pt>
                <c:pt idx="201">
                  <c:v>40974.197916666657</c:v>
                </c:pt>
                <c:pt idx="202">
                  <c:v>40974.21875</c:v>
                </c:pt>
                <c:pt idx="203">
                  <c:v>40974.239583333328</c:v>
                </c:pt>
                <c:pt idx="204">
                  <c:v>40974.260416666657</c:v>
                </c:pt>
                <c:pt idx="205">
                  <c:v>40974.28125</c:v>
                </c:pt>
                <c:pt idx="206">
                  <c:v>40974.302083333336</c:v>
                </c:pt>
                <c:pt idx="207">
                  <c:v>40974.322916666664</c:v>
                </c:pt>
                <c:pt idx="208">
                  <c:v>40974.34375</c:v>
                </c:pt>
                <c:pt idx="209">
                  <c:v>40974.364583333336</c:v>
                </c:pt>
                <c:pt idx="210">
                  <c:v>40974.385416666664</c:v>
                </c:pt>
                <c:pt idx="211">
                  <c:v>40974.406250000007</c:v>
                </c:pt>
                <c:pt idx="212">
                  <c:v>40974.427083333328</c:v>
                </c:pt>
                <c:pt idx="213">
                  <c:v>40974.447916666664</c:v>
                </c:pt>
                <c:pt idx="214">
                  <c:v>40974.46875</c:v>
                </c:pt>
                <c:pt idx="215">
                  <c:v>40974.489583333336</c:v>
                </c:pt>
                <c:pt idx="216">
                  <c:v>40974.510416666664</c:v>
                </c:pt>
                <c:pt idx="217">
                  <c:v>40974.53125</c:v>
                </c:pt>
                <c:pt idx="218">
                  <c:v>40974.552083333336</c:v>
                </c:pt>
                <c:pt idx="219">
                  <c:v>40974.572916666664</c:v>
                </c:pt>
                <c:pt idx="220">
                  <c:v>40974.593749999993</c:v>
                </c:pt>
                <c:pt idx="221">
                  <c:v>40974.614583333336</c:v>
                </c:pt>
                <c:pt idx="222">
                  <c:v>40974.635416666657</c:v>
                </c:pt>
                <c:pt idx="223">
                  <c:v>40974.656250000007</c:v>
                </c:pt>
                <c:pt idx="224">
                  <c:v>40974.677083333328</c:v>
                </c:pt>
                <c:pt idx="225">
                  <c:v>40974.697916666657</c:v>
                </c:pt>
                <c:pt idx="226">
                  <c:v>40974.71875</c:v>
                </c:pt>
                <c:pt idx="227">
                  <c:v>40974.739583333328</c:v>
                </c:pt>
                <c:pt idx="228">
                  <c:v>40974.760416666657</c:v>
                </c:pt>
                <c:pt idx="229">
                  <c:v>40974.78125</c:v>
                </c:pt>
                <c:pt idx="230">
                  <c:v>40974.802083333336</c:v>
                </c:pt>
                <c:pt idx="231">
                  <c:v>40974.822916666664</c:v>
                </c:pt>
                <c:pt idx="232">
                  <c:v>40974.84375</c:v>
                </c:pt>
                <c:pt idx="233">
                  <c:v>40974.864583333336</c:v>
                </c:pt>
                <c:pt idx="234">
                  <c:v>40974.885416666664</c:v>
                </c:pt>
                <c:pt idx="235">
                  <c:v>40974.906250000007</c:v>
                </c:pt>
                <c:pt idx="236">
                  <c:v>40974.927083333328</c:v>
                </c:pt>
                <c:pt idx="237">
                  <c:v>40974.947916666664</c:v>
                </c:pt>
                <c:pt idx="238">
                  <c:v>40974.96875</c:v>
                </c:pt>
                <c:pt idx="239">
                  <c:v>40974.989583333336</c:v>
                </c:pt>
                <c:pt idx="240">
                  <c:v>40975.010416666664</c:v>
                </c:pt>
                <c:pt idx="241">
                  <c:v>40975.03125</c:v>
                </c:pt>
                <c:pt idx="242">
                  <c:v>40975.052083333336</c:v>
                </c:pt>
                <c:pt idx="243">
                  <c:v>40975.072916666664</c:v>
                </c:pt>
                <c:pt idx="244">
                  <c:v>40975.093749999993</c:v>
                </c:pt>
                <c:pt idx="245">
                  <c:v>40975.114583333336</c:v>
                </c:pt>
                <c:pt idx="246">
                  <c:v>40975.135416666657</c:v>
                </c:pt>
                <c:pt idx="247">
                  <c:v>40975.156250000007</c:v>
                </c:pt>
                <c:pt idx="248">
                  <c:v>40975.177083333328</c:v>
                </c:pt>
                <c:pt idx="249">
                  <c:v>40975.197916666657</c:v>
                </c:pt>
                <c:pt idx="250">
                  <c:v>40975.21875</c:v>
                </c:pt>
                <c:pt idx="251">
                  <c:v>40975.239583333328</c:v>
                </c:pt>
                <c:pt idx="252">
                  <c:v>40975.260416666657</c:v>
                </c:pt>
                <c:pt idx="253">
                  <c:v>40975.28125</c:v>
                </c:pt>
                <c:pt idx="254">
                  <c:v>40975.302083333336</c:v>
                </c:pt>
                <c:pt idx="255">
                  <c:v>40975.322916666664</c:v>
                </c:pt>
                <c:pt idx="256">
                  <c:v>40975.34375</c:v>
                </c:pt>
                <c:pt idx="257">
                  <c:v>40975.364583333336</c:v>
                </c:pt>
                <c:pt idx="258">
                  <c:v>40975.385416666664</c:v>
                </c:pt>
                <c:pt idx="259">
                  <c:v>40975.406250000007</c:v>
                </c:pt>
                <c:pt idx="260">
                  <c:v>40975.427083333328</c:v>
                </c:pt>
                <c:pt idx="261">
                  <c:v>40975.447916666664</c:v>
                </c:pt>
                <c:pt idx="262">
                  <c:v>40975.46875</c:v>
                </c:pt>
                <c:pt idx="263">
                  <c:v>40975.489583333336</c:v>
                </c:pt>
                <c:pt idx="264">
                  <c:v>40975.510416666664</c:v>
                </c:pt>
                <c:pt idx="265">
                  <c:v>40975.53125</c:v>
                </c:pt>
                <c:pt idx="266">
                  <c:v>40975.552083333336</c:v>
                </c:pt>
                <c:pt idx="267">
                  <c:v>40975.572916666664</c:v>
                </c:pt>
                <c:pt idx="268">
                  <c:v>40975.593749999993</c:v>
                </c:pt>
                <c:pt idx="269">
                  <c:v>40975.614583333336</c:v>
                </c:pt>
                <c:pt idx="270">
                  <c:v>40975.635416666657</c:v>
                </c:pt>
                <c:pt idx="271">
                  <c:v>40975.656250000007</c:v>
                </c:pt>
                <c:pt idx="272">
                  <c:v>40975.677083333328</c:v>
                </c:pt>
                <c:pt idx="273">
                  <c:v>40975.697916666657</c:v>
                </c:pt>
                <c:pt idx="274">
                  <c:v>40975.71875</c:v>
                </c:pt>
                <c:pt idx="275">
                  <c:v>40975.739583333328</c:v>
                </c:pt>
                <c:pt idx="276">
                  <c:v>40975.760416666657</c:v>
                </c:pt>
                <c:pt idx="277">
                  <c:v>40975.78125</c:v>
                </c:pt>
                <c:pt idx="278">
                  <c:v>40975.802083333336</c:v>
                </c:pt>
                <c:pt idx="279">
                  <c:v>40975.822916666664</c:v>
                </c:pt>
                <c:pt idx="280">
                  <c:v>40975.84375</c:v>
                </c:pt>
                <c:pt idx="281">
                  <c:v>40975.864583333336</c:v>
                </c:pt>
                <c:pt idx="282">
                  <c:v>40975.885416666664</c:v>
                </c:pt>
                <c:pt idx="283">
                  <c:v>40975.906250000007</c:v>
                </c:pt>
                <c:pt idx="284">
                  <c:v>40975.927083333328</c:v>
                </c:pt>
                <c:pt idx="285">
                  <c:v>40975.947916666664</c:v>
                </c:pt>
                <c:pt idx="286">
                  <c:v>40975.96875</c:v>
                </c:pt>
                <c:pt idx="287">
                  <c:v>40975.989583333336</c:v>
                </c:pt>
                <c:pt idx="288">
                  <c:v>40976.010416666664</c:v>
                </c:pt>
                <c:pt idx="289">
                  <c:v>40976.03125</c:v>
                </c:pt>
                <c:pt idx="290">
                  <c:v>40976.052083333336</c:v>
                </c:pt>
                <c:pt idx="291">
                  <c:v>40976.072916666664</c:v>
                </c:pt>
                <c:pt idx="292">
                  <c:v>40976.093749999993</c:v>
                </c:pt>
                <c:pt idx="293">
                  <c:v>40976.114583333336</c:v>
                </c:pt>
                <c:pt idx="294">
                  <c:v>40976.135416666657</c:v>
                </c:pt>
                <c:pt idx="295">
                  <c:v>40976.156250000007</c:v>
                </c:pt>
                <c:pt idx="296">
                  <c:v>40976.177083333328</c:v>
                </c:pt>
                <c:pt idx="297">
                  <c:v>40976.197916666657</c:v>
                </c:pt>
                <c:pt idx="298">
                  <c:v>40976.21875</c:v>
                </c:pt>
                <c:pt idx="299">
                  <c:v>40976.239583333328</c:v>
                </c:pt>
                <c:pt idx="300">
                  <c:v>40976.260416666657</c:v>
                </c:pt>
                <c:pt idx="301">
                  <c:v>40976.28125</c:v>
                </c:pt>
                <c:pt idx="302">
                  <c:v>40976.302083333336</c:v>
                </c:pt>
                <c:pt idx="303">
                  <c:v>40976.322916666664</c:v>
                </c:pt>
                <c:pt idx="304">
                  <c:v>40976.34375</c:v>
                </c:pt>
                <c:pt idx="305">
                  <c:v>40976.364583333336</c:v>
                </c:pt>
                <c:pt idx="306">
                  <c:v>40976.385416666664</c:v>
                </c:pt>
                <c:pt idx="307">
                  <c:v>40976.406250000007</c:v>
                </c:pt>
                <c:pt idx="308">
                  <c:v>40976.427083333328</c:v>
                </c:pt>
                <c:pt idx="309">
                  <c:v>40976.447916666664</c:v>
                </c:pt>
                <c:pt idx="310">
                  <c:v>40976.46875</c:v>
                </c:pt>
                <c:pt idx="311">
                  <c:v>40976.489583333336</c:v>
                </c:pt>
                <c:pt idx="312">
                  <c:v>40976.510416666664</c:v>
                </c:pt>
                <c:pt idx="313">
                  <c:v>40976.53125</c:v>
                </c:pt>
                <c:pt idx="314">
                  <c:v>40976.552083333336</c:v>
                </c:pt>
                <c:pt idx="315">
                  <c:v>40976.572916666664</c:v>
                </c:pt>
                <c:pt idx="316">
                  <c:v>40976.593749999993</c:v>
                </c:pt>
                <c:pt idx="317">
                  <c:v>40976.614583333336</c:v>
                </c:pt>
                <c:pt idx="318">
                  <c:v>40976.635416666657</c:v>
                </c:pt>
                <c:pt idx="319">
                  <c:v>40976.656250000007</c:v>
                </c:pt>
                <c:pt idx="320">
                  <c:v>40976.677083333328</c:v>
                </c:pt>
                <c:pt idx="321">
                  <c:v>40976.697916666657</c:v>
                </c:pt>
                <c:pt idx="322">
                  <c:v>40976.71875</c:v>
                </c:pt>
                <c:pt idx="323">
                  <c:v>40976.739583333328</c:v>
                </c:pt>
                <c:pt idx="324">
                  <c:v>40976.760416666657</c:v>
                </c:pt>
                <c:pt idx="325">
                  <c:v>40976.78125</c:v>
                </c:pt>
                <c:pt idx="326">
                  <c:v>40976.802083333336</c:v>
                </c:pt>
                <c:pt idx="327">
                  <c:v>40976.822916666664</c:v>
                </c:pt>
                <c:pt idx="328">
                  <c:v>40976.84375</c:v>
                </c:pt>
                <c:pt idx="329">
                  <c:v>40976.864583333336</c:v>
                </c:pt>
                <c:pt idx="330">
                  <c:v>40976.885416666664</c:v>
                </c:pt>
                <c:pt idx="331">
                  <c:v>40976.906250000007</c:v>
                </c:pt>
                <c:pt idx="332">
                  <c:v>40976.927083333328</c:v>
                </c:pt>
                <c:pt idx="333">
                  <c:v>40976.947916666664</c:v>
                </c:pt>
                <c:pt idx="334">
                  <c:v>40976.96875</c:v>
                </c:pt>
                <c:pt idx="335">
                  <c:v>40976.989583333336</c:v>
                </c:pt>
                <c:pt idx="336">
                  <c:v>40977.010416666664</c:v>
                </c:pt>
                <c:pt idx="337">
                  <c:v>40977.03125</c:v>
                </c:pt>
                <c:pt idx="338">
                  <c:v>40977.052083333336</c:v>
                </c:pt>
                <c:pt idx="339">
                  <c:v>40977.072916666664</c:v>
                </c:pt>
                <c:pt idx="340">
                  <c:v>40977.093749999993</c:v>
                </c:pt>
                <c:pt idx="341">
                  <c:v>40977.114583333336</c:v>
                </c:pt>
                <c:pt idx="342">
                  <c:v>40977.135416666657</c:v>
                </c:pt>
                <c:pt idx="343">
                  <c:v>40977.156250000007</c:v>
                </c:pt>
                <c:pt idx="344">
                  <c:v>40977.177083333328</c:v>
                </c:pt>
                <c:pt idx="345">
                  <c:v>40977.197916666657</c:v>
                </c:pt>
                <c:pt idx="346">
                  <c:v>40977.21875</c:v>
                </c:pt>
                <c:pt idx="347">
                  <c:v>40977.239583333328</c:v>
                </c:pt>
                <c:pt idx="348">
                  <c:v>40977.260416666657</c:v>
                </c:pt>
                <c:pt idx="349">
                  <c:v>40977.28125</c:v>
                </c:pt>
                <c:pt idx="350">
                  <c:v>40977.302083333336</c:v>
                </c:pt>
                <c:pt idx="351">
                  <c:v>40977.322916666664</c:v>
                </c:pt>
                <c:pt idx="352">
                  <c:v>40977.34375</c:v>
                </c:pt>
                <c:pt idx="353">
                  <c:v>40977.364583333336</c:v>
                </c:pt>
                <c:pt idx="354">
                  <c:v>40977.385416666664</c:v>
                </c:pt>
                <c:pt idx="355">
                  <c:v>40977.406250000007</c:v>
                </c:pt>
                <c:pt idx="356">
                  <c:v>40977.427083333328</c:v>
                </c:pt>
                <c:pt idx="357">
                  <c:v>40977.447916666664</c:v>
                </c:pt>
                <c:pt idx="358">
                  <c:v>40977.46875</c:v>
                </c:pt>
                <c:pt idx="359">
                  <c:v>40977.489583333336</c:v>
                </c:pt>
                <c:pt idx="360">
                  <c:v>40977.510416666664</c:v>
                </c:pt>
                <c:pt idx="361">
                  <c:v>40977.53125</c:v>
                </c:pt>
                <c:pt idx="362">
                  <c:v>40977.552083333336</c:v>
                </c:pt>
                <c:pt idx="363">
                  <c:v>40977.572916666664</c:v>
                </c:pt>
                <c:pt idx="364">
                  <c:v>40977.593749999993</c:v>
                </c:pt>
                <c:pt idx="365">
                  <c:v>40977.614583333336</c:v>
                </c:pt>
                <c:pt idx="366">
                  <c:v>40977.635416666657</c:v>
                </c:pt>
                <c:pt idx="367">
                  <c:v>40977.656250000007</c:v>
                </c:pt>
                <c:pt idx="368">
                  <c:v>40977.677083333328</c:v>
                </c:pt>
                <c:pt idx="369">
                  <c:v>40977.697916666657</c:v>
                </c:pt>
                <c:pt idx="370">
                  <c:v>40977.71875</c:v>
                </c:pt>
                <c:pt idx="371">
                  <c:v>40977.739583333328</c:v>
                </c:pt>
                <c:pt idx="372">
                  <c:v>40977.760416666657</c:v>
                </c:pt>
                <c:pt idx="373">
                  <c:v>40977.78125</c:v>
                </c:pt>
                <c:pt idx="374">
                  <c:v>40977.802083333336</c:v>
                </c:pt>
                <c:pt idx="375">
                  <c:v>40977.822916666664</c:v>
                </c:pt>
                <c:pt idx="376">
                  <c:v>40977.84375</c:v>
                </c:pt>
                <c:pt idx="377">
                  <c:v>40977.864583333336</c:v>
                </c:pt>
                <c:pt idx="378">
                  <c:v>40977.885416666664</c:v>
                </c:pt>
                <c:pt idx="379">
                  <c:v>40977.906250000007</c:v>
                </c:pt>
                <c:pt idx="380">
                  <c:v>40977.927083333328</c:v>
                </c:pt>
                <c:pt idx="381">
                  <c:v>40977.947916666664</c:v>
                </c:pt>
                <c:pt idx="382">
                  <c:v>40977.96875</c:v>
                </c:pt>
                <c:pt idx="383">
                  <c:v>40977.989583333336</c:v>
                </c:pt>
                <c:pt idx="384">
                  <c:v>40978.010416666664</c:v>
                </c:pt>
                <c:pt idx="385">
                  <c:v>40978.03125</c:v>
                </c:pt>
                <c:pt idx="386">
                  <c:v>40978.052083333336</c:v>
                </c:pt>
                <c:pt idx="387">
                  <c:v>40978.072916666664</c:v>
                </c:pt>
                <c:pt idx="388">
                  <c:v>40978.093749999993</c:v>
                </c:pt>
                <c:pt idx="389">
                  <c:v>40978.114583333336</c:v>
                </c:pt>
                <c:pt idx="390">
                  <c:v>40978.135416666657</c:v>
                </c:pt>
                <c:pt idx="391">
                  <c:v>40978.156250000007</c:v>
                </c:pt>
                <c:pt idx="392">
                  <c:v>40978.177083333328</c:v>
                </c:pt>
                <c:pt idx="393">
                  <c:v>40978.197916666657</c:v>
                </c:pt>
                <c:pt idx="394">
                  <c:v>40978.21875</c:v>
                </c:pt>
                <c:pt idx="395">
                  <c:v>40978.239583333328</c:v>
                </c:pt>
                <c:pt idx="396">
                  <c:v>40978.260416666657</c:v>
                </c:pt>
                <c:pt idx="397">
                  <c:v>40978.28125</c:v>
                </c:pt>
                <c:pt idx="398">
                  <c:v>40978.302083333336</c:v>
                </c:pt>
                <c:pt idx="399">
                  <c:v>40978.322916666664</c:v>
                </c:pt>
                <c:pt idx="400">
                  <c:v>40978.34375</c:v>
                </c:pt>
                <c:pt idx="401">
                  <c:v>40978.364583333336</c:v>
                </c:pt>
                <c:pt idx="402">
                  <c:v>40978.385416666664</c:v>
                </c:pt>
                <c:pt idx="403">
                  <c:v>40978.406250000007</c:v>
                </c:pt>
                <c:pt idx="404">
                  <c:v>40978.427083333328</c:v>
                </c:pt>
                <c:pt idx="405">
                  <c:v>40978.447916666664</c:v>
                </c:pt>
                <c:pt idx="406">
                  <c:v>40978.46875</c:v>
                </c:pt>
                <c:pt idx="407">
                  <c:v>40978.489583333336</c:v>
                </c:pt>
                <c:pt idx="408">
                  <c:v>40978.510416666664</c:v>
                </c:pt>
                <c:pt idx="409">
                  <c:v>40978.53125</c:v>
                </c:pt>
                <c:pt idx="410">
                  <c:v>40978.552083333336</c:v>
                </c:pt>
                <c:pt idx="411">
                  <c:v>40978.572916666664</c:v>
                </c:pt>
                <c:pt idx="412">
                  <c:v>40978.593749999993</c:v>
                </c:pt>
                <c:pt idx="413">
                  <c:v>40978.614583333336</c:v>
                </c:pt>
                <c:pt idx="414">
                  <c:v>40978.635416666657</c:v>
                </c:pt>
                <c:pt idx="415">
                  <c:v>40978.656250000007</c:v>
                </c:pt>
                <c:pt idx="416">
                  <c:v>40978.677083333328</c:v>
                </c:pt>
                <c:pt idx="417">
                  <c:v>40978.697916666657</c:v>
                </c:pt>
                <c:pt idx="418">
                  <c:v>40978.71875</c:v>
                </c:pt>
                <c:pt idx="419">
                  <c:v>40978.739583333328</c:v>
                </c:pt>
                <c:pt idx="420">
                  <c:v>40978.760416666657</c:v>
                </c:pt>
                <c:pt idx="421">
                  <c:v>40978.78125</c:v>
                </c:pt>
                <c:pt idx="422">
                  <c:v>40978.802083333336</c:v>
                </c:pt>
                <c:pt idx="423">
                  <c:v>40978.822916666664</c:v>
                </c:pt>
                <c:pt idx="424">
                  <c:v>40978.84375</c:v>
                </c:pt>
                <c:pt idx="425">
                  <c:v>40978.864583333336</c:v>
                </c:pt>
                <c:pt idx="426">
                  <c:v>40978.885416666664</c:v>
                </c:pt>
                <c:pt idx="427">
                  <c:v>40978.906250000007</c:v>
                </c:pt>
                <c:pt idx="428">
                  <c:v>40978.927083333328</c:v>
                </c:pt>
                <c:pt idx="429">
                  <c:v>40978.947916666664</c:v>
                </c:pt>
                <c:pt idx="430">
                  <c:v>40978.96875</c:v>
                </c:pt>
                <c:pt idx="431">
                  <c:v>40978.989583333336</c:v>
                </c:pt>
                <c:pt idx="432">
                  <c:v>40979.010416666664</c:v>
                </c:pt>
                <c:pt idx="433">
                  <c:v>40979.03125</c:v>
                </c:pt>
                <c:pt idx="434">
                  <c:v>40979.052083333336</c:v>
                </c:pt>
                <c:pt idx="435">
                  <c:v>40979.072916666664</c:v>
                </c:pt>
                <c:pt idx="436">
                  <c:v>40979.083333333336</c:v>
                </c:pt>
                <c:pt idx="437">
                  <c:v>40979.093749999993</c:v>
                </c:pt>
                <c:pt idx="438">
                  <c:v>40979.104166666657</c:v>
                </c:pt>
                <c:pt idx="439">
                  <c:v>40979.114583333336</c:v>
                </c:pt>
                <c:pt idx="440">
                  <c:v>40979.124999999993</c:v>
                </c:pt>
                <c:pt idx="441">
                  <c:v>40979.135416666657</c:v>
                </c:pt>
                <c:pt idx="442">
                  <c:v>40979.145833333336</c:v>
                </c:pt>
                <c:pt idx="443">
                  <c:v>40979.156250000007</c:v>
                </c:pt>
                <c:pt idx="444">
                  <c:v>40979.166666666657</c:v>
                </c:pt>
                <c:pt idx="445">
                  <c:v>40979.177083333328</c:v>
                </c:pt>
                <c:pt idx="446">
                  <c:v>40979.1875</c:v>
                </c:pt>
                <c:pt idx="447">
                  <c:v>40979.197916666657</c:v>
                </c:pt>
                <c:pt idx="448">
                  <c:v>40979.208333333336</c:v>
                </c:pt>
                <c:pt idx="449">
                  <c:v>40979.21875</c:v>
                </c:pt>
                <c:pt idx="450">
                  <c:v>40979.22916666665</c:v>
                </c:pt>
                <c:pt idx="451">
                  <c:v>40979.239583333328</c:v>
                </c:pt>
                <c:pt idx="452">
                  <c:v>40979.25</c:v>
                </c:pt>
                <c:pt idx="453">
                  <c:v>40979.260416666657</c:v>
                </c:pt>
                <c:pt idx="454">
                  <c:v>40979.270833333336</c:v>
                </c:pt>
                <c:pt idx="455">
                  <c:v>40979.28125</c:v>
                </c:pt>
                <c:pt idx="456">
                  <c:v>40979.29166666665</c:v>
                </c:pt>
                <c:pt idx="457">
                  <c:v>40979.302083333336</c:v>
                </c:pt>
                <c:pt idx="458">
                  <c:v>40979.312500000007</c:v>
                </c:pt>
                <c:pt idx="459">
                  <c:v>40979.322916666664</c:v>
                </c:pt>
                <c:pt idx="460">
                  <c:v>40979.333333333336</c:v>
                </c:pt>
                <c:pt idx="461">
                  <c:v>40979.34375</c:v>
                </c:pt>
                <c:pt idx="462">
                  <c:v>40979.354166666664</c:v>
                </c:pt>
                <c:pt idx="463">
                  <c:v>40979.364583333336</c:v>
                </c:pt>
                <c:pt idx="464">
                  <c:v>40979.375</c:v>
                </c:pt>
                <c:pt idx="465">
                  <c:v>40979.385416666664</c:v>
                </c:pt>
                <c:pt idx="466">
                  <c:v>40979.395833333336</c:v>
                </c:pt>
                <c:pt idx="467">
                  <c:v>40979.406250000007</c:v>
                </c:pt>
                <c:pt idx="468">
                  <c:v>40979.416666666664</c:v>
                </c:pt>
                <c:pt idx="469">
                  <c:v>40979.427083333328</c:v>
                </c:pt>
                <c:pt idx="470">
                  <c:v>40979.4375</c:v>
                </c:pt>
                <c:pt idx="471">
                  <c:v>40979.447916666664</c:v>
                </c:pt>
                <c:pt idx="472">
                  <c:v>40979.458333333343</c:v>
                </c:pt>
                <c:pt idx="473">
                  <c:v>40979.46875</c:v>
                </c:pt>
                <c:pt idx="474">
                  <c:v>40979.479166666657</c:v>
                </c:pt>
                <c:pt idx="475">
                  <c:v>40979.489583333336</c:v>
                </c:pt>
                <c:pt idx="476">
                  <c:v>40979.5</c:v>
                </c:pt>
                <c:pt idx="477">
                  <c:v>40979.510416666664</c:v>
                </c:pt>
                <c:pt idx="478">
                  <c:v>40979.520833333336</c:v>
                </c:pt>
                <c:pt idx="479">
                  <c:v>40979.53125</c:v>
                </c:pt>
                <c:pt idx="480">
                  <c:v>40979.541666666657</c:v>
                </c:pt>
                <c:pt idx="481">
                  <c:v>40979.552083333336</c:v>
                </c:pt>
                <c:pt idx="482">
                  <c:v>40979.5625</c:v>
                </c:pt>
                <c:pt idx="483">
                  <c:v>40979.572916666664</c:v>
                </c:pt>
                <c:pt idx="484">
                  <c:v>40979.583333333336</c:v>
                </c:pt>
                <c:pt idx="485">
                  <c:v>40979.593749999993</c:v>
                </c:pt>
                <c:pt idx="486">
                  <c:v>40979.604166666657</c:v>
                </c:pt>
                <c:pt idx="487">
                  <c:v>40979.614583333336</c:v>
                </c:pt>
                <c:pt idx="488">
                  <c:v>40979.624999999993</c:v>
                </c:pt>
                <c:pt idx="489">
                  <c:v>40979.635416666657</c:v>
                </c:pt>
                <c:pt idx="490">
                  <c:v>40979.645833333336</c:v>
                </c:pt>
                <c:pt idx="491">
                  <c:v>40979.656250000007</c:v>
                </c:pt>
                <c:pt idx="492">
                  <c:v>40979.666666666657</c:v>
                </c:pt>
                <c:pt idx="493">
                  <c:v>40979.677083333328</c:v>
                </c:pt>
                <c:pt idx="494">
                  <c:v>40979.6875</c:v>
                </c:pt>
                <c:pt idx="495">
                  <c:v>40979.697916666657</c:v>
                </c:pt>
                <c:pt idx="496">
                  <c:v>40979.708333333336</c:v>
                </c:pt>
                <c:pt idx="497">
                  <c:v>40979.71875</c:v>
                </c:pt>
                <c:pt idx="498">
                  <c:v>40979.72916666665</c:v>
                </c:pt>
                <c:pt idx="499">
                  <c:v>40979.739583333328</c:v>
                </c:pt>
                <c:pt idx="500">
                  <c:v>40979.75</c:v>
                </c:pt>
                <c:pt idx="501">
                  <c:v>40979.760416666657</c:v>
                </c:pt>
                <c:pt idx="502">
                  <c:v>40979.770833333336</c:v>
                </c:pt>
                <c:pt idx="503">
                  <c:v>40979.78125</c:v>
                </c:pt>
                <c:pt idx="504">
                  <c:v>40979.79166666665</c:v>
                </c:pt>
                <c:pt idx="505">
                  <c:v>40979.802083333336</c:v>
                </c:pt>
                <c:pt idx="506">
                  <c:v>40979.812500000007</c:v>
                </c:pt>
                <c:pt idx="507">
                  <c:v>40979.822916666664</c:v>
                </c:pt>
                <c:pt idx="508">
                  <c:v>40979.833333333336</c:v>
                </c:pt>
                <c:pt idx="509">
                  <c:v>40979.84375</c:v>
                </c:pt>
                <c:pt idx="510">
                  <c:v>40979.854166666664</c:v>
                </c:pt>
                <c:pt idx="511">
                  <c:v>40979.864583333336</c:v>
                </c:pt>
                <c:pt idx="512">
                  <c:v>40979.875</c:v>
                </c:pt>
                <c:pt idx="513">
                  <c:v>40979.885416666664</c:v>
                </c:pt>
                <c:pt idx="514">
                  <c:v>40979.895833333336</c:v>
                </c:pt>
                <c:pt idx="515">
                  <c:v>40979.906250000007</c:v>
                </c:pt>
                <c:pt idx="516">
                  <c:v>40979.916666666664</c:v>
                </c:pt>
                <c:pt idx="517">
                  <c:v>40979.927083333328</c:v>
                </c:pt>
                <c:pt idx="518">
                  <c:v>40979.9375</c:v>
                </c:pt>
                <c:pt idx="519">
                  <c:v>40979.947916666664</c:v>
                </c:pt>
                <c:pt idx="520">
                  <c:v>40979.958333333343</c:v>
                </c:pt>
                <c:pt idx="521">
                  <c:v>40979.96875</c:v>
                </c:pt>
                <c:pt idx="522">
                  <c:v>40979.979166666657</c:v>
                </c:pt>
                <c:pt idx="523">
                  <c:v>40979.989583333336</c:v>
                </c:pt>
                <c:pt idx="524">
                  <c:v>40980</c:v>
                </c:pt>
                <c:pt idx="525">
                  <c:v>40980.010416666664</c:v>
                </c:pt>
                <c:pt idx="526">
                  <c:v>40980.020833333336</c:v>
                </c:pt>
                <c:pt idx="527">
                  <c:v>40980.03125</c:v>
                </c:pt>
                <c:pt idx="528">
                  <c:v>40980.041666666657</c:v>
                </c:pt>
                <c:pt idx="529">
                  <c:v>40980.052083333336</c:v>
                </c:pt>
                <c:pt idx="530">
                  <c:v>40980.0625</c:v>
                </c:pt>
                <c:pt idx="531">
                  <c:v>40980.072916666664</c:v>
                </c:pt>
                <c:pt idx="532">
                  <c:v>40980.083333333336</c:v>
                </c:pt>
                <c:pt idx="533">
                  <c:v>40980.093749999993</c:v>
                </c:pt>
                <c:pt idx="534">
                  <c:v>40980.104166666657</c:v>
                </c:pt>
                <c:pt idx="535">
                  <c:v>40980.114583333336</c:v>
                </c:pt>
                <c:pt idx="536">
                  <c:v>40980.124999999993</c:v>
                </c:pt>
                <c:pt idx="537">
                  <c:v>40980.135416666657</c:v>
                </c:pt>
                <c:pt idx="538">
                  <c:v>40980.145833333336</c:v>
                </c:pt>
                <c:pt idx="539">
                  <c:v>40980.156250000007</c:v>
                </c:pt>
                <c:pt idx="540">
                  <c:v>40980.166666666657</c:v>
                </c:pt>
                <c:pt idx="541">
                  <c:v>40980.177083333328</c:v>
                </c:pt>
                <c:pt idx="542">
                  <c:v>40980.1875</c:v>
                </c:pt>
                <c:pt idx="543">
                  <c:v>40980.197916666657</c:v>
                </c:pt>
                <c:pt idx="544">
                  <c:v>40980.208333333336</c:v>
                </c:pt>
                <c:pt idx="545">
                  <c:v>40980.21875</c:v>
                </c:pt>
                <c:pt idx="546">
                  <c:v>40980.22916666665</c:v>
                </c:pt>
                <c:pt idx="547">
                  <c:v>40980.239583333328</c:v>
                </c:pt>
                <c:pt idx="548">
                  <c:v>40980.25</c:v>
                </c:pt>
                <c:pt idx="549">
                  <c:v>40980.260416666657</c:v>
                </c:pt>
                <c:pt idx="550">
                  <c:v>40980.270833333336</c:v>
                </c:pt>
                <c:pt idx="551">
                  <c:v>40980.28125</c:v>
                </c:pt>
                <c:pt idx="552">
                  <c:v>40980.29166666665</c:v>
                </c:pt>
                <c:pt idx="553">
                  <c:v>40980.302083333336</c:v>
                </c:pt>
                <c:pt idx="554">
                  <c:v>40980.312500000007</c:v>
                </c:pt>
                <c:pt idx="555">
                  <c:v>40980.322916666664</c:v>
                </c:pt>
                <c:pt idx="556">
                  <c:v>40980.333333333336</c:v>
                </c:pt>
                <c:pt idx="557">
                  <c:v>40980.34375</c:v>
                </c:pt>
                <c:pt idx="558">
                  <c:v>40980.354166666664</c:v>
                </c:pt>
                <c:pt idx="559">
                  <c:v>40980.364583333336</c:v>
                </c:pt>
                <c:pt idx="560">
                  <c:v>40980.375</c:v>
                </c:pt>
                <c:pt idx="561">
                  <c:v>40980.385416666664</c:v>
                </c:pt>
                <c:pt idx="562">
                  <c:v>40980.395833333336</c:v>
                </c:pt>
                <c:pt idx="563">
                  <c:v>40980.406250000007</c:v>
                </c:pt>
                <c:pt idx="564">
                  <c:v>40980.416666666664</c:v>
                </c:pt>
                <c:pt idx="565">
                  <c:v>40980.427083333328</c:v>
                </c:pt>
                <c:pt idx="566">
                  <c:v>40980.4375</c:v>
                </c:pt>
                <c:pt idx="567">
                  <c:v>40980.447916666664</c:v>
                </c:pt>
                <c:pt idx="568">
                  <c:v>40980.458333333343</c:v>
                </c:pt>
                <c:pt idx="569">
                  <c:v>40980.46875</c:v>
                </c:pt>
                <c:pt idx="570">
                  <c:v>40980.479166666657</c:v>
                </c:pt>
                <c:pt idx="571">
                  <c:v>40980.489583333336</c:v>
                </c:pt>
                <c:pt idx="572">
                  <c:v>40980.5</c:v>
                </c:pt>
                <c:pt idx="573">
                  <c:v>40980.510416666664</c:v>
                </c:pt>
                <c:pt idx="574">
                  <c:v>40980.520833333336</c:v>
                </c:pt>
                <c:pt idx="575">
                  <c:v>40980.53125</c:v>
                </c:pt>
                <c:pt idx="576">
                  <c:v>40980.541666666657</c:v>
                </c:pt>
                <c:pt idx="577">
                  <c:v>40980.552083333336</c:v>
                </c:pt>
                <c:pt idx="578">
                  <c:v>40980.5625</c:v>
                </c:pt>
                <c:pt idx="579">
                  <c:v>40980.572916666664</c:v>
                </c:pt>
                <c:pt idx="580">
                  <c:v>40980.583333333336</c:v>
                </c:pt>
                <c:pt idx="581">
                  <c:v>40980.593749999993</c:v>
                </c:pt>
                <c:pt idx="582">
                  <c:v>40980.604166666657</c:v>
                </c:pt>
                <c:pt idx="583">
                  <c:v>40980.614583333336</c:v>
                </c:pt>
                <c:pt idx="584">
                  <c:v>40980.624999999993</c:v>
                </c:pt>
                <c:pt idx="585">
                  <c:v>40980.635416666657</c:v>
                </c:pt>
                <c:pt idx="586">
                  <c:v>40980.645833333336</c:v>
                </c:pt>
                <c:pt idx="587">
                  <c:v>40980.656250000007</c:v>
                </c:pt>
                <c:pt idx="588">
                  <c:v>40980.666666666657</c:v>
                </c:pt>
                <c:pt idx="589">
                  <c:v>40980.677083333328</c:v>
                </c:pt>
                <c:pt idx="590">
                  <c:v>40980.6875</c:v>
                </c:pt>
                <c:pt idx="591">
                  <c:v>40980.697916666657</c:v>
                </c:pt>
                <c:pt idx="592">
                  <c:v>40980.708333333336</c:v>
                </c:pt>
                <c:pt idx="593">
                  <c:v>40980.71875</c:v>
                </c:pt>
                <c:pt idx="594">
                  <c:v>40980.72916666665</c:v>
                </c:pt>
                <c:pt idx="595">
                  <c:v>40980.739583333328</c:v>
                </c:pt>
                <c:pt idx="596">
                  <c:v>40980.75</c:v>
                </c:pt>
                <c:pt idx="597">
                  <c:v>40980.760416666657</c:v>
                </c:pt>
                <c:pt idx="598">
                  <c:v>40980.770833333336</c:v>
                </c:pt>
                <c:pt idx="599">
                  <c:v>40980.78125</c:v>
                </c:pt>
                <c:pt idx="600">
                  <c:v>40980.79166666665</c:v>
                </c:pt>
                <c:pt idx="601">
                  <c:v>40980.802083333336</c:v>
                </c:pt>
                <c:pt idx="602">
                  <c:v>40980.812500000007</c:v>
                </c:pt>
                <c:pt idx="603">
                  <c:v>40980.822916666664</c:v>
                </c:pt>
                <c:pt idx="604">
                  <c:v>40980.833333333336</c:v>
                </c:pt>
                <c:pt idx="605">
                  <c:v>40980.84375</c:v>
                </c:pt>
                <c:pt idx="606">
                  <c:v>40980.854166666664</c:v>
                </c:pt>
                <c:pt idx="607">
                  <c:v>40980.864583333336</c:v>
                </c:pt>
                <c:pt idx="608">
                  <c:v>40980.875</c:v>
                </c:pt>
                <c:pt idx="609">
                  <c:v>40980.885416666664</c:v>
                </c:pt>
                <c:pt idx="610">
                  <c:v>40980.895833333336</c:v>
                </c:pt>
                <c:pt idx="611">
                  <c:v>40980.906250000007</c:v>
                </c:pt>
                <c:pt idx="612">
                  <c:v>40980.916666666664</c:v>
                </c:pt>
                <c:pt idx="613">
                  <c:v>40980.927083333328</c:v>
                </c:pt>
                <c:pt idx="614">
                  <c:v>40980.9375</c:v>
                </c:pt>
                <c:pt idx="615">
                  <c:v>40980.947916666664</c:v>
                </c:pt>
                <c:pt idx="616">
                  <c:v>40980.958333333343</c:v>
                </c:pt>
                <c:pt idx="617">
                  <c:v>40980.96875</c:v>
                </c:pt>
                <c:pt idx="618">
                  <c:v>40980.979166666657</c:v>
                </c:pt>
                <c:pt idx="619">
                  <c:v>40980.989583333336</c:v>
                </c:pt>
              </c:numCache>
            </c:numRef>
          </c:xVal>
          <c:yVal>
            <c:numRef>
              <c:f>Resume!$Q$4:$Q$623</c:f>
              <c:numCache>
                <c:formatCode>General</c:formatCode>
                <c:ptCount val="620"/>
                <c:pt idx="0">
                  <c:v>9.9</c:v>
                </c:pt>
                <c:pt idx="1">
                  <c:v>9.6</c:v>
                </c:pt>
                <c:pt idx="2">
                  <c:v>9.1</c:v>
                </c:pt>
                <c:pt idx="3">
                  <c:v>8.7000000000000011</c:v>
                </c:pt>
                <c:pt idx="4">
                  <c:v>8.5</c:v>
                </c:pt>
                <c:pt idx="5">
                  <c:v>8.5</c:v>
                </c:pt>
                <c:pt idx="6">
                  <c:v>8.3000000000000007</c:v>
                </c:pt>
                <c:pt idx="7">
                  <c:v>7.8</c:v>
                </c:pt>
                <c:pt idx="8">
                  <c:v>7.2</c:v>
                </c:pt>
                <c:pt idx="9">
                  <c:v>6.7</c:v>
                </c:pt>
                <c:pt idx="10">
                  <c:v>6.4</c:v>
                </c:pt>
                <c:pt idx="11">
                  <c:v>6.6</c:v>
                </c:pt>
                <c:pt idx="12">
                  <c:v>7</c:v>
                </c:pt>
                <c:pt idx="13">
                  <c:v>7.1</c:v>
                </c:pt>
                <c:pt idx="14">
                  <c:v>7.2</c:v>
                </c:pt>
                <c:pt idx="15">
                  <c:v>7.3</c:v>
                </c:pt>
                <c:pt idx="16">
                  <c:v>7.4</c:v>
                </c:pt>
                <c:pt idx="17">
                  <c:v>7.6</c:v>
                </c:pt>
                <c:pt idx="18">
                  <c:v>8.2000000000000011</c:v>
                </c:pt>
                <c:pt idx="19">
                  <c:v>8.9</c:v>
                </c:pt>
                <c:pt idx="20">
                  <c:v>9.2000000000000011</c:v>
                </c:pt>
                <c:pt idx="21">
                  <c:v>9.2000000000000011</c:v>
                </c:pt>
                <c:pt idx="22">
                  <c:v>9.5</c:v>
                </c:pt>
                <c:pt idx="23">
                  <c:v>9.2000000000000011</c:v>
                </c:pt>
                <c:pt idx="24">
                  <c:v>9.2000000000000011</c:v>
                </c:pt>
                <c:pt idx="25">
                  <c:v>9.2000000000000011</c:v>
                </c:pt>
                <c:pt idx="26">
                  <c:v>9.3000000000000007</c:v>
                </c:pt>
                <c:pt idx="27">
                  <c:v>9.3000000000000007</c:v>
                </c:pt>
                <c:pt idx="28">
                  <c:v>9.1</c:v>
                </c:pt>
                <c:pt idx="29">
                  <c:v>8.9</c:v>
                </c:pt>
                <c:pt idx="30">
                  <c:v>8.9</c:v>
                </c:pt>
                <c:pt idx="31">
                  <c:v>8.7000000000000011</c:v>
                </c:pt>
                <c:pt idx="32">
                  <c:v>8.8000000000000007</c:v>
                </c:pt>
                <c:pt idx="33">
                  <c:v>8.8000000000000007</c:v>
                </c:pt>
                <c:pt idx="34">
                  <c:v>8.6</c:v>
                </c:pt>
                <c:pt idx="35">
                  <c:v>8.6</c:v>
                </c:pt>
                <c:pt idx="36">
                  <c:v>8.7000000000000011</c:v>
                </c:pt>
                <c:pt idx="37">
                  <c:v>8.5</c:v>
                </c:pt>
                <c:pt idx="38">
                  <c:v>8.1</c:v>
                </c:pt>
                <c:pt idx="39">
                  <c:v>8</c:v>
                </c:pt>
                <c:pt idx="40">
                  <c:v>7.9</c:v>
                </c:pt>
                <c:pt idx="41">
                  <c:v>7.9</c:v>
                </c:pt>
                <c:pt idx="42">
                  <c:v>7.9</c:v>
                </c:pt>
                <c:pt idx="43">
                  <c:v>7.6</c:v>
                </c:pt>
                <c:pt idx="44">
                  <c:v>7.5</c:v>
                </c:pt>
                <c:pt idx="45">
                  <c:v>7.7</c:v>
                </c:pt>
                <c:pt idx="46">
                  <c:v>7.8</c:v>
                </c:pt>
                <c:pt idx="47">
                  <c:v>7.9</c:v>
                </c:pt>
                <c:pt idx="48">
                  <c:v>7.8</c:v>
                </c:pt>
                <c:pt idx="49">
                  <c:v>7.8</c:v>
                </c:pt>
                <c:pt idx="50">
                  <c:v>7.8</c:v>
                </c:pt>
                <c:pt idx="51">
                  <c:v>7.9</c:v>
                </c:pt>
                <c:pt idx="52">
                  <c:v>8</c:v>
                </c:pt>
                <c:pt idx="53">
                  <c:v>8.2000000000000011</c:v>
                </c:pt>
                <c:pt idx="54">
                  <c:v>8.3000000000000007</c:v>
                </c:pt>
                <c:pt idx="55">
                  <c:v>8.6</c:v>
                </c:pt>
                <c:pt idx="56">
                  <c:v>8.9</c:v>
                </c:pt>
                <c:pt idx="57">
                  <c:v>9.1</c:v>
                </c:pt>
                <c:pt idx="58">
                  <c:v>9.3000000000000007</c:v>
                </c:pt>
                <c:pt idx="59">
                  <c:v>9.5</c:v>
                </c:pt>
                <c:pt idx="60">
                  <c:v>9.5</c:v>
                </c:pt>
                <c:pt idx="61">
                  <c:v>9.6</c:v>
                </c:pt>
                <c:pt idx="62">
                  <c:v>9.7000000000000011</c:v>
                </c:pt>
                <c:pt idx="63">
                  <c:v>9.7000000000000011</c:v>
                </c:pt>
                <c:pt idx="64">
                  <c:v>9.8000000000000007</c:v>
                </c:pt>
                <c:pt idx="65">
                  <c:v>9.9</c:v>
                </c:pt>
                <c:pt idx="66">
                  <c:v>10.200000000000001</c:v>
                </c:pt>
                <c:pt idx="67">
                  <c:v>10.7</c:v>
                </c:pt>
                <c:pt idx="68">
                  <c:v>10.7</c:v>
                </c:pt>
                <c:pt idx="69">
                  <c:v>10.5</c:v>
                </c:pt>
                <c:pt idx="70">
                  <c:v>10.5</c:v>
                </c:pt>
                <c:pt idx="71">
                  <c:v>11</c:v>
                </c:pt>
                <c:pt idx="72">
                  <c:v>11.6</c:v>
                </c:pt>
                <c:pt idx="73">
                  <c:v>12.5</c:v>
                </c:pt>
                <c:pt idx="74">
                  <c:v>13.3</c:v>
                </c:pt>
                <c:pt idx="75">
                  <c:v>13.3</c:v>
                </c:pt>
                <c:pt idx="76">
                  <c:v>14.1</c:v>
                </c:pt>
                <c:pt idx="77">
                  <c:v>14.3</c:v>
                </c:pt>
                <c:pt idx="78">
                  <c:v>14.2</c:v>
                </c:pt>
                <c:pt idx="79">
                  <c:v>13.9</c:v>
                </c:pt>
                <c:pt idx="80">
                  <c:v>13.7</c:v>
                </c:pt>
                <c:pt idx="81">
                  <c:v>12.5</c:v>
                </c:pt>
                <c:pt idx="82">
                  <c:v>12</c:v>
                </c:pt>
                <c:pt idx="83">
                  <c:v>12</c:v>
                </c:pt>
                <c:pt idx="84">
                  <c:v>11.6</c:v>
                </c:pt>
                <c:pt idx="85">
                  <c:v>11</c:v>
                </c:pt>
                <c:pt idx="86">
                  <c:v>10.5</c:v>
                </c:pt>
                <c:pt idx="87">
                  <c:v>10.200000000000001</c:v>
                </c:pt>
                <c:pt idx="88">
                  <c:v>9.9</c:v>
                </c:pt>
                <c:pt idx="89">
                  <c:v>9.6</c:v>
                </c:pt>
                <c:pt idx="90">
                  <c:v>9.4</c:v>
                </c:pt>
                <c:pt idx="91">
                  <c:v>9.1</c:v>
                </c:pt>
                <c:pt idx="92">
                  <c:v>9</c:v>
                </c:pt>
                <c:pt idx="93">
                  <c:v>8.7000000000000011</c:v>
                </c:pt>
                <c:pt idx="94">
                  <c:v>8.5</c:v>
                </c:pt>
                <c:pt idx="95">
                  <c:v>8.3000000000000007</c:v>
                </c:pt>
                <c:pt idx="96">
                  <c:v>8.3000000000000007</c:v>
                </c:pt>
                <c:pt idx="97">
                  <c:v>8.3000000000000007</c:v>
                </c:pt>
                <c:pt idx="98">
                  <c:v>8.3000000000000007</c:v>
                </c:pt>
                <c:pt idx="99">
                  <c:v>8.3000000000000007</c:v>
                </c:pt>
                <c:pt idx="100">
                  <c:v>8.3000000000000007</c:v>
                </c:pt>
                <c:pt idx="101">
                  <c:v>8.3000000000000007</c:v>
                </c:pt>
                <c:pt idx="102">
                  <c:v>8.4</c:v>
                </c:pt>
                <c:pt idx="103">
                  <c:v>8.4</c:v>
                </c:pt>
                <c:pt idx="104">
                  <c:v>8.4</c:v>
                </c:pt>
                <c:pt idx="105">
                  <c:v>8.5</c:v>
                </c:pt>
                <c:pt idx="106">
                  <c:v>8.7000000000000011</c:v>
                </c:pt>
                <c:pt idx="107">
                  <c:v>8.7000000000000011</c:v>
                </c:pt>
                <c:pt idx="108">
                  <c:v>8.5</c:v>
                </c:pt>
                <c:pt idx="109">
                  <c:v>8.5</c:v>
                </c:pt>
                <c:pt idx="110">
                  <c:v>8.4</c:v>
                </c:pt>
                <c:pt idx="111">
                  <c:v>8.3000000000000007</c:v>
                </c:pt>
                <c:pt idx="112">
                  <c:v>8.3000000000000007</c:v>
                </c:pt>
                <c:pt idx="113">
                  <c:v>8.3000000000000007</c:v>
                </c:pt>
                <c:pt idx="114">
                  <c:v>8.6</c:v>
                </c:pt>
                <c:pt idx="115">
                  <c:v>8.9</c:v>
                </c:pt>
                <c:pt idx="116">
                  <c:v>9</c:v>
                </c:pt>
                <c:pt idx="117">
                  <c:v>9.1</c:v>
                </c:pt>
                <c:pt idx="118">
                  <c:v>9.5</c:v>
                </c:pt>
                <c:pt idx="119">
                  <c:v>9.9</c:v>
                </c:pt>
                <c:pt idx="120">
                  <c:v>9.7000000000000011</c:v>
                </c:pt>
                <c:pt idx="121">
                  <c:v>9.7000000000000011</c:v>
                </c:pt>
                <c:pt idx="122">
                  <c:v>9.3000000000000007</c:v>
                </c:pt>
                <c:pt idx="123">
                  <c:v>6.9</c:v>
                </c:pt>
                <c:pt idx="124">
                  <c:v>5.2</c:v>
                </c:pt>
                <c:pt idx="125">
                  <c:v>4.3</c:v>
                </c:pt>
                <c:pt idx="126">
                  <c:v>4.2</c:v>
                </c:pt>
                <c:pt idx="127">
                  <c:v>4.3</c:v>
                </c:pt>
                <c:pt idx="128">
                  <c:v>4.4000000000000004</c:v>
                </c:pt>
                <c:pt idx="129">
                  <c:v>4.3</c:v>
                </c:pt>
                <c:pt idx="130">
                  <c:v>4.5</c:v>
                </c:pt>
                <c:pt idx="131">
                  <c:v>4.5999999999999996</c:v>
                </c:pt>
                <c:pt idx="132">
                  <c:v>4.9000000000000004</c:v>
                </c:pt>
                <c:pt idx="133">
                  <c:v>5</c:v>
                </c:pt>
                <c:pt idx="134">
                  <c:v>4.8</c:v>
                </c:pt>
                <c:pt idx="135">
                  <c:v>4.8</c:v>
                </c:pt>
                <c:pt idx="136">
                  <c:v>4.5999999999999996</c:v>
                </c:pt>
                <c:pt idx="137">
                  <c:v>4.7</c:v>
                </c:pt>
                <c:pt idx="138">
                  <c:v>4.7</c:v>
                </c:pt>
                <c:pt idx="139">
                  <c:v>4.8</c:v>
                </c:pt>
                <c:pt idx="140">
                  <c:v>4.9000000000000004</c:v>
                </c:pt>
                <c:pt idx="141">
                  <c:v>4.9000000000000004</c:v>
                </c:pt>
                <c:pt idx="142">
                  <c:v>4.9000000000000004</c:v>
                </c:pt>
                <c:pt idx="143">
                  <c:v>4.7</c:v>
                </c:pt>
                <c:pt idx="144">
                  <c:v>4.5999999999999996</c:v>
                </c:pt>
                <c:pt idx="145">
                  <c:v>4.5</c:v>
                </c:pt>
                <c:pt idx="146">
                  <c:v>4.4000000000000004</c:v>
                </c:pt>
                <c:pt idx="147">
                  <c:v>4.4000000000000004</c:v>
                </c:pt>
                <c:pt idx="148">
                  <c:v>4.5999999999999996</c:v>
                </c:pt>
                <c:pt idx="149">
                  <c:v>4.5999999999999996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4.5999999999999996</c:v>
                </c:pt>
                <c:pt idx="154">
                  <c:v>4.7</c:v>
                </c:pt>
                <c:pt idx="155">
                  <c:v>4.7</c:v>
                </c:pt>
                <c:pt idx="156">
                  <c:v>4.8</c:v>
                </c:pt>
                <c:pt idx="157">
                  <c:v>4.8</c:v>
                </c:pt>
                <c:pt idx="158">
                  <c:v>4.8</c:v>
                </c:pt>
                <c:pt idx="159">
                  <c:v>5.2</c:v>
                </c:pt>
                <c:pt idx="160">
                  <c:v>5.8</c:v>
                </c:pt>
                <c:pt idx="161">
                  <c:v>6.2</c:v>
                </c:pt>
                <c:pt idx="162">
                  <c:v>6.6</c:v>
                </c:pt>
                <c:pt idx="163">
                  <c:v>7.3</c:v>
                </c:pt>
                <c:pt idx="164">
                  <c:v>7.6</c:v>
                </c:pt>
                <c:pt idx="165">
                  <c:v>8.1</c:v>
                </c:pt>
                <c:pt idx="166">
                  <c:v>8.6</c:v>
                </c:pt>
                <c:pt idx="167">
                  <c:v>9.1</c:v>
                </c:pt>
                <c:pt idx="168">
                  <c:v>9.5</c:v>
                </c:pt>
                <c:pt idx="169">
                  <c:v>9.8000000000000007</c:v>
                </c:pt>
                <c:pt idx="170">
                  <c:v>10</c:v>
                </c:pt>
                <c:pt idx="171">
                  <c:v>9.9</c:v>
                </c:pt>
                <c:pt idx="172">
                  <c:v>10</c:v>
                </c:pt>
                <c:pt idx="173">
                  <c:v>9.9</c:v>
                </c:pt>
                <c:pt idx="174">
                  <c:v>9.9</c:v>
                </c:pt>
                <c:pt idx="175">
                  <c:v>9.6</c:v>
                </c:pt>
                <c:pt idx="176">
                  <c:v>9.5</c:v>
                </c:pt>
                <c:pt idx="177">
                  <c:v>9.2000000000000011</c:v>
                </c:pt>
                <c:pt idx="178">
                  <c:v>9</c:v>
                </c:pt>
                <c:pt idx="179">
                  <c:v>8.8000000000000007</c:v>
                </c:pt>
                <c:pt idx="180">
                  <c:v>8.4</c:v>
                </c:pt>
                <c:pt idx="181">
                  <c:v>8.1</c:v>
                </c:pt>
                <c:pt idx="182">
                  <c:v>7.8</c:v>
                </c:pt>
                <c:pt idx="183">
                  <c:v>7.5</c:v>
                </c:pt>
                <c:pt idx="184">
                  <c:v>7.1</c:v>
                </c:pt>
                <c:pt idx="185">
                  <c:v>7</c:v>
                </c:pt>
                <c:pt idx="186">
                  <c:v>6.7</c:v>
                </c:pt>
                <c:pt idx="187">
                  <c:v>6.5</c:v>
                </c:pt>
                <c:pt idx="188">
                  <c:v>5.9</c:v>
                </c:pt>
                <c:pt idx="189">
                  <c:v>5.7</c:v>
                </c:pt>
                <c:pt idx="190">
                  <c:v>5.4</c:v>
                </c:pt>
                <c:pt idx="191">
                  <c:v>5.0999999999999996</c:v>
                </c:pt>
                <c:pt idx="192">
                  <c:v>4.9000000000000004</c:v>
                </c:pt>
                <c:pt idx="193">
                  <c:v>4.7</c:v>
                </c:pt>
                <c:pt idx="194">
                  <c:v>4.5999999999999996</c:v>
                </c:pt>
                <c:pt idx="195">
                  <c:v>4.5</c:v>
                </c:pt>
                <c:pt idx="196">
                  <c:v>4.4000000000000004</c:v>
                </c:pt>
                <c:pt idx="197">
                  <c:v>4.4000000000000004</c:v>
                </c:pt>
                <c:pt idx="198">
                  <c:v>4.5999999999999996</c:v>
                </c:pt>
                <c:pt idx="199">
                  <c:v>4.5999999999999996</c:v>
                </c:pt>
                <c:pt idx="200">
                  <c:v>4.5999999999999996</c:v>
                </c:pt>
                <c:pt idx="201">
                  <c:v>4.5999999999999996</c:v>
                </c:pt>
                <c:pt idx="202">
                  <c:v>4.4000000000000004</c:v>
                </c:pt>
                <c:pt idx="203">
                  <c:v>4.5</c:v>
                </c:pt>
                <c:pt idx="204">
                  <c:v>4</c:v>
                </c:pt>
                <c:pt idx="205">
                  <c:v>4.3</c:v>
                </c:pt>
                <c:pt idx="206">
                  <c:v>4.7</c:v>
                </c:pt>
                <c:pt idx="207">
                  <c:v>4.5999999999999996</c:v>
                </c:pt>
                <c:pt idx="208">
                  <c:v>4.5999999999999996</c:v>
                </c:pt>
                <c:pt idx="209">
                  <c:v>4.5999999999999996</c:v>
                </c:pt>
                <c:pt idx="210">
                  <c:v>4.4000000000000004</c:v>
                </c:pt>
                <c:pt idx="211">
                  <c:v>4.9000000000000004</c:v>
                </c:pt>
                <c:pt idx="212">
                  <c:v>5.3</c:v>
                </c:pt>
                <c:pt idx="213">
                  <c:v>5.7</c:v>
                </c:pt>
                <c:pt idx="214">
                  <c:v>5.9</c:v>
                </c:pt>
                <c:pt idx="215">
                  <c:v>5.8</c:v>
                </c:pt>
                <c:pt idx="216">
                  <c:v>6.5</c:v>
                </c:pt>
                <c:pt idx="217">
                  <c:v>7</c:v>
                </c:pt>
                <c:pt idx="218">
                  <c:v>7.5</c:v>
                </c:pt>
                <c:pt idx="219">
                  <c:v>7.4</c:v>
                </c:pt>
                <c:pt idx="220">
                  <c:v>7.6</c:v>
                </c:pt>
                <c:pt idx="221">
                  <c:v>7.7</c:v>
                </c:pt>
                <c:pt idx="222">
                  <c:v>7.4</c:v>
                </c:pt>
                <c:pt idx="223">
                  <c:v>7.6</c:v>
                </c:pt>
                <c:pt idx="224">
                  <c:v>8</c:v>
                </c:pt>
                <c:pt idx="225">
                  <c:v>8</c:v>
                </c:pt>
                <c:pt idx="226">
                  <c:v>8.2000000000000011</c:v>
                </c:pt>
                <c:pt idx="227">
                  <c:v>7.9</c:v>
                </c:pt>
                <c:pt idx="228">
                  <c:v>7.8</c:v>
                </c:pt>
                <c:pt idx="229">
                  <c:v>7.6</c:v>
                </c:pt>
                <c:pt idx="230">
                  <c:v>7.5</c:v>
                </c:pt>
                <c:pt idx="231">
                  <c:v>7.2</c:v>
                </c:pt>
                <c:pt idx="232">
                  <c:v>6.8</c:v>
                </c:pt>
                <c:pt idx="233">
                  <c:v>6.6</c:v>
                </c:pt>
                <c:pt idx="234">
                  <c:v>6.4</c:v>
                </c:pt>
                <c:pt idx="235">
                  <c:v>6.3</c:v>
                </c:pt>
                <c:pt idx="236">
                  <c:v>6.4</c:v>
                </c:pt>
                <c:pt idx="237">
                  <c:v>6.5</c:v>
                </c:pt>
                <c:pt idx="238">
                  <c:v>6.4</c:v>
                </c:pt>
                <c:pt idx="239">
                  <c:v>6.5</c:v>
                </c:pt>
                <c:pt idx="240">
                  <c:v>6.6</c:v>
                </c:pt>
                <c:pt idx="241">
                  <c:v>6.6</c:v>
                </c:pt>
                <c:pt idx="242">
                  <c:v>6.5</c:v>
                </c:pt>
                <c:pt idx="243">
                  <c:v>6.5</c:v>
                </c:pt>
                <c:pt idx="244">
                  <c:v>6.7</c:v>
                </c:pt>
                <c:pt idx="245">
                  <c:v>6.7</c:v>
                </c:pt>
                <c:pt idx="246">
                  <c:v>6.8</c:v>
                </c:pt>
                <c:pt idx="247">
                  <c:v>7</c:v>
                </c:pt>
                <c:pt idx="248">
                  <c:v>7.1</c:v>
                </c:pt>
                <c:pt idx="249">
                  <c:v>7.1</c:v>
                </c:pt>
                <c:pt idx="250">
                  <c:v>7.2</c:v>
                </c:pt>
                <c:pt idx="251">
                  <c:v>7.3</c:v>
                </c:pt>
                <c:pt idx="252">
                  <c:v>7.6</c:v>
                </c:pt>
                <c:pt idx="253">
                  <c:v>8</c:v>
                </c:pt>
                <c:pt idx="254">
                  <c:v>7.9</c:v>
                </c:pt>
                <c:pt idx="255">
                  <c:v>8.2000000000000011</c:v>
                </c:pt>
                <c:pt idx="256">
                  <c:v>8.4</c:v>
                </c:pt>
                <c:pt idx="257">
                  <c:v>8.6</c:v>
                </c:pt>
                <c:pt idx="258">
                  <c:v>8.6</c:v>
                </c:pt>
                <c:pt idx="259">
                  <c:v>8.7000000000000011</c:v>
                </c:pt>
                <c:pt idx="260">
                  <c:v>8.7000000000000011</c:v>
                </c:pt>
                <c:pt idx="261">
                  <c:v>8.9</c:v>
                </c:pt>
                <c:pt idx="262">
                  <c:v>9.4</c:v>
                </c:pt>
                <c:pt idx="263">
                  <c:v>9.7000000000000011</c:v>
                </c:pt>
                <c:pt idx="264">
                  <c:v>10.5</c:v>
                </c:pt>
                <c:pt idx="265">
                  <c:v>11.3</c:v>
                </c:pt>
                <c:pt idx="266">
                  <c:v>11.6</c:v>
                </c:pt>
                <c:pt idx="267">
                  <c:v>10.8</c:v>
                </c:pt>
                <c:pt idx="268">
                  <c:v>9.2000000000000011</c:v>
                </c:pt>
                <c:pt idx="269">
                  <c:v>9.9</c:v>
                </c:pt>
                <c:pt idx="270">
                  <c:v>10.7</c:v>
                </c:pt>
                <c:pt idx="271">
                  <c:v>11.1</c:v>
                </c:pt>
                <c:pt idx="272">
                  <c:v>10.6</c:v>
                </c:pt>
                <c:pt idx="273">
                  <c:v>9.9</c:v>
                </c:pt>
                <c:pt idx="274">
                  <c:v>9.8000000000000007</c:v>
                </c:pt>
                <c:pt idx="275">
                  <c:v>9.5</c:v>
                </c:pt>
                <c:pt idx="276">
                  <c:v>8.9</c:v>
                </c:pt>
                <c:pt idx="277">
                  <c:v>8.3000000000000007</c:v>
                </c:pt>
                <c:pt idx="278">
                  <c:v>8</c:v>
                </c:pt>
                <c:pt idx="279">
                  <c:v>7.8</c:v>
                </c:pt>
                <c:pt idx="280">
                  <c:v>7.5</c:v>
                </c:pt>
                <c:pt idx="281">
                  <c:v>7.1</c:v>
                </c:pt>
                <c:pt idx="282">
                  <c:v>6.8</c:v>
                </c:pt>
                <c:pt idx="283">
                  <c:v>6.7</c:v>
                </c:pt>
                <c:pt idx="284">
                  <c:v>6.5</c:v>
                </c:pt>
                <c:pt idx="285">
                  <c:v>6.3</c:v>
                </c:pt>
                <c:pt idx="286">
                  <c:v>6</c:v>
                </c:pt>
                <c:pt idx="287">
                  <c:v>5.8</c:v>
                </c:pt>
                <c:pt idx="288">
                  <c:v>5.7</c:v>
                </c:pt>
                <c:pt idx="289">
                  <c:v>5.6</c:v>
                </c:pt>
                <c:pt idx="290">
                  <c:v>5.5</c:v>
                </c:pt>
                <c:pt idx="291">
                  <c:v>5.4</c:v>
                </c:pt>
                <c:pt idx="292">
                  <c:v>5.3</c:v>
                </c:pt>
                <c:pt idx="293">
                  <c:v>5.2</c:v>
                </c:pt>
                <c:pt idx="294">
                  <c:v>5.0999999999999996</c:v>
                </c:pt>
                <c:pt idx="295">
                  <c:v>5.2</c:v>
                </c:pt>
                <c:pt idx="296">
                  <c:v>5</c:v>
                </c:pt>
                <c:pt idx="297">
                  <c:v>5</c:v>
                </c:pt>
                <c:pt idx="298">
                  <c:v>5</c:v>
                </c:pt>
                <c:pt idx="299">
                  <c:v>4.8</c:v>
                </c:pt>
                <c:pt idx="300">
                  <c:v>4.5999999999999996</c:v>
                </c:pt>
                <c:pt idx="301">
                  <c:v>4.5</c:v>
                </c:pt>
                <c:pt idx="302">
                  <c:v>4.5999999999999996</c:v>
                </c:pt>
                <c:pt idx="303">
                  <c:v>4.9000000000000004</c:v>
                </c:pt>
                <c:pt idx="304">
                  <c:v>5.3</c:v>
                </c:pt>
                <c:pt idx="305">
                  <c:v>6.2</c:v>
                </c:pt>
                <c:pt idx="306">
                  <c:v>6.9</c:v>
                </c:pt>
                <c:pt idx="307">
                  <c:v>7.9</c:v>
                </c:pt>
                <c:pt idx="308">
                  <c:v>9.1</c:v>
                </c:pt>
                <c:pt idx="309">
                  <c:v>9.7000000000000011</c:v>
                </c:pt>
                <c:pt idx="310">
                  <c:v>10.200000000000001</c:v>
                </c:pt>
                <c:pt idx="311">
                  <c:v>10.8</c:v>
                </c:pt>
                <c:pt idx="312">
                  <c:v>11.3</c:v>
                </c:pt>
                <c:pt idx="313">
                  <c:v>11.7</c:v>
                </c:pt>
                <c:pt idx="314">
                  <c:v>12.1</c:v>
                </c:pt>
                <c:pt idx="315">
                  <c:v>12</c:v>
                </c:pt>
                <c:pt idx="316">
                  <c:v>12</c:v>
                </c:pt>
                <c:pt idx="317">
                  <c:v>12.1</c:v>
                </c:pt>
                <c:pt idx="318">
                  <c:v>11.7</c:v>
                </c:pt>
                <c:pt idx="319">
                  <c:v>11.8</c:v>
                </c:pt>
                <c:pt idx="320">
                  <c:v>11.8</c:v>
                </c:pt>
                <c:pt idx="321">
                  <c:v>11.7</c:v>
                </c:pt>
                <c:pt idx="322">
                  <c:v>11.5</c:v>
                </c:pt>
                <c:pt idx="323">
                  <c:v>11.4</c:v>
                </c:pt>
                <c:pt idx="324">
                  <c:v>11.4</c:v>
                </c:pt>
                <c:pt idx="325">
                  <c:v>11.3</c:v>
                </c:pt>
                <c:pt idx="326">
                  <c:v>11.1</c:v>
                </c:pt>
                <c:pt idx="327">
                  <c:v>11</c:v>
                </c:pt>
                <c:pt idx="328">
                  <c:v>10.8</c:v>
                </c:pt>
                <c:pt idx="329">
                  <c:v>10.5</c:v>
                </c:pt>
                <c:pt idx="330">
                  <c:v>10.200000000000001</c:v>
                </c:pt>
                <c:pt idx="331">
                  <c:v>9.8000000000000007</c:v>
                </c:pt>
                <c:pt idx="332">
                  <c:v>9.5</c:v>
                </c:pt>
                <c:pt idx="333">
                  <c:v>9.2000000000000011</c:v>
                </c:pt>
                <c:pt idx="334">
                  <c:v>9</c:v>
                </c:pt>
                <c:pt idx="335">
                  <c:v>8.9</c:v>
                </c:pt>
                <c:pt idx="336">
                  <c:v>8.6</c:v>
                </c:pt>
                <c:pt idx="337">
                  <c:v>8.4</c:v>
                </c:pt>
                <c:pt idx="338">
                  <c:v>8.2000000000000011</c:v>
                </c:pt>
                <c:pt idx="339">
                  <c:v>8.1</c:v>
                </c:pt>
                <c:pt idx="340">
                  <c:v>8</c:v>
                </c:pt>
                <c:pt idx="341">
                  <c:v>8</c:v>
                </c:pt>
                <c:pt idx="342">
                  <c:v>7.9</c:v>
                </c:pt>
                <c:pt idx="343">
                  <c:v>7.9</c:v>
                </c:pt>
                <c:pt idx="344">
                  <c:v>7.9</c:v>
                </c:pt>
                <c:pt idx="345">
                  <c:v>7.9</c:v>
                </c:pt>
                <c:pt idx="346">
                  <c:v>8.1</c:v>
                </c:pt>
                <c:pt idx="347">
                  <c:v>8.4</c:v>
                </c:pt>
                <c:pt idx="348">
                  <c:v>8.7000000000000011</c:v>
                </c:pt>
                <c:pt idx="349">
                  <c:v>8.9</c:v>
                </c:pt>
                <c:pt idx="350">
                  <c:v>9.2000000000000011</c:v>
                </c:pt>
                <c:pt idx="351">
                  <c:v>9.4</c:v>
                </c:pt>
                <c:pt idx="352">
                  <c:v>9.7000000000000011</c:v>
                </c:pt>
                <c:pt idx="353">
                  <c:v>9.9</c:v>
                </c:pt>
                <c:pt idx="354">
                  <c:v>9.9</c:v>
                </c:pt>
                <c:pt idx="355">
                  <c:v>10.200000000000001</c:v>
                </c:pt>
                <c:pt idx="356">
                  <c:v>10.5</c:v>
                </c:pt>
                <c:pt idx="357">
                  <c:v>10.9</c:v>
                </c:pt>
                <c:pt idx="358">
                  <c:v>11.2</c:v>
                </c:pt>
                <c:pt idx="359">
                  <c:v>11.6</c:v>
                </c:pt>
                <c:pt idx="360">
                  <c:v>12.1</c:v>
                </c:pt>
                <c:pt idx="361">
                  <c:v>12</c:v>
                </c:pt>
                <c:pt idx="362">
                  <c:v>12.1</c:v>
                </c:pt>
                <c:pt idx="363">
                  <c:v>11.9</c:v>
                </c:pt>
                <c:pt idx="364">
                  <c:v>11.9</c:v>
                </c:pt>
                <c:pt idx="365">
                  <c:v>12.2</c:v>
                </c:pt>
                <c:pt idx="366">
                  <c:v>12</c:v>
                </c:pt>
                <c:pt idx="367">
                  <c:v>12.1</c:v>
                </c:pt>
                <c:pt idx="368">
                  <c:v>12</c:v>
                </c:pt>
                <c:pt idx="369">
                  <c:v>11.9</c:v>
                </c:pt>
                <c:pt idx="370">
                  <c:v>11.8</c:v>
                </c:pt>
                <c:pt idx="371">
                  <c:v>11.7</c:v>
                </c:pt>
                <c:pt idx="372">
                  <c:v>11.8</c:v>
                </c:pt>
                <c:pt idx="373">
                  <c:v>11.8</c:v>
                </c:pt>
                <c:pt idx="374">
                  <c:v>11.7</c:v>
                </c:pt>
                <c:pt idx="375">
                  <c:v>11.7</c:v>
                </c:pt>
                <c:pt idx="376">
                  <c:v>11.7</c:v>
                </c:pt>
                <c:pt idx="377">
                  <c:v>11.5</c:v>
                </c:pt>
                <c:pt idx="378">
                  <c:v>11.3</c:v>
                </c:pt>
                <c:pt idx="379">
                  <c:v>11.3</c:v>
                </c:pt>
                <c:pt idx="380">
                  <c:v>11.3</c:v>
                </c:pt>
                <c:pt idx="381">
                  <c:v>11.1</c:v>
                </c:pt>
                <c:pt idx="382">
                  <c:v>11</c:v>
                </c:pt>
                <c:pt idx="383">
                  <c:v>10.8</c:v>
                </c:pt>
                <c:pt idx="384">
                  <c:v>10.8</c:v>
                </c:pt>
                <c:pt idx="385">
                  <c:v>10.6</c:v>
                </c:pt>
                <c:pt idx="386">
                  <c:v>10.6</c:v>
                </c:pt>
                <c:pt idx="387">
                  <c:v>10.5</c:v>
                </c:pt>
                <c:pt idx="388">
                  <c:v>10.5</c:v>
                </c:pt>
                <c:pt idx="389">
                  <c:v>10.4</c:v>
                </c:pt>
                <c:pt idx="390">
                  <c:v>10.4</c:v>
                </c:pt>
                <c:pt idx="391">
                  <c:v>10.3</c:v>
                </c:pt>
                <c:pt idx="392">
                  <c:v>10.3</c:v>
                </c:pt>
                <c:pt idx="393">
                  <c:v>10.200000000000001</c:v>
                </c:pt>
                <c:pt idx="394">
                  <c:v>10</c:v>
                </c:pt>
                <c:pt idx="395">
                  <c:v>9.8000000000000007</c:v>
                </c:pt>
                <c:pt idx="396">
                  <c:v>9.7000000000000011</c:v>
                </c:pt>
                <c:pt idx="397">
                  <c:v>9.7000000000000011</c:v>
                </c:pt>
                <c:pt idx="398">
                  <c:v>9.7000000000000011</c:v>
                </c:pt>
                <c:pt idx="399">
                  <c:v>9.6</c:v>
                </c:pt>
                <c:pt idx="400">
                  <c:v>9.6</c:v>
                </c:pt>
                <c:pt idx="401">
                  <c:v>10</c:v>
                </c:pt>
                <c:pt idx="402">
                  <c:v>10.200000000000001</c:v>
                </c:pt>
                <c:pt idx="403">
                  <c:v>10.5</c:v>
                </c:pt>
                <c:pt idx="404">
                  <c:v>10.9</c:v>
                </c:pt>
                <c:pt idx="405">
                  <c:v>11.3</c:v>
                </c:pt>
                <c:pt idx="406">
                  <c:v>11.9</c:v>
                </c:pt>
                <c:pt idx="407">
                  <c:v>12.5</c:v>
                </c:pt>
                <c:pt idx="408">
                  <c:v>13</c:v>
                </c:pt>
                <c:pt idx="409">
                  <c:v>13.9</c:v>
                </c:pt>
                <c:pt idx="410">
                  <c:v>14.7</c:v>
                </c:pt>
                <c:pt idx="411">
                  <c:v>15</c:v>
                </c:pt>
                <c:pt idx="412">
                  <c:v>15.2</c:v>
                </c:pt>
                <c:pt idx="413">
                  <c:v>15.4</c:v>
                </c:pt>
                <c:pt idx="414">
                  <c:v>15.7</c:v>
                </c:pt>
                <c:pt idx="415">
                  <c:v>15.5</c:v>
                </c:pt>
                <c:pt idx="416">
                  <c:v>15.4</c:v>
                </c:pt>
                <c:pt idx="417">
                  <c:v>15.4</c:v>
                </c:pt>
                <c:pt idx="418">
                  <c:v>15.4</c:v>
                </c:pt>
                <c:pt idx="419">
                  <c:v>15.2</c:v>
                </c:pt>
                <c:pt idx="420">
                  <c:v>15.1</c:v>
                </c:pt>
                <c:pt idx="421">
                  <c:v>14.9</c:v>
                </c:pt>
                <c:pt idx="422">
                  <c:v>14.6</c:v>
                </c:pt>
                <c:pt idx="423">
                  <c:v>14.1</c:v>
                </c:pt>
                <c:pt idx="424">
                  <c:v>13.6</c:v>
                </c:pt>
                <c:pt idx="425">
                  <c:v>13</c:v>
                </c:pt>
                <c:pt idx="426">
                  <c:v>12.7</c:v>
                </c:pt>
                <c:pt idx="427">
                  <c:v>12.4</c:v>
                </c:pt>
                <c:pt idx="428">
                  <c:v>12.1</c:v>
                </c:pt>
                <c:pt idx="429">
                  <c:v>11.8</c:v>
                </c:pt>
                <c:pt idx="430">
                  <c:v>11.6</c:v>
                </c:pt>
                <c:pt idx="431">
                  <c:v>11.3</c:v>
                </c:pt>
                <c:pt idx="432">
                  <c:v>11.1</c:v>
                </c:pt>
                <c:pt idx="433">
                  <c:v>10.9</c:v>
                </c:pt>
                <c:pt idx="434">
                  <c:v>10.6</c:v>
                </c:pt>
                <c:pt idx="435">
                  <c:v>10.4</c:v>
                </c:pt>
                <c:pt idx="436">
                  <c:v>10.200000000000001</c:v>
                </c:pt>
                <c:pt idx="437">
                  <c:v>10.200000000000001</c:v>
                </c:pt>
                <c:pt idx="438">
                  <c:v>10.1</c:v>
                </c:pt>
                <c:pt idx="439">
                  <c:v>10</c:v>
                </c:pt>
                <c:pt idx="440">
                  <c:v>9.9</c:v>
                </c:pt>
                <c:pt idx="441">
                  <c:v>9.9</c:v>
                </c:pt>
                <c:pt idx="442">
                  <c:v>9.8000000000000007</c:v>
                </c:pt>
                <c:pt idx="443">
                  <c:v>9.7000000000000011</c:v>
                </c:pt>
                <c:pt idx="444">
                  <c:v>9.7000000000000011</c:v>
                </c:pt>
                <c:pt idx="445">
                  <c:v>9.7000000000000011</c:v>
                </c:pt>
                <c:pt idx="446">
                  <c:v>9.6</c:v>
                </c:pt>
                <c:pt idx="447">
                  <c:v>9.6</c:v>
                </c:pt>
                <c:pt idx="448">
                  <c:v>9.4</c:v>
                </c:pt>
                <c:pt idx="449">
                  <c:v>9.4</c:v>
                </c:pt>
                <c:pt idx="450">
                  <c:v>9.3000000000000007</c:v>
                </c:pt>
                <c:pt idx="451">
                  <c:v>9.2000000000000011</c:v>
                </c:pt>
                <c:pt idx="452">
                  <c:v>9.1</c:v>
                </c:pt>
                <c:pt idx="453">
                  <c:v>9.1</c:v>
                </c:pt>
                <c:pt idx="454">
                  <c:v>9</c:v>
                </c:pt>
                <c:pt idx="455">
                  <c:v>8.9</c:v>
                </c:pt>
                <c:pt idx="456">
                  <c:v>8.8000000000000007</c:v>
                </c:pt>
                <c:pt idx="457">
                  <c:v>8.9</c:v>
                </c:pt>
                <c:pt idx="458">
                  <c:v>9</c:v>
                </c:pt>
                <c:pt idx="459">
                  <c:v>9</c:v>
                </c:pt>
                <c:pt idx="460">
                  <c:v>8.9</c:v>
                </c:pt>
                <c:pt idx="461">
                  <c:v>9.2000000000000011</c:v>
                </c:pt>
                <c:pt idx="462">
                  <c:v>9.4</c:v>
                </c:pt>
                <c:pt idx="463">
                  <c:v>9.6</c:v>
                </c:pt>
                <c:pt idx="464">
                  <c:v>10.200000000000001</c:v>
                </c:pt>
                <c:pt idx="465">
                  <c:v>10.4</c:v>
                </c:pt>
                <c:pt idx="466">
                  <c:v>10.6</c:v>
                </c:pt>
                <c:pt idx="467">
                  <c:v>10.9</c:v>
                </c:pt>
                <c:pt idx="468">
                  <c:v>11.3</c:v>
                </c:pt>
                <c:pt idx="469">
                  <c:v>11.4</c:v>
                </c:pt>
                <c:pt idx="470">
                  <c:v>11.1</c:v>
                </c:pt>
                <c:pt idx="471">
                  <c:v>11.9</c:v>
                </c:pt>
                <c:pt idx="472">
                  <c:v>11.7</c:v>
                </c:pt>
                <c:pt idx="473">
                  <c:v>12.1</c:v>
                </c:pt>
                <c:pt idx="474">
                  <c:v>12.3</c:v>
                </c:pt>
                <c:pt idx="475">
                  <c:v>12.6</c:v>
                </c:pt>
                <c:pt idx="476">
                  <c:v>13.6</c:v>
                </c:pt>
                <c:pt idx="477">
                  <c:v>12.9</c:v>
                </c:pt>
                <c:pt idx="478">
                  <c:v>13.1</c:v>
                </c:pt>
                <c:pt idx="479">
                  <c:v>13.7</c:v>
                </c:pt>
                <c:pt idx="480">
                  <c:v>13.4</c:v>
                </c:pt>
                <c:pt idx="481">
                  <c:v>13.6</c:v>
                </c:pt>
                <c:pt idx="482">
                  <c:v>14.3</c:v>
                </c:pt>
                <c:pt idx="483">
                  <c:v>14.3</c:v>
                </c:pt>
                <c:pt idx="484">
                  <c:v>14.6</c:v>
                </c:pt>
                <c:pt idx="485">
                  <c:v>14.8</c:v>
                </c:pt>
                <c:pt idx="486">
                  <c:v>15.3</c:v>
                </c:pt>
                <c:pt idx="487">
                  <c:v>14.7</c:v>
                </c:pt>
                <c:pt idx="488">
                  <c:v>14.8</c:v>
                </c:pt>
                <c:pt idx="489">
                  <c:v>15.2</c:v>
                </c:pt>
                <c:pt idx="490">
                  <c:v>15.1</c:v>
                </c:pt>
                <c:pt idx="491">
                  <c:v>15.1</c:v>
                </c:pt>
                <c:pt idx="492">
                  <c:v>15.3</c:v>
                </c:pt>
                <c:pt idx="493">
                  <c:v>15.4</c:v>
                </c:pt>
                <c:pt idx="494">
                  <c:v>15.4</c:v>
                </c:pt>
                <c:pt idx="495">
                  <c:v>15.4</c:v>
                </c:pt>
                <c:pt idx="496">
                  <c:v>15.4</c:v>
                </c:pt>
                <c:pt idx="497">
                  <c:v>15.4</c:v>
                </c:pt>
                <c:pt idx="498">
                  <c:v>15.3</c:v>
                </c:pt>
                <c:pt idx="499">
                  <c:v>15.2</c:v>
                </c:pt>
                <c:pt idx="500">
                  <c:v>15.1</c:v>
                </c:pt>
                <c:pt idx="501">
                  <c:v>14.9</c:v>
                </c:pt>
                <c:pt idx="502">
                  <c:v>14.6</c:v>
                </c:pt>
                <c:pt idx="503">
                  <c:v>14.3</c:v>
                </c:pt>
                <c:pt idx="504">
                  <c:v>14.3</c:v>
                </c:pt>
                <c:pt idx="505">
                  <c:v>14.1</c:v>
                </c:pt>
                <c:pt idx="506">
                  <c:v>14.2</c:v>
                </c:pt>
                <c:pt idx="507">
                  <c:v>14.1</c:v>
                </c:pt>
                <c:pt idx="508">
                  <c:v>13.8</c:v>
                </c:pt>
                <c:pt idx="509">
                  <c:v>13.7</c:v>
                </c:pt>
                <c:pt idx="510">
                  <c:v>13.5</c:v>
                </c:pt>
                <c:pt idx="511">
                  <c:v>13.3</c:v>
                </c:pt>
                <c:pt idx="512">
                  <c:v>13.2</c:v>
                </c:pt>
                <c:pt idx="513">
                  <c:v>13.4</c:v>
                </c:pt>
                <c:pt idx="514">
                  <c:v>13.2</c:v>
                </c:pt>
                <c:pt idx="515">
                  <c:v>13.1</c:v>
                </c:pt>
                <c:pt idx="516">
                  <c:v>13.1</c:v>
                </c:pt>
                <c:pt idx="517">
                  <c:v>12.9</c:v>
                </c:pt>
                <c:pt idx="518">
                  <c:v>12.7</c:v>
                </c:pt>
                <c:pt idx="519">
                  <c:v>12.5</c:v>
                </c:pt>
                <c:pt idx="520">
                  <c:v>12.4</c:v>
                </c:pt>
                <c:pt idx="521">
                  <c:v>12.2</c:v>
                </c:pt>
                <c:pt idx="522">
                  <c:v>11.9</c:v>
                </c:pt>
                <c:pt idx="523">
                  <c:v>11.7</c:v>
                </c:pt>
                <c:pt idx="524">
                  <c:v>11.4</c:v>
                </c:pt>
                <c:pt idx="525">
                  <c:v>11.4</c:v>
                </c:pt>
                <c:pt idx="526">
                  <c:v>11.3</c:v>
                </c:pt>
                <c:pt idx="527">
                  <c:v>11.2</c:v>
                </c:pt>
                <c:pt idx="528">
                  <c:v>11</c:v>
                </c:pt>
                <c:pt idx="529">
                  <c:v>10.9</c:v>
                </c:pt>
                <c:pt idx="530">
                  <c:v>10.8</c:v>
                </c:pt>
                <c:pt idx="531">
                  <c:v>10.6</c:v>
                </c:pt>
                <c:pt idx="532">
                  <c:v>10.4</c:v>
                </c:pt>
                <c:pt idx="533">
                  <c:v>10.3</c:v>
                </c:pt>
                <c:pt idx="534">
                  <c:v>10.3</c:v>
                </c:pt>
                <c:pt idx="535">
                  <c:v>10.200000000000001</c:v>
                </c:pt>
                <c:pt idx="536">
                  <c:v>10.1</c:v>
                </c:pt>
                <c:pt idx="537">
                  <c:v>9.9</c:v>
                </c:pt>
                <c:pt idx="538">
                  <c:v>9.6</c:v>
                </c:pt>
                <c:pt idx="539">
                  <c:v>9.5</c:v>
                </c:pt>
                <c:pt idx="540">
                  <c:v>9.3000000000000007</c:v>
                </c:pt>
                <c:pt idx="541">
                  <c:v>9.2000000000000011</c:v>
                </c:pt>
                <c:pt idx="542">
                  <c:v>9.2000000000000011</c:v>
                </c:pt>
                <c:pt idx="543">
                  <c:v>9.1</c:v>
                </c:pt>
                <c:pt idx="544">
                  <c:v>8.9</c:v>
                </c:pt>
                <c:pt idx="545">
                  <c:v>8.8000000000000007</c:v>
                </c:pt>
                <c:pt idx="546">
                  <c:v>8.7000000000000011</c:v>
                </c:pt>
                <c:pt idx="547">
                  <c:v>8.7000000000000011</c:v>
                </c:pt>
                <c:pt idx="548">
                  <c:v>8.7000000000000011</c:v>
                </c:pt>
                <c:pt idx="549">
                  <c:v>8.6</c:v>
                </c:pt>
                <c:pt idx="550">
                  <c:v>8.4</c:v>
                </c:pt>
                <c:pt idx="551">
                  <c:v>8.2000000000000011</c:v>
                </c:pt>
                <c:pt idx="552">
                  <c:v>8.1</c:v>
                </c:pt>
                <c:pt idx="553">
                  <c:v>7.9</c:v>
                </c:pt>
                <c:pt idx="554">
                  <c:v>8.8000000000000007</c:v>
                </c:pt>
                <c:pt idx="555">
                  <c:v>9.2000000000000011</c:v>
                </c:pt>
                <c:pt idx="556">
                  <c:v>9.7000000000000011</c:v>
                </c:pt>
                <c:pt idx="557">
                  <c:v>8.8000000000000007</c:v>
                </c:pt>
                <c:pt idx="558">
                  <c:v>8.6</c:v>
                </c:pt>
                <c:pt idx="559">
                  <c:v>8.3000000000000007</c:v>
                </c:pt>
                <c:pt idx="560">
                  <c:v>7.9</c:v>
                </c:pt>
                <c:pt idx="561">
                  <c:v>7.7</c:v>
                </c:pt>
                <c:pt idx="562">
                  <c:v>7.5</c:v>
                </c:pt>
                <c:pt idx="563">
                  <c:v>7.8</c:v>
                </c:pt>
                <c:pt idx="564">
                  <c:v>7.9</c:v>
                </c:pt>
                <c:pt idx="565">
                  <c:v>8.8000000000000007</c:v>
                </c:pt>
                <c:pt idx="566">
                  <c:v>8.4</c:v>
                </c:pt>
                <c:pt idx="567">
                  <c:v>8.8000000000000007</c:v>
                </c:pt>
                <c:pt idx="568">
                  <c:v>8.8000000000000007</c:v>
                </c:pt>
                <c:pt idx="569">
                  <c:v>8.8000000000000007</c:v>
                </c:pt>
                <c:pt idx="570">
                  <c:v>9.4</c:v>
                </c:pt>
                <c:pt idx="571">
                  <c:v>10.200000000000001</c:v>
                </c:pt>
                <c:pt idx="572">
                  <c:v>10.7</c:v>
                </c:pt>
                <c:pt idx="573">
                  <c:v>10.5</c:v>
                </c:pt>
                <c:pt idx="574">
                  <c:v>11.6</c:v>
                </c:pt>
                <c:pt idx="575">
                  <c:v>11.2</c:v>
                </c:pt>
                <c:pt idx="576">
                  <c:v>11.1</c:v>
                </c:pt>
                <c:pt idx="577">
                  <c:v>11.3</c:v>
                </c:pt>
                <c:pt idx="578">
                  <c:v>11.5</c:v>
                </c:pt>
                <c:pt idx="579">
                  <c:v>12.8</c:v>
                </c:pt>
                <c:pt idx="580">
                  <c:v>13</c:v>
                </c:pt>
                <c:pt idx="581">
                  <c:v>13.2</c:v>
                </c:pt>
                <c:pt idx="582">
                  <c:v>13.1</c:v>
                </c:pt>
                <c:pt idx="583">
                  <c:v>13.6</c:v>
                </c:pt>
                <c:pt idx="584">
                  <c:v>13.5</c:v>
                </c:pt>
                <c:pt idx="585">
                  <c:v>13.2</c:v>
                </c:pt>
                <c:pt idx="586">
                  <c:v>13.3</c:v>
                </c:pt>
                <c:pt idx="587">
                  <c:v>13.7</c:v>
                </c:pt>
                <c:pt idx="588">
                  <c:v>13.4</c:v>
                </c:pt>
                <c:pt idx="589">
                  <c:v>13.1</c:v>
                </c:pt>
                <c:pt idx="590">
                  <c:v>13.1</c:v>
                </c:pt>
                <c:pt idx="591">
                  <c:v>12.8</c:v>
                </c:pt>
                <c:pt idx="592">
                  <c:v>12.7</c:v>
                </c:pt>
                <c:pt idx="593">
                  <c:v>12.6</c:v>
                </c:pt>
                <c:pt idx="594">
                  <c:v>12.4</c:v>
                </c:pt>
                <c:pt idx="595">
                  <c:v>12</c:v>
                </c:pt>
                <c:pt idx="596">
                  <c:v>11.8</c:v>
                </c:pt>
                <c:pt idx="597">
                  <c:v>11.5</c:v>
                </c:pt>
                <c:pt idx="598">
                  <c:v>11.2</c:v>
                </c:pt>
                <c:pt idx="599">
                  <c:v>10.6</c:v>
                </c:pt>
                <c:pt idx="600">
                  <c:v>10.1</c:v>
                </c:pt>
                <c:pt idx="601">
                  <c:v>9.8000000000000007</c:v>
                </c:pt>
                <c:pt idx="602">
                  <c:v>9.5</c:v>
                </c:pt>
                <c:pt idx="603">
                  <c:v>9.4</c:v>
                </c:pt>
                <c:pt idx="604">
                  <c:v>9.2000000000000011</c:v>
                </c:pt>
                <c:pt idx="605">
                  <c:v>9</c:v>
                </c:pt>
                <c:pt idx="606">
                  <c:v>9.1</c:v>
                </c:pt>
                <c:pt idx="607">
                  <c:v>9</c:v>
                </c:pt>
                <c:pt idx="608">
                  <c:v>9.1</c:v>
                </c:pt>
                <c:pt idx="609">
                  <c:v>9.1</c:v>
                </c:pt>
                <c:pt idx="610">
                  <c:v>8.9</c:v>
                </c:pt>
                <c:pt idx="611">
                  <c:v>9.1</c:v>
                </c:pt>
                <c:pt idx="612">
                  <c:v>8.7000000000000011</c:v>
                </c:pt>
                <c:pt idx="613">
                  <c:v>8.8000000000000007</c:v>
                </c:pt>
                <c:pt idx="614">
                  <c:v>8.6</c:v>
                </c:pt>
                <c:pt idx="615">
                  <c:v>8.6</c:v>
                </c:pt>
                <c:pt idx="616">
                  <c:v>8.3000000000000007</c:v>
                </c:pt>
                <c:pt idx="617">
                  <c:v>8.3000000000000007</c:v>
                </c:pt>
                <c:pt idx="618">
                  <c:v>8.1</c:v>
                </c:pt>
                <c:pt idx="619">
                  <c:v>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97-415C-B231-E03C25B0AF26}"/>
            </c:ext>
          </c:extLst>
        </c:ser>
        <c:ser>
          <c:idx val="4"/>
          <c:order val="5"/>
          <c:tx>
            <c:v>Low Band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Resume!$T$4:$T$5</c:f>
              <c:numCache>
                <c:formatCode>dd/mm/yyyy\ hh:mm</c:formatCode>
                <c:ptCount val="2"/>
                <c:pt idx="0">
                  <c:v>40970.010416666664</c:v>
                </c:pt>
                <c:pt idx="1">
                  <c:v>40980.989583333336</c:v>
                </c:pt>
              </c:numCache>
            </c:numRef>
          </c:xVal>
          <c:yVal>
            <c:numRef>
              <c:f>Resume!$V$4:$V$5</c:f>
              <c:numCache>
                <c:formatCode>General</c:formatCode>
                <c:ptCount val="2"/>
                <c:pt idx="0">
                  <c:v>18</c:v>
                </c:pt>
                <c:pt idx="1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397-415C-B231-E03C25B0AF26}"/>
            </c:ext>
          </c:extLst>
        </c:ser>
        <c:ser>
          <c:idx val="7"/>
          <c:order val="6"/>
          <c:tx>
            <c:v>High Band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Resume!$T$4:$T$5</c:f>
              <c:numCache>
                <c:formatCode>dd/mm/yyyy\ hh:mm</c:formatCode>
                <c:ptCount val="2"/>
                <c:pt idx="0">
                  <c:v>40970.010416666664</c:v>
                </c:pt>
                <c:pt idx="1">
                  <c:v>40980.989583333336</c:v>
                </c:pt>
              </c:numCache>
            </c:numRef>
          </c:xVal>
          <c:yVal>
            <c:numRef>
              <c:f>Resume!$W$4:$W$5</c:f>
              <c:numCache>
                <c:formatCode>General</c:formatCode>
                <c:ptCount val="2"/>
                <c:pt idx="0">
                  <c:v>24</c:v>
                </c:pt>
                <c:pt idx="1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397-415C-B231-E03C25B0A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14880"/>
        <c:axId val="65116416"/>
      </c:scatterChart>
      <c:scatterChart>
        <c:scatterStyle val="lineMarker"/>
        <c:varyColors val="0"/>
        <c:ser>
          <c:idx val="6"/>
          <c:order val="4"/>
          <c:tx>
            <c:strRef>
              <c:f>Resume!$S$3</c:f>
              <c:strCache>
                <c:ptCount val="1"/>
                <c:pt idx="0">
                  <c:v>Solar Radiation</c:v>
                </c:pt>
              </c:strCache>
            </c:strRef>
          </c:tx>
          <c:spPr>
            <a:ln w="57150">
              <a:solidFill>
                <a:srgbClr val="FFFF00"/>
              </a:solidFill>
            </a:ln>
            <a:effectLst/>
          </c:spPr>
          <c:marker>
            <c:symbol val="none"/>
          </c:marker>
          <c:xVal>
            <c:numRef>
              <c:f>Resume!$R$4:$R$623</c:f>
              <c:numCache>
                <c:formatCode>dd/mm/yyyy\ hh:mm</c:formatCode>
                <c:ptCount val="620"/>
                <c:pt idx="0">
                  <c:v>40970.010416666664</c:v>
                </c:pt>
                <c:pt idx="1">
                  <c:v>40970.03125</c:v>
                </c:pt>
                <c:pt idx="2">
                  <c:v>40970.052083333336</c:v>
                </c:pt>
                <c:pt idx="3">
                  <c:v>40970.072916666664</c:v>
                </c:pt>
                <c:pt idx="4">
                  <c:v>40970.093749999993</c:v>
                </c:pt>
                <c:pt idx="5">
                  <c:v>40970.114583333336</c:v>
                </c:pt>
                <c:pt idx="6">
                  <c:v>40970.135416666657</c:v>
                </c:pt>
                <c:pt idx="7">
                  <c:v>40970.156250000007</c:v>
                </c:pt>
                <c:pt idx="8">
                  <c:v>40970.177083333328</c:v>
                </c:pt>
                <c:pt idx="9">
                  <c:v>40970.197916666657</c:v>
                </c:pt>
                <c:pt idx="10">
                  <c:v>40970.21875</c:v>
                </c:pt>
                <c:pt idx="11">
                  <c:v>40970.239583333328</c:v>
                </c:pt>
                <c:pt idx="12">
                  <c:v>40970.260416666657</c:v>
                </c:pt>
                <c:pt idx="13">
                  <c:v>40970.28125</c:v>
                </c:pt>
                <c:pt idx="14">
                  <c:v>40970.302083333336</c:v>
                </c:pt>
                <c:pt idx="15">
                  <c:v>40970.322916666664</c:v>
                </c:pt>
                <c:pt idx="16">
                  <c:v>40970.34375</c:v>
                </c:pt>
                <c:pt idx="17">
                  <c:v>40970.364583333336</c:v>
                </c:pt>
                <c:pt idx="18">
                  <c:v>40970.385416666664</c:v>
                </c:pt>
                <c:pt idx="19">
                  <c:v>40970.406250000007</c:v>
                </c:pt>
                <c:pt idx="20">
                  <c:v>40970.427083333328</c:v>
                </c:pt>
                <c:pt idx="21">
                  <c:v>40970.447916666664</c:v>
                </c:pt>
                <c:pt idx="22">
                  <c:v>40970.46875</c:v>
                </c:pt>
                <c:pt idx="23">
                  <c:v>40970.489583333336</c:v>
                </c:pt>
                <c:pt idx="24">
                  <c:v>40970.510416666664</c:v>
                </c:pt>
                <c:pt idx="25">
                  <c:v>40970.53125</c:v>
                </c:pt>
                <c:pt idx="26">
                  <c:v>40970.552083333336</c:v>
                </c:pt>
                <c:pt idx="27">
                  <c:v>40970.572916666664</c:v>
                </c:pt>
                <c:pt idx="28">
                  <c:v>40970.593749999993</c:v>
                </c:pt>
                <c:pt idx="29">
                  <c:v>40970.614583333336</c:v>
                </c:pt>
                <c:pt idx="30">
                  <c:v>40970.635416666657</c:v>
                </c:pt>
                <c:pt idx="31">
                  <c:v>40970.656250000007</c:v>
                </c:pt>
                <c:pt idx="32">
                  <c:v>40970.677083333328</c:v>
                </c:pt>
                <c:pt idx="33">
                  <c:v>40970.697916666657</c:v>
                </c:pt>
                <c:pt idx="34">
                  <c:v>40970.71875</c:v>
                </c:pt>
                <c:pt idx="35">
                  <c:v>40970.739583333328</c:v>
                </c:pt>
                <c:pt idx="36">
                  <c:v>40970.760416666657</c:v>
                </c:pt>
                <c:pt idx="37">
                  <c:v>40970.78125</c:v>
                </c:pt>
                <c:pt idx="38">
                  <c:v>40970.802083333336</c:v>
                </c:pt>
                <c:pt idx="39">
                  <c:v>40970.822916666664</c:v>
                </c:pt>
                <c:pt idx="40">
                  <c:v>40970.84375</c:v>
                </c:pt>
                <c:pt idx="41">
                  <c:v>40970.864583333336</c:v>
                </c:pt>
                <c:pt idx="42">
                  <c:v>40970.885416666664</c:v>
                </c:pt>
                <c:pt idx="43">
                  <c:v>40970.906250000007</c:v>
                </c:pt>
                <c:pt idx="44">
                  <c:v>40970.927083333328</c:v>
                </c:pt>
                <c:pt idx="45">
                  <c:v>40970.947916666664</c:v>
                </c:pt>
                <c:pt idx="46">
                  <c:v>40970.96875</c:v>
                </c:pt>
                <c:pt idx="47">
                  <c:v>40970.989583333336</c:v>
                </c:pt>
                <c:pt idx="48">
                  <c:v>40971.010416666664</c:v>
                </c:pt>
                <c:pt idx="49">
                  <c:v>40971.03125</c:v>
                </c:pt>
                <c:pt idx="50">
                  <c:v>40971.052083333336</c:v>
                </c:pt>
                <c:pt idx="51">
                  <c:v>40971.072916666664</c:v>
                </c:pt>
                <c:pt idx="52">
                  <c:v>40971.093749999993</c:v>
                </c:pt>
                <c:pt idx="53">
                  <c:v>40971.114583333336</c:v>
                </c:pt>
                <c:pt idx="54">
                  <c:v>40971.135416666657</c:v>
                </c:pt>
                <c:pt idx="55">
                  <c:v>40971.156250000007</c:v>
                </c:pt>
                <c:pt idx="56">
                  <c:v>40971.177083333328</c:v>
                </c:pt>
                <c:pt idx="57">
                  <c:v>40971.197916666657</c:v>
                </c:pt>
                <c:pt idx="58">
                  <c:v>40971.21875</c:v>
                </c:pt>
                <c:pt idx="59">
                  <c:v>40971.239583333328</c:v>
                </c:pt>
                <c:pt idx="60">
                  <c:v>40971.260416666657</c:v>
                </c:pt>
                <c:pt idx="61">
                  <c:v>40971.28125</c:v>
                </c:pt>
                <c:pt idx="62">
                  <c:v>40971.302083333336</c:v>
                </c:pt>
                <c:pt idx="63">
                  <c:v>40971.322916666664</c:v>
                </c:pt>
                <c:pt idx="64">
                  <c:v>40971.34375</c:v>
                </c:pt>
                <c:pt idx="65">
                  <c:v>40971.364583333336</c:v>
                </c:pt>
                <c:pt idx="66">
                  <c:v>40971.385416666664</c:v>
                </c:pt>
                <c:pt idx="67">
                  <c:v>40971.406250000007</c:v>
                </c:pt>
                <c:pt idx="68">
                  <c:v>40971.427083333328</c:v>
                </c:pt>
                <c:pt idx="69">
                  <c:v>40971.447916666664</c:v>
                </c:pt>
                <c:pt idx="70">
                  <c:v>40971.46875</c:v>
                </c:pt>
                <c:pt idx="71">
                  <c:v>40971.489583333336</c:v>
                </c:pt>
                <c:pt idx="72">
                  <c:v>40971.510416666664</c:v>
                </c:pt>
                <c:pt idx="73">
                  <c:v>40971.53125</c:v>
                </c:pt>
                <c:pt idx="74">
                  <c:v>40971.552083333336</c:v>
                </c:pt>
                <c:pt idx="75">
                  <c:v>40971.572916666664</c:v>
                </c:pt>
                <c:pt idx="76">
                  <c:v>40971.593749999993</c:v>
                </c:pt>
                <c:pt idx="77">
                  <c:v>40971.614583333336</c:v>
                </c:pt>
                <c:pt idx="78">
                  <c:v>40971.635416666657</c:v>
                </c:pt>
                <c:pt idx="79">
                  <c:v>40971.656250000007</c:v>
                </c:pt>
                <c:pt idx="80">
                  <c:v>40971.677083333328</c:v>
                </c:pt>
                <c:pt idx="81">
                  <c:v>40971.697916666657</c:v>
                </c:pt>
                <c:pt idx="82">
                  <c:v>40971.71875</c:v>
                </c:pt>
                <c:pt idx="83">
                  <c:v>40971.739583333328</c:v>
                </c:pt>
                <c:pt idx="84">
                  <c:v>40971.760416666657</c:v>
                </c:pt>
                <c:pt idx="85">
                  <c:v>40971.78125</c:v>
                </c:pt>
                <c:pt idx="86">
                  <c:v>40971.802083333336</c:v>
                </c:pt>
                <c:pt idx="87">
                  <c:v>40971.822916666664</c:v>
                </c:pt>
                <c:pt idx="88">
                  <c:v>40971.84375</c:v>
                </c:pt>
                <c:pt idx="89">
                  <c:v>40971.864583333336</c:v>
                </c:pt>
                <c:pt idx="90">
                  <c:v>40971.885416666664</c:v>
                </c:pt>
                <c:pt idx="91">
                  <c:v>40971.906250000007</c:v>
                </c:pt>
                <c:pt idx="92">
                  <c:v>40971.927083333328</c:v>
                </c:pt>
                <c:pt idx="93">
                  <c:v>40971.947916666664</c:v>
                </c:pt>
                <c:pt idx="94">
                  <c:v>40971.96875</c:v>
                </c:pt>
                <c:pt idx="95">
                  <c:v>40971.989583333336</c:v>
                </c:pt>
                <c:pt idx="96">
                  <c:v>40972.010416666664</c:v>
                </c:pt>
                <c:pt idx="97">
                  <c:v>40972.03125</c:v>
                </c:pt>
                <c:pt idx="98">
                  <c:v>40972.052083333336</c:v>
                </c:pt>
                <c:pt idx="99">
                  <c:v>40972.072916666664</c:v>
                </c:pt>
                <c:pt idx="100">
                  <c:v>40972.093749999993</c:v>
                </c:pt>
                <c:pt idx="101">
                  <c:v>40972.114583333336</c:v>
                </c:pt>
                <c:pt idx="102">
                  <c:v>40972.135416666657</c:v>
                </c:pt>
                <c:pt idx="103">
                  <c:v>40972.156250000007</c:v>
                </c:pt>
                <c:pt idx="104">
                  <c:v>40972.177083333328</c:v>
                </c:pt>
                <c:pt idx="105">
                  <c:v>40972.197916666657</c:v>
                </c:pt>
                <c:pt idx="106">
                  <c:v>40972.21875</c:v>
                </c:pt>
                <c:pt idx="107">
                  <c:v>40972.239583333328</c:v>
                </c:pt>
                <c:pt idx="108">
                  <c:v>40972.260416666657</c:v>
                </c:pt>
                <c:pt idx="109">
                  <c:v>40972.28125</c:v>
                </c:pt>
                <c:pt idx="110">
                  <c:v>40972.302083333336</c:v>
                </c:pt>
                <c:pt idx="111">
                  <c:v>40972.322916666664</c:v>
                </c:pt>
                <c:pt idx="112">
                  <c:v>40972.34375</c:v>
                </c:pt>
                <c:pt idx="113">
                  <c:v>40972.364583333336</c:v>
                </c:pt>
                <c:pt idx="114">
                  <c:v>40972.385416666664</c:v>
                </c:pt>
                <c:pt idx="115">
                  <c:v>40972.406250000007</c:v>
                </c:pt>
                <c:pt idx="116">
                  <c:v>40972.427083333328</c:v>
                </c:pt>
                <c:pt idx="117">
                  <c:v>40972.447916666664</c:v>
                </c:pt>
                <c:pt idx="118">
                  <c:v>40972.46875</c:v>
                </c:pt>
                <c:pt idx="119">
                  <c:v>40972.489583333336</c:v>
                </c:pt>
                <c:pt idx="120">
                  <c:v>40972.510416666664</c:v>
                </c:pt>
                <c:pt idx="121">
                  <c:v>40972.53125</c:v>
                </c:pt>
                <c:pt idx="122">
                  <c:v>40972.552083333336</c:v>
                </c:pt>
                <c:pt idx="123">
                  <c:v>40972.572916666664</c:v>
                </c:pt>
                <c:pt idx="124">
                  <c:v>40972.593749999993</c:v>
                </c:pt>
                <c:pt idx="125">
                  <c:v>40972.614583333336</c:v>
                </c:pt>
                <c:pt idx="126">
                  <c:v>40972.635416666657</c:v>
                </c:pt>
                <c:pt idx="127">
                  <c:v>40972.656250000007</c:v>
                </c:pt>
                <c:pt idx="128">
                  <c:v>40972.677083333328</c:v>
                </c:pt>
                <c:pt idx="129">
                  <c:v>40972.697916666657</c:v>
                </c:pt>
                <c:pt idx="130">
                  <c:v>40972.71875</c:v>
                </c:pt>
                <c:pt idx="131">
                  <c:v>40972.739583333328</c:v>
                </c:pt>
                <c:pt idx="132">
                  <c:v>40972.760416666657</c:v>
                </c:pt>
                <c:pt idx="133">
                  <c:v>40972.78125</c:v>
                </c:pt>
                <c:pt idx="134">
                  <c:v>40972.802083333336</c:v>
                </c:pt>
                <c:pt idx="135">
                  <c:v>40972.822916666664</c:v>
                </c:pt>
                <c:pt idx="136">
                  <c:v>40972.84375</c:v>
                </c:pt>
                <c:pt idx="137">
                  <c:v>40972.864583333336</c:v>
                </c:pt>
                <c:pt idx="138">
                  <c:v>40972.885416666664</c:v>
                </c:pt>
                <c:pt idx="139">
                  <c:v>40972.906250000007</c:v>
                </c:pt>
                <c:pt idx="140">
                  <c:v>40972.927083333328</c:v>
                </c:pt>
                <c:pt idx="141">
                  <c:v>40972.947916666664</c:v>
                </c:pt>
                <c:pt idx="142">
                  <c:v>40972.96875</c:v>
                </c:pt>
                <c:pt idx="143">
                  <c:v>40972.989583333336</c:v>
                </c:pt>
                <c:pt idx="144">
                  <c:v>40973.010416666664</c:v>
                </c:pt>
                <c:pt idx="145">
                  <c:v>40973.03125</c:v>
                </c:pt>
                <c:pt idx="146">
                  <c:v>40973.052083333336</c:v>
                </c:pt>
                <c:pt idx="147">
                  <c:v>40973.072916666664</c:v>
                </c:pt>
                <c:pt idx="148">
                  <c:v>40973.093749999993</c:v>
                </c:pt>
                <c:pt idx="149">
                  <c:v>40973.114583333336</c:v>
                </c:pt>
                <c:pt idx="150">
                  <c:v>40973.135416666657</c:v>
                </c:pt>
                <c:pt idx="151">
                  <c:v>40973.156250000007</c:v>
                </c:pt>
                <c:pt idx="152">
                  <c:v>40973.177083333328</c:v>
                </c:pt>
                <c:pt idx="153">
                  <c:v>40973.197916666657</c:v>
                </c:pt>
                <c:pt idx="154">
                  <c:v>40973.21875</c:v>
                </c:pt>
                <c:pt idx="155">
                  <c:v>40973.239583333328</c:v>
                </c:pt>
                <c:pt idx="156">
                  <c:v>40973.260416666657</c:v>
                </c:pt>
                <c:pt idx="157">
                  <c:v>40973.28125</c:v>
                </c:pt>
                <c:pt idx="158">
                  <c:v>40973.302083333336</c:v>
                </c:pt>
                <c:pt idx="159">
                  <c:v>40973.322916666664</c:v>
                </c:pt>
                <c:pt idx="160">
                  <c:v>40973.34375</c:v>
                </c:pt>
                <c:pt idx="161">
                  <c:v>40973.364583333336</c:v>
                </c:pt>
                <c:pt idx="162">
                  <c:v>40973.385416666664</c:v>
                </c:pt>
                <c:pt idx="163">
                  <c:v>40973.406250000007</c:v>
                </c:pt>
                <c:pt idx="164">
                  <c:v>40973.427083333328</c:v>
                </c:pt>
                <c:pt idx="165">
                  <c:v>40973.447916666664</c:v>
                </c:pt>
                <c:pt idx="166">
                  <c:v>40973.46875</c:v>
                </c:pt>
                <c:pt idx="167">
                  <c:v>40973.489583333336</c:v>
                </c:pt>
                <c:pt idx="168">
                  <c:v>40973.510416666664</c:v>
                </c:pt>
                <c:pt idx="169">
                  <c:v>40973.53125</c:v>
                </c:pt>
                <c:pt idx="170">
                  <c:v>40973.552083333336</c:v>
                </c:pt>
                <c:pt idx="171">
                  <c:v>40973.572916666664</c:v>
                </c:pt>
                <c:pt idx="172">
                  <c:v>40973.593749999993</c:v>
                </c:pt>
                <c:pt idx="173">
                  <c:v>40973.614583333336</c:v>
                </c:pt>
                <c:pt idx="174">
                  <c:v>40973.635416666657</c:v>
                </c:pt>
                <c:pt idx="175">
                  <c:v>40973.656250000007</c:v>
                </c:pt>
                <c:pt idx="176">
                  <c:v>40973.677083333328</c:v>
                </c:pt>
                <c:pt idx="177">
                  <c:v>40973.697916666657</c:v>
                </c:pt>
                <c:pt idx="178">
                  <c:v>40973.71875</c:v>
                </c:pt>
                <c:pt idx="179">
                  <c:v>40973.739583333328</c:v>
                </c:pt>
                <c:pt idx="180">
                  <c:v>40973.760416666657</c:v>
                </c:pt>
                <c:pt idx="181">
                  <c:v>40973.78125</c:v>
                </c:pt>
                <c:pt idx="182">
                  <c:v>40973.802083333336</c:v>
                </c:pt>
                <c:pt idx="183">
                  <c:v>40973.822916666664</c:v>
                </c:pt>
                <c:pt idx="184">
                  <c:v>40973.84375</c:v>
                </c:pt>
                <c:pt idx="185">
                  <c:v>40973.864583333336</c:v>
                </c:pt>
                <c:pt idx="186">
                  <c:v>40973.885416666664</c:v>
                </c:pt>
                <c:pt idx="187">
                  <c:v>40973.906250000007</c:v>
                </c:pt>
                <c:pt idx="188">
                  <c:v>40973.927083333328</c:v>
                </c:pt>
                <c:pt idx="189">
                  <c:v>40973.947916666664</c:v>
                </c:pt>
                <c:pt idx="190">
                  <c:v>40973.96875</c:v>
                </c:pt>
                <c:pt idx="191">
                  <c:v>40973.989583333336</c:v>
                </c:pt>
                <c:pt idx="192">
                  <c:v>40974.010416666664</c:v>
                </c:pt>
                <c:pt idx="193">
                  <c:v>40974.03125</c:v>
                </c:pt>
                <c:pt idx="194">
                  <c:v>40974.052083333336</c:v>
                </c:pt>
                <c:pt idx="195">
                  <c:v>40974.072916666664</c:v>
                </c:pt>
                <c:pt idx="196">
                  <c:v>40974.093749999993</c:v>
                </c:pt>
                <c:pt idx="197">
                  <c:v>40974.114583333336</c:v>
                </c:pt>
                <c:pt idx="198">
                  <c:v>40974.135416666657</c:v>
                </c:pt>
                <c:pt idx="199">
                  <c:v>40974.156250000007</c:v>
                </c:pt>
                <c:pt idx="200">
                  <c:v>40974.177083333328</c:v>
                </c:pt>
                <c:pt idx="201">
                  <c:v>40974.197916666657</c:v>
                </c:pt>
                <c:pt idx="202">
                  <c:v>40974.21875</c:v>
                </c:pt>
                <c:pt idx="203">
                  <c:v>40974.239583333328</c:v>
                </c:pt>
                <c:pt idx="204">
                  <c:v>40974.260416666657</c:v>
                </c:pt>
                <c:pt idx="205">
                  <c:v>40974.28125</c:v>
                </c:pt>
                <c:pt idx="206">
                  <c:v>40974.302083333336</c:v>
                </c:pt>
                <c:pt idx="207">
                  <c:v>40974.322916666664</c:v>
                </c:pt>
                <c:pt idx="208">
                  <c:v>40974.34375</c:v>
                </c:pt>
                <c:pt idx="209">
                  <c:v>40974.364583333336</c:v>
                </c:pt>
                <c:pt idx="210">
                  <c:v>40974.385416666664</c:v>
                </c:pt>
                <c:pt idx="211">
                  <c:v>40974.406250000007</c:v>
                </c:pt>
                <c:pt idx="212">
                  <c:v>40974.427083333328</c:v>
                </c:pt>
                <c:pt idx="213">
                  <c:v>40974.447916666664</c:v>
                </c:pt>
                <c:pt idx="214">
                  <c:v>40974.46875</c:v>
                </c:pt>
                <c:pt idx="215">
                  <c:v>40974.489583333336</c:v>
                </c:pt>
                <c:pt idx="216">
                  <c:v>40974.510416666664</c:v>
                </c:pt>
                <c:pt idx="217">
                  <c:v>40974.53125</c:v>
                </c:pt>
                <c:pt idx="218">
                  <c:v>40974.552083333336</c:v>
                </c:pt>
                <c:pt idx="219">
                  <c:v>40974.572916666664</c:v>
                </c:pt>
                <c:pt idx="220">
                  <c:v>40974.593749999993</c:v>
                </c:pt>
                <c:pt idx="221">
                  <c:v>40974.614583333336</c:v>
                </c:pt>
                <c:pt idx="222">
                  <c:v>40974.635416666657</c:v>
                </c:pt>
                <c:pt idx="223">
                  <c:v>40974.656250000007</c:v>
                </c:pt>
                <c:pt idx="224">
                  <c:v>40974.677083333328</c:v>
                </c:pt>
                <c:pt idx="225">
                  <c:v>40974.697916666657</c:v>
                </c:pt>
                <c:pt idx="226">
                  <c:v>40974.71875</c:v>
                </c:pt>
                <c:pt idx="227">
                  <c:v>40974.739583333328</c:v>
                </c:pt>
                <c:pt idx="228">
                  <c:v>40974.760416666657</c:v>
                </c:pt>
                <c:pt idx="229">
                  <c:v>40974.78125</c:v>
                </c:pt>
                <c:pt idx="230">
                  <c:v>40974.802083333336</c:v>
                </c:pt>
                <c:pt idx="231">
                  <c:v>40974.822916666664</c:v>
                </c:pt>
                <c:pt idx="232">
                  <c:v>40974.84375</c:v>
                </c:pt>
                <c:pt idx="233">
                  <c:v>40974.864583333336</c:v>
                </c:pt>
                <c:pt idx="234">
                  <c:v>40974.885416666664</c:v>
                </c:pt>
                <c:pt idx="235">
                  <c:v>40974.906250000007</c:v>
                </c:pt>
                <c:pt idx="236">
                  <c:v>40974.927083333328</c:v>
                </c:pt>
                <c:pt idx="237">
                  <c:v>40974.947916666664</c:v>
                </c:pt>
                <c:pt idx="238">
                  <c:v>40974.96875</c:v>
                </c:pt>
                <c:pt idx="239">
                  <c:v>40974.989583333336</c:v>
                </c:pt>
                <c:pt idx="240">
                  <c:v>40975.010416666664</c:v>
                </c:pt>
                <c:pt idx="241">
                  <c:v>40975.03125</c:v>
                </c:pt>
                <c:pt idx="242">
                  <c:v>40975.052083333336</c:v>
                </c:pt>
                <c:pt idx="243">
                  <c:v>40975.072916666664</c:v>
                </c:pt>
                <c:pt idx="244">
                  <c:v>40975.093749999993</c:v>
                </c:pt>
                <c:pt idx="245">
                  <c:v>40975.114583333336</c:v>
                </c:pt>
                <c:pt idx="246">
                  <c:v>40975.135416666657</c:v>
                </c:pt>
                <c:pt idx="247">
                  <c:v>40975.156250000007</c:v>
                </c:pt>
                <c:pt idx="248">
                  <c:v>40975.177083333328</c:v>
                </c:pt>
                <c:pt idx="249">
                  <c:v>40975.197916666657</c:v>
                </c:pt>
                <c:pt idx="250">
                  <c:v>40975.21875</c:v>
                </c:pt>
                <c:pt idx="251">
                  <c:v>40975.239583333328</c:v>
                </c:pt>
                <c:pt idx="252">
                  <c:v>40975.260416666657</c:v>
                </c:pt>
                <c:pt idx="253">
                  <c:v>40975.28125</c:v>
                </c:pt>
                <c:pt idx="254">
                  <c:v>40975.302083333336</c:v>
                </c:pt>
                <c:pt idx="255">
                  <c:v>40975.322916666664</c:v>
                </c:pt>
                <c:pt idx="256">
                  <c:v>40975.34375</c:v>
                </c:pt>
                <c:pt idx="257">
                  <c:v>40975.364583333336</c:v>
                </c:pt>
                <c:pt idx="258">
                  <c:v>40975.385416666664</c:v>
                </c:pt>
                <c:pt idx="259">
                  <c:v>40975.406250000007</c:v>
                </c:pt>
                <c:pt idx="260">
                  <c:v>40975.427083333328</c:v>
                </c:pt>
                <c:pt idx="261">
                  <c:v>40975.447916666664</c:v>
                </c:pt>
                <c:pt idx="262">
                  <c:v>40975.46875</c:v>
                </c:pt>
                <c:pt idx="263">
                  <c:v>40975.489583333336</c:v>
                </c:pt>
                <c:pt idx="264">
                  <c:v>40975.510416666664</c:v>
                </c:pt>
                <c:pt idx="265">
                  <c:v>40975.53125</c:v>
                </c:pt>
                <c:pt idx="266">
                  <c:v>40975.552083333336</c:v>
                </c:pt>
                <c:pt idx="267">
                  <c:v>40975.572916666664</c:v>
                </c:pt>
                <c:pt idx="268">
                  <c:v>40975.593749999993</c:v>
                </c:pt>
                <c:pt idx="269">
                  <c:v>40975.614583333336</c:v>
                </c:pt>
                <c:pt idx="270">
                  <c:v>40975.635416666657</c:v>
                </c:pt>
                <c:pt idx="271">
                  <c:v>40975.656250000007</c:v>
                </c:pt>
                <c:pt idx="272">
                  <c:v>40975.677083333328</c:v>
                </c:pt>
                <c:pt idx="273">
                  <c:v>40975.697916666657</c:v>
                </c:pt>
                <c:pt idx="274">
                  <c:v>40975.71875</c:v>
                </c:pt>
                <c:pt idx="275">
                  <c:v>40975.739583333328</c:v>
                </c:pt>
                <c:pt idx="276">
                  <c:v>40975.760416666657</c:v>
                </c:pt>
                <c:pt idx="277">
                  <c:v>40975.78125</c:v>
                </c:pt>
                <c:pt idx="278">
                  <c:v>40975.802083333336</c:v>
                </c:pt>
                <c:pt idx="279">
                  <c:v>40975.822916666664</c:v>
                </c:pt>
                <c:pt idx="280">
                  <c:v>40975.84375</c:v>
                </c:pt>
                <c:pt idx="281">
                  <c:v>40975.864583333336</c:v>
                </c:pt>
                <c:pt idx="282">
                  <c:v>40975.885416666664</c:v>
                </c:pt>
                <c:pt idx="283">
                  <c:v>40975.906250000007</c:v>
                </c:pt>
                <c:pt idx="284">
                  <c:v>40975.927083333328</c:v>
                </c:pt>
                <c:pt idx="285">
                  <c:v>40975.947916666664</c:v>
                </c:pt>
                <c:pt idx="286">
                  <c:v>40975.96875</c:v>
                </c:pt>
                <c:pt idx="287">
                  <c:v>40975.989583333336</c:v>
                </c:pt>
                <c:pt idx="288">
                  <c:v>40976.010416666664</c:v>
                </c:pt>
                <c:pt idx="289">
                  <c:v>40976.03125</c:v>
                </c:pt>
                <c:pt idx="290">
                  <c:v>40976.052083333336</c:v>
                </c:pt>
                <c:pt idx="291">
                  <c:v>40976.072916666664</c:v>
                </c:pt>
                <c:pt idx="292">
                  <c:v>40976.093749999993</c:v>
                </c:pt>
                <c:pt idx="293">
                  <c:v>40976.114583333336</c:v>
                </c:pt>
                <c:pt idx="294">
                  <c:v>40976.135416666657</c:v>
                </c:pt>
                <c:pt idx="295">
                  <c:v>40976.156250000007</c:v>
                </c:pt>
                <c:pt idx="296">
                  <c:v>40976.177083333328</c:v>
                </c:pt>
                <c:pt idx="297">
                  <c:v>40976.197916666657</c:v>
                </c:pt>
                <c:pt idx="298">
                  <c:v>40976.21875</c:v>
                </c:pt>
                <c:pt idx="299">
                  <c:v>40976.239583333328</c:v>
                </c:pt>
                <c:pt idx="300">
                  <c:v>40976.260416666657</c:v>
                </c:pt>
                <c:pt idx="301">
                  <c:v>40976.28125</c:v>
                </c:pt>
                <c:pt idx="302">
                  <c:v>40976.302083333336</c:v>
                </c:pt>
                <c:pt idx="303">
                  <c:v>40976.322916666664</c:v>
                </c:pt>
                <c:pt idx="304">
                  <c:v>40976.34375</c:v>
                </c:pt>
                <c:pt idx="305">
                  <c:v>40976.364583333336</c:v>
                </c:pt>
                <c:pt idx="306">
                  <c:v>40976.385416666664</c:v>
                </c:pt>
                <c:pt idx="307">
                  <c:v>40976.406250000007</c:v>
                </c:pt>
                <c:pt idx="308">
                  <c:v>40976.427083333328</c:v>
                </c:pt>
                <c:pt idx="309">
                  <c:v>40976.447916666664</c:v>
                </c:pt>
                <c:pt idx="310">
                  <c:v>40976.46875</c:v>
                </c:pt>
                <c:pt idx="311">
                  <c:v>40976.489583333336</c:v>
                </c:pt>
                <c:pt idx="312">
                  <c:v>40976.510416666664</c:v>
                </c:pt>
                <c:pt idx="313">
                  <c:v>40976.53125</c:v>
                </c:pt>
                <c:pt idx="314">
                  <c:v>40976.552083333336</c:v>
                </c:pt>
                <c:pt idx="315">
                  <c:v>40976.572916666664</c:v>
                </c:pt>
                <c:pt idx="316">
                  <c:v>40976.593749999993</c:v>
                </c:pt>
                <c:pt idx="317">
                  <c:v>40976.614583333336</c:v>
                </c:pt>
                <c:pt idx="318">
                  <c:v>40976.635416666657</c:v>
                </c:pt>
                <c:pt idx="319">
                  <c:v>40976.656250000007</c:v>
                </c:pt>
                <c:pt idx="320">
                  <c:v>40976.677083333328</c:v>
                </c:pt>
                <c:pt idx="321">
                  <c:v>40976.697916666657</c:v>
                </c:pt>
                <c:pt idx="322">
                  <c:v>40976.71875</c:v>
                </c:pt>
                <c:pt idx="323">
                  <c:v>40976.739583333328</c:v>
                </c:pt>
                <c:pt idx="324">
                  <c:v>40976.760416666657</c:v>
                </c:pt>
                <c:pt idx="325">
                  <c:v>40976.78125</c:v>
                </c:pt>
                <c:pt idx="326">
                  <c:v>40976.802083333336</c:v>
                </c:pt>
                <c:pt idx="327">
                  <c:v>40976.822916666664</c:v>
                </c:pt>
                <c:pt idx="328">
                  <c:v>40976.84375</c:v>
                </c:pt>
                <c:pt idx="329">
                  <c:v>40976.864583333336</c:v>
                </c:pt>
                <c:pt idx="330">
                  <c:v>40976.885416666664</c:v>
                </c:pt>
                <c:pt idx="331">
                  <c:v>40976.906250000007</c:v>
                </c:pt>
                <c:pt idx="332">
                  <c:v>40976.927083333328</c:v>
                </c:pt>
                <c:pt idx="333">
                  <c:v>40976.947916666664</c:v>
                </c:pt>
                <c:pt idx="334">
                  <c:v>40976.96875</c:v>
                </c:pt>
                <c:pt idx="335">
                  <c:v>40976.989583333336</c:v>
                </c:pt>
                <c:pt idx="336">
                  <c:v>40977.010416666664</c:v>
                </c:pt>
                <c:pt idx="337">
                  <c:v>40977.03125</c:v>
                </c:pt>
                <c:pt idx="338">
                  <c:v>40977.052083333336</c:v>
                </c:pt>
                <c:pt idx="339">
                  <c:v>40977.072916666664</c:v>
                </c:pt>
                <c:pt idx="340">
                  <c:v>40977.093749999993</c:v>
                </c:pt>
                <c:pt idx="341">
                  <c:v>40977.114583333336</c:v>
                </c:pt>
                <c:pt idx="342">
                  <c:v>40977.135416666657</c:v>
                </c:pt>
                <c:pt idx="343">
                  <c:v>40977.156250000007</c:v>
                </c:pt>
                <c:pt idx="344">
                  <c:v>40977.177083333328</c:v>
                </c:pt>
                <c:pt idx="345">
                  <c:v>40977.197916666657</c:v>
                </c:pt>
                <c:pt idx="346">
                  <c:v>40977.21875</c:v>
                </c:pt>
                <c:pt idx="347">
                  <c:v>40977.239583333328</c:v>
                </c:pt>
                <c:pt idx="348">
                  <c:v>40977.260416666657</c:v>
                </c:pt>
                <c:pt idx="349">
                  <c:v>40977.28125</c:v>
                </c:pt>
                <c:pt idx="350">
                  <c:v>40977.302083333336</c:v>
                </c:pt>
                <c:pt idx="351">
                  <c:v>40977.322916666664</c:v>
                </c:pt>
                <c:pt idx="352">
                  <c:v>40977.34375</c:v>
                </c:pt>
                <c:pt idx="353">
                  <c:v>40977.364583333336</c:v>
                </c:pt>
                <c:pt idx="354">
                  <c:v>40977.385416666664</c:v>
                </c:pt>
                <c:pt idx="355">
                  <c:v>40977.406250000007</c:v>
                </c:pt>
                <c:pt idx="356">
                  <c:v>40977.427083333328</c:v>
                </c:pt>
                <c:pt idx="357">
                  <c:v>40977.447916666664</c:v>
                </c:pt>
                <c:pt idx="358">
                  <c:v>40977.46875</c:v>
                </c:pt>
                <c:pt idx="359">
                  <c:v>40977.489583333336</c:v>
                </c:pt>
                <c:pt idx="360">
                  <c:v>40977.510416666664</c:v>
                </c:pt>
                <c:pt idx="361">
                  <c:v>40977.53125</c:v>
                </c:pt>
                <c:pt idx="362">
                  <c:v>40977.552083333336</c:v>
                </c:pt>
                <c:pt idx="363">
                  <c:v>40977.572916666664</c:v>
                </c:pt>
                <c:pt idx="364">
                  <c:v>40977.593749999993</c:v>
                </c:pt>
                <c:pt idx="365">
                  <c:v>40977.614583333336</c:v>
                </c:pt>
                <c:pt idx="366">
                  <c:v>40977.635416666657</c:v>
                </c:pt>
                <c:pt idx="367">
                  <c:v>40977.656250000007</c:v>
                </c:pt>
                <c:pt idx="368">
                  <c:v>40977.677083333328</c:v>
                </c:pt>
                <c:pt idx="369">
                  <c:v>40977.697916666657</c:v>
                </c:pt>
                <c:pt idx="370">
                  <c:v>40977.71875</c:v>
                </c:pt>
                <c:pt idx="371">
                  <c:v>40977.739583333328</c:v>
                </c:pt>
                <c:pt idx="372">
                  <c:v>40977.760416666657</c:v>
                </c:pt>
                <c:pt idx="373">
                  <c:v>40977.78125</c:v>
                </c:pt>
                <c:pt idx="374">
                  <c:v>40977.802083333336</c:v>
                </c:pt>
                <c:pt idx="375">
                  <c:v>40977.822916666664</c:v>
                </c:pt>
                <c:pt idx="376">
                  <c:v>40977.84375</c:v>
                </c:pt>
                <c:pt idx="377">
                  <c:v>40977.864583333336</c:v>
                </c:pt>
                <c:pt idx="378">
                  <c:v>40977.885416666664</c:v>
                </c:pt>
                <c:pt idx="379">
                  <c:v>40977.906250000007</c:v>
                </c:pt>
                <c:pt idx="380">
                  <c:v>40977.927083333328</c:v>
                </c:pt>
                <c:pt idx="381">
                  <c:v>40977.947916666664</c:v>
                </c:pt>
                <c:pt idx="382">
                  <c:v>40977.96875</c:v>
                </c:pt>
                <c:pt idx="383">
                  <c:v>40977.989583333336</c:v>
                </c:pt>
                <c:pt idx="384">
                  <c:v>40978.010416666664</c:v>
                </c:pt>
                <c:pt idx="385">
                  <c:v>40978.03125</c:v>
                </c:pt>
                <c:pt idx="386">
                  <c:v>40978.052083333336</c:v>
                </c:pt>
                <c:pt idx="387">
                  <c:v>40978.072916666664</c:v>
                </c:pt>
                <c:pt idx="388">
                  <c:v>40978.093749999993</c:v>
                </c:pt>
                <c:pt idx="389">
                  <c:v>40978.114583333336</c:v>
                </c:pt>
                <c:pt idx="390">
                  <c:v>40978.135416666657</c:v>
                </c:pt>
                <c:pt idx="391">
                  <c:v>40978.156250000007</c:v>
                </c:pt>
                <c:pt idx="392">
                  <c:v>40978.177083333328</c:v>
                </c:pt>
                <c:pt idx="393">
                  <c:v>40978.197916666657</c:v>
                </c:pt>
                <c:pt idx="394">
                  <c:v>40978.21875</c:v>
                </c:pt>
                <c:pt idx="395">
                  <c:v>40978.239583333328</c:v>
                </c:pt>
                <c:pt idx="396">
                  <c:v>40978.260416666657</c:v>
                </c:pt>
                <c:pt idx="397">
                  <c:v>40978.28125</c:v>
                </c:pt>
                <c:pt idx="398">
                  <c:v>40978.302083333336</c:v>
                </c:pt>
                <c:pt idx="399">
                  <c:v>40978.322916666664</c:v>
                </c:pt>
                <c:pt idx="400">
                  <c:v>40978.34375</c:v>
                </c:pt>
                <c:pt idx="401">
                  <c:v>40978.364583333336</c:v>
                </c:pt>
                <c:pt idx="402">
                  <c:v>40978.385416666664</c:v>
                </c:pt>
                <c:pt idx="403">
                  <c:v>40978.406250000007</c:v>
                </c:pt>
                <c:pt idx="404">
                  <c:v>40978.427083333328</c:v>
                </c:pt>
                <c:pt idx="405">
                  <c:v>40978.447916666664</c:v>
                </c:pt>
                <c:pt idx="406">
                  <c:v>40978.46875</c:v>
                </c:pt>
                <c:pt idx="407">
                  <c:v>40978.489583333336</c:v>
                </c:pt>
                <c:pt idx="408">
                  <c:v>40978.510416666664</c:v>
                </c:pt>
                <c:pt idx="409">
                  <c:v>40978.53125</c:v>
                </c:pt>
                <c:pt idx="410">
                  <c:v>40978.552083333336</c:v>
                </c:pt>
                <c:pt idx="411">
                  <c:v>40978.572916666664</c:v>
                </c:pt>
                <c:pt idx="412">
                  <c:v>40978.593749999993</c:v>
                </c:pt>
                <c:pt idx="413">
                  <c:v>40978.614583333336</c:v>
                </c:pt>
                <c:pt idx="414">
                  <c:v>40978.635416666657</c:v>
                </c:pt>
                <c:pt idx="415">
                  <c:v>40978.656250000007</c:v>
                </c:pt>
                <c:pt idx="416">
                  <c:v>40978.677083333328</c:v>
                </c:pt>
                <c:pt idx="417">
                  <c:v>40978.697916666657</c:v>
                </c:pt>
                <c:pt idx="418">
                  <c:v>40978.71875</c:v>
                </c:pt>
                <c:pt idx="419">
                  <c:v>40978.739583333328</c:v>
                </c:pt>
                <c:pt idx="420">
                  <c:v>40978.760416666657</c:v>
                </c:pt>
                <c:pt idx="421">
                  <c:v>40978.78125</c:v>
                </c:pt>
                <c:pt idx="422">
                  <c:v>40978.802083333336</c:v>
                </c:pt>
                <c:pt idx="423">
                  <c:v>40978.822916666664</c:v>
                </c:pt>
                <c:pt idx="424">
                  <c:v>40978.84375</c:v>
                </c:pt>
                <c:pt idx="425">
                  <c:v>40978.864583333336</c:v>
                </c:pt>
                <c:pt idx="426">
                  <c:v>40978.885416666664</c:v>
                </c:pt>
                <c:pt idx="427">
                  <c:v>40978.906250000007</c:v>
                </c:pt>
                <c:pt idx="428">
                  <c:v>40978.927083333328</c:v>
                </c:pt>
                <c:pt idx="429">
                  <c:v>40978.947916666664</c:v>
                </c:pt>
                <c:pt idx="430">
                  <c:v>40978.96875</c:v>
                </c:pt>
                <c:pt idx="431">
                  <c:v>40978.989583333336</c:v>
                </c:pt>
                <c:pt idx="432">
                  <c:v>40979.010416666664</c:v>
                </c:pt>
                <c:pt idx="433">
                  <c:v>40979.03125</c:v>
                </c:pt>
                <c:pt idx="434">
                  <c:v>40979.052083333336</c:v>
                </c:pt>
                <c:pt idx="435">
                  <c:v>40979.072916666664</c:v>
                </c:pt>
                <c:pt idx="436">
                  <c:v>40979.083333333336</c:v>
                </c:pt>
                <c:pt idx="437">
                  <c:v>40979.093749999993</c:v>
                </c:pt>
                <c:pt idx="438">
                  <c:v>40979.104166666657</c:v>
                </c:pt>
                <c:pt idx="439">
                  <c:v>40979.114583333336</c:v>
                </c:pt>
                <c:pt idx="440">
                  <c:v>40979.124999999993</c:v>
                </c:pt>
                <c:pt idx="441">
                  <c:v>40979.135416666657</c:v>
                </c:pt>
                <c:pt idx="442">
                  <c:v>40979.145833333336</c:v>
                </c:pt>
                <c:pt idx="443">
                  <c:v>40979.156250000007</c:v>
                </c:pt>
                <c:pt idx="444">
                  <c:v>40979.166666666657</c:v>
                </c:pt>
                <c:pt idx="445">
                  <c:v>40979.177083333328</c:v>
                </c:pt>
                <c:pt idx="446">
                  <c:v>40979.1875</c:v>
                </c:pt>
                <c:pt idx="447">
                  <c:v>40979.197916666657</c:v>
                </c:pt>
                <c:pt idx="448">
                  <c:v>40979.208333333336</c:v>
                </c:pt>
                <c:pt idx="449">
                  <c:v>40979.21875</c:v>
                </c:pt>
                <c:pt idx="450">
                  <c:v>40979.22916666665</c:v>
                </c:pt>
                <c:pt idx="451">
                  <c:v>40979.239583333328</c:v>
                </c:pt>
                <c:pt idx="452">
                  <c:v>40979.25</c:v>
                </c:pt>
                <c:pt idx="453">
                  <c:v>40979.260416666657</c:v>
                </c:pt>
                <c:pt idx="454">
                  <c:v>40979.270833333336</c:v>
                </c:pt>
                <c:pt idx="455">
                  <c:v>40979.28125</c:v>
                </c:pt>
                <c:pt idx="456">
                  <c:v>40979.29166666665</c:v>
                </c:pt>
                <c:pt idx="457">
                  <c:v>40979.302083333336</c:v>
                </c:pt>
                <c:pt idx="458">
                  <c:v>40979.312500000007</c:v>
                </c:pt>
                <c:pt idx="459">
                  <c:v>40979.322916666664</c:v>
                </c:pt>
                <c:pt idx="460">
                  <c:v>40979.333333333336</c:v>
                </c:pt>
                <c:pt idx="461">
                  <c:v>40979.34375</c:v>
                </c:pt>
                <c:pt idx="462">
                  <c:v>40979.354166666664</c:v>
                </c:pt>
                <c:pt idx="463">
                  <c:v>40979.364583333336</c:v>
                </c:pt>
                <c:pt idx="464">
                  <c:v>40979.375</c:v>
                </c:pt>
                <c:pt idx="465">
                  <c:v>40979.385416666664</c:v>
                </c:pt>
                <c:pt idx="466">
                  <c:v>40979.395833333336</c:v>
                </c:pt>
                <c:pt idx="467">
                  <c:v>40979.406250000007</c:v>
                </c:pt>
                <c:pt idx="468">
                  <c:v>40979.416666666664</c:v>
                </c:pt>
                <c:pt idx="469">
                  <c:v>40979.427083333328</c:v>
                </c:pt>
                <c:pt idx="470">
                  <c:v>40979.4375</c:v>
                </c:pt>
                <c:pt idx="471">
                  <c:v>40979.447916666664</c:v>
                </c:pt>
                <c:pt idx="472">
                  <c:v>40979.458333333343</c:v>
                </c:pt>
                <c:pt idx="473">
                  <c:v>40979.46875</c:v>
                </c:pt>
                <c:pt idx="474">
                  <c:v>40979.479166666657</c:v>
                </c:pt>
                <c:pt idx="475">
                  <c:v>40979.489583333336</c:v>
                </c:pt>
                <c:pt idx="476">
                  <c:v>40979.5</c:v>
                </c:pt>
                <c:pt idx="477">
                  <c:v>40979.510416666664</c:v>
                </c:pt>
                <c:pt idx="478">
                  <c:v>40979.520833333336</c:v>
                </c:pt>
                <c:pt idx="479">
                  <c:v>40979.53125</c:v>
                </c:pt>
                <c:pt idx="480">
                  <c:v>40979.541666666657</c:v>
                </c:pt>
                <c:pt idx="481">
                  <c:v>40979.552083333336</c:v>
                </c:pt>
                <c:pt idx="482">
                  <c:v>40979.5625</c:v>
                </c:pt>
                <c:pt idx="483">
                  <c:v>40979.572916666664</c:v>
                </c:pt>
                <c:pt idx="484">
                  <c:v>40979.583333333336</c:v>
                </c:pt>
                <c:pt idx="485">
                  <c:v>40979.593749999993</c:v>
                </c:pt>
                <c:pt idx="486">
                  <c:v>40979.604166666657</c:v>
                </c:pt>
                <c:pt idx="487">
                  <c:v>40979.614583333336</c:v>
                </c:pt>
                <c:pt idx="488">
                  <c:v>40979.624999999993</c:v>
                </c:pt>
                <c:pt idx="489">
                  <c:v>40979.635416666657</c:v>
                </c:pt>
                <c:pt idx="490">
                  <c:v>40979.645833333336</c:v>
                </c:pt>
                <c:pt idx="491">
                  <c:v>40979.656250000007</c:v>
                </c:pt>
                <c:pt idx="492">
                  <c:v>40979.666666666657</c:v>
                </c:pt>
                <c:pt idx="493">
                  <c:v>40979.677083333328</c:v>
                </c:pt>
                <c:pt idx="494">
                  <c:v>40979.6875</c:v>
                </c:pt>
                <c:pt idx="495">
                  <c:v>40979.697916666657</c:v>
                </c:pt>
                <c:pt idx="496">
                  <c:v>40979.708333333336</c:v>
                </c:pt>
                <c:pt idx="497">
                  <c:v>40979.71875</c:v>
                </c:pt>
                <c:pt idx="498">
                  <c:v>40979.72916666665</c:v>
                </c:pt>
                <c:pt idx="499">
                  <c:v>40979.739583333328</c:v>
                </c:pt>
                <c:pt idx="500">
                  <c:v>40979.75</c:v>
                </c:pt>
                <c:pt idx="501">
                  <c:v>40979.760416666657</c:v>
                </c:pt>
                <c:pt idx="502">
                  <c:v>40979.770833333336</c:v>
                </c:pt>
                <c:pt idx="503">
                  <c:v>40979.78125</c:v>
                </c:pt>
                <c:pt idx="504">
                  <c:v>40979.79166666665</c:v>
                </c:pt>
                <c:pt idx="505">
                  <c:v>40979.802083333336</c:v>
                </c:pt>
                <c:pt idx="506">
                  <c:v>40979.812500000007</c:v>
                </c:pt>
                <c:pt idx="507">
                  <c:v>40979.822916666664</c:v>
                </c:pt>
                <c:pt idx="508">
                  <c:v>40979.833333333336</c:v>
                </c:pt>
                <c:pt idx="509">
                  <c:v>40979.84375</c:v>
                </c:pt>
                <c:pt idx="510">
                  <c:v>40979.854166666664</c:v>
                </c:pt>
                <c:pt idx="511">
                  <c:v>40979.864583333336</c:v>
                </c:pt>
                <c:pt idx="512">
                  <c:v>40979.875</c:v>
                </c:pt>
                <c:pt idx="513">
                  <c:v>40979.885416666664</c:v>
                </c:pt>
                <c:pt idx="514">
                  <c:v>40979.895833333336</c:v>
                </c:pt>
                <c:pt idx="515">
                  <c:v>40979.906250000007</c:v>
                </c:pt>
                <c:pt idx="516">
                  <c:v>40979.916666666664</c:v>
                </c:pt>
                <c:pt idx="517">
                  <c:v>40979.927083333328</c:v>
                </c:pt>
                <c:pt idx="518">
                  <c:v>40979.9375</c:v>
                </c:pt>
                <c:pt idx="519">
                  <c:v>40979.947916666664</c:v>
                </c:pt>
                <c:pt idx="520">
                  <c:v>40979.958333333343</c:v>
                </c:pt>
                <c:pt idx="521">
                  <c:v>40979.96875</c:v>
                </c:pt>
                <c:pt idx="522">
                  <c:v>40979.979166666657</c:v>
                </c:pt>
                <c:pt idx="523">
                  <c:v>40979.989583333336</c:v>
                </c:pt>
                <c:pt idx="524">
                  <c:v>40980</c:v>
                </c:pt>
                <c:pt idx="525">
                  <c:v>40980.010416666664</c:v>
                </c:pt>
                <c:pt idx="526">
                  <c:v>40980.020833333336</c:v>
                </c:pt>
                <c:pt idx="527">
                  <c:v>40980.03125</c:v>
                </c:pt>
                <c:pt idx="528">
                  <c:v>40980.041666666657</c:v>
                </c:pt>
                <c:pt idx="529">
                  <c:v>40980.052083333336</c:v>
                </c:pt>
                <c:pt idx="530">
                  <c:v>40980.0625</c:v>
                </c:pt>
                <c:pt idx="531">
                  <c:v>40980.072916666664</c:v>
                </c:pt>
                <c:pt idx="532">
                  <c:v>40980.083333333336</c:v>
                </c:pt>
                <c:pt idx="533">
                  <c:v>40980.093749999993</c:v>
                </c:pt>
                <c:pt idx="534">
                  <c:v>40980.104166666657</c:v>
                </c:pt>
                <c:pt idx="535">
                  <c:v>40980.114583333336</c:v>
                </c:pt>
                <c:pt idx="536">
                  <c:v>40980.124999999993</c:v>
                </c:pt>
                <c:pt idx="537">
                  <c:v>40980.135416666657</c:v>
                </c:pt>
                <c:pt idx="538">
                  <c:v>40980.145833333336</c:v>
                </c:pt>
                <c:pt idx="539">
                  <c:v>40980.156250000007</c:v>
                </c:pt>
                <c:pt idx="540">
                  <c:v>40980.166666666657</c:v>
                </c:pt>
                <c:pt idx="541">
                  <c:v>40980.177083333328</c:v>
                </c:pt>
                <c:pt idx="542">
                  <c:v>40980.1875</c:v>
                </c:pt>
                <c:pt idx="543">
                  <c:v>40980.197916666657</c:v>
                </c:pt>
                <c:pt idx="544">
                  <c:v>40980.208333333336</c:v>
                </c:pt>
                <c:pt idx="545">
                  <c:v>40980.21875</c:v>
                </c:pt>
                <c:pt idx="546">
                  <c:v>40980.22916666665</c:v>
                </c:pt>
                <c:pt idx="547">
                  <c:v>40980.239583333328</c:v>
                </c:pt>
                <c:pt idx="548">
                  <c:v>40980.25</c:v>
                </c:pt>
                <c:pt idx="549">
                  <c:v>40980.260416666657</c:v>
                </c:pt>
                <c:pt idx="550">
                  <c:v>40980.270833333336</c:v>
                </c:pt>
                <c:pt idx="551">
                  <c:v>40980.28125</c:v>
                </c:pt>
                <c:pt idx="552">
                  <c:v>40980.29166666665</c:v>
                </c:pt>
                <c:pt idx="553">
                  <c:v>40980.302083333336</c:v>
                </c:pt>
                <c:pt idx="554">
                  <c:v>40980.312500000007</c:v>
                </c:pt>
                <c:pt idx="555">
                  <c:v>40980.322916666664</c:v>
                </c:pt>
                <c:pt idx="556">
                  <c:v>40980.333333333336</c:v>
                </c:pt>
                <c:pt idx="557">
                  <c:v>40980.34375</c:v>
                </c:pt>
                <c:pt idx="558">
                  <c:v>40980.354166666664</c:v>
                </c:pt>
                <c:pt idx="559">
                  <c:v>40980.364583333336</c:v>
                </c:pt>
                <c:pt idx="560">
                  <c:v>40980.375</c:v>
                </c:pt>
                <c:pt idx="561">
                  <c:v>40980.385416666664</c:v>
                </c:pt>
                <c:pt idx="562">
                  <c:v>40980.395833333336</c:v>
                </c:pt>
                <c:pt idx="563">
                  <c:v>40980.406250000007</c:v>
                </c:pt>
                <c:pt idx="564">
                  <c:v>40980.416666666664</c:v>
                </c:pt>
                <c:pt idx="565">
                  <c:v>40980.427083333328</c:v>
                </c:pt>
                <c:pt idx="566">
                  <c:v>40980.4375</c:v>
                </c:pt>
                <c:pt idx="567">
                  <c:v>40980.447916666664</c:v>
                </c:pt>
                <c:pt idx="568">
                  <c:v>40980.458333333343</c:v>
                </c:pt>
                <c:pt idx="569">
                  <c:v>40980.46875</c:v>
                </c:pt>
                <c:pt idx="570">
                  <c:v>40980.479166666657</c:v>
                </c:pt>
                <c:pt idx="571">
                  <c:v>40980.489583333336</c:v>
                </c:pt>
                <c:pt idx="572">
                  <c:v>40980.5</c:v>
                </c:pt>
                <c:pt idx="573">
                  <c:v>40980.510416666664</c:v>
                </c:pt>
                <c:pt idx="574">
                  <c:v>40980.520833333336</c:v>
                </c:pt>
                <c:pt idx="575">
                  <c:v>40980.53125</c:v>
                </c:pt>
                <c:pt idx="576">
                  <c:v>40980.541666666657</c:v>
                </c:pt>
                <c:pt idx="577">
                  <c:v>40980.552083333336</c:v>
                </c:pt>
                <c:pt idx="578">
                  <c:v>40980.5625</c:v>
                </c:pt>
                <c:pt idx="579">
                  <c:v>40980.572916666664</c:v>
                </c:pt>
                <c:pt idx="580">
                  <c:v>40980.583333333336</c:v>
                </c:pt>
                <c:pt idx="581">
                  <c:v>40980.593749999993</c:v>
                </c:pt>
                <c:pt idx="582">
                  <c:v>40980.604166666657</c:v>
                </c:pt>
                <c:pt idx="583">
                  <c:v>40980.614583333336</c:v>
                </c:pt>
                <c:pt idx="584">
                  <c:v>40980.624999999993</c:v>
                </c:pt>
                <c:pt idx="585">
                  <c:v>40980.635416666657</c:v>
                </c:pt>
                <c:pt idx="586">
                  <c:v>40980.645833333336</c:v>
                </c:pt>
                <c:pt idx="587">
                  <c:v>40980.656250000007</c:v>
                </c:pt>
                <c:pt idx="588">
                  <c:v>40980.666666666657</c:v>
                </c:pt>
                <c:pt idx="589">
                  <c:v>40980.677083333328</c:v>
                </c:pt>
                <c:pt idx="590">
                  <c:v>40980.6875</c:v>
                </c:pt>
                <c:pt idx="591">
                  <c:v>40980.697916666657</c:v>
                </c:pt>
                <c:pt idx="592">
                  <c:v>40980.708333333336</c:v>
                </c:pt>
                <c:pt idx="593">
                  <c:v>40980.71875</c:v>
                </c:pt>
                <c:pt idx="594">
                  <c:v>40980.72916666665</c:v>
                </c:pt>
                <c:pt idx="595">
                  <c:v>40980.739583333328</c:v>
                </c:pt>
                <c:pt idx="596">
                  <c:v>40980.75</c:v>
                </c:pt>
                <c:pt idx="597">
                  <c:v>40980.760416666657</c:v>
                </c:pt>
                <c:pt idx="598">
                  <c:v>40980.770833333336</c:v>
                </c:pt>
                <c:pt idx="599">
                  <c:v>40980.78125</c:v>
                </c:pt>
                <c:pt idx="600">
                  <c:v>40980.79166666665</c:v>
                </c:pt>
                <c:pt idx="601">
                  <c:v>40980.802083333336</c:v>
                </c:pt>
                <c:pt idx="602">
                  <c:v>40980.812500000007</c:v>
                </c:pt>
                <c:pt idx="603">
                  <c:v>40980.822916666664</c:v>
                </c:pt>
                <c:pt idx="604">
                  <c:v>40980.833333333336</c:v>
                </c:pt>
                <c:pt idx="605">
                  <c:v>40980.84375</c:v>
                </c:pt>
                <c:pt idx="606">
                  <c:v>40980.854166666664</c:v>
                </c:pt>
                <c:pt idx="607">
                  <c:v>40980.864583333336</c:v>
                </c:pt>
                <c:pt idx="608">
                  <c:v>40980.875</c:v>
                </c:pt>
                <c:pt idx="609">
                  <c:v>40980.885416666664</c:v>
                </c:pt>
                <c:pt idx="610">
                  <c:v>40980.895833333336</c:v>
                </c:pt>
                <c:pt idx="611">
                  <c:v>40980.906250000007</c:v>
                </c:pt>
                <c:pt idx="612">
                  <c:v>40980.916666666664</c:v>
                </c:pt>
                <c:pt idx="613">
                  <c:v>40980.927083333328</c:v>
                </c:pt>
                <c:pt idx="614">
                  <c:v>40980.9375</c:v>
                </c:pt>
                <c:pt idx="615">
                  <c:v>40980.947916666664</c:v>
                </c:pt>
                <c:pt idx="616">
                  <c:v>40980.958333333343</c:v>
                </c:pt>
                <c:pt idx="617">
                  <c:v>40980.96875</c:v>
                </c:pt>
                <c:pt idx="618">
                  <c:v>40980.979166666657</c:v>
                </c:pt>
                <c:pt idx="619">
                  <c:v>40980.989583333336</c:v>
                </c:pt>
              </c:numCache>
            </c:numRef>
          </c:xVal>
          <c:yVal>
            <c:numRef>
              <c:f>Resume!$S$4:$S$623</c:f>
              <c:numCache>
                <c:formatCode>General</c:formatCode>
                <c:ptCount val="6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10</c:v>
                </c:pt>
                <c:pt idx="15">
                  <c:v>22</c:v>
                </c:pt>
                <c:pt idx="16">
                  <c:v>41</c:v>
                </c:pt>
                <c:pt idx="17">
                  <c:v>71</c:v>
                </c:pt>
                <c:pt idx="18">
                  <c:v>153</c:v>
                </c:pt>
                <c:pt idx="19">
                  <c:v>230</c:v>
                </c:pt>
                <c:pt idx="20">
                  <c:v>256</c:v>
                </c:pt>
                <c:pt idx="21">
                  <c:v>339</c:v>
                </c:pt>
                <c:pt idx="22">
                  <c:v>350</c:v>
                </c:pt>
                <c:pt idx="23">
                  <c:v>317</c:v>
                </c:pt>
                <c:pt idx="24">
                  <c:v>291</c:v>
                </c:pt>
                <c:pt idx="25">
                  <c:v>361</c:v>
                </c:pt>
                <c:pt idx="26">
                  <c:v>280</c:v>
                </c:pt>
                <c:pt idx="27">
                  <c:v>168</c:v>
                </c:pt>
                <c:pt idx="28">
                  <c:v>168</c:v>
                </c:pt>
                <c:pt idx="29">
                  <c:v>90</c:v>
                </c:pt>
                <c:pt idx="30">
                  <c:v>58</c:v>
                </c:pt>
                <c:pt idx="31">
                  <c:v>34</c:v>
                </c:pt>
                <c:pt idx="32">
                  <c:v>18</c:v>
                </c:pt>
                <c:pt idx="33">
                  <c:v>11</c:v>
                </c:pt>
                <c:pt idx="34">
                  <c:v>6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4</c:v>
                </c:pt>
                <c:pt idx="63">
                  <c:v>17</c:v>
                </c:pt>
                <c:pt idx="64">
                  <c:v>35</c:v>
                </c:pt>
                <c:pt idx="65">
                  <c:v>47</c:v>
                </c:pt>
                <c:pt idx="66">
                  <c:v>160</c:v>
                </c:pt>
                <c:pt idx="67">
                  <c:v>86</c:v>
                </c:pt>
                <c:pt idx="68">
                  <c:v>39</c:v>
                </c:pt>
                <c:pt idx="69">
                  <c:v>55</c:v>
                </c:pt>
                <c:pt idx="70">
                  <c:v>104</c:v>
                </c:pt>
                <c:pt idx="71">
                  <c:v>161</c:v>
                </c:pt>
                <c:pt idx="72">
                  <c:v>298</c:v>
                </c:pt>
                <c:pt idx="73">
                  <c:v>325</c:v>
                </c:pt>
                <c:pt idx="74">
                  <c:v>314</c:v>
                </c:pt>
                <c:pt idx="75">
                  <c:v>196</c:v>
                </c:pt>
                <c:pt idx="76">
                  <c:v>357</c:v>
                </c:pt>
                <c:pt idx="77">
                  <c:v>278</c:v>
                </c:pt>
                <c:pt idx="78">
                  <c:v>225</c:v>
                </c:pt>
                <c:pt idx="79">
                  <c:v>107</c:v>
                </c:pt>
                <c:pt idx="80">
                  <c:v>61</c:v>
                </c:pt>
                <c:pt idx="81">
                  <c:v>45</c:v>
                </c:pt>
                <c:pt idx="82">
                  <c:v>19</c:v>
                </c:pt>
                <c:pt idx="83">
                  <c:v>4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11</c:v>
                </c:pt>
                <c:pt idx="112">
                  <c:v>22</c:v>
                </c:pt>
                <c:pt idx="113">
                  <c:v>20</c:v>
                </c:pt>
                <c:pt idx="114">
                  <c:v>54</c:v>
                </c:pt>
                <c:pt idx="115">
                  <c:v>74</c:v>
                </c:pt>
                <c:pt idx="116">
                  <c:v>72</c:v>
                </c:pt>
                <c:pt idx="117">
                  <c:v>58</c:v>
                </c:pt>
                <c:pt idx="118">
                  <c:v>159</c:v>
                </c:pt>
                <c:pt idx="119">
                  <c:v>101</c:v>
                </c:pt>
                <c:pt idx="120">
                  <c:v>67</c:v>
                </c:pt>
                <c:pt idx="121">
                  <c:v>54</c:v>
                </c:pt>
                <c:pt idx="122">
                  <c:v>55</c:v>
                </c:pt>
                <c:pt idx="123">
                  <c:v>71</c:v>
                </c:pt>
                <c:pt idx="124">
                  <c:v>81</c:v>
                </c:pt>
                <c:pt idx="125">
                  <c:v>88</c:v>
                </c:pt>
                <c:pt idx="126">
                  <c:v>78</c:v>
                </c:pt>
                <c:pt idx="127">
                  <c:v>81</c:v>
                </c:pt>
                <c:pt idx="128">
                  <c:v>37</c:v>
                </c:pt>
                <c:pt idx="129">
                  <c:v>17</c:v>
                </c:pt>
                <c:pt idx="130">
                  <c:v>4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7</c:v>
                </c:pt>
                <c:pt idx="158">
                  <c:v>35</c:v>
                </c:pt>
                <c:pt idx="159">
                  <c:v>98</c:v>
                </c:pt>
                <c:pt idx="160">
                  <c:v>165</c:v>
                </c:pt>
                <c:pt idx="161">
                  <c:v>179</c:v>
                </c:pt>
                <c:pt idx="162">
                  <c:v>294</c:v>
                </c:pt>
                <c:pt idx="163">
                  <c:v>375</c:v>
                </c:pt>
                <c:pt idx="164">
                  <c:v>420</c:v>
                </c:pt>
                <c:pt idx="165">
                  <c:v>429</c:v>
                </c:pt>
                <c:pt idx="166">
                  <c:v>458</c:v>
                </c:pt>
                <c:pt idx="167">
                  <c:v>463</c:v>
                </c:pt>
                <c:pt idx="168">
                  <c:v>404</c:v>
                </c:pt>
                <c:pt idx="169">
                  <c:v>472</c:v>
                </c:pt>
                <c:pt idx="170">
                  <c:v>399</c:v>
                </c:pt>
                <c:pt idx="171">
                  <c:v>332</c:v>
                </c:pt>
                <c:pt idx="172">
                  <c:v>314</c:v>
                </c:pt>
                <c:pt idx="173">
                  <c:v>294</c:v>
                </c:pt>
                <c:pt idx="174">
                  <c:v>125</c:v>
                </c:pt>
                <c:pt idx="175">
                  <c:v>126</c:v>
                </c:pt>
                <c:pt idx="176">
                  <c:v>125</c:v>
                </c:pt>
                <c:pt idx="177">
                  <c:v>74</c:v>
                </c:pt>
                <c:pt idx="178">
                  <c:v>20</c:v>
                </c:pt>
                <c:pt idx="179">
                  <c:v>7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12</c:v>
                </c:pt>
                <c:pt idx="207">
                  <c:v>19</c:v>
                </c:pt>
                <c:pt idx="208">
                  <c:v>15</c:v>
                </c:pt>
                <c:pt idx="209">
                  <c:v>20</c:v>
                </c:pt>
                <c:pt idx="210">
                  <c:v>32</c:v>
                </c:pt>
                <c:pt idx="211">
                  <c:v>59</c:v>
                </c:pt>
                <c:pt idx="212">
                  <c:v>85</c:v>
                </c:pt>
                <c:pt idx="213">
                  <c:v>60</c:v>
                </c:pt>
                <c:pt idx="214">
                  <c:v>146</c:v>
                </c:pt>
                <c:pt idx="215">
                  <c:v>240</c:v>
                </c:pt>
                <c:pt idx="216">
                  <c:v>149</c:v>
                </c:pt>
                <c:pt idx="217">
                  <c:v>127</c:v>
                </c:pt>
                <c:pt idx="218">
                  <c:v>138</c:v>
                </c:pt>
                <c:pt idx="219">
                  <c:v>149</c:v>
                </c:pt>
                <c:pt idx="220">
                  <c:v>97</c:v>
                </c:pt>
                <c:pt idx="221">
                  <c:v>62</c:v>
                </c:pt>
                <c:pt idx="222">
                  <c:v>54</c:v>
                </c:pt>
                <c:pt idx="223">
                  <c:v>37</c:v>
                </c:pt>
                <c:pt idx="224">
                  <c:v>18</c:v>
                </c:pt>
                <c:pt idx="225">
                  <c:v>13</c:v>
                </c:pt>
                <c:pt idx="226">
                  <c:v>28</c:v>
                </c:pt>
                <c:pt idx="227">
                  <c:v>5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5</c:v>
                </c:pt>
                <c:pt idx="255">
                  <c:v>15</c:v>
                </c:pt>
                <c:pt idx="256">
                  <c:v>20</c:v>
                </c:pt>
                <c:pt idx="257">
                  <c:v>21</c:v>
                </c:pt>
                <c:pt idx="258">
                  <c:v>20</c:v>
                </c:pt>
                <c:pt idx="259">
                  <c:v>34</c:v>
                </c:pt>
                <c:pt idx="260">
                  <c:v>41</c:v>
                </c:pt>
                <c:pt idx="261">
                  <c:v>58</c:v>
                </c:pt>
                <c:pt idx="262">
                  <c:v>76</c:v>
                </c:pt>
                <c:pt idx="263">
                  <c:v>93</c:v>
                </c:pt>
                <c:pt idx="264">
                  <c:v>233</c:v>
                </c:pt>
                <c:pt idx="265">
                  <c:v>200</c:v>
                </c:pt>
                <c:pt idx="266">
                  <c:v>60</c:v>
                </c:pt>
                <c:pt idx="267">
                  <c:v>77</c:v>
                </c:pt>
                <c:pt idx="268">
                  <c:v>135</c:v>
                </c:pt>
                <c:pt idx="269">
                  <c:v>215</c:v>
                </c:pt>
                <c:pt idx="270">
                  <c:v>204</c:v>
                </c:pt>
                <c:pt idx="271">
                  <c:v>177</c:v>
                </c:pt>
                <c:pt idx="272">
                  <c:v>57</c:v>
                </c:pt>
                <c:pt idx="273">
                  <c:v>62</c:v>
                </c:pt>
                <c:pt idx="274">
                  <c:v>32</c:v>
                </c:pt>
                <c:pt idx="275">
                  <c:v>3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1</c:v>
                </c:pt>
                <c:pt idx="301">
                  <c:v>19</c:v>
                </c:pt>
                <c:pt idx="302">
                  <c:v>49</c:v>
                </c:pt>
                <c:pt idx="303">
                  <c:v>83</c:v>
                </c:pt>
                <c:pt idx="304">
                  <c:v>130</c:v>
                </c:pt>
                <c:pt idx="305">
                  <c:v>182</c:v>
                </c:pt>
                <c:pt idx="306">
                  <c:v>222</c:v>
                </c:pt>
                <c:pt idx="307">
                  <c:v>326</c:v>
                </c:pt>
                <c:pt idx="308">
                  <c:v>400</c:v>
                </c:pt>
                <c:pt idx="309">
                  <c:v>441</c:v>
                </c:pt>
                <c:pt idx="310">
                  <c:v>388</c:v>
                </c:pt>
                <c:pt idx="311">
                  <c:v>495</c:v>
                </c:pt>
                <c:pt idx="312">
                  <c:v>511</c:v>
                </c:pt>
                <c:pt idx="313">
                  <c:v>465</c:v>
                </c:pt>
                <c:pt idx="314">
                  <c:v>502</c:v>
                </c:pt>
                <c:pt idx="315">
                  <c:v>283</c:v>
                </c:pt>
                <c:pt idx="316">
                  <c:v>327</c:v>
                </c:pt>
                <c:pt idx="317">
                  <c:v>143</c:v>
                </c:pt>
                <c:pt idx="318">
                  <c:v>122</c:v>
                </c:pt>
                <c:pt idx="319">
                  <c:v>97</c:v>
                </c:pt>
                <c:pt idx="320">
                  <c:v>109</c:v>
                </c:pt>
                <c:pt idx="321">
                  <c:v>61</c:v>
                </c:pt>
                <c:pt idx="322">
                  <c:v>26</c:v>
                </c:pt>
                <c:pt idx="323">
                  <c:v>6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9</c:v>
                </c:pt>
                <c:pt idx="350">
                  <c:v>35</c:v>
                </c:pt>
                <c:pt idx="351">
                  <c:v>50</c:v>
                </c:pt>
                <c:pt idx="352">
                  <c:v>88</c:v>
                </c:pt>
                <c:pt idx="353">
                  <c:v>63</c:v>
                </c:pt>
                <c:pt idx="354">
                  <c:v>61</c:v>
                </c:pt>
                <c:pt idx="355">
                  <c:v>110</c:v>
                </c:pt>
                <c:pt idx="356">
                  <c:v>126</c:v>
                </c:pt>
                <c:pt idx="357">
                  <c:v>108</c:v>
                </c:pt>
                <c:pt idx="358">
                  <c:v>134</c:v>
                </c:pt>
                <c:pt idx="359">
                  <c:v>183</c:v>
                </c:pt>
                <c:pt idx="360">
                  <c:v>129</c:v>
                </c:pt>
                <c:pt idx="361">
                  <c:v>77</c:v>
                </c:pt>
                <c:pt idx="362">
                  <c:v>70</c:v>
                </c:pt>
                <c:pt idx="363">
                  <c:v>71</c:v>
                </c:pt>
                <c:pt idx="364">
                  <c:v>89</c:v>
                </c:pt>
                <c:pt idx="365">
                  <c:v>68</c:v>
                </c:pt>
                <c:pt idx="366">
                  <c:v>72</c:v>
                </c:pt>
                <c:pt idx="367">
                  <c:v>68</c:v>
                </c:pt>
                <c:pt idx="368">
                  <c:v>41</c:v>
                </c:pt>
                <c:pt idx="369">
                  <c:v>33</c:v>
                </c:pt>
                <c:pt idx="370">
                  <c:v>11</c:v>
                </c:pt>
                <c:pt idx="371">
                  <c:v>1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7</c:v>
                </c:pt>
                <c:pt idx="398">
                  <c:v>21</c:v>
                </c:pt>
                <c:pt idx="399">
                  <c:v>33</c:v>
                </c:pt>
                <c:pt idx="400">
                  <c:v>66</c:v>
                </c:pt>
                <c:pt idx="401">
                  <c:v>83</c:v>
                </c:pt>
                <c:pt idx="402">
                  <c:v>97</c:v>
                </c:pt>
                <c:pt idx="403">
                  <c:v>108</c:v>
                </c:pt>
                <c:pt idx="404">
                  <c:v>124</c:v>
                </c:pt>
                <c:pt idx="405">
                  <c:v>204</c:v>
                </c:pt>
                <c:pt idx="406">
                  <c:v>240</c:v>
                </c:pt>
                <c:pt idx="407">
                  <c:v>293</c:v>
                </c:pt>
                <c:pt idx="408">
                  <c:v>318</c:v>
                </c:pt>
                <c:pt idx="409">
                  <c:v>328</c:v>
                </c:pt>
                <c:pt idx="410">
                  <c:v>303</c:v>
                </c:pt>
                <c:pt idx="411">
                  <c:v>298</c:v>
                </c:pt>
                <c:pt idx="412">
                  <c:v>293</c:v>
                </c:pt>
                <c:pt idx="413">
                  <c:v>304</c:v>
                </c:pt>
                <c:pt idx="414">
                  <c:v>256</c:v>
                </c:pt>
                <c:pt idx="415">
                  <c:v>136</c:v>
                </c:pt>
                <c:pt idx="416">
                  <c:v>80</c:v>
                </c:pt>
                <c:pt idx="417">
                  <c:v>72</c:v>
                </c:pt>
                <c:pt idx="418">
                  <c:v>20</c:v>
                </c:pt>
                <c:pt idx="419">
                  <c:v>5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11</c:v>
                </c:pt>
                <c:pt idx="456">
                  <c:v>25</c:v>
                </c:pt>
                <c:pt idx="457">
                  <c:v>47</c:v>
                </c:pt>
                <c:pt idx="458">
                  <c:v>49</c:v>
                </c:pt>
                <c:pt idx="459">
                  <c:v>46</c:v>
                </c:pt>
                <c:pt idx="460">
                  <c:v>65</c:v>
                </c:pt>
                <c:pt idx="461">
                  <c:v>76</c:v>
                </c:pt>
                <c:pt idx="462">
                  <c:v>83</c:v>
                </c:pt>
                <c:pt idx="463">
                  <c:v>120</c:v>
                </c:pt>
                <c:pt idx="464">
                  <c:v>146</c:v>
                </c:pt>
                <c:pt idx="465">
                  <c:v>111</c:v>
                </c:pt>
                <c:pt idx="466">
                  <c:v>178</c:v>
                </c:pt>
                <c:pt idx="467">
                  <c:v>213</c:v>
                </c:pt>
                <c:pt idx="468">
                  <c:v>195</c:v>
                </c:pt>
                <c:pt idx="469">
                  <c:v>197</c:v>
                </c:pt>
                <c:pt idx="470">
                  <c:v>165</c:v>
                </c:pt>
                <c:pt idx="471">
                  <c:v>211</c:v>
                </c:pt>
                <c:pt idx="472">
                  <c:v>246</c:v>
                </c:pt>
                <c:pt idx="473">
                  <c:v>216</c:v>
                </c:pt>
                <c:pt idx="474">
                  <c:v>251</c:v>
                </c:pt>
                <c:pt idx="475">
                  <c:v>612</c:v>
                </c:pt>
                <c:pt idx="476">
                  <c:v>287</c:v>
                </c:pt>
                <c:pt idx="477">
                  <c:v>413</c:v>
                </c:pt>
                <c:pt idx="478">
                  <c:v>570</c:v>
                </c:pt>
                <c:pt idx="479">
                  <c:v>443</c:v>
                </c:pt>
                <c:pt idx="480">
                  <c:v>446</c:v>
                </c:pt>
                <c:pt idx="481">
                  <c:v>417</c:v>
                </c:pt>
                <c:pt idx="482">
                  <c:v>438</c:v>
                </c:pt>
                <c:pt idx="483">
                  <c:v>429</c:v>
                </c:pt>
                <c:pt idx="484">
                  <c:v>404</c:v>
                </c:pt>
                <c:pt idx="485">
                  <c:v>401</c:v>
                </c:pt>
                <c:pt idx="486">
                  <c:v>371</c:v>
                </c:pt>
                <c:pt idx="487">
                  <c:v>325</c:v>
                </c:pt>
                <c:pt idx="488">
                  <c:v>313</c:v>
                </c:pt>
                <c:pt idx="489">
                  <c:v>288</c:v>
                </c:pt>
                <c:pt idx="490">
                  <c:v>253</c:v>
                </c:pt>
                <c:pt idx="491">
                  <c:v>79</c:v>
                </c:pt>
                <c:pt idx="492">
                  <c:v>70</c:v>
                </c:pt>
                <c:pt idx="493">
                  <c:v>67</c:v>
                </c:pt>
                <c:pt idx="494">
                  <c:v>58</c:v>
                </c:pt>
                <c:pt idx="495">
                  <c:v>49</c:v>
                </c:pt>
                <c:pt idx="496">
                  <c:v>37</c:v>
                </c:pt>
                <c:pt idx="497">
                  <c:v>26</c:v>
                </c:pt>
                <c:pt idx="498">
                  <c:v>19</c:v>
                </c:pt>
                <c:pt idx="499">
                  <c:v>9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7</c:v>
                </c:pt>
                <c:pt idx="551">
                  <c:v>16</c:v>
                </c:pt>
                <c:pt idx="552">
                  <c:v>32</c:v>
                </c:pt>
                <c:pt idx="553">
                  <c:v>56</c:v>
                </c:pt>
                <c:pt idx="554">
                  <c:v>86</c:v>
                </c:pt>
                <c:pt idx="555">
                  <c:v>118</c:v>
                </c:pt>
                <c:pt idx="556">
                  <c:v>156</c:v>
                </c:pt>
                <c:pt idx="557">
                  <c:v>195</c:v>
                </c:pt>
                <c:pt idx="558">
                  <c:v>229</c:v>
                </c:pt>
                <c:pt idx="559">
                  <c:v>264</c:v>
                </c:pt>
                <c:pt idx="560">
                  <c:v>299</c:v>
                </c:pt>
                <c:pt idx="561">
                  <c:v>316</c:v>
                </c:pt>
                <c:pt idx="562">
                  <c:v>304</c:v>
                </c:pt>
                <c:pt idx="563">
                  <c:v>359</c:v>
                </c:pt>
                <c:pt idx="564">
                  <c:v>403</c:v>
                </c:pt>
                <c:pt idx="565">
                  <c:v>425</c:v>
                </c:pt>
                <c:pt idx="566">
                  <c:v>443</c:v>
                </c:pt>
                <c:pt idx="567">
                  <c:v>464</c:v>
                </c:pt>
                <c:pt idx="568">
                  <c:v>476</c:v>
                </c:pt>
                <c:pt idx="569">
                  <c:v>494</c:v>
                </c:pt>
                <c:pt idx="570">
                  <c:v>503</c:v>
                </c:pt>
                <c:pt idx="571">
                  <c:v>504</c:v>
                </c:pt>
                <c:pt idx="572">
                  <c:v>503</c:v>
                </c:pt>
                <c:pt idx="573">
                  <c:v>506</c:v>
                </c:pt>
                <c:pt idx="574">
                  <c:v>508</c:v>
                </c:pt>
                <c:pt idx="575">
                  <c:v>503</c:v>
                </c:pt>
                <c:pt idx="576">
                  <c:v>497</c:v>
                </c:pt>
                <c:pt idx="577">
                  <c:v>482</c:v>
                </c:pt>
                <c:pt idx="578">
                  <c:v>466</c:v>
                </c:pt>
                <c:pt idx="579">
                  <c:v>439</c:v>
                </c:pt>
                <c:pt idx="580">
                  <c:v>436</c:v>
                </c:pt>
                <c:pt idx="581">
                  <c:v>417</c:v>
                </c:pt>
                <c:pt idx="582">
                  <c:v>392</c:v>
                </c:pt>
                <c:pt idx="583">
                  <c:v>369</c:v>
                </c:pt>
                <c:pt idx="584">
                  <c:v>343</c:v>
                </c:pt>
                <c:pt idx="585">
                  <c:v>318</c:v>
                </c:pt>
                <c:pt idx="586">
                  <c:v>278</c:v>
                </c:pt>
                <c:pt idx="587">
                  <c:v>65</c:v>
                </c:pt>
                <c:pt idx="588">
                  <c:v>60</c:v>
                </c:pt>
                <c:pt idx="589">
                  <c:v>54</c:v>
                </c:pt>
                <c:pt idx="590">
                  <c:v>49</c:v>
                </c:pt>
                <c:pt idx="591">
                  <c:v>46</c:v>
                </c:pt>
                <c:pt idx="592">
                  <c:v>51</c:v>
                </c:pt>
                <c:pt idx="593">
                  <c:v>33</c:v>
                </c:pt>
                <c:pt idx="594">
                  <c:v>23</c:v>
                </c:pt>
                <c:pt idx="595">
                  <c:v>12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397-415C-B231-E03C25B0A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337600"/>
        <c:axId val="65335680"/>
      </c:scatterChart>
      <c:valAx>
        <c:axId val="65114880"/>
        <c:scaling>
          <c:orientation val="minMax"/>
          <c:max val="40980.5"/>
          <c:min val="40970.5"/>
        </c:scaling>
        <c:delete val="0"/>
        <c:axPos val="b"/>
        <c:numFmt formatCode="m/d/yy\ h:mm;@" sourceLinked="0"/>
        <c:majorTickMark val="out"/>
        <c:minorTickMark val="none"/>
        <c:tickLblPos val="nextTo"/>
        <c:txPr>
          <a:bodyPr rot="-3120000"/>
          <a:lstStyle/>
          <a:p>
            <a:pPr>
              <a:defRPr lang="en-IN"/>
            </a:pPr>
            <a:endParaRPr lang="pt-BR"/>
          </a:p>
        </c:txPr>
        <c:crossAx val="65116416"/>
        <c:crosses val="autoZero"/>
        <c:crossBetween val="midCat"/>
        <c:minorUnit val="0.4"/>
      </c:valAx>
      <c:valAx>
        <c:axId val="65116416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Termperature</a:t>
                </a:r>
                <a:r>
                  <a:rPr lang="en-US" baseline="0"/>
                  <a:t> (oC)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5114880"/>
        <c:crosses val="autoZero"/>
        <c:crossBetween val="midCat"/>
      </c:valAx>
      <c:valAx>
        <c:axId val="65335680"/>
        <c:scaling>
          <c:orientation val="minMax"/>
          <c:max val="30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Radiation (W)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5337600"/>
        <c:crosses val="max"/>
        <c:crossBetween val="midCat"/>
      </c:valAx>
      <c:valAx>
        <c:axId val="65337600"/>
        <c:scaling>
          <c:orientation val="minMax"/>
        </c:scaling>
        <c:delete val="1"/>
        <c:axPos val="b"/>
        <c:numFmt formatCode="dd/mm/yyyy\ hh:mm" sourceLinked="1"/>
        <c:majorTickMark val="out"/>
        <c:minorTickMark val="none"/>
        <c:tickLblPos val="nextTo"/>
        <c:crossAx val="65335680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lang="en-IN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/>
            </a:pPr>
            <a:r>
              <a:rPr lang="en-US"/>
              <a:t>Winter</a:t>
            </a:r>
            <a:r>
              <a:rPr lang="en-US" baseline="0"/>
              <a:t>  Cloudy - Bedroom</a:t>
            </a:r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6752732328281342E-2"/>
          <c:y val="6.212116040868701E-2"/>
          <c:w val="0.85335880495868655"/>
          <c:h val="0.73779842970209375"/>
        </c:manualLayout>
      </c:layout>
      <c:areaChart>
        <c:grouping val="standard"/>
        <c:varyColors val="0"/>
        <c:ser>
          <c:idx val="1"/>
          <c:order val="0"/>
          <c:tx>
            <c:strRef>
              <c:f>'Winter Cloudy data'!$AO$5</c:f>
              <c:strCache>
                <c:ptCount val="1"/>
                <c:pt idx="0">
                  <c:v>Global Radiation (W)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</c:spPr>
          <c:val>
            <c:numRef>
              <c:f>'Winter Cloudy data'!$AO$6:$AO$77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</c:v>
                </c:pt>
                <c:pt idx="9">
                  <c:v>41</c:v>
                </c:pt>
                <c:pt idx="10">
                  <c:v>52</c:v>
                </c:pt>
                <c:pt idx="11">
                  <c:v>63</c:v>
                </c:pt>
                <c:pt idx="12">
                  <c:v>72</c:v>
                </c:pt>
                <c:pt idx="13">
                  <c:v>54</c:v>
                </c:pt>
                <c:pt idx="14">
                  <c:v>41</c:v>
                </c:pt>
                <c:pt idx="15">
                  <c:v>17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34</c:v>
                </c:pt>
                <c:pt idx="34">
                  <c:v>59</c:v>
                </c:pt>
                <c:pt idx="35">
                  <c:v>68</c:v>
                </c:pt>
                <c:pt idx="36">
                  <c:v>69</c:v>
                </c:pt>
                <c:pt idx="37">
                  <c:v>60</c:v>
                </c:pt>
                <c:pt idx="38">
                  <c:v>43</c:v>
                </c:pt>
                <c:pt idx="39">
                  <c:v>16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3</c:v>
                </c:pt>
                <c:pt idx="57">
                  <c:v>24</c:v>
                </c:pt>
                <c:pt idx="58">
                  <c:v>45</c:v>
                </c:pt>
                <c:pt idx="59">
                  <c:v>70</c:v>
                </c:pt>
                <c:pt idx="60">
                  <c:v>72</c:v>
                </c:pt>
                <c:pt idx="61">
                  <c:v>69</c:v>
                </c:pt>
                <c:pt idx="62">
                  <c:v>37</c:v>
                </c:pt>
                <c:pt idx="63">
                  <c:v>17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48-4C6D-A0AE-15A8E09F096F}"/>
            </c:ext>
          </c:extLst>
        </c:ser>
        <c:ser>
          <c:idx val="2"/>
          <c:order val="1"/>
          <c:tx>
            <c:strRef>
              <c:f>'Winter Cloudy data'!$AP$5</c:f>
              <c:strCache>
                <c:ptCount val="1"/>
                <c:pt idx="0">
                  <c:v>Diffuse Radiation (W/m²)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>
              <a:outerShdw dist="50800" sx="1000" sy="1000" algn="ctr" rotWithShape="0">
                <a:srgbClr val="000000"/>
              </a:outerShdw>
            </a:effectLst>
          </c:spPr>
          <c:val>
            <c:numRef>
              <c:f>'Winter Cloudy data'!$AP$6:$AP$77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</c:v>
                </c:pt>
                <c:pt idx="9">
                  <c:v>41</c:v>
                </c:pt>
                <c:pt idx="10">
                  <c:v>52</c:v>
                </c:pt>
                <c:pt idx="11">
                  <c:v>63</c:v>
                </c:pt>
                <c:pt idx="12">
                  <c:v>72</c:v>
                </c:pt>
                <c:pt idx="13">
                  <c:v>54</c:v>
                </c:pt>
                <c:pt idx="14">
                  <c:v>41</c:v>
                </c:pt>
                <c:pt idx="15">
                  <c:v>17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2</c:v>
                </c:pt>
                <c:pt idx="33">
                  <c:v>34</c:v>
                </c:pt>
                <c:pt idx="34">
                  <c:v>59</c:v>
                </c:pt>
                <c:pt idx="35">
                  <c:v>68</c:v>
                </c:pt>
                <c:pt idx="36">
                  <c:v>69</c:v>
                </c:pt>
                <c:pt idx="37">
                  <c:v>60</c:v>
                </c:pt>
                <c:pt idx="38">
                  <c:v>43</c:v>
                </c:pt>
                <c:pt idx="39">
                  <c:v>16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3</c:v>
                </c:pt>
                <c:pt idx="57">
                  <c:v>24</c:v>
                </c:pt>
                <c:pt idx="58">
                  <c:v>45</c:v>
                </c:pt>
                <c:pt idx="59">
                  <c:v>70</c:v>
                </c:pt>
                <c:pt idx="60">
                  <c:v>72</c:v>
                </c:pt>
                <c:pt idx="61">
                  <c:v>69</c:v>
                </c:pt>
                <c:pt idx="62">
                  <c:v>37</c:v>
                </c:pt>
                <c:pt idx="63">
                  <c:v>17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48-4C6D-A0AE-15A8E09F0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906944"/>
        <c:axId val="67905024"/>
      </c:areaChart>
      <c:lineChart>
        <c:grouping val="standard"/>
        <c:varyColors val="0"/>
        <c:ser>
          <c:idx val="3"/>
          <c:order val="2"/>
          <c:tx>
            <c:strRef>
              <c:f>'Winter Cloudy data'!$AQ$5</c:f>
              <c:strCache>
                <c:ptCount val="1"/>
                <c:pt idx="0">
                  <c:v>External Temperature (°C)</c:v>
                </c:pt>
              </c:strCache>
            </c:strRef>
          </c:tx>
          <c:marker>
            <c:symbol val="none"/>
          </c:marker>
          <c:cat>
            <c:numRef>
              <c:f>'Winter Cloudy data'!$AN$6:$AN$77</c:f>
              <c:numCache>
                <c:formatCode>0.00</c:formatCode>
                <c:ptCount val="72"/>
                <c:pt idx="0">
                  <c:v>7.0416666666666679</c:v>
                </c:pt>
                <c:pt idx="1">
                  <c:v>7.0833333333333339</c:v>
                </c:pt>
                <c:pt idx="2">
                  <c:v>7.1249999999999991</c:v>
                </c:pt>
                <c:pt idx="3">
                  <c:v>7.166666666666667</c:v>
                </c:pt>
                <c:pt idx="4">
                  <c:v>7.2083333333333339</c:v>
                </c:pt>
                <c:pt idx="5">
                  <c:v>7.25</c:v>
                </c:pt>
                <c:pt idx="6">
                  <c:v>7.2916666666666679</c:v>
                </c:pt>
                <c:pt idx="7">
                  <c:v>7.3333333333333339</c:v>
                </c:pt>
                <c:pt idx="8">
                  <c:v>7.375</c:v>
                </c:pt>
                <c:pt idx="9">
                  <c:v>7.4166666666666679</c:v>
                </c:pt>
                <c:pt idx="10">
                  <c:v>7.4583333333333339</c:v>
                </c:pt>
                <c:pt idx="11">
                  <c:v>7.5</c:v>
                </c:pt>
                <c:pt idx="12">
                  <c:v>7.5416666666666679</c:v>
                </c:pt>
                <c:pt idx="13">
                  <c:v>7.5833333333333339</c:v>
                </c:pt>
                <c:pt idx="14">
                  <c:v>7.6249999999999991</c:v>
                </c:pt>
                <c:pt idx="15">
                  <c:v>7.666666666666667</c:v>
                </c:pt>
                <c:pt idx="16">
                  <c:v>7.7083333333333339</c:v>
                </c:pt>
                <c:pt idx="17">
                  <c:v>7.75</c:v>
                </c:pt>
                <c:pt idx="18">
                  <c:v>7.7916666666666679</c:v>
                </c:pt>
                <c:pt idx="19">
                  <c:v>7.8333333333333339</c:v>
                </c:pt>
                <c:pt idx="20">
                  <c:v>7.875</c:v>
                </c:pt>
                <c:pt idx="21">
                  <c:v>7.9166666666666679</c:v>
                </c:pt>
                <c:pt idx="22">
                  <c:v>7.9583333333333339</c:v>
                </c:pt>
                <c:pt idx="23">
                  <c:v>8</c:v>
                </c:pt>
                <c:pt idx="24">
                  <c:v>8.0416666666666661</c:v>
                </c:pt>
                <c:pt idx="25">
                  <c:v>8.0833333333333357</c:v>
                </c:pt>
                <c:pt idx="26">
                  <c:v>8.125</c:v>
                </c:pt>
                <c:pt idx="27">
                  <c:v>8.1666666666666679</c:v>
                </c:pt>
                <c:pt idx="28">
                  <c:v>8.2083333333333339</c:v>
                </c:pt>
                <c:pt idx="29">
                  <c:v>8.25</c:v>
                </c:pt>
                <c:pt idx="30">
                  <c:v>8.2916666666666661</c:v>
                </c:pt>
                <c:pt idx="31">
                  <c:v>8.3333333333333357</c:v>
                </c:pt>
                <c:pt idx="32">
                  <c:v>8.3750000000000018</c:v>
                </c:pt>
                <c:pt idx="33">
                  <c:v>8.4166666666666679</c:v>
                </c:pt>
                <c:pt idx="34">
                  <c:v>8.4583333333333357</c:v>
                </c:pt>
                <c:pt idx="35">
                  <c:v>8.5</c:v>
                </c:pt>
                <c:pt idx="36">
                  <c:v>8.5416666666666661</c:v>
                </c:pt>
                <c:pt idx="37">
                  <c:v>8.5833333333333357</c:v>
                </c:pt>
                <c:pt idx="38">
                  <c:v>8.625</c:v>
                </c:pt>
                <c:pt idx="39">
                  <c:v>8.6666666666666679</c:v>
                </c:pt>
                <c:pt idx="40">
                  <c:v>8.7083333333333339</c:v>
                </c:pt>
                <c:pt idx="41">
                  <c:v>8.75</c:v>
                </c:pt>
                <c:pt idx="42">
                  <c:v>8.7916666666666661</c:v>
                </c:pt>
                <c:pt idx="43">
                  <c:v>8.8333333333333357</c:v>
                </c:pt>
                <c:pt idx="44">
                  <c:v>8.8750000000000018</c:v>
                </c:pt>
                <c:pt idx="45">
                  <c:v>8.9166666666666679</c:v>
                </c:pt>
                <c:pt idx="46">
                  <c:v>8.9583333333333357</c:v>
                </c:pt>
                <c:pt idx="47">
                  <c:v>9</c:v>
                </c:pt>
                <c:pt idx="48">
                  <c:v>9.0416666666666661</c:v>
                </c:pt>
                <c:pt idx="49">
                  <c:v>9.0833333333333357</c:v>
                </c:pt>
                <c:pt idx="50">
                  <c:v>9.125</c:v>
                </c:pt>
                <c:pt idx="51">
                  <c:v>9.1666666666666679</c:v>
                </c:pt>
                <c:pt idx="52">
                  <c:v>9.2083333333333339</c:v>
                </c:pt>
                <c:pt idx="53">
                  <c:v>9.25</c:v>
                </c:pt>
                <c:pt idx="54">
                  <c:v>9.2916666666666661</c:v>
                </c:pt>
                <c:pt idx="55">
                  <c:v>9.3333333333333357</c:v>
                </c:pt>
                <c:pt idx="56">
                  <c:v>9.3750000000000018</c:v>
                </c:pt>
                <c:pt idx="57">
                  <c:v>9.4166666666666679</c:v>
                </c:pt>
                <c:pt idx="58">
                  <c:v>9.4583333333333357</c:v>
                </c:pt>
                <c:pt idx="59">
                  <c:v>9.5</c:v>
                </c:pt>
                <c:pt idx="60">
                  <c:v>9.5416666666666661</c:v>
                </c:pt>
                <c:pt idx="61">
                  <c:v>9.5833333333333357</c:v>
                </c:pt>
                <c:pt idx="62">
                  <c:v>9.625</c:v>
                </c:pt>
                <c:pt idx="63">
                  <c:v>9.6666666666666679</c:v>
                </c:pt>
                <c:pt idx="64">
                  <c:v>9.7083333333333339</c:v>
                </c:pt>
                <c:pt idx="65">
                  <c:v>9.75</c:v>
                </c:pt>
                <c:pt idx="66">
                  <c:v>9.7916666666666661</c:v>
                </c:pt>
                <c:pt idx="67">
                  <c:v>9.8333333333333357</c:v>
                </c:pt>
                <c:pt idx="68">
                  <c:v>9.8750000000000018</c:v>
                </c:pt>
                <c:pt idx="69">
                  <c:v>9.9166666666666679</c:v>
                </c:pt>
                <c:pt idx="70">
                  <c:v>9.9583333333333357</c:v>
                </c:pt>
                <c:pt idx="71">
                  <c:v>10</c:v>
                </c:pt>
              </c:numCache>
            </c:numRef>
          </c:cat>
          <c:val>
            <c:numRef>
              <c:f>'Winter Cloudy data'!$AQ$6:$AQ$77</c:f>
              <c:numCache>
                <c:formatCode>0.00</c:formatCode>
                <c:ptCount val="72"/>
                <c:pt idx="0">
                  <c:v>5.6</c:v>
                </c:pt>
                <c:pt idx="1">
                  <c:v>5.6</c:v>
                </c:pt>
                <c:pt idx="2">
                  <c:v>5.5</c:v>
                </c:pt>
                <c:pt idx="3">
                  <c:v>5.5</c:v>
                </c:pt>
                <c:pt idx="4">
                  <c:v>5.4</c:v>
                </c:pt>
                <c:pt idx="5">
                  <c:v>5.4</c:v>
                </c:pt>
                <c:pt idx="6">
                  <c:v>5.4</c:v>
                </c:pt>
                <c:pt idx="7">
                  <c:v>5.4</c:v>
                </c:pt>
                <c:pt idx="8">
                  <c:v>5.6</c:v>
                </c:pt>
                <c:pt idx="9">
                  <c:v>6.4</c:v>
                </c:pt>
                <c:pt idx="10">
                  <c:v>6.8</c:v>
                </c:pt>
                <c:pt idx="11">
                  <c:v>7.2</c:v>
                </c:pt>
                <c:pt idx="12">
                  <c:v>7.5</c:v>
                </c:pt>
                <c:pt idx="13">
                  <c:v>7.6</c:v>
                </c:pt>
                <c:pt idx="14">
                  <c:v>7.5</c:v>
                </c:pt>
                <c:pt idx="15">
                  <c:v>7.2</c:v>
                </c:pt>
                <c:pt idx="16">
                  <c:v>6.9</c:v>
                </c:pt>
                <c:pt idx="17">
                  <c:v>6.7</c:v>
                </c:pt>
                <c:pt idx="18">
                  <c:v>6.5</c:v>
                </c:pt>
                <c:pt idx="19">
                  <c:v>6.2</c:v>
                </c:pt>
                <c:pt idx="20">
                  <c:v>6.2</c:v>
                </c:pt>
                <c:pt idx="21">
                  <c:v>6</c:v>
                </c:pt>
                <c:pt idx="22">
                  <c:v>5.9</c:v>
                </c:pt>
                <c:pt idx="23">
                  <c:v>5.7</c:v>
                </c:pt>
                <c:pt idx="24">
                  <c:v>5.5</c:v>
                </c:pt>
                <c:pt idx="25">
                  <c:v>5.3</c:v>
                </c:pt>
                <c:pt idx="26">
                  <c:v>5.0999999999999996</c:v>
                </c:pt>
                <c:pt idx="27">
                  <c:v>5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4.7</c:v>
                </c:pt>
                <c:pt idx="31">
                  <c:v>4.5999999999999996</c:v>
                </c:pt>
                <c:pt idx="32">
                  <c:v>4.7</c:v>
                </c:pt>
                <c:pt idx="33">
                  <c:v>5.3</c:v>
                </c:pt>
                <c:pt idx="34">
                  <c:v>5.8</c:v>
                </c:pt>
                <c:pt idx="35">
                  <c:v>6.1</c:v>
                </c:pt>
                <c:pt idx="36">
                  <c:v>6.3</c:v>
                </c:pt>
                <c:pt idx="37">
                  <c:v>6.4</c:v>
                </c:pt>
                <c:pt idx="38">
                  <c:v>6.3</c:v>
                </c:pt>
                <c:pt idx="39">
                  <c:v>6</c:v>
                </c:pt>
                <c:pt idx="40">
                  <c:v>5.7</c:v>
                </c:pt>
                <c:pt idx="41">
                  <c:v>5.5</c:v>
                </c:pt>
                <c:pt idx="42">
                  <c:v>5.3</c:v>
                </c:pt>
                <c:pt idx="43">
                  <c:v>4.9000000000000004</c:v>
                </c:pt>
                <c:pt idx="44">
                  <c:v>4.9000000000000004</c:v>
                </c:pt>
                <c:pt idx="45">
                  <c:v>4.7</c:v>
                </c:pt>
                <c:pt idx="46">
                  <c:v>4.5</c:v>
                </c:pt>
                <c:pt idx="47">
                  <c:v>4.2</c:v>
                </c:pt>
                <c:pt idx="48">
                  <c:v>4</c:v>
                </c:pt>
                <c:pt idx="49">
                  <c:v>3.7</c:v>
                </c:pt>
                <c:pt idx="50">
                  <c:v>3.7</c:v>
                </c:pt>
                <c:pt idx="51">
                  <c:v>3.6</c:v>
                </c:pt>
                <c:pt idx="52">
                  <c:v>3.5</c:v>
                </c:pt>
                <c:pt idx="53">
                  <c:v>3.4</c:v>
                </c:pt>
                <c:pt idx="54">
                  <c:v>3.3</c:v>
                </c:pt>
                <c:pt idx="55">
                  <c:v>3.2</c:v>
                </c:pt>
                <c:pt idx="56">
                  <c:v>3.3</c:v>
                </c:pt>
                <c:pt idx="57">
                  <c:v>3.7</c:v>
                </c:pt>
                <c:pt idx="58">
                  <c:v>4.0999999999999996</c:v>
                </c:pt>
                <c:pt idx="59">
                  <c:v>4.5</c:v>
                </c:pt>
                <c:pt idx="60">
                  <c:v>4.8</c:v>
                </c:pt>
                <c:pt idx="61">
                  <c:v>4.9000000000000004</c:v>
                </c:pt>
                <c:pt idx="62">
                  <c:v>4.8</c:v>
                </c:pt>
                <c:pt idx="63">
                  <c:v>4.5999999999999996</c:v>
                </c:pt>
                <c:pt idx="64">
                  <c:v>4.3</c:v>
                </c:pt>
                <c:pt idx="65">
                  <c:v>4.2</c:v>
                </c:pt>
                <c:pt idx="66">
                  <c:v>4.0999999999999996</c:v>
                </c:pt>
                <c:pt idx="67">
                  <c:v>4</c:v>
                </c:pt>
                <c:pt idx="68">
                  <c:v>3.9</c:v>
                </c:pt>
                <c:pt idx="69">
                  <c:v>3.7</c:v>
                </c:pt>
                <c:pt idx="70">
                  <c:v>3.7</c:v>
                </c:pt>
                <c:pt idx="71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8-4C6D-A0AE-15A8E09F096F}"/>
            </c:ext>
          </c:extLst>
        </c:ser>
        <c:ser>
          <c:idx val="4"/>
          <c:order val="3"/>
          <c:tx>
            <c:strRef>
              <c:f>'Winter Cloudy data'!$AR$5</c:f>
              <c:strCache>
                <c:ptCount val="1"/>
                <c:pt idx="0">
                  <c:v>Comfort Band (17,6+0,31*Tm)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'Winter Cloudy data'!$AN$6:$AN$77</c:f>
              <c:numCache>
                <c:formatCode>0.00</c:formatCode>
                <c:ptCount val="72"/>
                <c:pt idx="0">
                  <c:v>7.0416666666666679</c:v>
                </c:pt>
                <c:pt idx="1">
                  <c:v>7.0833333333333339</c:v>
                </c:pt>
                <c:pt idx="2">
                  <c:v>7.1249999999999991</c:v>
                </c:pt>
                <c:pt idx="3">
                  <c:v>7.166666666666667</c:v>
                </c:pt>
                <c:pt idx="4">
                  <c:v>7.2083333333333339</c:v>
                </c:pt>
                <c:pt idx="5">
                  <c:v>7.25</c:v>
                </c:pt>
                <c:pt idx="6">
                  <c:v>7.2916666666666679</c:v>
                </c:pt>
                <c:pt idx="7">
                  <c:v>7.3333333333333339</c:v>
                </c:pt>
                <c:pt idx="8">
                  <c:v>7.375</c:v>
                </c:pt>
                <c:pt idx="9">
                  <c:v>7.4166666666666679</c:v>
                </c:pt>
                <c:pt idx="10">
                  <c:v>7.4583333333333339</c:v>
                </c:pt>
                <c:pt idx="11">
                  <c:v>7.5</c:v>
                </c:pt>
                <c:pt idx="12">
                  <c:v>7.5416666666666679</c:v>
                </c:pt>
                <c:pt idx="13">
                  <c:v>7.5833333333333339</c:v>
                </c:pt>
                <c:pt idx="14">
                  <c:v>7.6249999999999991</c:v>
                </c:pt>
                <c:pt idx="15">
                  <c:v>7.666666666666667</c:v>
                </c:pt>
                <c:pt idx="16">
                  <c:v>7.7083333333333339</c:v>
                </c:pt>
                <c:pt idx="17">
                  <c:v>7.75</c:v>
                </c:pt>
                <c:pt idx="18">
                  <c:v>7.7916666666666679</c:v>
                </c:pt>
                <c:pt idx="19">
                  <c:v>7.8333333333333339</c:v>
                </c:pt>
                <c:pt idx="20">
                  <c:v>7.875</c:v>
                </c:pt>
                <c:pt idx="21">
                  <c:v>7.9166666666666679</c:v>
                </c:pt>
                <c:pt idx="22">
                  <c:v>7.9583333333333339</c:v>
                </c:pt>
                <c:pt idx="23">
                  <c:v>8</c:v>
                </c:pt>
                <c:pt idx="24">
                  <c:v>8.0416666666666661</c:v>
                </c:pt>
                <c:pt idx="25">
                  <c:v>8.0833333333333357</c:v>
                </c:pt>
                <c:pt idx="26">
                  <c:v>8.125</c:v>
                </c:pt>
                <c:pt idx="27">
                  <c:v>8.1666666666666679</c:v>
                </c:pt>
                <c:pt idx="28">
                  <c:v>8.2083333333333339</c:v>
                </c:pt>
                <c:pt idx="29">
                  <c:v>8.25</c:v>
                </c:pt>
                <c:pt idx="30">
                  <c:v>8.2916666666666661</c:v>
                </c:pt>
                <c:pt idx="31">
                  <c:v>8.3333333333333357</c:v>
                </c:pt>
                <c:pt idx="32">
                  <c:v>8.3750000000000018</c:v>
                </c:pt>
                <c:pt idx="33">
                  <c:v>8.4166666666666679</c:v>
                </c:pt>
                <c:pt idx="34">
                  <c:v>8.4583333333333357</c:v>
                </c:pt>
                <c:pt idx="35">
                  <c:v>8.5</c:v>
                </c:pt>
                <c:pt idx="36">
                  <c:v>8.5416666666666661</c:v>
                </c:pt>
                <c:pt idx="37">
                  <c:v>8.5833333333333357</c:v>
                </c:pt>
                <c:pt idx="38">
                  <c:v>8.625</c:v>
                </c:pt>
                <c:pt idx="39">
                  <c:v>8.6666666666666679</c:v>
                </c:pt>
                <c:pt idx="40">
                  <c:v>8.7083333333333339</c:v>
                </c:pt>
                <c:pt idx="41">
                  <c:v>8.75</c:v>
                </c:pt>
                <c:pt idx="42">
                  <c:v>8.7916666666666661</c:v>
                </c:pt>
                <c:pt idx="43">
                  <c:v>8.8333333333333357</c:v>
                </c:pt>
                <c:pt idx="44">
                  <c:v>8.8750000000000018</c:v>
                </c:pt>
                <c:pt idx="45">
                  <c:v>8.9166666666666679</c:v>
                </c:pt>
                <c:pt idx="46">
                  <c:v>8.9583333333333357</c:v>
                </c:pt>
                <c:pt idx="47">
                  <c:v>9</c:v>
                </c:pt>
                <c:pt idx="48">
                  <c:v>9.0416666666666661</c:v>
                </c:pt>
                <c:pt idx="49">
                  <c:v>9.0833333333333357</c:v>
                </c:pt>
                <c:pt idx="50">
                  <c:v>9.125</c:v>
                </c:pt>
                <c:pt idx="51">
                  <c:v>9.1666666666666679</c:v>
                </c:pt>
                <c:pt idx="52">
                  <c:v>9.2083333333333339</c:v>
                </c:pt>
                <c:pt idx="53">
                  <c:v>9.25</c:v>
                </c:pt>
                <c:pt idx="54">
                  <c:v>9.2916666666666661</c:v>
                </c:pt>
                <c:pt idx="55">
                  <c:v>9.3333333333333357</c:v>
                </c:pt>
                <c:pt idx="56">
                  <c:v>9.3750000000000018</c:v>
                </c:pt>
                <c:pt idx="57">
                  <c:v>9.4166666666666679</c:v>
                </c:pt>
                <c:pt idx="58">
                  <c:v>9.4583333333333357</c:v>
                </c:pt>
                <c:pt idx="59">
                  <c:v>9.5</c:v>
                </c:pt>
                <c:pt idx="60">
                  <c:v>9.5416666666666661</c:v>
                </c:pt>
                <c:pt idx="61">
                  <c:v>9.5833333333333357</c:v>
                </c:pt>
                <c:pt idx="62">
                  <c:v>9.625</c:v>
                </c:pt>
                <c:pt idx="63">
                  <c:v>9.6666666666666679</c:v>
                </c:pt>
                <c:pt idx="64">
                  <c:v>9.7083333333333339</c:v>
                </c:pt>
                <c:pt idx="65">
                  <c:v>9.75</c:v>
                </c:pt>
                <c:pt idx="66">
                  <c:v>9.7916666666666661</c:v>
                </c:pt>
                <c:pt idx="67">
                  <c:v>9.8333333333333357</c:v>
                </c:pt>
                <c:pt idx="68">
                  <c:v>9.8750000000000018</c:v>
                </c:pt>
                <c:pt idx="69">
                  <c:v>9.9166666666666679</c:v>
                </c:pt>
                <c:pt idx="70">
                  <c:v>9.9583333333333357</c:v>
                </c:pt>
                <c:pt idx="71">
                  <c:v>10</c:v>
                </c:pt>
              </c:numCache>
            </c:numRef>
          </c:cat>
          <c:val>
            <c:numRef>
              <c:f>'Winter Cloudy data'!$AR$6:$AR$77</c:f>
              <c:numCache>
                <c:formatCode>0.0</c:formatCode>
                <c:ptCount val="72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21</c:v>
                </c:pt>
                <c:pt idx="10">
                  <c:v>21</c:v>
                </c:pt>
                <c:pt idx="11">
                  <c:v>21</c:v>
                </c:pt>
                <c:pt idx="12">
                  <c:v>21</c:v>
                </c:pt>
                <c:pt idx="13">
                  <c:v>21</c:v>
                </c:pt>
                <c:pt idx="14">
                  <c:v>21</c:v>
                </c:pt>
                <c:pt idx="15">
                  <c:v>21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3">
                  <c:v>21</c:v>
                </c:pt>
                <c:pt idx="24">
                  <c:v>21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21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21</c:v>
                </c:pt>
                <c:pt idx="33">
                  <c:v>21</c:v>
                </c:pt>
                <c:pt idx="34">
                  <c:v>21</c:v>
                </c:pt>
                <c:pt idx="35">
                  <c:v>21</c:v>
                </c:pt>
                <c:pt idx="36">
                  <c:v>21</c:v>
                </c:pt>
                <c:pt idx="37">
                  <c:v>21</c:v>
                </c:pt>
                <c:pt idx="38">
                  <c:v>21</c:v>
                </c:pt>
                <c:pt idx="39">
                  <c:v>21</c:v>
                </c:pt>
                <c:pt idx="40">
                  <c:v>21</c:v>
                </c:pt>
                <c:pt idx="41">
                  <c:v>21</c:v>
                </c:pt>
                <c:pt idx="42">
                  <c:v>21</c:v>
                </c:pt>
                <c:pt idx="43">
                  <c:v>21</c:v>
                </c:pt>
                <c:pt idx="44">
                  <c:v>21</c:v>
                </c:pt>
                <c:pt idx="45">
                  <c:v>21</c:v>
                </c:pt>
                <c:pt idx="46">
                  <c:v>21</c:v>
                </c:pt>
                <c:pt idx="47">
                  <c:v>21</c:v>
                </c:pt>
                <c:pt idx="48">
                  <c:v>21</c:v>
                </c:pt>
                <c:pt idx="49">
                  <c:v>21</c:v>
                </c:pt>
                <c:pt idx="50">
                  <c:v>21</c:v>
                </c:pt>
                <c:pt idx="51">
                  <c:v>21</c:v>
                </c:pt>
                <c:pt idx="52">
                  <c:v>21</c:v>
                </c:pt>
                <c:pt idx="53">
                  <c:v>21</c:v>
                </c:pt>
                <c:pt idx="54">
                  <c:v>21</c:v>
                </c:pt>
                <c:pt idx="55">
                  <c:v>21</c:v>
                </c:pt>
                <c:pt idx="56">
                  <c:v>21</c:v>
                </c:pt>
                <c:pt idx="57">
                  <c:v>21</c:v>
                </c:pt>
                <c:pt idx="58">
                  <c:v>21</c:v>
                </c:pt>
                <c:pt idx="59">
                  <c:v>21</c:v>
                </c:pt>
                <c:pt idx="60">
                  <c:v>21</c:v>
                </c:pt>
                <c:pt idx="61">
                  <c:v>21</c:v>
                </c:pt>
                <c:pt idx="62">
                  <c:v>21</c:v>
                </c:pt>
                <c:pt idx="63">
                  <c:v>21</c:v>
                </c:pt>
                <c:pt idx="64">
                  <c:v>21</c:v>
                </c:pt>
                <c:pt idx="65">
                  <c:v>21</c:v>
                </c:pt>
                <c:pt idx="66">
                  <c:v>21</c:v>
                </c:pt>
                <c:pt idx="67">
                  <c:v>21</c:v>
                </c:pt>
                <c:pt idx="68">
                  <c:v>21</c:v>
                </c:pt>
                <c:pt idx="69">
                  <c:v>21</c:v>
                </c:pt>
                <c:pt idx="70">
                  <c:v>21</c:v>
                </c:pt>
                <c:pt idx="7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48-4C6D-A0AE-15A8E09F096F}"/>
            </c:ext>
          </c:extLst>
        </c:ser>
        <c:ser>
          <c:idx val="5"/>
          <c:order val="4"/>
          <c:tx>
            <c:strRef>
              <c:f>'Winter Cloudy data'!$AS$5</c:f>
              <c:strCache>
                <c:ptCount val="1"/>
                <c:pt idx="0">
                  <c:v>Lower Band  (Tn-3K)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'Winter Cloudy data'!$AN$6:$AN$77</c:f>
              <c:numCache>
                <c:formatCode>0.00</c:formatCode>
                <c:ptCount val="72"/>
                <c:pt idx="0">
                  <c:v>7.0416666666666679</c:v>
                </c:pt>
                <c:pt idx="1">
                  <c:v>7.0833333333333339</c:v>
                </c:pt>
                <c:pt idx="2">
                  <c:v>7.1249999999999991</c:v>
                </c:pt>
                <c:pt idx="3">
                  <c:v>7.166666666666667</c:v>
                </c:pt>
                <c:pt idx="4">
                  <c:v>7.2083333333333339</c:v>
                </c:pt>
                <c:pt idx="5">
                  <c:v>7.25</c:v>
                </c:pt>
                <c:pt idx="6">
                  <c:v>7.2916666666666679</c:v>
                </c:pt>
                <c:pt idx="7">
                  <c:v>7.3333333333333339</c:v>
                </c:pt>
                <c:pt idx="8">
                  <c:v>7.375</c:v>
                </c:pt>
                <c:pt idx="9">
                  <c:v>7.4166666666666679</c:v>
                </c:pt>
                <c:pt idx="10">
                  <c:v>7.4583333333333339</c:v>
                </c:pt>
                <c:pt idx="11">
                  <c:v>7.5</c:v>
                </c:pt>
                <c:pt idx="12">
                  <c:v>7.5416666666666679</c:v>
                </c:pt>
                <c:pt idx="13">
                  <c:v>7.5833333333333339</c:v>
                </c:pt>
                <c:pt idx="14">
                  <c:v>7.6249999999999991</c:v>
                </c:pt>
                <c:pt idx="15">
                  <c:v>7.666666666666667</c:v>
                </c:pt>
                <c:pt idx="16">
                  <c:v>7.7083333333333339</c:v>
                </c:pt>
                <c:pt idx="17">
                  <c:v>7.75</c:v>
                </c:pt>
                <c:pt idx="18">
                  <c:v>7.7916666666666679</c:v>
                </c:pt>
                <c:pt idx="19">
                  <c:v>7.8333333333333339</c:v>
                </c:pt>
                <c:pt idx="20">
                  <c:v>7.875</c:v>
                </c:pt>
                <c:pt idx="21">
                  <c:v>7.9166666666666679</c:v>
                </c:pt>
                <c:pt idx="22">
                  <c:v>7.9583333333333339</c:v>
                </c:pt>
                <c:pt idx="23">
                  <c:v>8</c:v>
                </c:pt>
                <c:pt idx="24">
                  <c:v>8.0416666666666661</c:v>
                </c:pt>
                <c:pt idx="25">
                  <c:v>8.0833333333333357</c:v>
                </c:pt>
                <c:pt idx="26">
                  <c:v>8.125</c:v>
                </c:pt>
                <c:pt idx="27">
                  <c:v>8.1666666666666679</c:v>
                </c:pt>
                <c:pt idx="28">
                  <c:v>8.2083333333333339</c:v>
                </c:pt>
                <c:pt idx="29">
                  <c:v>8.25</c:v>
                </c:pt>
                <c:pt idx="30">
                  <c:v>8.2916666666666661</c:v>
                </c:pt>
                <c:pt idx="31">
                  <c:v>8.3333333333333357</c:v>
                </c:pt>
                <c:pt idx="32">
                  <c:v>8.3750000000000018</c:v>
                </c:pt>
                <c:pt idx="33">
                  <c:v>8.4166666666666679</c:v>
                </c:pt>
                <c:pt idx="34">
                  <c:v>8.4583333333333357</c:v>
                </c:pt>
                <c:pt idx="35">
                  <c:v>8.5</c:v>
                </c:pt>
                <c:pt idx="36">
                  <c:v>8.5416666666666661</c:v>
                </c:pt>
                <c:pt idx="37">
                  <c:v>8.5833333333333357</c:v>
                </c:pt>
                <c:pt idx="38">
                  <c:v>8.625</c:v>
                </c:pt>
                <c:pt idx="39">
                  <c:v>8.6666666666666679</c:v>
                </c:pt>
                <c:pt idx="40">
                  <c:v>8.7083333333333339</c:v>
                </c:pt>
                <c:pt idx="41">
                  <c:v>8.75</c:v>
                </c:pt>
                <c:pt idx="42">
                  <c:v>8.7916666666666661</c:v>
                </c:pt>
                <c:pt idx="43">
                  <c:v>8.8333333333333357</c:v>
                </c:pt>
                <c:pt idx="44">
                  <c:v>8.8750000000000018</c:v>
                </c:pt>
                <c:pt idx="45">
                  <c:v>8.9166666666666679</c:v>
                </c:pt>
                <c:pt idx="46">
                  <c:v>8.9583333333333357</c:v>
                </c:pt>
                <c:pt idx="47">
                  <c:v>9</c:v>
                </c:pt>
                <c:pt idx="48">
                  <c:v>9.0416666666666661</c:v>
                </c:pt>
                <c:pt idx="49">
                  <c:v>9.0833333333333357</c:v>
                </c:pt>
                <c:pt idx="50">
                  <c:v>9.125</c:v>
                </c:pt>
                <c:pt idx="51">
                  <c:v>9.1666666666666679</c:v>
                </c:pt>
                <c:pt idx="52">
                  <c:v>9.2083333333333339</c:v>
                </c:pt>
                <c:pt idx="53">
                  <c:v>9.25</c:v>
                </c:pt>
                <c:pt idx="54">
                  <c:v>9.2916666666666661</c:v>
                </c:pt>
                <c:pt idx="55">
                  <c:v>9.3333333333333357</c:v>
                </c:pt>
                <c:pt idx="56">
                  <c:v>9.3750000000000018</c:v>
                </c:pt>
                <c:pt idx="57">
                  <c:v>9.4166666666666679</c:v>
                </c:pt>
                <c:pt idx="58">
                  <c:v>9.4583333333333357</c:v>
                </c:pt>
                <c:pt idx="59">
                  <c:v>9.5</c:v>
                </c:pt>
                <c:pt idx="60">
                  <c:v>9.5416666666666661</c:v>
                </c:pt>
                <c:pt idx="61">
                  <c:v>9.5833333333333357</c:v>
                </c:pt>
                <c:pt idx="62">
                  <c:v>9.625</c:v>
                </c:pt>
                <c:pt idx="63">
                  <c:v>9.6666666666666679</c:v>
                </c:pt>
                <c:pt idx="64">
                  <c:v>9.7083333333333339</c:v>
                </c:pt>
                <c:pt idx="65">
                  <c:v>9.75</c:v>
                </c:pt>
                <c:pt idx="66">
                  <c:v>9.7916666666666661</c:v>
                </c:pt>
                <c:pt idx="67">
                  <c:v>9.8333333333333357</c:v>
                </c:pt>
                <c:pt idx="68">
                  <c:v>9.8750000000000018</c:v>
                </c:pt>
                <c:pt idx="69">
                  <c:v>9.9166666666666679</c:v>
                </c:pt>
                <c:pt idx="70">
                  <c:v>9.9583333333333357</c:v>
                </c:pt>
                <c:pt idx="71">
                  <c:v>10</c:v>
                </c:pt>
              </c:numCache>
            </c:numRef>
          </c:cat>
          <c:val>
            <c:numRef>
              <c:f>'Winter Cloudy data'!$AS$6:$AS$77</c:f>
              <c:numCache>
                <c:formatCode>0.0</c:formatCode>
                <c:ptCount val="72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  <c:pt idx="12">
                  <c:v>18</c:v>
                </c:pt>
                <c:pt idx="13">
                  <c:v>18</c:v>
                </c:pt>
                <c:pt idx="14">
                  <c:v>18</c:v>
                </c:pt>
                <c:pt idx="15">
                  <c:v>18</c:v>
                </c:pt>
                <c:pt idx="16">
                  <c:v>18</c:v>
                </c:pt>
                <c:pt idx="17">
                  <c:v>18</c:v>
                </c:pt>
                <c:pt idx="18">
                  <c:v>18</c:v>
                </c:pt>
                <c:pt idx="19">
                  <c:v>18</c:v>
                </c:pt>
                <c:pt idx="20">
                  <c:v>18</c:v>
                </c:pt>
                <c:pt idx="21">
                  <c:v>18</c:v>
                </c:pt>
                <c:pt idx="22">
                  <c:v>18</c:v>
                </c:pt>
                <c:pt idx="23">
                  <c:v>18</c:v>
                </c:pt>
                <c:pt idx="24">
                  <c:v>18</c:v>
                </c:pt>
                <c:pt idx="25">
                  <c:v>18</c:v>
                </c:pt>
                <c:pt idx="26">
                  <c:v>18</c:v>
                </c:pt>
                <c:pt idx="27">
                  <c:v>18</c:v>
                </c:pt>
                <c:pt idx="28">
                  <c:v>18</c:v>
                </c:pt>
                <c:pt idx="29">
                  <c:v>18</c:v>
                </c:pt>
                <c:pt idx="30">
                  <c:v>18</c:v>
                </c:pt>
                <c:pt idx="31">
                  <c:v>18</c:v>
                </c:pt>
                <c:pt idx="32">
                  <c:v>18</c:v>
                </c:pt>
                <c:pt idx="33">
                  <c:v>18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  <c:pt idx="37">
                  <c:v>18</c:v>
                </c:pt>
                <c:pt idx="38">
                  <c:v>18</c:v>
                </c:pt>
                <c:pt idx="39">
                  <c:v>18</c:v>
                </c:pt>
                <c:pt idx="40">
                  <c:v>18</c:v>
                </c:pt>
                <c:pt idx="41">
                  <c:v>18</c:v>
                </c:pt>
                <c:pt idx="42">
                  <c:v>18</c:v>
                </c:pt>
                <c:pt idx="43">
                  <c:v>18</c:v>
                </c:pt>
                <c:pt idx="44">
                  <c:v>18</c:v>
                </c:pt>
                <c:pt idx="45">
                  <c:v>18</c:v>
                </c:pt>
                <c:pt idx="46">
                  <c:v>18</c:v>
                </c:pt>
                <c:pt idx="47">
                  <c:v>18</c:v>
                </c:pt>
                <c:pt idx="48">
                  <c:v>18</c:v>
                </c:pt>
                <c:pt idx="49">
                  <c:v>18</c:v>
                </c:pt>
                <c:pt idx="50">
                  <c:v>18</c:v>
                </c:pt>
                <c:pt idx="51">
                  <c:v>18</c:v>
                </c:pt>
                <c:pt idx="52">
                  <c:v>18</c:v>
                </c:pt>
                <c:pt idx="53">
                  <c:v>18</c:v>
                </c:pt>
                <c:pt idx="54">
                  <c:v>18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</c:v>
                </c:pt>
                <c:pt idx="59">
                  <c:v>18</c:v>
                </c:pt>
                <c:pt idx="60">
                  <c:v>18</c:v>
                </c:pt>
                <c:pt idx="61">
                  <c:v>18</c:v>
                </c:pt>
                <c:pt idx="62">
                  <c:v>18</c:v>
                </c:pt>
                <c:pt idx="63">
                  <c:v>18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18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348-4C6D-A0AE-15A8E09F096F}"/>
            </c:ext>
          </c:extLst>
        </c:ser>
        <c:ser>
          <c:idx val="6"/>
          <c:order val="5"/>
          <c:tx>
            <c:strRef>
              <c:f>'Winter Cloudy data'!$AT$5</c:f>
              <c:strCache>
                <c:ptCount val="1"/>
                <c:pt idx="0">
                  <c:v>Higher Band  (Tn+3K)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'Winter Cloudy data'!$AN$6:$AN$77</c:f>
              <c:numCache>
                <c:formatCode>0.00</c:formatCode>
                <c:ptCount val="72"/>
                <c:pt idx="0">
                  <c:v>7.0416666666666679</c:v>
                </c:pt>
                <c:pt idx="1">
                  <c:v>7.0833333333333339</c:v>
                </c:pt>
                <c:pt idx="2">
                  <c:v>7.1249999999999991</c:v>
                </c:pt>
                <c:pt idx="3">
                  <c:v>7.166666666666667</c:v>
                </c:pt>
                <c:pt idx="4">
                  <c:v>7.2083333333333339</c:v>
                </c:pt>
                <c:pt idx="5">
                  <c:v>7.25</c:v>
                </c:pt>
                <c:pt idx="6">
                  <c:v>7.2916666666666679</c:v>
                </c:pt>
                <c:pt idx="7">
                  <c:v>7.3333333333333339</c:v>
                </c:pt>
                <c:pt idx="8">
                  <c:v>7.375</c:v>
                </c:pt>
                <c:pt idx="9">
                  <c:v>7.4166666666666679</c:v>
                </c:pt>
                <c:pt idx="10">
                  <c:v>7.4583333333333339</c:v>
                </c:pt>
                <c:pt idx="11">
                  <c:v>7.5</c:v>
                </c:pt>
                <c:pt idx="12">
                  <c:v>7.5416666666666679</c:v>
                </c:pt>
                <c:pt idx="13">
                  <c:v>7.5833333333333339</c:v>
                </c:pt>
                <c:pt idx="14">
                  <c:v>7.6249999999999991</c:v>
                </c:pt>
                <c:pt idx="15">
                  <c:v>7.666666666666667</c:v>
                </c:pt>
                <c:pt idx="16">
                  <c:v>7.7083333333333339</c:v>
                </c:pt>
                <c:pt idx="17">
                  <c:v>7.75</c:v>
                </c:pt>
                <c:pt idx="18">
                  <c:v>7.7916666666666679</c:v>
                </c:pt>
                <c:pt idx="19">
                  <c:v>7.8333333333333339</c:v>
                </c:pt>
                <c:pt idx="20">
                  <c:v>7.875</c:v>
                </c:pt>
                <c:pt idx="21">
                  <c:v>7.9166666666666679</c:v>
                </c:pt>
                <c:pt idx="22">
                  <c:v>7.9583333333333339</c:v>
                </c:pt>
                <c:pt idx="23">
                  <c:v>8</c:v>
                </c:pt>
                <c:pt idx="24">
                  <c:v>8.0416666666666661</c:v>
                </c:pt>
                <c:pt idx="25">
                  <c:v>8.0833333333333357</c:v>
                </c:pt>
                <c:pt idx="26">
                  <c:v>8.125</c:v>
                </c:pt>
                <c:pt idx="27">
                  <c:v>8.1666666666666679</c:v>
                </c:pt>
                <c:pt idx="28">
                  <c:v>8.2083333333333339</c:v>
                </c:pt>
                <c:pt idx="29">
                  <c:v>8.25</c:v>
                </c:pt>
                <c:pt idx="30">
                  <c:v>8.2916666666666661</c:v>
                </c:pt>
                <c:pt idx="31">
                  <c:v>8.3333333333333357</c:v>
                </c:pt>
                <c:pt idx="32">
                  <c:v>8.3750000000000018</c:v>
                </c:pt>
                <c:pt idx="33">
                  <c:v>8.4166666666666679</c:v>
                </c:pt>
                <c:pt idx="34">
                  <c:v>8.4583333333333357</c:v>
                </c:pt>
                <c:pt idx="35">
                  <c:v>8.5</c:v>
                </c:pt>
                <c:pt idx="36">
                  <c:v>8.5416666666666661</c:v>
                </c:pt>
                <c:pt idx="37">
                  <c:v>8.5833333333333357</c:v>
                </c:pt>
                <c:pt idx="38">
                  <c:v>8.625</c:v>
                </c:pt>
                <c:pt idx="39">
                  <c:v>8.6666666666666679</c:v>
                </c:pt>
                <c:pt idx="40">
                  <c:v>8.7083333333333339</c:v>
                </c:pt>
                <c:pt idx="41">
                  <c:v>8.75</c:v>
                </c:pt>
                <c:pt idx="42">
                  <c:v>8.7916666666666661</c:v>
                </c:pt>
                <c:pt idx="43">
                  <c:v>8.8333333333333357</c:v>
                </c:pt>
                <c:pt idx="44">
                  <c:v>8.8750000000000018</c:v>
                </c:pt>
                <c:pt idx="45">
                  <c:v>8.9166666666666679</c:v>
                </c:pt>
                <c:pt idx="46">
                  <c:v>8.9583333333333357</c:v>
                </c:pt>
                <c:pt idx="47">
                  <c:v>9</c:v>
                </c:pt>
                <c:pt idx="48">
                  <c:v>9.0416666666666661</c:v>
                </c:pt>
                <c:pt idx="49">
                  <c:v>9.0833333333333357</c:v>
                </c:pt>
                <c:pt idx="50">
                  <c:v>9.125</c:v>
                </c:pt>
                <c:pt idx="51">
                  <c:v>9.1666666666666679</c:v>
                </c:pt>
                <c:pt idx="52">
                  <c:v>9.2083333333333339</c:v>
                </c:pt>
                <c:pt idx="53">
                  <c:v>9.25</c:v>
                </c:pt>
                <c:pt idx="54">
                  <c:v>9.2916666666666661</c:v>
                </c:pt>
                <c:pt idx="55">
                  <c:v>9.3333333333333357</c:v>
                </c:pt>
                <c:pt idx="56">
                  <c:v>9.3750000000000018</c:v>
                </c:pt>
                <c:pt idx="57">
                  <c:v>9.4166666666666679</c:v>
                </c:pt>
                <c:pt idx="58">
                  <c:v>9.4583333333333357</c:v>
                </c:pt>
                <c:pt idx="59">
                  <c:v>9.5</c:v>
                </c:pt>
                <c:pt idx="60">
                  <c:v>9.5416666666666661</c:v>
                </c:pt>
                <c:pt idx="61">
                  <c:v>9.5833333333333357</c:v>
                </c:pt>
                <c:pt idx="62">
                  <c:v>9.625</c:v>
                </c:pt>
                <c:pt idx="63">
                  <c:v>9.6666666666666679</c:v>
                </c:pt>
                <c:pt idx="64">
                  <c:v>9.7083333333333339</c:v>
                </c:pt>
                <c:pt idx="65">
                  <c:v>9.75</c:v>
                </c:pt>
                <c:pt idx="66">
                  <c:v>9.7916666666666661</c:v>
                </c:pt>
                <c:pt idx="67">
                  <c:v>9.8333333333333357</c:v>
                </c:pt>
                <c:pt idx="68">
                  <c:v>9.8750000000000018</c:v>
                </c:pt>
                <c:pt idx="69">
                  <c:v>9.9166666666666679</c:v>
                </c:pt>
                <c:pt idx="70">
                  <c:v>9.9583333333333357</c:v>
                </c:pt>
                <c:pt idx="71">
                  <c:v>10</c:v>
                </c:pt>
              </c:numCache>
            </c:numRef>
          </c:cat>
          <c:val>
            <c:numRef>
              <c:f>'Winter Cloudy data'!$AT$6:$AT$77</c:f>
              <c:numCache>
                <c:formatCode>0.0</c:formatCode>
                <c:ptCount val="72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  <c:pt idx="9">
                  <c:v>24</c:v>
                </c:pt>
                <c:pt idx="10">
                  <c:v>24</c:v>
                </c:pt>
                <c:pt idx="11">
                  <c:v>24</c:v>
                </c:pt>
                <c:pt idx="12">
                  <c:v>24</c:v>
                </c:pt>
                <c:pt idx="13">
                  <c:v>24</c:v>
                </c:pt>
                <c:pt idx="14">
                  <c:v>24</c:v>
                </c:pt>
                <c:pt idx="15">
                  <c:v>24</c:v>
                </c:pt>
                <c:pt idx="16">
                  <c:v>24</c:v>
                </c:pt>
                <c:pt idx="17">
                  <c:v>24</c:v>
                </c:pt>
                <c:pt idx="18">
                  <c:v>24</c:v>
                </c:pt>
                <c:pt idx="19">
                  <c:v>24</c:v>
                </c:pt>
                <c:pt idx="20">
                  <c:v>24</c:v>
                </c:pt>
                <c:pt idx="21">
                  <c:v>24</c:v>
                </c:pt>
                <c:pt idx="22">
                  <c:v>24</c:v>
                </c:pt>
                <c:pt idx="23">
                  <c:v>24</c:v>
                </c:pt>
                <c:pt idx="24">
                  <c:v>24</c:v>
                </c:pt>
                <c:pt idx="25">
                  <c:v>24</c:v>
                </c:pt>
                <c:pt idx="26">
                  <c:v>24</c:v>
                </c:pt>
                <c:pt idx="27">
                  <c:v>24</c:v>
                </c:pt>
                <c:pt idx="28">
                  <c:v>24</c:v>
                </c:pt>
                <c:pt idx="29">
                  <c:v>24</c:v>
                </c:pt>
                <c:pt idx="30">
                  <c:v>24</c:v>
                </c:pt>
                <c:pt idx="31">
                  <c:v>24</c:v>
                </c:pt>
                <c:pt idx="32">
                  <c:v>24</c:v>
                </c:pt>
                <c:pt idx="33">
                  <c:v>24</c:v>
                </c:pt>
                <c:pt idx="34">
                  <c:v>24</c:v>
                </c:pt>
                <c:pt idx="35">
                  <c:v>24</c:v>
                </c:pt>
                <c:pt idx="36">
                  <c:v>24</c:v>
                </c:pt>
                <c:pt idx="37">
                  <c:v>24</c:v>
                </c:pt>
                <c:pt idx="38">
                  <c:v>24</c:v>
                </c:pt>
                <c:pt idx="39">
                  <c:v>24</c:v>
                </c:pt>
                <c:pt idx="40">
                  <c:v>24</c:v>
                </c:pt>
                <c:pt idx="41">
                  <c:v>24</c:v>
                </c:pt>
                <c:pt idx="42">
                  <c:v>24</c:v>
                </c:pt>
                <c:pt idx="43">
                  <c:v>24</c:v>
                </c:pt>
                <c:pt idx="44">
                  <c:v>24</c:v>
                </c:pt>
                <c:pt idx="45">
                  <c:v>24</c:v>
                </c:pt>
                <c:pt idx="46">
                  <c:v>24</c:v>
                </c:pt>
                <c:pt idx="47">
                  <c:v>24</c:v>
                </c:pt>
                <c:pt idx="48">
                  <c:v>24</c:v>
                </c:pt>
                <c:pt idx="49">
                  <c:v>24</c:v>
                </c:pt>
                <c:pt idx="50">
                  <c:v>24</c:v>
                </c:pt>
                <c:pt idx="51">
                  <c:v>24</c:v>
                </c:pt>
                <c:pt idx="52">
                  <c:v>24</c:v>
                </c:pt>
                <c:pt idx="53">
                  <c:v>24</c:v>
                </c:pt>
                <c:pt idx="54">
                  <c:v>24</c:v>
                </c:pt>
                <c:pt idx="55">
                  <c:v>24</c:v>
                </c:pt>
                <c:pt idx="56">
                  <c:v>24</c:v>
                </c:pt>
                <c:pt idx="57">
                  <c:v>24</c:v>
                </c:pt>
                <c:pt idx="58">
                  <c:v>24</c:v>
                </c:pt>
                <c:pt idx="59">
                  <c:v>24</c:v>
                </c:pt>
                <c:pt idx="60">
                  <c:v>24</c:v>
                </c:pt>
                <c:pt idx="61">
                  <c:v>24</c:v>
                </c:pt>
                <c:pt idx="62">
                  <c:v>24</c:v>
                </c:pt>
                <c:pt idx="63">
                  <c:v>24</c:v>
                </c:pt>
                <c:pt idx="64">
                  <c:v>24</c:v>
                </c:pt>
                <c:pt idx="65">
                  <c:v>24</c:v>
                </c:pt>
                <c:pt idx="66">
                  <c:v>24</c:v>
                </c:pt>
                <c:pt idx="67">
                  <c:v>24</c:v>
                </c:pt>
                <c:pt idx="68">
                  <c:v>24</c:v>
                </c:pt>
                <c:pt idx="69">
                  <c:v>24</c:v>
                </c:pt>
                <c:pt idx="70">
                  <c:v>24</c:v>
                </c:pt>
                <c:pt idx="71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348-4C6D-A0AE-15A8E09F096F}"/>
            </c:ext>
          </c:extLst>
        </c:ser>
        <c:ser>
          <c:idx val="9"/>
          <c:order val="6"/>
          <c:tx>
            <c:strRef>
              <c:f>'Winter Cloudy data'!$AW$5</c:f>
              <c:strCache>
                <c:ptCount val="1"/>
                <c:pt idx="0">
                  <c:v>DG / Closing Balcony / Night Shutter</c:v>
                </c:pt>
              </c:strCache>
            </c:strRef>
          </c:tx>
          <c:marker>
            <c:symbol val="none"/>
          </c:marker>
          <c:cat>
            <c:numRef>
              <c:f>'Winter Cloudy data'!$AN$6:$AN$77</c:f>
              <c:numCache>
                <c:formatCode>0.00</c:formatCode>
                <c:ptCount val="72"/>
                <c:pt idx="0">
                  <c:v>7.0416666666666679</c:v>
                </c:pt>
                <c:pt idx="1">
                  <c:v>7.0833333333333339</c:v>
                </c:pt>
                <c:pt idx="2">
                  <c:v>7.1249999999999991</c:v>
                </c:pt>
                <c:pt idx="3">
                  <c:v>7.166666666666667</c:v>
                </c:pt>
                <c:pt idx="4">
                  <c:v>7.2083333333333339</c:v>
                </c:pt>
                <c:pt idx="5">
                  <c:v>7.25</c:v>
                </c:pt>
                <c:pt idx="6">
                  <c:v>7.2916666666666679</c:v>
                </c:pt>
                <c:pt idx="7">
                  <c:v>7.3333333333333339</c:v>
                </c:pt>
                <c:pt idx="8">
                  <c:v>7.375</c:v>
                </c:pt>
                <c:pt idx="9">
                  <c:v>7.4166666666666679</c:v>
                </c:pt>
                <c:pt idx="10">
                  <c:v>7.4583333333333339</c:v>
                </c:pt>
                <c:pt idx="11">
                  <c:v>7.5</c:v>
                </c:pt>
                <c:pt idx="12">
                  <c:v>7.5416666666666679</c:v>
                </c:pt>
                <c:pt idx="13">
                  <c:v>7.5833333333333339</c:v>
                </c:pt>
                <c:pt idx="14">
                  <c:v>7.6249999999999991</c:v>
                </c:pt>
                <c:pt idx="15">
                  <c:v>7.666666666666667</c:v>
                </c:pt>
                <c:pt idx="16">
                  <c:v>7.7083333333333339</c:v>
                </c:pt>
                <c:pt idx="17">
                  <c:v>7.75</c:v>
                </c:pt>
                <c:pt idx="18">
                  <c:v>7.7916666666666679</c:v>
                </c:pt>
                <c:pt idx="19">
                  <c:v>7.8333333333333339</c:v>
                </c:pt>
                <c:pt idx="20">
                  <c:v>7.875</c:v>
                </c:pt>
                <c:pt idx="21">
                  <c:v>7.9166666666666679</c:v>
                </c:pt>
                <c:pt idx="22">
                  <c:v>7.9583333333333339</c:v>
                </c:pt>
                <c:pt idx="23">
                  <c:v>8</c:v>
                </c:pt>
                <c:pt idx="24">
                  <c:v>8.0416666666666661</c:v>
                </c:pt>
                <c:pt idx="25">
                  <c:v>8.0833333333333357</c:v>
                </c:pt>
                <c:pt idx="26">
                  <c:v>8.125</c:v>
                </c:pt>
                <c:pt idx="27">
                  <c:v>8.1666666666666679</c:v>
                </c:pt>
                <c:pt idx="28">
                  <c:v>8.2083333333333339</c:v>
                </c:pt>
                <c:pt idx="29">
                  <c:v>8.25</c:v>
                </c:pt>
                <c:pt idx="30">
                  <c:v>8.2916666666666661</c:v>
                </c:pt>
                <c:pt idx="31">
                  <c:v>8.3333333333333357</c:v>
                </c:pt>
                <c:pt idx="32">
                  <c:v>8.3750000000000018</c:v>
                </c:pt>
                <c:pt idx="33">
                  <c:v>8.4166666666666679</c:v>
                </c:pt>
                <c:pt idx="34">
                  <c:v>8.4583333333333357</c:v>
                </c:pt>
                <c:pt idx="35">
                  <c:v>8.5</c:v>
                </c:pt>
                <c:pt idx="36">
                  <c:v>8.5416666666666661</c:v>
                </c:pt>
                <c:pt idx="37">
                  <c:v>8.5833333333333357</c:v>
                </c:pt>
                <c:pt idx="38">
                  <c:v>8.625</c:v>
                </c:pt>
                <c:pt idx="39">
                  <c:v>8.6666666666666679</c:v>
                </c:pt>
                <c:pt idx="40">
                  <c:v>8.7083333333333339</c:v>
                </c:pt>
                <c:pt idx="41">
                  <c:v>8.75</c:v>
                </c:pt>
                <c:pt idx="42">
                  <c:v>8.7916666666666661</c:v>
                </c:pt>
                <c:pt idx="43">
                  <c:v>8.8333333333333357</c:v>
                </c:pt>
                <c:pt idx="44">
                  <c:v>8.8750000000000018</c:v>
                </c:pt>
                <c:pt idx="45">
                  <c:v>8.9166666666666679</c:v>
                </c:pt>
                <c:pt idx="46">
                  <c:v>8.9583333333333357</c:v>
                </c:pt>
                <c:pt idx="47">
                  <c:v>9</c:v>
                </c:pt>
                <c:pt idx="48">
                  <c:v>9.0416666666666661</c:v>
                </c:pt>
                <c:pt idx="49">
                  <c:v>9.0833333333333357</c:v>
                </c:pt>
                <c:pt idx="50">
                  <c:v>9.125</c:v>
                </c:pt>
                <c:pt idx="51">
                  <c:v>9.1666666666666679</c:v>
                </c:pt>
                <c:pt idx="52">
                  <c:v>9.2083333333333339</c:v>
                </c:pt>
                <c:pt idx="53">
                  <c:v>9.25</c:v>
                </c:pt>
                <c:pt idx="54">
                  <c:v>9.2916666666666661</c:v>
                </c:pt>
                <c:pt idx="55">
                  <c:v>9.3333333333333357</c:v>
                </c:pt>
                <c:pt idx="56">
                  <c:v>9.3750000000000018</c:v>
                </c:pt>
                <c:pt idx="57">
                  <c:v>9.4166666666666679</c:v>
                </c:pt>
                <c:pt idx="58">
                  <c:v>9.4583333333333357</c:v>
                </c:pt>
                <c:pt idx="59">
                  <c:v>9.5</c:v>
                </c:pt>
                <c:pt idx="60">
                  <c:v>9.5416666666666661</c:v>
                </c:pt>
                <c:pt idx="61">
                  <c:v>9.5833333333333357</c:v>
                </c:pt>
                <c:pt idx="62">
                  <c:v>9.625</c:v>
                </c:pt>
                <c:pt idx="63">
                  <c:v>9.6666666666666679</c:v>
                </c:pt>
                <c:pt idx="64">
                  <c:v>9.7083333333333339</c:v>
                </c:pt>
                <c:pt idx="65">
                  <c:v>9.75</c:v>
                </c:pt>
                <c:pt idx="66">
                  <c:v>9.7916666666666661</c:v>
                </c:pt>
                <c:pt idx="67">
                  <c:v>9.8333333333333357</c:v>
                </c:pt>
                <c:pt idx="68">
                  <c:v>9.8750000000000018</c:v>
                </c:pt>
                <c:pt idx="69">
                  <c:v>9.9166666666666679</c:v>
                </c:pt>
                <c:pt idx="70">
                  <c:v>9.9583333333333357</c:v>
                </c:pt>
                <c:pt idx="71">
                  <c:v>10</c:v>
                </c:pt>
              </c:numCache>
            </c:numRef>
          </c:cat>
          <c:val>
            <c:numRef>
              <c:f>'Winter Cloudy data'!$AW$6:$AW$77</c:f>
              <c:numCache>
                <c:formatCode>0.0</c:formatCode>
                <c:ptCount val="72"/>
                <c:pt idx="0">
                  <c:v>16.760000000000002</c:v>
                </c:pt>
                <c:pt idx="1">
                  <c:v>16.62</c:v>
                </c:pt>
                <c:pt idx="2">
                  <c:v>16.5</c:v>
                </c:pt>
                <c:pt idx="3">
                  <c:v>16.38</c:v>
                </c:pt>
                <c:pt idx="4">
                  <c:v>16.29</c:v>
                </c:pt>
                <c:pt idx="5">
                  <c:v>16.22</c:v>
                </c:pt>
                <c:pt idx="6">
                  <c:v>17</c:v>
                </c:pt>
                <c:pt idx="7">
                  <c:v>16.420000000000002</c:v>
                </c:pt>
                <c:pt idx="8">
                  <c:v>16.55</c:v>
                </c:pt>
                <c:pt idx="9">
                  <c:v>16.71</c:v>
                </c:pt>
                <c:pt idx="10">
                  <c:v>16.77</c:v>
                </c:pt>
                <c:pt idx="11">
                  <c:v>16.84</c:v>
                </c:pt>
                <c:pt idx="12">
                  <c:v>16.89</c:v>
                </c:pt>
                <c:pt idx="13">
                  <c:v>17.010000000000005</c:v>
                </c:pt>
                <c:pt idx="14">
                  <c:v>17.100000000000001</c:v>
                </c:pt>
                <c:pt idx="15">
                  <c:v>16.760000000000002</c:v>
                </c:pt>
                <c:pt idx="16">
                  <c:v>16.559999999999999</c:v>
                </c:pt>
                <c:pt idx="17">
                  <c:v>16.479999999999997</c:v>
                </c:pt>
                <c:pt idx="18">
                  <c:v>16.579999999999995</c:v>
                </c:pt>
                <c:pt idx="19">
                  <c:v>16.760000000000002</c:v>
                </c:pt>
                <c:pt idx="20">
                  <c:v>16.920000000000002</c:v>
                </c:pt>
                <c:pt idx="21">
                  <c:v>17</c:v>
                </c:pt>
                <c:pt idx="22">
                  <c:v>16.600000000000001</c:v>
                </c:pt>
                <c:pt idx="23">
                  <c:v>16.43</c:v>
                </c:pt>
                <c:pt idx="24">
                  <c:v>16.37</c:v>
                </c:pt>
                <c:pt idx="25">
                  <c:v>16.170000000000005</c:v>
                </c:pt>
                <c:pt idx="26">
                  <c:v>16.05</c:v>
                </c:pt>
                <c:pt idx="27">
                  <c:v>15.94</c:v>
                </c:pt>
                <c:pt idx="28">
                  <c:v>15.870000000000001</c:v>
                </c:pt>
                <c:pt idx="29">
                  <c:v>15.8</c:v>
                </c:pt>
                <c:pt idx="30">
                  <c:v>17</c:v>
                </c:pt>
                <c:pt idx="31">
                  <c:v>16.100000000000001</c:v>
                </c:pt>
                <c:pt idx="32">
                  <c:v>16.14</c:v>
                </c:pt>
                <c:pt idx="33">
                  <c:v>16.260000000000002</c:v>
                </c:pt>
                <c:pt idx="34">
                  <c:v>16.34</c:v>
                </c:pt>
                <c:pt idx="35">
                  <c:v>16.399999999999999</c:v>
                </c:pt>
                <c:pt idx="36">
                  <c:v>16.43</c:v>
                </c:pt>
                <c:pt idx="37">
                  <c:v>16.559999999999999</c:v>
                </c:pt>
                <c:pt idx="38">
                  <c:v>16.649999999999999</c:v>
                </c:pt>
                <c:pt idx="39">
                  <c:v>16.5</c:v>
                </c:pt>
                <c:pt idx="40">
                  <c:v>16.329999999999995</c:v>
                </c:pt>
                <c:pt idx="41">
                  <c:v>16.260000000000002</c:v>
                </c:pt>
                <c:pt idx="42">
                  <c:v>16.41</c:v>
                </c:pt>
                <c:pt idx="43">
                  <c:v>16.64</c:v>
                </c:pt>
                <c:pt idx="44">
                  <c:v>16.829999999999995</c:v>
                </c:pt>
                <c:pt idx="45">
                  <c:v>17</c:v>
                </c:pt>
                <c:pt idx="46">
                  <c:v>16.52</c:v>
                </c:pt>
                <c:pt idx="47">
                  <c:v>16.27</c:v>
                </c:pt>
                <c:pt idx="48">
                  <c:v>16.09</c:v>
                </c:pt>
                <c:pt idx="49">
                  <c:v>15.870000000000001</c:v>
                </c:pt>
                <c:pt idx="50">
                  <c:v>15.75</c:v>
                </c:pt>
                <c:pt idx="51">
                  <c:v>15.65</c:v>
                </c:pt>
                <c:pt idx="52">
                  <c:v>15.57</c:v>
                </c:pt>
                <c:pt idx="53">
                  <c:v>15.51</c:v>
                </c:pt>
                <c:pt idx="54">
                  <c:v>17</c:v>
                </c:pt>
                <c:pt idx="55">
                  <c:v>15.84</c:v>
                </c:pt>
                <c:pt idx="56">
                  <c:v>15.88</c:v>
                </c:pt>
                <c:pt idx="57">
                  <c:v>15.950000000000001</c:v>
                </c:pt>
                <c:pt idx="58">
                  <c:v>16.010000000000005</c:v>
                </c:pt>
                <c:pt idx="59">
                  <c:v>16.079999999999995</c:v>
                </c:pt>
                <c:pt idx="60">
                  <c:v>16.12</c:v>
                </c:pt>
                <c:pt idx="61">
                  <c:v>16.239999999999995</c:v>
                </c:pt>
                <c:pt idx="62">
                  <c:v>16.309999999999999</c:v>
                </c:pt>
                <c:pt idx="63">
                  <c:v>16.18</c:v>
                </c:pt>
                <c:pt idx="64">
                  <c:v>16.010000000000005</c:v>
                </c:pt>
                <c:pt idx="65">
                  <c:v>15.950000000000001</c:v>
                </c:pt>
                <c:pt idx="66">
                  <c:v>16.100000000000001</c:v>
                </c:pt>
                <c:pt idx="67">
                  <c:v>16.350000000000001</c:v>
                </c:pt>
                <c:pt idx="68">
                  <c:v>16.55</c:v>
                </c:pt>
                <c:pt idx="69">
                  <c:v>17</c:v>
                </c:pt>
                <c:pt idx="70">
                  <c:v>16.29</c:v>
                </c:pt>
                <c:pt idx="71">
                  <c:v>16.03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348-4C6D-A0AE-15A8E09F0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426176"/>
        <c:axId val="67427712"/>
      </c:lineChart>
      <c:catAx>
        <c:axId val="67426176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427712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67427712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Temperature </a:t>
                </a:r>
                <a:r>
                  <a:rPr lang="en-US" baseline="0"/>
                  <a:t> (oC)</a:t>
                </a:r>
                <a:endParaRPr lang="en-US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426176"/>
        <c:crosses val="autoZero"/>
        <c:crossBetween val="between"/>
      </c:valAx>
      <c:valAx>
        <c:axId val="67905024"/>
        <c:scaling>
          <c:orientation val="minMax"/>
          <c:max val="30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Solar Radiation (W)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906944"/>
        <c:crosses val="max"/>
        <c:crossBetween val="between"/>
      </c:valAx>
      <c:catAx>
        <c:axId val="67906944"/>
        <c:scaling>
          <c:orientation val="minMax"/>
        </c:scaling>
        <c:delete val="1"/>
        <c:axPos val="b"/>
        <c:majorTickMark val="out"/>
        <c:minorTickMark val="none"/>
        <c:tickLblPos val="nextTo"/>
        <c:crossAx val="67905024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lang="en-IN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/>
            </a:pPr>
            <a:r>
              <a:rPr lang="en-US"/>
              <a:t>Winter</a:t>
            </a:r>
            <a:r>
              <a:rPr lang="en-US" baseline="0"/>
              <a:t> Sunny - Bedroom</a:t>
            </a:r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6752732328281342E-2"/>
          <c:y val="6.212116040868701E-2"/>
          <c:w val="0.85335880495868655"/>
          <c:h val="0.73779842970209375"/>
        </c:manualLayout>
      </c:layout>
      <c:areaChart>
        <c:grouping val="standard"/>
        <c:varyColors val="0"/>
        <c:ser>
          <c:idx val="1"/>
          <c:order val="0"/>
          <c:tx>
            <c:strRef>
              <c:f>'Winter Sunny data'!$AO$5</c:f>
              <c:strCache>
                <c:ptCount val="1"/>
                <c:pt idx="0">
                  <c:v>Global Radiation (W)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</c:spPr>
          <c:val>
            <c:numRef>
              <c:f>'Winter Sunny data'!$AO$6:$AO$77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57</c:v>
                </c:pt>
                <c:pt idx="9">
                  <c:v>173</c:v>
                </c:pt>
                <c:pt idx="10">
                  <c:v>180</c:v>
                </c:pt>
                <c:pt idx="11">
                  <c:v>201</c:v>
                </c:pt>
                <c:pt idx="12">
                  <c:v>195</c:v>
                </c:pt>
                <c:pt idx="13">
                  <c:v>111</c:v>
                </c:pt>
                <c:pt idx="14">
                  <c:v>108</c:v>
                </c:pt>
                <c:pt idx="15">
                  <c:v>58</c:v>
                </c:pt>
                <c:pt idx="16">
                  <c:v>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54</c:v>
                </c:pt>
                <c:pt idx="33">
                  <c:v>141</c:v>
                </c:pt>
                <c:pt idx="34">
                  <c:v>239</c:v>
                </c:pt>
                <c:pt idx="35">
                  <c:v>291</c:v>
                </c:pt>
                <c:pt idx="36">
                  <c:v>312</c:v>
                </c:pt>
                <c:pt idx="37">
                  <c:v>271</c:v>
                </c:pt>
                <c:pt idx="38">
                  <c:v>209</c:v>
                </c:pt>
                <c:pt idx="39">
                  <c:v>102</c:v>
                </c:pt>
                <c:pt idx="40">
                  <c:v>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5</c:v>
                </c:pt>
                <c:pt idx="57">
                  <c:v>15</c:v>
                </c:pt>
                <c:pt idx="58">
                  <c:v>22</c:v>
                </c:pt>
                <c:pt idx="59">
                  <c:v>26</c:v>
                </c:pt>
                <c:pt idx="60">
                  <c:v>35</c:v>
                </c:pt>
                <c:pt idx="61">
                  <c:v>220</c:v>
                </c:pt>
                <c:pt idx="62">
                  <c:v>159</c:v>
                </c:pt>
                <c:pt idx="63">
                  <c:v>79</c:v>
                </c:pt>
                <c:pt idx="64">
                  <c:v>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3-4F75-865E-F4E893225FA4}"/>
            </c:ext>
          </c:extLst>
        </c:ser>
        <c:ser>
          <c:idx val="2"/>
          <c:order val="1"/>
          <c:tx>
            <c:strRef>
              <c:f>'Winter Sunny data'!$AP$5</c:f>
              <c:strCache>
                <c:ptCount val="1"/>
                <c:pt idx="0">
                  <c:v>Diffuse Radiation (W/m²)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>
              <a:outerShdw dist="50800" sx="1000" sy="1000" algn="ctr" rotWithShape="0">
                <a:srgbClr val="000000"/>
              </a:outerShdw>
            </a:effectLst>
          </c:spPr>
          <c:val>
            <c:numRef>
              <c:f>'Winter Sunny data'!$AP$6:$AP$77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26</c:v>
                </c:pt>
                <c:pt idx="9">
                  <c:v>86</c:v>
                </c:pt>
                <c:pt idx="10">
                  <c:v>106</c:v>
                </c:pt>
                <c:pt idx="11">
                  <c:v>151</c:v>
                </c:pt>
                <c:pt idx="12">
                  <c:v>146</c:v>
                </c:pt>
                <c:pt idx="13">
                  <c:v>109</c:v>
                </c:pt>
                <c:pt idx="14">
                  <c:v>93</c:v>
                </c:pt>
                <c:pt idx="15">
                  <c:v>51</c:v>
                </c:pt>
                <c:pt idx="16">
                  <c:v>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35</c:v>
                </c:pt>
                <c:pt idx="33">
                  <c:v>58</c:v>
                </c:pt>
                <c:pt idx="34">
                  <c:v>52</c:v>
                </c:pt>
                <c:pt idx="35">
                  <c:v>59</c:v>
                </c:pt>
                <c:pt idx="36">
                  <c:v>54</c:v>
                </c:pt>
                <c:pt idx="37">
                  <c:v>54</c:v>
                </c:pt>
                <c:pt idx="38">
                  <c:v>47</c:v>
                </c:pt>
                <c:pt idx="39">
                  <c:v>37</c:v>
                </c:pt>
                <c:pt idx="40">
                  <c:v>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5</c:v>
                </c:pt>
                <c:pt idx="57">
                  <c:v>15</c:v>
                </c:pt>
                <c:pt idx="58">
                  <c:v>22</c:v>
                </c:pt>
                <c:pt idx="59">
                  <c:v>26</c:v>
                </c:pt>
                <c:pt idx="60">
                  <c:v>35</c:v>
                </c:pt>
                <c:pt idx="61">
                  <c:v>128</c:v>
                </c:pt>
                <c:pt idx="62">
                  <c:v>88</c:v>
                </c:pt>
                <c:pt idx="63">
                  <c:v>52</c:v>
                </c:pt>
                <c:pt idx="64">
                  <c:v>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73-4F75-865E-F4E893225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827200"/>
        <c:axId val="67820928"/>
      </c:areaChart>
      <c:lineChart>
        <c:grouping val="standard"/>
        <c:varyColors val="0"/>
        <c:ser>
          <c:idx val="3"/>
          <c:order val="2"/>
          <c:tx>
            <c:strRef>
              <c:f>'Winter Sunny data'!$AQ$5</c:f>
              <c:strCache>
                <c:ptCount val="1"/>
                <c:pt idx="0">
                  <c:v>External Temperature (°C)</c:v>
                </c:pt>
              </c:strCache>
            </c:strRef>
          </c:tx>
          <c:marker>
            <c:symbol val="none"/>
          </c:marker>
          <c:cat>
            <c:numRef>
              <c:f>'Winter Sunny data'!$AN$6:$AN$77</c:f>
              <c:numCache>
                <c:formatCode>0.00</c:formatCode>
                <c:ptCount val="72"/>
                <c:pt idx="0">
                  <c:v>26.041666666666668</c:v>
                </c:pt>
                <c:pt idx="1">
                  <c:v>26.083333333333321</c:v>
                </c:pt>
                <c:pt idx="2">
                  <c:v>26.125</c:v>
                </c:pt>
                <c:pt idx="3">
                  <c:v>26.166666666666668</c:v>
                </c:pt>
                <c:pt idx="4">
                  <c:v>26.208333333333321</c:v>
                </c:pt>
                <c:pt idx="5">
                  <c:v>26.25</c:v>
                </c:pt>
                <c:pt idx="6">
                  <c:v>26.291666666666668</c:v>
                </c:pt>
                <c:pt idx="7">
                  <c:v>26.333333333333325</c:v>
                </c:pt>
                <c:pt idx="8">
                  <c:v>26.375</c:v>
                </c:pt>
                <c:pt idx="9">
                  <c:v>26.416666666666668</c:v>
                </c:pt>
                <c:pt idx="10">
                  <c:v>26.458333333333321</c:v>
                </c:pt>
                <c:pt idx="11">
                  <c:v>26.5</c:v>
                </c:pt>
                <c:pt idx="12">
                  <c:v>26.541666666666668</c:v>
                </c:pt>
                <c:pt idx="13">
                  <c:v>26.583333333333321</c:v>
                </c:pt>
                <c:pt idx="14">
                  <c:v>26.625</c:v>
                </c:pt>
                <c:pt idx="15">
                  <c:v>26.666666666666668</c:v>
                </c:pt>
                <c:pt idx="16">
                  <c:v>26.708333333333321</c:v>
                </c:pt>
                <c:pt idx="17">
                  <c:v>26.75</c:v>
                </c:pt>
                <c:pt idx="18">
                  <c:v>26.791666666666668</c:v>
                </c:pt>
                <c:pt idx="19">
                  <c:v>26.833333333333325</c:v>
                </c:pt>
                <c:pt idx="20">
                  <c:v>26.875</c:v>
                </c:pt>
                <c:pt idx="21">
                  <c:v>26.916666666666668</c:v>
                </c:pt>
                <c:pt idx="22">
                  <c:v>26.958333333333321</c:v>
                </c:pt>
                <c:pt idx="23">
                  <c:v>27</c:v>
                </c:pt>
                <c:pt idx="24">
                  <c:v>27.041666666666668</c:v>
                </c:pt>
                <c:pt idx="25">
                  <c:v>27.083333333333321</c:v>
                </c:pt>
                <c:pt idx="26">
                  <c:v>27.125</c:v>
                </c:pt>
                <c:pt idx="27">
                  <c:v>27.166666666666668</c:v>
                </c:pt>
                <c:pt idx="28">
                  <c:v>27.208333333333321</c:v>
                </c:pt>
                <c:pt idx="29">
                  <c:v>27.25</c:v>
                </c:pt>
                <c:pt idx="30">
                  <c:v>27.291666666666668</c:v>
                </c:pt>
                <c:pt idx="31">
                  <c:v>27.333333333333325</c:v>
                </c:pt>
                <c:pt idx="32">
                  <c:v>27.375</c:v>
                </c:pt>
                <c:pt idx="33">
                  <c:v>27.416666666666668</c:v>
                </c:pt>
                <c:pt idx="34">
                  <c:v>27.458333333333321</c:v>
                </c:pt>
                <c:pt idx="35">
                  <c:v>27.5</c:v>
                </c:pt>
                <c:pt idx="36">
                  <c:v>27.541666666666668</c:v>
                </c:pt>
                <c:pt idx="37">
                  <c:v>27.583333333333321</c:v>
                </c:pt>
                <c:pt idx="38">
                  <c:v>27.625</c:v>
                </c:pt>
                <c:pt idx="39">
                  <c:v>27.666666666666668</c:v>
                </c:pt>
                <c:pt idx="40">
                  <c:v>27.708333333333321</c:v>
                </c:pt>
                <c:pt idx="41">
                  <c:v>27.75</c:v>
                </c:pt>
                <c:pt idx="42">
                  <c:v>27.791666666666668</c:v>
                </c:pt>
                <c:pt idx="43">
                  <c:v>27.833333333333325</c:v>
                </c:pt>
                <c:pt idx="44">
                  <c:v>27.875</c:v>
                </c:pt>
                <c:pt idx="45">
                  <c:v>27.916666666666668</c:v>
                </c:pt>
                <c:pt idx="46">
                  <c:v>27.958333333333321</c:v>
                </c:pt>
                <c:pt idx="47">
                  <c:v>28</c:v>
                </c:pt>
                <c:pt idx="48">
                  <c:v>28.041666666666668</c:v>
                </c:pt>
                <c:pt idx="49">
                  <c:v>28.083333333333321</c:v>
                </c:pt>
                <c:pt idx="50">
                  <c:v>28.125</c:v>
                </c:pt>
                <c:pt idx="51">
                  <c:v>28.166666666666668</c:v>
                </c:pt>
                <c:pt idx="52">
                  <c:v>28.208333333333321</c:v>
                </c:pt>
                <c:pt idx="53">
                  <c:v>28.25</c:v>
                </c:pt>
                <c:pt idx="54">
                  <c:v>28.291666666666668</c:v>
                </c:pt>
                <c:pt idx="55">
                  <c:v>28.333333333333325</c:v>
                </c:pt>
                <c:pt idx="56">
                  <c:v>28.375</c:v>
                </c:pt>
                <c:pt idx="57">
                  <c:v>28.416666666666668</c:v>
                </c:pt>
                <c:pt idx="58">
                  <c:v>28.458333333333321</c:v>
                </c:pt>
                <c:pt idx="59">
                  <c:v>28.5</c:v>
                </c:pt>
                <c:pt idx="60">
                  <c:v>28.541666666666668</c:v>
                </c:pt>
                <c:pt idx="61">
                  <c:v>28.583333333333321</c:v>
                </c:pt>
                <c:pt idx="62">
                  <c:v>28.625</c:v>
                </c:pt>
                <c:pt idx="63">
                  <c:v>28.666666666666668</c:v>
                </c:pt>
                <c:pt idx="64">
                  <c:v>28.708333333333321</c:v>
                </c:pt>
                <c:pt idx="65">
                  <c:v>28.75</c:v>
                </c:pt>
                <c:pt idx="66">
                  <c:v>28.791666666666668</c:v>
                </c:pt>
                <c:pt idx="67">
                  <c:v>28.833333333333325</c:v>
                </c:pt>
                <c:pt idx="68">
                  <c:v>28.875</c:v>
                </c:pt>
                <c:pt idx="69">
                  <c:v>28.916666666666668</c:v>
                </c:pt>
                <c:pt idx="70">
                  <c:v>28.958333333333321</c:v>
                </c:pt>
                <c:pt idx="71">
                  <c:v>29</c:v>
                </c:pt>
              </c:numCache>
            </c:numRef>
          </c:cat>
          <c:val>
            <c:numRef>
              <c:f>'Winter Sunny data'!$AQ$6:$AQ$77</c:f>
              <c:numCache>
                <c:formatCode>0.00</c:formatCode>
                <c:ptCount val="72"/>
                <c:pt idx="0">
                  <c:v>5.9</c:v>
                </c:pt>
                <c:pt idx="1">
                  <c:v>5.9</c:v>
                </c:pt>
                <c:pt idx="2">
                  <c:v>5.9</c:v>
                </c:pt>
                <c:pt idx="3">
                  <c:v>5.9</c:v>
                </c:pt>
                <c:pt idx="4">
                  <c:v>5.9</c:v>
                </c:pt>
                <c:pt idx="5">
                  <c:v>6</c:v>
                </c:pt>
                <c:pt idx="6">
                  <c:v>6</c:v>
                </c:pt>
                <c:pt idx="7">
                  <c:v>6.1</c:v>
                </c:pt>
                <c:pt idx="8">
                  <c:v>7.7</c:v>
                </c:pt>
                <c:pt idx="9">
                  <c:v>10.3</c:v>
                </c:pt>
                <c:pt idx="10">
                  <c:v>11.8</c:v>
                </c:pt>
                <c:pt idx="11">
                  <c:v>12.9</c:v>
                </c:pt>
                <c:pt idx="12">
                  <c:v>13.6</c:v>
                </c:pt>
                <c:pt idx="13">
                  <c:v>13.3</c:v>
                </c:pt>
                <c:pt idx="14">
                  <c:v>13.1</c:v>
                </c:pt>
                <c:pt idx="15">
                  <c:v>12.5</c:v>
                </c:pt>
                <c:pt idx="16">
                  <c:v>11.4</c:v>
                </c:pt>
                <c:pt idx="17">
                  <c:v>11</c:v>
                </c:pt>
                <c:pt idx="18">
                  <c:v>10.5</c:v>
                </c:pt>
                <c:pt idx="19">
                  <c:v>10.1</c:v>
                </c:pt>
                <c:pt idx="20">
                  <c:v>9.6</c:v>
                </c:pt>
                <c:pt idx="21">
                  <c:v>9.2000000000000011</c:v>
                </c:pt>
                <c:pt idx="22">
                  <c:v>8.7000000000000011</c:v>
                </c:pt>
                <c:pt idx="23">
                  <c:v>8.3000000000000007</c:v>
                </c:pt>
                <c:pt idx="24">
                  <c:v>7.6</c:v>
                </c:pt>
                <c:pt idx="25">
                  <c:v>6.9</c:v>
                </c:pt>
                <c:pt idx="26">
                  <c:v>6.2</c:v>
                </c:pt>
                <c:pt idx="27">
                  <c:v>5.9</c:v>
                </c:pt>
                <c:pt idx="28">
                  <c:v>5.5</c:v>
                </c:pt>
                <c:pt idx="29">
                  <c:v>5.3</c:v>
                </c:pt>
                <c:pt idx="30">
                  <c:v>5</c:v>
                </c:pt>
                <c:pt idx="31">
                  <c:v>5</c:v>
                </c:pt>
                <c:pt idx="32">
                  <c:v>6.3</c:v>
                </c:pt>
                <c:pt idx="33">
                  <c:v>8</c:v>
                </c:pt>
                <c:pt idx="34">
                  <c:v>10.1</c:v>
                </c:pt>
                <c:pt idx="35">
                  <c:v>11.7</c:v>
                </c:pt>
                <c:pt idx="36">
                  <c:v>13</c:v>
                </c:pt>
                <c:pt idx="37">
                  <c:v>13.7</c:v>
                </c:pt>
                <c:pt idx="38">
                  <c:v>13.8</c:v>
                </c:pt>
                <c:pt idx="39">
                  <c:v>13</c:v>
                </c:pt>
                <c:pt idx="40">
                  <c:v>11.6</c:v>
                </c:pt>
                <c:pt idx="41">
                  <c:v>11.1</c:v>
                </c:pt>
                <c:pt idx="42">
                  <c:v>10.6</c:v>
                </c:pt>
                <c:pt idx="43">
                  <c:v>10.1</c:v>
                </c:pt>
                <c:pt idx="44">
                  <c:v>9.6</c:v>
                </c:pt>
                <c:pt idx="45">
                  <c:v>9.1</c:v>
                </c:pt>
                <c:pt idx="46">
                  <c:v>8.6</c:v>
                </c:pt>
                <c:pt idx="47">
                  <c:v>8.1</c:v>
                </c:pt>
                <c:pt idx="48">
                  <c:v>7.6</c:v>
                </c:pt>
                <c:pt idx="49">
                  <c:v>7.1</c:v>
                </c:pt>
                <c:pt idx="50">
                  <c:v>6.6</c:v>
                </c:pt>
                <c:pt idx="51">
                  <c:v>6.3</c:v>
                </c:pt>
                <c:pt idx="52">
                  <c:v>6.1</c:v>
                </c:pt>
                <c:pt idx="53">
                  <c:v>5.9</c:v>
                </c:pt>
                <c:pt idx="54">
                  <c:v>5.7</c:v>
                </c:pt>
                <c:pt idx="55">
                  <c:v>5.7</c:v>
                </c:pt>
                <c:pt idx="56">
                  <c:v>5.8</c:v>
                </c:pt>
                <c:pt idx="57">
                  <c:v>5.9</c:v>
                </c:pt>
                <c:pt idx="58">
                  <c:v>6.1</c:v>
                </c:pt>
                <c:pt idx="59">
                  <c:v>6.2</c:v>
                </c:pt>
                <c:pt idx="60">
                  <c:v>6.2</c:v>
                </c:pt>
                <c:pt idx="61">
                  <c:v>7.6</c:v>
                </c:pt>
                <c:pt idx="62">
                  <c:v>8.2000000000000011</c:v>
                </c:pt>
                <c:pt idx="63">
                  <c:v>8.3000000000000007</c:v>
                </c:pt>
                <c:pt idx="64">
                  <c:v>7.8</c:v>
                </c:pt>
                <c:pt idx="65">
                  <c:v>7.5</c:v>
                </c:pt>
                <c:pt idx="66">
                  <c:v>7.1</c:v>
                </c:pt>
                <c:pt idx="67">
                  <c:v>6.8</c:v>
                </c:pt>
                <c:pt idx="68">
                  <c:v>6.4</c:v>
                </c:pt>
                <c:pt idx="69">
                  <c:v>6.1</c:v>
                </c:pt>
                <c:pt idx="70">
                  <c:v>5.7</c:v>
                </c:pt>
                <c:pt idx="71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73-4F75-865E-F4E893225FA4}"/>
            </c:ext>
          </c:extLst>
        </c:ser>
        <c:ser>
          <c:idx val="4"/>
          <c:order val="3"/>
          <c:tx>
            <c:strRef>
              <c:f>'Winter Sunny data'!$AR$5</c:f>
              <c:strCache>
                <c:ptCount val="1"/>
                <c:pt idx="0">
                  <c:v>Comfort Band (17,6+0,31*Tm)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'Winter Sunny data'!$AN$6:$AN$77</c:f>
              <c:numCache>
                <c:formatCode>0.00</c:formatCode>
                <c:ptCount val="72"/>
                <c:pt idx="0">
                  <c:v>26.041666666666668</c:v>
                </c:pt>
                <c:pt idx="1">
                  <c:v>26.083333333333321</c:v>
                </c:pt>
                <c:pt idx="2">
                  <c:v>26.125</c:v>
                </c:pt>
                <c:pt idx="3">
                  <c:v>26.166666666666668</c:v>
                </c:pt>
                <c:pt idx="4">
                  <c:v>26.208333333333321</c:v>
                </c:pt>
                <c:pt idx="5">
                  <c:v>26.25</c:v>
                </c:pt>
                <c:pt idx="6">
                  <c:v>26.291666666666668</c:v>
                </c:pt>
                <c:pt idx="7">
                  <c:v>26.333333333333325</c:v>
                </c:pt>
                <c:pt idx="8">
                  <c:v>26.375</c:v>
                </c:pt>
                <c:pt idx="9">
                  <c:v>26.416666666666668</c:v>
                </c:pt>
                <c:pt idx="10">
                  <c:v>26.458333333333321</c:v>
                </c:pt>
                <c:pt idx="11">
                  <c:v>26.5</c:v>
                </c:pt>
                <c:pt idx="12">
                  <c:v>26.541666666666668</c:v>
                </c:pt>
                <c:pt idx="13">
                  <c:v>26.583333333333321</c:v>
                </c:pt>
                <c:pt idx="14">
                  <c:v>26.625</c:v>
                </c:pt>
                <c:pt idx="15">
                  <c:v>26.666666666666668</c:v>
                </c:pt>
                <c:pt idx="16">
                  <c:v>26.708333333333321</c:v>
                </c:pt>
                <c:pt idx="17">
                  <c:v>26.75</c:v>
                </c:pt>
                <c:pt idx="18">
                  <c:v>26.791666666666668</c:v>
                </c:pt>
                <c:pt idx="19">
                  <c:v>26.833333333333325</c:v>
                </c:pt>
                <c:pt idx="20">
                  <c:v>26.875</c:v>
                </c:pt>
                <c:pt idx="21">
                  <c:v>26.916666666666668</c:v>
                </c:pt>
                <c:pt idx="22">
                  <c:v>26.958333333333321</c:v>
                </c:pt>
                <c:pt idx="23">
                  <c:v>27</c:v>
                </c:pt>
                <c:pt idx="24">
                  <c:v>27.041666666666668</c:v>
                </c:pt>
                <c:pt idx="25">
                  <c:v>27.083333333333321</c:v>
                </c:pt>
                <c:pt idx="26">
                  <c:v>27.125</c:v>
                </c:pt>
                <c:pt idx="27">
                  <c:v>27.166666666666668</c:v>
                </c:pt>
                <c:pt idx="28">
                  <c:v>27.208333333333321</c:v>
                </c:pt>
                <c:pt idx="29">
                  <c:v>27.25</c:v>
                </c:pt>
                <c:pt idx="30">
                  <c:v>27.291666666666668</c:v>
                </c:pt>
                <c:pt idx="31">
                  <c:v>27.333333333333325</c:v>
                </c:pt>
                <c:pt idx="32">
                  <c:v>27.375</c:v>
                </c:pt>
                <c:pt idx="33">
                  <c:v>27.416666666666668</c:v>
                </c:pt>
                <c:pt idx="34">
                  <c:v>27.458333333333321</c:v>
                </c:pt>
                <c:pt idx="35">
                  <c:v>27.5</c:v>
                </c:pt>
                <c:pt idx="36">
                  <c:v>27.541666666666668</c:v>
                </c:pt>
                <c:pt idx="37">
                  <c:v>27.583333333333321</c:v>
                </c:pt>
                <c:pt idx="38">
                  <c:v>27.625</c:v>
                </c:pt>
                <c:pt idx="39">
                  <c:v>27.666666666666668</c:v>
                </c:pt>
                <c:pt idx="40">
                  <c:v>27.708333333333321</c:v>
                </c:pt>
                <c:pt idx="41">
                  <c:v>27.75</c:v>
                </c:pt>
                <c:pt idx="42">
                  <c:v>27.791666666666668</c:v>
                </c:pt>
                <c:pt idx="43">
                  <c:v>27.833333333333325</c:v>
                </c:pt>
                <c:pt idx="44">
                  <c:v>27.875</c:v>
                </c:pt>
                <c:pt idx="45">
                  <c:v>27.916666666666668</c:v>
                </c:pt>
                <c:pt idx="46">
                  <c:v>27.958333333333321</c:v>
                </c:pt>
                <c:pt idx="47">
                  <c:v>28</c:v>
                </c:pt>
                <c:pt idx="48">
                  <c:v>28.041666666666668</c:v>
                </c:pt>
                <c:pt idx="49">
                  <c:v>28.083333333333321</c:v>
                </c:pt>
                <c:pt idx="50">
                  <c:v>28.125</c:v>
                </c:pt>
                <c:pt idx="51">
                  <c:v>28.166666666666668</c:v>
                </c:pt>
                <c:pt idx="52">
                  <c:v>28.208333333333321</c:v>
                </c:pt>
                <c:pt idx="53">
                  <c:v>28.25</c:v>
                </c:pt>
                <c:pt idx="54">
                  <c:v>28.291666666666668</c:v>
                </c:pt>
                <c:pt idx="55">
                  <c:v>28.333333333333325</c:v>
                </c:pt>
                <c:pt idx="56">
                  <c:v>28.375</c:v>
                </c:pt>
                <c:pt idx="57">
                  <c:v>28.416666666666668</c:v>
                </c:pt>
                <c:pt idx="58">
                  <c:v>28.458333333333321</c:v>
                </c:pt>
                <c:pt idx="59">
                  <c:v>28.5</c:v>
                </c:pt>
                <c:pt idx="60">
                  <c:v>28.541666666666668</c:v>
                </c:pt>
                <c:pt idx="61">
                  <c:v>28.583333333333321</c:v>
                </c:pt>
                <c:pt idx="62">
                  <c:v>28.625</c:v>
                </c:pt>
                <c:pt idx="63">
                  <c:v>28.666666666666668</c:v>
                </c:pt>
                <c:pt idx="64">
                  <c:v>28.708333333333321</c:v>
                </c:pt>
                <c:pt idx="65">
                  <c:v>28.75</c:v>
                </c:pt>
                <c:pt idx="66">
                  <c:v>28.791666666666668</c:v>
                </c:pt>
                <c:pt idx="67">
                  <c:v>28.833333333333325</c:v>
                </c:pt>
                <c:pt idx="68">
                  <c:v>28.875</c:v>
                </c:pt>
                <c:pt idx="69">
                  <c:v>28.916666666666668</c:v>
                </c:pt>
                <c:pt idx="70">
                  <c:v>28.958333333333321</c:v>
                </c:pt>
                <c:pt idx="71">
                  <c:v>29</c:v>
                </c:pt>
              </c:numCache>
            </c:numRef>
          </c:cat>
          <c:val>
            <c:numRef>
              <c:f>'Winter Sunny data'!$AR$6:$AR$77</c:f>
              <c:numCache>
                <c:formatCode>0.0</c:formatCode>
                <c:ptCount val="72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21</c:v>
                </c:pt>
                <c:pt idx="10">
                  <c:v>21</c:v>
                </c:pt>
                <c:pt idx="11">
                  <c:v>21</c:v>
                </c:pt>
                <c:pt idx="12">
                  <c:v>21</c:v>
                </c:pt>
                <c:pt idx="13">
                  <c:v>21</c:v>
                </c:pt>
                <c:pt idx="14">
                  <c:v>21</c:v>
                </c:pt>
                <c:pt idx="15">
                  <c:v>21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3">
                  <c:v>21</c:v>
                </c:pt>
                <c:pt idx="24">
                  <c:v>21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21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21</c:v>
                </c:pt>
                <c:pt idx="33">
                  <c:v>21</c:v>
                </c:pt>
                <c:pt idx="34">
                  <c:v>21</c:v>
                </c:pt>
                <c:pt idx="35">
                  <c:v>21</c:v>
                </c:pt>
                <c:pt idx="36">
                  <c:v>21</c:v>
                </c:pt>
                <c:pt idx="37">
                  <c:v>21</c:v>
                </c:pt>
                <c:pt idx="38">
                  <c:v>21</c:v>
                </c:pt>
                <c:pt idx="39">
                  <c:v>21</c:v>
                </c:pt>
                <c:pt idx="40">
                  <c:v>21</c:v>
                </c:pt>
                <c:pt idx="41">
                  <c:v>21</c:v>
                </c:pt>
                <c:pt idx="42">
                  <c:v>21</c:v>
                </c:pt>
                <c:pt idx="43">
                  <c:v>21</c:v>
                </c:pt>
                <c:pt idx="44">
                  <c:v>21</c:v>
                </c:pt>
                <c:pt idx="45">
                  <c:v>21</c:v>
                </c:pt>
                <c:pt idx="46">
                  <c:v>21</c:v>
                </c:pt>
                <c:pt idx="47">
                  <c:v>21</c:v>
                </c:pt>
                <c:pt idx="48">
                  <c:v>21</c:v>
                </c:pt>
                <c:pt idx="49">
                  <c:v>21</c:v>
                </c:pt>
                <c:pt idx="50">
                  <c:v>21</c:v>
                </c:pt>
                <c:pt idx="51">
                  <c:v>21</c:v>
                </c:pt>
                <c:pt idx="52">
                  <c:v>21</c:v>
                </c:pt>
                <c:pt idx="53">
                  <c:v>21</c:v>
                </c:pt>
                <c:pt idx="54">
                  <c:v>21</c:v>
                </c:pt>
                <c:pt idx="55">
                  <c:v>21</c:v>
                </c:pt>
                <c:pt idx="56">
                  <c:v>21</c:v>
                </c:pt>
                <c:pt idx="57">
                  <c:v>21</c:v>
                </c:pt>
                <c:pt idx="58">
                  <c:v>21</c:v>
                </c:pt>
                <c:pt idx="59">
                  <c:v>21</c:v>
                </c:pt>
                <c:pt idx="60">
                  <c:v>21</c:v>
                </c:pt>
                <c:pt idx="61">
                  <c:v>21</c:v>
                </c:pt>
                <c:pt idx="62">
                  <c:v>21</c:v>
                </c:pt>
                <c:pt idx="63">
                  <c:v>21</c:v>
                </c:pt>
                <c:pt idx="64">
                  <c:v>21</c:v>
                </c:pt>
                <c:pt idx="65">
                  <c:v>21</c:v>
                </c:pt>
                <c:pt idx="66">
                  <c:v>21</c:v>
                </c:pt>
                <c:pt idx="67">
                  <c:v>21</c:v>
                </c:pt>
                <c:pt idx="68">
                  <c:v>21</c:v>
                </c:pt>
                <c:pt idx="69">
                  <c:v>21</c:v>
                </c:pt>
                <c:pt idx="70">
                  <c:v>21</c:v>
                </c:pt>
                <c:pt idx="7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73-4F75-865E-F4E893225FA4}"/>
            </c:ext>
          </c:extLst>
        </c:ser>
        <c:ser>
          <c:idx val="5"/>
          <c:order val="4"/>
          <c:tx>
            <c:strRef>
              <c:f>'Winter Sunny data'!$AS$5</c:f>
              <c:strCache>
                <c:ptCount val="1"/>
                <c:pt idx="0">
                  <c:v>Lower Band  (Tn-3K)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'Winter Sunny data'!$AN$6:$AN$77</c:f>
              <c:numCache>
                <c:formatCode>0.00</c:formatCode>
                <c:ptCount val="72"/>
                <c:pt idx="0">
                  <c:v>26.041666666666668</c:v>
                </c:pt>
                <c:pt idx="1">
                  <c:v>26.083333333333321</c:v>
                </c:pt>
                <c:pt idx="2">
                  <c:v>26.125</c:v>
                </c:pt>
                <c:pt idx="3">
                  <c:v>26.166666666666668</c:v>
                </c:pt>
                <c:pt idx="4">
                  <c:v>26.208333333333321</c:v>
                </c:pt>
                <c:pt idx="5">
                  <c:v>26.25</c:v>
                </c:pt>
                <c:pt idx="6">
                  <c:v>26.291666666666668</c:v>
                </c:pt>
                <c:pt idx="7">
                  <c:v>26.333333333333325</c:v>
                </c:pt>
                <c:pt idx="8">
                  <c:v>26.375</c:v>
                </c:pt>
                <c:pt idx="9">
                  <c:v>26.416666666666668</c:v>
                </c:pt>
                <c:pt idx="10">
                  <c:v>26.458333333333321</c:v>
                </c:pt>
                <c:pt idx="11">
                  <c:v>26.5</c:v>
                </c:pt>
                <c:pt idx="12">
                  <c:v>26.541666666666668</c:v>
                </c:pt>
                <c:pt idx="13">
                  <c:v>26.583333333333321</c:v>
                </c:pt>
                <c:pt idx="14">
                  <c:v>26.625</c:v>
                </c:pt>
                <c:pt idx="15">
                  <c:v>26.666666666666668</c:v>
                </c:pt>
                <c:pt idx="16">
                  <c:v>26.708333333333321</c:v>
                </c:pt>
                <c:pt idx="17">
                  <c:v>26.75</c:v>
                </c:pt>
                <c:pt idx="18">
                  <c:v>26.791666666666668</c:v>
                </c:pt>
                <c:pt idx="19">
                  <c:v>26.833333333333325</c:v>
                </c:pt>
                <c:pt idx="20">
                  <c:v>26.875</c:v>
                </c:pt>
                <c:pt idx="21">
                  <c:v>26.916666666666668</c:v>
                </c:pt>
                <c:pt idx="22">
                  <c:v>26.958333333333321</c:v>
                </c:pt>
                <c:pt idx="23">
                  <c:v>27</c:v>
                </c:pt>
                <c:pt idx="24">
                  <c:v>27.041666666666668</c:v>
                </c:pt>
                <c:pt idx="25">
                  <c:v>27.083333333333321</c:v>
                </c:pt>
                <c:pt idx="26">
                  <c:v>27.125</c:v>
                </c:pt>
                <c:pt idx="27">
                  <c:v>27.166666666666668</c:v>
                </c:pt>
                <c:pt idx="28">
                  <c:v>27.208333333333321</c:v>
                </c:pt>
                <c:pt idx="29">
                  <c:v>27.25</c:v>
                </c:pt>
                <c:pt idx="30">
                  <c:v>27.291666666666668</c:v>
                </c:pt>
                <c:pt idx="31">
                  <c:v>27.333333333333325</c:v>
                </c:pt>
                <c:pt idx="32">
                  <c:v>27.375</c:v>
                </c:pt>
                <c:pt idx="33">
                  <c:v>27.416666666666668</c:v>
                </c:pt>
                <c:pt idx="34">
                  <c:v>27.458333333333321</c:v>
                </c:pt>
                <c:pt idx="35">
                  <c:v>27.5</c:v>
                </c:pt>
                <c:pt idx="36">
                  <c:v>27.541666666666668</c:v>
                </c:pt>
                <c:pt idx="37">
                  <c:v>27.583333333333321</c:v>
                </c:pt>
                <c:pt idx="38">
                  <c:v>27.625</c:v>
                </c:pt>
                <c:pt idx="39">
                  <c:v>27.666666666666668</c:v>
                </c:pt>
                <c:pt idx="40">
                  <c:v>27.708333333333321</c:v>
                </c:pt>
                <c:pt idx="41">
                  <c:v>27.75</c:v>
                </c:pt>
                <c:pt idx="42">
                  <c:v>27.791666666666668</c:v>
                </c:pt>
                <c:pt idx="43">
                  <c:v>27.833333333333325</c:v>
                </c:pt>
                <c:pt idx="44">
                  <c:v>27.875</c:v>
                </c:pt>
                <c:pt idx="45">
                  <c:v>27.916666666666668</c:v>
                </c:pt>
                <c:pt idx="46">
                  <c:v>27.958333333333321</c:v>
                </c:pt>
                <c:pt idx="47">
                  <c:v>28</c:v>
                </c:pt>
                <c:pt idx="48">
                  <c:v>28.041666666666668</c:v>
                </c:pt>
                <c:pt idx="49">
                  <c:v>28.083333333333321</c:v>
                </c:pt>
                <c:pt idx="50">
                  <c:v>28.125</c:v>
                </c:pt>
                <c:pt idx="51">
                  <c:v>28.166666666666668</c:v>
                </c:pt>
                <c:pt idx="52">
                  <c:v>28.208333333333321</c:v>
                </c:pt>
                <c:pt idx="53">
                  <c:v>28.25</c:v>
                </c:pt>
                <c:pt idx="54">
                  <c:v>28.291666666666668</c:v>
                </c:pt>
                <c:pt idx="55">
                  <c:v>28.333333333333325</c:v>
                </c:pt>
                <c:pt idx="56">
                  <c:v>28.375</c:v>
                </c:pt>
                <c:pt idx="57">
                  <c:v>28.416666666666668</c:v>
                </c:pt>
                <c:pt idx="58">
                  <c:v>28.458333333333321</c:v>
                </c:pt>
                <c:pt idx="59">
                  <c:v>28.5</c:v>
                </c:pt>
                <c:pt idx="60">
                  <c:v>28.541666666666668</c:v>
                </c:pt>
                <c:pt idx="61">
                  <c:v>28.583333333333321</c:v>
                </c:pt>
                <c:pt idx="62">
                  <c:v>28.625</c:v>
                </c:pt>
                <c:pt idx="63">
                  <c:v>28.666666666666668</c:v>
                </c:pt>
                <c:pt idx="64">
                  <c:v>28.708333333333321</c:v>
                </c:pt>
                <c:pt idx="65">
                  <c:v>28.75</c:v>
                </c:pt>
                <c:pt idx="66">
                  <c:v>28.791666666666668</c:v>
                </c:pt>
                <c:pt idx="67">
                  <c:v>28.833333333333325</c:v>
                </c:pt>
                <c:pt idx="68">
                  <c:v>28.875</c:v>
                </c:pt>
                <c:pt idx="69">
                  <c:v>28.916666666666668</c:v>
                </c:pt>
                <c:pt idx="70">
                  <c:v>28.958333333333321</c:v>
                </c:pt>
                <c:pt idx="71">
                  <c:v>29</c:v>
                </c:pt>
              </c:numCache>
            </c:numRef>
          </c:cat>
          <c:val>
            <c:numRef>
              <c:f>'Winter Sunny data'!$AS$6:$AS$77</c:f>
              <c:numCache>
                <c:formatCode>0.0</c:formatCode>
                <c:ptCount val="72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  <c:pt idx="12">
                  <c:v>18</c:v>
                </c:pt>
                <c:pt idx="13">
                  <c:v>18</c:v>
                </c:pt>
                <c:pt idx="14">
                  <c:v>18</c:v>
                </c:pt>
                <c:pt idx="15">
                  <c:v>18</c:v>
                </c:pt>
                <c:pt idx="16">
                  <c:v>18</c:v>
                </c:pt>
                <c:pt idx="17">
                  <c:v>18</c:v>
                </c:pt>
                <c:pt idx="18">
                  <c:v>18</c:v>
                </c:pt>
                <c:pt idx="19">
                  <c:v>18</c:v>
                </c:pt>
                <c:pt idx="20">
                  <c:v>18</c:v>
                </c:pt>
                <c:pt idx="21">
                  <c:v>18</c:v>
                </c:pt>
                <c:pt idx="22">
                  <c:v>18</c:v>
                </c:pt>
                <c:pt idx="23">
                  <c:v>18</c:v>
                </c:pt>
                <c:pt idx="24">
                  <c:v>18</c:v>
                </c:pt>
                <c:pt idx="25">
                  <c:v>18</c:v>
                </c:pt>
                <c:pt idx="26">
                  <c:v>18</c:v>
                </c:pt>
                <c:pt idx="27">
                  <c:v>18</c:v>
                </c:pt>
                <c:pt idx="28">
                  <c:v>18</c:v>
                </c:pt>
                <c:pt idx="29">
                  <c:v>18</c:v>
                </c:pt>
                <c:pt idx="30">
                  <c:v>18</c:v>
                </c:pt>
                <c:pt idx="31">
                  <c:v>18</c:v>
                </c:pt>
                <c:pt idx="32">
                  <c:v>18</c:v>
                </c:pt>
                <c:pt idx="33">
                  <c:v>18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  <c:pt idx="37">
                  <c:v>18</c:v>
                </c:pt>
                <c:pt idx="38">
                  <c:v>18</c:v>
                </c:pt>
                <c:pt idx="39">
                  <c:v>18</c:v>
                </c:pt>
                <c:pt idx="40">
                  <c:v>18</c:v>
                </c:pt>
                <c:pt idx="41">
                  <c:v>18</c:v>
                </c:pt>
                <c:pt idx="42">
                  <c:v>18</c:v>
                </c:pt>
                <c:pt idx="43">
                  <c:v>18</c:v>
                </c:pt>
                <c:pt idx="44">
                  <c:v>18</c:v>
                </c:pt>
                <c:pt idx="45">
                  <c:v>18</c:v>
                </c:pt>
                <c:pt idx="46">
                  <c:v>18</c:v>
                </c:pt>
                <c:pt idx="47">
                  <c:v>18</c:v>
                </c:pt>
                <c:pt idx="48">
                  <c:v>18</c:v>
                </c:pt>
                <c:pt idx="49">
                  <c:v>18</c:v>
                </c:pt>
                <c:pt idx="50">
                  <c:v>18</c:v>
                </c:pt>
                <c:pt idx="51">
                  <c:v>18</c:v>
                </c:pt>
                <c:pt idx="52">
                  <c:v>18</c:v>
                </c:pt>
                <c:pt idx="53">
                  <c:v>18</c:v>
                </c:pt>
                <c:pt idx="54">
                  <c:v>18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</c:v>
                </c:pt>
                <c:pt idx="59">
                  <c:v>18</c:v>
                </c:pt>
                <c:pt idx="60">
                  <c:v>18</c:v>
                </c:pt>
                <c:pt idx="61">
                  <c:v>18</c:v>
                </c:pt>
                <c:pt idx="62">
                  <c:v>18</c:v>
                </c:pt>
                <c:pt idx="63">
                  <c:v>18</c:v>
                </c:pt>
                <c:pt idx="64">
                  <c:v>18</c:v>
                </c:pt>
                <c:pt idx="65">
                  <c:v>18</c:v>
                </c:pt>
                <c:pt idx="66">
                  <c:v>18</c:v>
                </c:pt>
                <c:pt idx="67">
                  <c:v>18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D73-4F75-865E-F4E893225FA4}"/>
            </c:ext>
          </c:extLst>
        </c:ser>
        <c:ser>
          <c:idx val="6"/>
          <c:order val="5"/>
          <c:tx>
            <c:strRef>
              <c:f>'Winter Sunny data'!$AT$5</c:f>
              <c:strCache>
                <c:ptCount val="1"/>
                <c:pt idx="0">
                  <c:v>Higher Band  (Tn+3K)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'Winter Sunny data'!$AN$6:$AN$77</c:f>
              <c:numCache>
                <c:formatCode>0.00</c:formatCode>
                <c:ptCount val="72"/>
                <c:pt idx="0">
                  <c:v>26.041666666666668</c:v>
                </c:pt>
                <c:pt idx="1">
                  <c:v>26.083333333333321</c:v>
                </c:pt>
                <c:pt idx="2">
                  <c:v>26.125</c:v>
                </c:pt>
                <c:pt idx="3">
                  <c:v>26.166666666666668</c:v>
                </c:pt>
                <c:pt idx="4">
                  <c:v>26.208333333333321</c:v>
                </c:pt>
                <c:pt idx="5">
                  <c:v>26.25</c:v>
                </c:pt>
                <c:pt idx="6">
                  <c:v>26.291666666666668</c:v>
                </c:pt>
                <c:pt idx="7">
                  <c:v>26.333333333333325</c:v>
                </c:pt>
                <c:pt idx="8">
                  <c:v>26.375</c:v>
                </c:pt>
                <c:pt idx="9">
                  <c:v>26.416666666666668</c:v>
                </c:pt>
                <c:pt idx="10">
                  <c:v>26.458333333333321</c:v>
                </c:pt>
                <c:pt idx="11">
                  <c:v>26.5</c:v>
                </c:pt>
                <c:pt idx="12">
                  <c:v>26.541666666666668</c:v>
                </c:pt>
                <c:pt idx="13">
                  <c:v>26.583333333333321</c:v>
                </c:pt>
                <c:pt idx="14">
                  <c:v>26.625</c:v>
                </c:pt>
                <c:pt idx="15">
                  <c:v>26.666666666666668</c:v>
                </c:pt>
                <c:pt idx="16">
                  <c:v>26.708333333333321</c:v>
                </c:pt>
                <c:pt idx="17">
                  <c:v>26.75</c:v>
                </c:pt>
                <c:pt idx="18">
                  <c:v>26.791666666666668</c:v>
                </c:pt>
                <c:pt idx="19">
                  <c:v>26.833333333333325</c:v>
                </c:pt>
                <c:pt idx="20">
                  <c:v>26.875</c:v>
                </c:pt>
                <c:pt idx="21">
                  <c:v>26.916666666666668</c:v>
                </c:pt>
                <c:pt idx="22">
                  <c:v>26.958333333333321</c:v>
                </c:pt>
                <c:pt idx="23">
                  <c:v>27</c:v>
                </c:pt>
                <c:pt idx="24">
                  <c:v>27.041666666666668</c:v>
                </c:pt>
                <c:pt idx="25">
                  <c:v>27.083333333333321</c:v>
                </c:pt>
                <c:pt idx="26">
                  <c:v>27.125</c:v>
                </c:pt>
                <c:pt idx="27">
                  <c:v>27.166666666666668</c:v>
                </c:pt>
                <c:pt idx="28">
                  <c:v>27.208333333333321</c:v>
                </c:pt>
                <c:pt idx="29">
                  <c:v>27.25</c:v>
                </c:pt>
                <c:pt idx="30">
                  <c:v>27.291666666666668</c:v>
                </c:pt>
                <c:pt idx="31">
                  <c:v>27.333333333333325</c:v>
                </c:pt>
                <c:pt idx="32">
                  <c:v>27.375</c:v>
                </c:pt>
                <c:pt idx="33">
                  <c:v>27.416666666666668</c:v>
                </c:pt>
                <c:pt idx="34">
                  <c:v>27.458333333333321</c:v>
                </c:pt>
                <c:pt idx="35">
                  <c:v>27.5</c:v>
                </c:pt>
                <c:pt idx="36">
                  <c:v>27.541666666666668</c:v>
                </c:pt>
                <c:pt idx="37">
                  <c:v>27.583333333333321</c:v>
                </c:pt>
                <c:pt idx="38">
                  <c:v>27.625</c:v>
                </c:pt>
                <c:pt idx="39">
                  <c:v>27.666666666666668</c:v>
                </c:pt>
                <c:pt idx="40">
                  <c:v>27.708333333333321</c:v>
                </c:pt>
                <c:pt idx="41">
                  <c:v>27.75</c:v>
                </c:pt>
                <c:pt idx="42">
                  <c:v>27.791666666666668</c:v>
                </c:pt>
                <c:pt idx="43">
                  <c:v>27.833333333333325</c:v>
                </c:pt>
                <c:pt idx="44">
                  <c:v>27.875</c:v>
                </c:pt>
                <c:pt idx="45">
                  <c:v>27.916666666666668</c:v>
                </c:pt>
                <c:pt idx="46">
                  <c:v>27.958333333333321</c:v>
                </c:pt>
                <c:pt idx="47">
                  <c:v>28</c:v>
                </c:pt>
                <c:pt idx="48">
                  <c:v>28.041666666666668</c:v>
                </c:pt>
                <c:pt idx="49">
                  <c:v>28.083333333333321</c:v>
                </c:pt>
                <c:pt idx="50">
                  <c:v>28.125</c:v>
                </c:pt>
                <c:pt idx="51">
                  <c:v>28.166666666666668</c:v>
                </c:pt>
                <c:pt idx="52">
                  <c:v>28.208333333333321</c:v>
                </c:pt>
                <c:pt idx="53">
                  <c:v>28.25</c:v>
                </c:pt>
                <c:pt idx="54">
                  <c:v>28.291666666666668</c:v>
                </c:pt>
                <c:pt idx="55">
                  <c:v>28.333333333333325</c:v>
                </c:pt>
                <c:pt idx="56">
                  <c:v>28.375</c:v>
                </c:pt>
                <c:pt idx="57">
                  <c:v>28.416666666666668</c:v>
                </c:pt>
                <c:pt idx="58">
                  <c:v>28.458333333333321</c:v>
                </c:pt>
                <c:pt idx="59">
                  <c:v>28.5</c:v>
                </c:pt>
                <c:pt idx="60">
                  <c:v>28.541666666666668</c:v>
                </c:pt>
                <c:pt idx="61">
                  <c:v>28.583333333333321</c:v>
                </c:pt>
                <c:pt idx="62">
                  <c:v>28.625</c:v>
                </c:pt>
                <c:pt idx="63">
                  <c:v>28.666666666666668</c:v>
                </c:pt>
                <c:pt idx="64">
                  <c:v>28.708333333333321</c:v>
                </c:pt>
                <c:pt idx="65">
                  <c:v>28.75</c:v>
                </c:pt>
                <c:pt idx="66">
                  <c:v>28.791666666666668</c:v>
                </c:pt>
                <c:pt idx="67">
                  <c:v>28.833333333333325</c:v>
                </c:pt>
                <c:pt idx="68">
                  <c:v>28.875</c:v>
                </c:pt>
                <c:pt idx="69">
                  <c:v>28.916666666666668</c:v>
                </c:pt>
                <c:pt idx="70">
                  <c:v>28.958333333333321</c:v>
                </c:pt>
                <c:pt idx="71">
                  <c:v>29</c:v>
                </c:pt>
              </c:numCache>
            </c:numRef>
          </c:cat>
          <c:val>
            <c:numRef>
              <c:f>'Winter Sunny data'!$AT$6:$AT$77</c:f>
              <c:numCache>
                <c:formatCode>0.0</c:formatCode>
                <c:ptCount val="72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  <c:pt idx="9">
                  <c:v>24</c:v>
                </c:pt>
                <c:pt idx="10">
                  <c:v>24</c:v>
                </c:pt>
                <c:pt idx="11">
                  <c:v>24</c:v>
                </c:pt>
                <c:pt idx="12">
                  <c:v>24</c:v>
                </c:pt>
                <c:pt idx="13">
                  <c:v>24</c:v>
                </c:pt>
                <c:pt idx="14">
                  <c:v>24</c:v>
                </c:pt>
                <c:pt idx="15">
                  <c:v>24</c:v>
                </c:pt>
                <c:pt idx="16">
                  <c:v>24</c:v>
                </c:pt>
                <c:pt idx="17">
                  <c:v>24</c:v>
                </c:pt>
                <c:pt idx="18">
                  <c:v>24</c:v>
                </c:pt>
                <c:pt idx="19">
                  <c:v>24</c:v>
                </c:pt>
                <c:pt idx="20">
                  <c:v>24</c:v>
                </c:pt>
                <c:pt idx="21">
                  <c:v>24</c:v>
                </c:pt>
                <c:pt idx="22">
                  <c:v>24</c:v>
                </c:pt>
                <c:pt idx="23">
                  <c:v>24</c:v>
                </c:pt>
                <c:pt idx="24">
                  <c:v>24</c:v>
                </c:pt>
                <c:pt idx="25">
                  <c:v>24</c:v>
                </c:pt>
                <c:pt idx="26">
                  <c:v>24</c:v>
                </c:pt>
                <c:pt idx="27">
                  <c:v>24</c:v>
                </c:pt>
                <c:pt idx="28">
                  <c:v>24</c:v>
                </c:pt>
                <c:pt idx="29">
                  <c:v>24</c:v>
                </c:pt>
                <c:pt idx="30">
                  <c:v>24</c:v>
                </c:pt>
                <c:pt idx="31">
                  <c:v>24</c:v>
                </c:pt>
                <c:pt idx="32">
                  <c:v>24</c:v>
                </c:pt>
                <c:pt idx="33">
                  <c:v>24</c:v>
                </c:pt>
                <c:pt idx="34">
                  <c:v>24</c:v>
                </c:pt>
                <c:pt idx="35">
                  <c:v>24</c:v>
                </c:pt>
                <c:pt idx="36">
                  <c:v>24</c:v>
                </c:pt>
                <c:pt idx="37">
                  <c:v>24</c:v>
                </c:pt>
                <c:pt idx="38">
                  <c:v>24</c:v>
                </c:pt>
                <c:pt idx="39">
                  <c:v>24</c:v>
                </c:pt>
                <c:pt idx="40">
                  <c:v>24</c:v>
                </c:pt>
                <c:pt idx="41">
                  <c:v>24</c:v>
                </c:pt>
                <c:pt idx="42">
                  <c:v>24</c:v>
                </c:pt>
                <c:pt idx="43">
                  <c:v>24</c:v>
                </c:pt>
                <c:pt idx="44">
                  <c:v>24</c:v>
                </c:pt>
                <c:pt idx="45">
                  <c:v>24</c:v>
                </c:pt>
                <c:pt idx="46">
                  <c:v>24</c:v>
                </c:pt>
                <c:pt idx="47">
                  <c:v>24</c:v>
                </c:pt>
                <c:pt idx="48">
                  <c:v>24</c:v>
                </c:pt>
                <c:pt idx="49">
                  <c:v>24</c:v>
                </c:pt>
                <c:pt idx="50">
                  <c:v>24</c:v>
                </c:pt>
                <c:pt idx="51">
                  <c:v>24</c:v>
                </c:pt>
                <c:pt idx="52">
                  <c:v>24</c:v>
                </c:pt>
                <c:pt idx="53">
                  <c:v>24</c:v>
                </c:pt>
                <c:pt idx="54">
                  <c:v>24</c:v>
                </c:pt>
                <c:pt idx="55">
                  <c:v>24</c:v>
                </c:pt>
                <c:pt idx="56">
                  <c:v>24</c:v>
                </c:pt>
                <c:pt idx="57">
                  <c:v>24</c:v>
                </c:pt>
                <c:pt idx="58">
                  <c:v>24</c:v>
                </c:pt>
                <c:pt idx="59">
                  <c:v>24</c:v>
                </c:pt>
                <c:pt idx="60">
                  <c:v>24</c:v>
                </c:pt>
                <c:pt idx="61">
                  <c:v>24</c:v>
                </c:pt>
                <c:pt idx="62">
                  <c:v>24</c:v>
                </c:pt>
                <c:pt idx="63">
                  <c:v>24</c:v>
                </c:pt>
                <c:pt idx="64">
                  <c:v>24</c:v>
                </c:pt>
                <c:pt idx="65">
                  <c:v>24</c:v>
                </c:pt>
                <c:pt idx="66">
                  <c:v>24</c:v>
                </c:pt>
                <c:pt idx="67">
                  <c:v>24</c:v>
                </c:pt>
                <c:pt idx="68">
                  <c:v>24</c:v>
                </c:pt>
                <c:pt idx="69">
                  <c:v>24</c:v>
                </c:pt>
                <c:pt idx="70">
                  <c:v>24</c:v>
                </c:pt>
                <c:pt idx="71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D73-4F75-865E-F4E893225FA4}"/>
            </c:ext>
          </c:extLst>
        </c:ser>
        <c:ser>
          <c:idx val="9"/>
          <c:order val="6"/>
          <c:tx>
            <c:strRef>
              <c:f>'Winter Sunny data'!$AW$5</c:f>
              <c:strCache>
                <c:ptCount val="1"/>
                <c:pt idx="0">
                  <c:v>DG / Closing Balcony / Night Shutter</c:v>
                </c:pt>
              </c:strCache>
            </c:strRef>
          </c:tx>
          <c:marker>
            <c:symbol val="none"/>
          </c:marker>
          <c:cat>
            <c:numRef>
              <c:f>'Winter Sunny data'!$AN$6:$AN$77</c:f>
              <c:numCache>
                <c:formatCode>0.00</c:formatCode>
                <c:ptCount val="72"/>
                <c:pt idx="0">
                  <c:v>26.041666666666668</c:v>
                </c:pt>
                <c:pt idx="1">
                  <c:v>26.083333333333321</c:v>
                </c:pt>
                <c:pt idx="2">
                  <c:v>26.125</c:v>
                </c:pt>
                <c:pt idx="3">
                  <c:v>26.166666666666668</c:v>
                </c:pt>
                <c:pt idx="4">
                  <c:v>26.208333333333321</c:v>
                </c:pt>
                <c:pt idx="5">
                  <c:v>26.25</c:v>
                </c:pt>
                <c:pt idx="6">
                  <c:v>26.291666666666668</c:v>
                </c:pt>
                <c:pt idx="7">
                  <c:v>26.333333333333325</c:v>
                </c:pt>
                <c:pt idx="8">
                  <c:v>26.375</c:v>
                </c:pt>
                <c:pt idx="9">
                  <c:v>26.416666666666668</c:v>
                </c:pt>
                <c:pt idx="10">
                  <c:v>26.458333333333321</c:v>
                </c:pt>
                <c:pt idx="11">
                  <c:v>26.5</c:v>
                </c:pt>
                <c:pt idx="12">
                  <c:v>26.541666666666668</c:v>
                </c:pt>
                <c:pt idx="13">
                  <c:v>26.583333333333321</c:v>
                </c:pt>
                <c:pt idx="14">
                  <c:v>26.625</c:v>
                </c:pt>
                <c:pt idx="15">
                  <c:v>26.666666666666668</c:v>
                </c:pt>
                <c:pt idx="16">
                  <c:v>26.708333333333321</c:v>
                </c:pt>
                <c:pt idx="17">
                  <c:v>26.75</c:v>
                </c:pt>
                <c:pt idx="18">
                  <c:v>26.791666666666668</c:v>
                </c:pt>
                <c:pt idx="19">
                  <c:v>26.833333333333325</c:v>
                </c:pt>
                <c:pt idx="20">
                  <c:v>26.875</c:v>
                </c:pt>
                <c:pt idx="21">
                  <c:v>26.916666666666668</c:v>
                </c:pt>
                <c:pt idx="22">
                  <c:v>26.958333333333321</c:v>
                </c:pt>
                <c:pt idx="23">
                  <c:v>27</c:v>
                </c:pt>
                <c:pt idx="24">
                  <c:v>27.041666666666668</c:v>
                </c:pt>
                <c:pt idx="25">
                  <c:v>27.083333333333321</c:v>
                </c:pt>
                <c:pt idx="26">
                  <c:v>27.125</c:v>
                </c:pt>
                <c:pt idx="27">
                  <c:v>27.166666666666668</c:v>
                </c:pt>
                <c:pt idx="28">
                  <c:v>27.208333333333321</c:v>
                </c:pt>
                <c:pt idx="29">
                  <c:v>27.25</c:v>
                </c:pt>
                <c:pt idx="30">
                  <c:v>27.291666666666668</c:v>
                </c:pt>
                <c:pt idx="31">
                  <c:v>27.333333333333325</c:v>
                </c:pt>
                <c:pt idx="32">
                  <c:v>27.375</c:v>
                </c:pt>
                <c:pt idx="33">
                  <c:v>27.416666666666668</c:v>
                </c:pt>
                <c:pt idx="34">
                  <c:v>27.458333333333321</c:v>
                </c:pt>
                <c:pt idx="35">
                  <c:v>27.5</c:v>
                </c:pt>
                <c:pt idx="36">
                  <c:v>27.541666666666668</c:v>
                </c:pt>
                <c:pt idx="37">
                  <c:v>27.583333333333321</c:v>
                </c:pt>
                <c:pt idx="38">
                  <c:v>27.625</c:v>
                </c:pt>
                <c:pt idx="39">
                  <c:v>27.666666666666668</c:v>
                </c:pt>
                <c:pt idx="40">
                  <c:v>27.708333333333321</c:v>
                </c:pt>
                <c:pt idx="41">
                  <c:v>27.75</c:v>
                </c:pt>
                <c:pt idx="42">
                  <c:v>27.791666666666668</c:v>
                </c:pt>
                <c:pt idx="43">
                  <c:v>27.833333333333325</c:v>
                </c:pt>
                <c:pt idx="44">
                  <c:v>27.875</c:v>
                </c:pt>
                <c:pt idx="45">
                  <c:v>27.916666666666668</c:v>
                </c:pt>
                <c:pt idx="46">
                  <c:v>27.958333333333321</c:v>
                </c:pt>
                <c:pt idx="47">
                  <c:v>28</c:v>
                </c:pt>
                <c:pt idx="48">
                  <c:v>28.041666666666668</c:v>
                </c:pt>
                <c:pt idx="49">
                  <c:v>28.083333333333321</c:v>
                </c:pt>
                <c:pt idx="50">
                  <c:v>28.125</c:v>
                </c:pt>
                <c:pt idx="51">
                  <c:v>28.166666666666668</c:v>
                </c:pt>
                <c:pt idx="52">
                  <c:v>28.208333333333321</c:v>
                </c:pt>
                <c:pt idx="53">
                  <c:v>28.25</c:v>
                </c:pt>
                <c:pt idx="54">
                  <c:v>28.291666666666668</c:v>
                </c:pt>
                <c:pt idx="55">
                  <c:v>28.333333333333325</c:v>
                </c:pt>
                <c:pt idx="56">
                  <c:v>28.375</c:v>
                </c:pt>
                <c:pt idx="57">
                  <c:v>28.416666666666668</c:v>
                </c:pt>
                <c:pt idx="58">
                  <c:v>28.458333333333321</c:v>
                </c:pt>
                <c:pt idx="59">
                  <c:v>28.5</c:v>
                </c:pt>
                <c:pt idx="60">
                  <c:v>28.541666666666668</c:v>
                </c:pt>
                <c:pt idx="61">
                  <c:v>28.583333333333321</c:v>
                </c:pt>
                <c:pt idx="62">
                  <c:v>28.625</c:v>
                </c:pt>
                <c:pt idx="63">
                  <c:v>28.666666666666668</c:v>
                </c:pt>
                <c:pt idx="64">
                  <c:v>28.708333333333321</c:v>
                </c:pt>
                <c:pt idx="65">
                  <c:v>28.75</c:v>
                </c:pt>
                <c:pt idx="66">
                  <c:v>28.791666666666668</c:v>
                </c:pt>
                <c:pt idx="67">
                  <c:v>28.833333333333325</c:v>
                </c:pt>
                <c:pt idx="68">
                  <c:v>28.875</c:v>
                </c:pt>
                <c:pt idx="69">
                  <c:v>28.916666666666668</c:v>
                </c:pt>
                <c:pt idx="70">
                  <c:v>28.958333333333321</c:v>
                </c:pt>
                <c:pt idx="71">
                  <c:v>29</c:v>
                </c:pt>
              </c:numCache>
            </c:numRef>
          </c:cat>
          <c:val>
            <c:numRef>
              <c:f>'Winter Sunny data'!$AW$6:$AW$77</c:f>
              <c:numCache>
                <c:formatCode>0.0</c:formatCode>
                <c:ptCount val="72"/>
                <c:pt idx="0">
                  <c:v>16.57</c:v>
                </c:pt>
                <c:pt idx="1">
                  <c:v>16.36</c:v>
                </c:pt>
                <c:pt idx="2">
                  <c:v>16.239999999999995</c:v>
                </c:pt>
                <c:pt idx="3">
                  <c:v>16.14</c:v>
                </c:pt>
                <c:pt idx="4">
                  <c:v>16.07</c:v>
                </c:pt>
                <c:pt idx="5">
                  <c:v>16.03</c:v>
                </c:pt>
                <c:pt idx="6">
                  <c:v>17</c:v>
                </c:pt>
                <c:pt idx="7">
                  <c:v>16.3</c:v>
                </c:pt>
                <c:pt idx="8">
                  <c:v>16.760000000000002</c:v>
                </c:pt>
                <c:pt idx="9">
                  <c:v>17.71</c:v>
                </c:pt>
                <c:pt idx="10">
                  <c:v>18.12</c:v>
                </c:pt>
                <c:pt idx="11">
                  <c:v>18.32</c:v>
                </c:pt>
                <c:pt idx="12">
                  <c:v>18.57</c:v>
                </c:pt>
                <c:pt idx="13">
                  <c:v>18.27</c:v>
                </c:pt>
                <c:pt idx="14">
                  <c:v>18.43</c:v>
                </c:pt>
                <c:pt idx="15">
                  <c:v>18.3</c:v>
                </c:pt>
                <c:pt idx="16">
                  <c:v>17.91</c:v>
                </c:pt>
                <c:pt idx="17">
                  <c:v>17.75</c:v>
                </c:pt>
                <c:pt idx="18">
                  <c:v>17.79</c:v>
                </c:pt>
                <c:pt idx="19">
                  <c:v>17.899999999999999</c:v>
                </c:pt>
                <c:pt idx="20">
                  <c:v>18.03</c:v>
                </c:pt>
                <c:pt idx="21">
                  <c:v>17.829999999999995</c:v>
                </c:pt>
                <c:pt idx="22">
                  <c:v>17.72</c:v>
                </c:pt>
                <c:pt idx="23">
                  <c:v>17.54</c:v>
                </c:pt>
                <c:pt idx="24">
                  <c:v>17.190000000000001</c:v>
                </c:pt>
                <c:pt idx="25">
                  <c:v>16.97</c:v>
                </c:pt>
                <c:pt idx="26">
                  <c:v>16.779999999999998</c:v>
                </c:pt>
                <c:pt idx="27">
                  <c:v>16.630000000000003</c:v>
                </c:pt>
                <c:pt idx="28">
                  <c:v>16.52</c:v>
                </c:pt>
                <c:pt idx="29">
                  <c:v>16.43</c:v>
                </c:pt>
                <c:pt idx="30">
                  <c:v>17</c:v>
                </c:pt>
                <c:pt idx="31">
                  <c:v>16.559999999999999</c:v>
                </c:pt>
                <c:pt idx="32">
                  <c:v>17.02</c:v>
                </c:pt>
                <c:pt idx="33">
                  <c:v>17.89</c:v>
                </c:pt>
                <c:pt idx="34">
                  <c:v>19.38</c:v>
                </c:pt>
                <c:pt idx="35">
                  <c:v>20.810000000000002</c:v>
                </c:pt>
                <c:pt idx="36">
                  <c:v>22.27</c:v>
                </c:pt>
                <c:pt idx="37">
                  <c:v>23.24</c:v>
                </c:pt>
                <c:pt idx="38">
                  <c:v>23.959999999999997</c:v>
                </c:pt>
                <c:pt idx="39">
                  <c:v>23.32</c:v>
                </c:pt>
                <c:pt idx="40">
                  <c:v>21.29</c:v>
                </c:pt>
                <c:pt idx="41">
                  <c:v>20.52</c:v>
                </c:pt>
                <c:pt idx="42">
                  <c:v>20.190000000000001</c:v>
                </c:pt>
                <c:pt idx="43">
                  <c:v>19.989999999999991</c:v>
                </c:pt>
                <c:pt idx="44">
                  <c:v>19.91</c:v>
                </c:pt>
                <c:pt idx="45">
                  <c:v>19.479999999999997</c:v>
                </c:pt>
                <c:pt idx="46">
                  <c:v>19.239999999999995</c:v>
                </c:pt>
                <c:pt idx="47">
                  <c:v>19.03</c:v>
                </c:pt>
                <c:pt idx="48">
                  <c:v>18.779999999999998</c:v>
                </c:pt>
                <c:pt idx="49">
                  <c:v>18.53</c:v>
                </c:pt>
                <c:pt idx="50">
                  <c:v>18.32</c:v>
                </c:pt>
                <c:pt idx="51">
                  <c:v>18.110000000000003</c:v>
                </c:pt>
                <c:pt idx="52">
                  <c:v>17.95</c:v>
                </c:pt>
                <c:pt idx="53">
                  <c:v>17.809999999999999</c:v>
                </c:pt>
                <c:pt idx="54">
                  <c:v>17.72</c:v>
                </c:pt>
                <c:pt idx="55">
                  <c:v>17.739999999999995</c:v>
                </c:pt>
                <c:pt idx="56">
                  <c:v>17.97</c:v>
                </c:pt>
                <c:pt idx="57">
                  <c:v>18.03</c:v>
                </c:pt>
                <c:pt idx="58">
                  <c:v>18</c:v>
                </c:pt>
                <c:pt idx="59">
                  <c:v>17.97</c:v>
                </c:pt>
                <c:pt idx="60">
                  <c:v>17.93</c:v>
                </c:pt>
                <c:pt idx="61">
                  <c:v>19.420000000000002</c:v>
                </c:pt>
                <c:pt idx="62">
                  <c:v>20.079999999999995</c:v>
                </c:pt>
                <c:pt idx="63">
                  <c:v>19.7</c:v>
                </c:pt>
                <c:pt idx="64">
                  <c:v>18.809999999999999</c:v>
                </c:pt>
                <c:pt idx="65">
                  <c:v>18.43</c:v>
                </c:pt>
                <c:pt idx="66">
                  <c:v>18.34</c:v>
                </c:pt>
                <c:pt idx="67">
                  <c:v>18.350000000000001</c:v>
                </c:pt>
                <c:pt idx="68">
                  <c:v>18.38</c:v>
                </c:pt>
                <c:pt idx="69">
                  <c:v>17.920000000000002</c:v>
                </c:pt>
                <c:pt idx="70">
                  <c:v>17.739999999999995</c:v>
                </c:pt>
                <c:pt idx="71">
                  <c:v>17.559999999999999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73-4F75-865E-F4E893225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817472"/>
        <c:axId val="67819008"/>
      </c:lineChart>
      <c:catAx>
        <c:axId val="67817472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819008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67819008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Temperature (</a:t>
                </a:r>
                <a:r>
                  <a:rPr lang="en-US" baseline="30000"/>
                  <a:t>o</a:t>
                </a:r>
                <a:r>
                  <a:rPr lang="en-US"/>
                  <a:t>C)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817472"/>
        <c:crosses val="autoZero"/>
        <c:crossBetween val="between"/>
      </c:valAx>
      <c:valAx>
        <c:axId val="67820928"/>
        <c:scaling>
          <c:orientation val="minMax"/>
          <c:max val="30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Solar Radiation (W)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7827200"/>
        <c:crosses val="max"/>
        <c:crossBetween val="between"/>
      </c:valAx>
      <c:catAx>
        <c:axId val="67827200"/>
        <c:scaling>
          <c:orientation val="minMax"/>
        </c:scaling>
        <c:delete val="1"/>
        <c:axPos val="b"/>
        <c:majorTickMark val="out"/>
        <c:minorTickMark val="none"/>
        <c:tickLblPos val="nextTo"/>
        <c:crossAx val="67820928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lang="en-IN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/>
            </a:pPr>
            <a:r>
              <a:rPr lang="en-US"/>
              <a:t>Summer</a:t>
            </a:r>
            <a:r>
              <a:rPr lang="en-US" baseline="0"/>
              <a:t> Sunny - Living</a:t>
            </a:r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6752732328281342E-2"/>
          <c:y val="6.212116040868701E-2"/>
          <c:w val="0.85335880495868655"/>
          <c:h val="0.73779842970209375"/>
        </c:manualLayout>
      </c:layout>
      <c:areaChart>
        <c:grouping val="standard"/>
        <c:varyColors val="0"/>
        <c:ser>
          <c:idx val="1"/>
          <c:order val="0"/>
          <c:tx>
            <c:strRef>
              <c:f>'Summer Sunny data'!$AO$5</c:f>
              <c:strCache>
                <c:ptCount val="1"/>
                <c:pt idx="0">
                  <c:v>Global Radiation (W)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</c:spPr>
          <c:val>
            <c:numRef>
              <c:f>'Summer Sunny data'!$AO$6:$AO$77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55</c:v>
                </c:pt>
                <c:pt idx="5">
                  <c:v>177</c:v>
                </c:pt>
                <c:pt idx="6">
                  <c:v>334</c:v>
                </c:pt>
                <c:pt idx="7">
                  <c:v>497</c:v>
                </c:pt>
                <c:pt idx="8">
                  <c:v>651</c:v>
                </c:pt>
                <c:pt idx="9">
                  <c:v>774</c:v>
                </c:pt>
                <c:pt idx="10">
                  <c:v>864</c:v>
                </c:pt>
                <c:pt idx="11">
                  <c:v>908</c:v>
                </c:pt>
                <c:pt idx="12">
                  <c:v>908</c:v>
                </c:pt>
                <c:pt idx="13">
                  <c:v>862</c:v>
                </c:pt>
                <c:pt idx="14">
                  <c:v>775</c:v>
                </c:pt>
                <c:pt idx="15">
                  <c:v>650</c:v>
                </c:pt>
                <c:pt idx="16">
                  <c:v>499</c:v>
                </c:pt>
                <c:pt idx="17">
                  <c:v>335</c:v>
                </c:pt>
                <c:pt idx="18">
                  <c:v>177</c:v>
                </c:pt>
                <c:pt idx="19">
                  <c:v>56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50</c:v>
                </c:pt>
                <c:pt idx="29">
                  <c:v>163</c:v>
                </c:pt>
                <c:pt idx="30">
                  <c:v>313</c:v>
                </c:pt>
                <c:pt idx="31">
                  <c:v>467</c:v>
                </c:pt>
                <c:pt idx="32">
                  <c:v>615</c:v>
                </c:pt>
                <c:pt idx="33">
                  <c:v>737</c:v>
                </c:pt>
                <c:pt idx="34">
                  <c:v>830</c:v>
                </c:pt>
                <c:pt idx="35">
                  <c:v>882</c:v>
                </c:pt>
                <c:pt idx="36">
                  <c:v>889</c:v>
                </c:pt>
                <c:pt idx="37">
                  <c:v>848</c:v>
                </c:pt>
                <c:pt idx="38">
                  <c:v>763</c:v>
                </c:pt>
                <c:pt idx="39">
                  <c:v>638</c:v>
                </c:pt>
                <c:pt idx="40">
                  <c:v>488</c:v>
                </c:pt>
                <c:pt idx="41">
                  <c:v>327</c:v>
                </c:pt>
                <c:pt idx="42">
                  <c:v>175</c:v>
                </c:pt>
                <c:pt idx="43">
                  <c:v>57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52</c:v>
                </c:pt>
                <c:pt idx="53">
                  <c:v>165</c:v>
                </c:pt>
                <c:pt idx="54">
                  <c:v>316</c:v>
                </c:pt>
                <c:pt idx="55">
                  <c:v>480</c:v>
                </c:pt>
                <c:pt idx="56">
                  <c:v>631</c:v>
                </c:pt>
                <c:pt idx="57">
                  <c:v>759</c:v>
                </c:pt>
                <c:pt idx="58">
                  <c:v>848</c:v>
                </c:pt>
                <c:pt idx="59">
                  <c:v>885</c:v>
                </c:pt>
                <c:pt idx="60">
                  <c:v>883</c:v>
                </c:pt>
                <c:pt idx="61">
                  <c:v>841</c:v>
                </c:pt>
                <c:pt idx="62">
                  <c:v>751</c:v>
                </c:pt>
                <c:pt idx="63">
                  <c:v>632</c:v>
                </c:pt>
                <c:pt idx="64">
                  <c:v>481</c:v>
                </c:pt>
                <c:pt idx="65">
                  <c:v>319</c:v>
                </c:pt>
                <c:pt idx="66">
                  <c:v>167</c:v>
                </c:pt>
                <c:pt idx="67">
                  <c:v>53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00-469F-9F30-117D83C76065}"/>
            </c:ext>
          </c:extLst>
        </c:ser>
        <c:ser>
          <c:idx val="2"/>
          <c:order val="1"/>
          <c:tx>
            <c:strRef>
              <c:f>'Summer Sunny data'!$AP$5</c:f>
              <c:strCache>
                <c:ptCount val="1"/>
                <c:pt idx="0">
                  <c:v>Diffuse Radiation (W/m²)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>
              <a:outerShdw dist="50800" sx="1000" sy="1000" algn="ctr" rotWithShape="0">
                <a:srgbClr val="000000"/>
              </a:outerShdw>
            </a:effectLst>
          </c:spPr>
          <c:val>
            <c:numRef>
              <c:f>'Summer Sunny data'!$AP$6:$AP$77</c:f>
              <c:numCache>
                <c:formatCode>0.00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30</c:v>
                </c:pt>
                <c:pt idx="5">
                  <c:v>46</c:v>
                </c:pt>
                <c:pt idx="6">
                  <c:v>55</c:v>
                </c:pt>
                <c:pt idx="7">
                  <c:v>61</c:v>
                </c:pt>
                <c:pt idx="8">
                  <c:v>73</c:v>
                </c:pt>
                <c:pt idx="9">
                  <c:v>89</c:v>
                </c:pt>
                <c:pt idx="10">
                  <c:v>104</c:v>
                </c:pt>
                <c:pt idx="11">
                  <c:v>113</c:v>
                </c:pt>
                <c:pt idx="12">
                  <c:v>114</c:v>
                </c:pt>
                <c:pt idx="13">
                  <c:v>108</c:v>
                </c:pt>
                <c:pt idx="14">
                  <c:v>92</c:v>
                </c:pt>
                <c:pt idx="15">
                  <c:v>77</c:v>
                </c:pt>
                <c:pt idx="16">
                  <c:v>64</c:v>
                </c:pt>
                <c:pt idx="17">
                  <c:v>60</c:v>
                </c:pt>
                <c:pt idx="18">
                  <c:v>50</c:v>
                </c:pt>
                <c:pt idx="19">
                  <c:v>29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31</c:v>
                </c:pt>
                <c:pt idx="29">
                  <c:v>58</c:v>
                </c:pt>
                <c:pt idx="30">
                  <c:v>79</c:v>
                </c:pt>
                <c:pt idx="31">
                  <c:v>94</c:v>
                </c:pt>
                <c:pt idx="32">
                  <c:v>113</c:v>
                </c:pt>
                <c:pt idx="33">
                  <c:v>134</c:v>
                </c:pt>
                <c:pt idx="34">
                  <c:v>143</c:v>
                </c:pt>
                <c:pt idx="35">
                  <c:v>143</c:v>
                </c:pt>
                <c:pt idx="36">
                  <c:v>135</c:v>
                </c:pt>
                <c:pt idx="37">
                  <c:v>122</c:v>
                </c:pt>
                <c:pt idx="38">
                  <c:v>104</c:v>
                </c:pt>
                <c:pt idx="39">
                  <c:v>90</c:v>
                </c:pt>
                <c:pt idx="40">
                  <c:v>77</c:v>
                </c:pt>
                <c:pt idx="41">
                  <c:v>69</c:v>
                </c:pt>
                <c:pt idx="42">
                  <c:v>59</c:v>
                </c:pt>
                <c:pt idx="43">
                  <c:v>36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33</c:v>
                </c:pt>
                <c:pt idx="53">
                  <c:v>61</c:v>
                </c:pt>
                <c:pt idx="54">
                  <c:v>75</c:v>
                </c:pt>
                <c:pt idx="55">
                  <c:v>85</c:v>
                </c:pt>
                <c:pt idx="56">
                  <c:v>91</c:v>
                </c:pt>
                <c:pt idx="57">
                  <c:v>103</c:v>
                </c:pt>
                <c:pt idx="58">
                  <c:v>118</c:v>
                </c:pt>
                <c:pt idx="59">
                  <c:v>140</c:v>
                </c:pt>
                <c:pt idx="60">
                  <c:v>143</c:v>
                </c:pt>
                <c:pt idx="61">
                  <c:v>132</c:v>
                </c:pt>
                <c:pt idx="62">
                  <c:v>121</c:v>
                </c:pt>
                <c:pt idx="63">
                  <c:v>99</c:v>
                </c:pt>
                <c:pt idx="64">
                  <c:v>91</c:v>
                </c:pt>
                <c:pt idx="65">
                  <c:v>80</c:v>
                </c:pt>
                <c:pt idx="66">
                  <c:v>61</c:v>
                </c:pt>
                <c:pt idx="67">
                  <c:v>32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00-469F-9F30-117D83C76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82784"/>
        <c:axId val="68164224"/>
      </c:areaChart>
      <c:lineChart>
        <c:grouping val="standard"/>
        <c:varyColors val="0"/>
        <c:ser>
          <c:idx val="3"/>
          <c:order val="2"/>
          <c:tx>
            <c:strRef>
              <c:f>'Summer Sunny data'!$AQ$5</c:f>
              <c:strCache>
                <c:ptCount val="1"/>
                <c:pt idx="0">
                  <c:v>External Temperature (°C)</c:v>
                </c:pt>
              </c:strCache>
            </c:strRef>
          </c:tx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data'!$AQ$6:$AQ$77</c:f>
              <c:numCache>
                <c:formatCode>0.00</c:formatCode>
                <c:ptCount val="72"/>
                <c:pt idx="0">
                  <c:v>12.7</c:v>
                </c:pt>
                <c:pt idx="1">
                  <c:v>11.1</c:v>
                </c:pt>
                <c:pt idx="2">
                  <c:v>9.5</c:v>
                </c:pt>
                <c:pt idx="3">
                  <c:v>9.4</c:v>
                </c:pt>
                <c:pt idx="4">
                  <c:v>10</c:v>
                </c:pt>
                <c:pt idx="5">
                  <c:v>11.2</c:v>
                </c:pt>
                <c:pt idx="6">
                  <c:v>12.7</c:v>
                </c:pt>
                <c:pt idx="7">
                  <c:v>14.4</c:v>
                </c:pt>
                <c:pt idx="8">
                  <c:v>16.100000000000001</c:v>
                </c:pt>
                <c:pt idx="9">
                  <c:v>17.8</c:v>
                </c:pt>
                <c:pt idx="10">
                  <c:v>19.3</c:v>
                </c:pt>
                <c:pt idx="11">
                  <c:v>20.6</c:v>
                </c:pt>
                <c:pt idx="12">
                  <c:v>21.6</c:v>
                </c:pt>
                <c:pt idx="13">
                  <c:v>22.3</c:v>
                </c:pt>
                <c:pt idx="14">
                  <c:v>22.7</c:v>
                </c:pt>
                <c:pt idx="15">
                  <c:v>22.8</c:v>
                </c:pt>
                <c:pt idx="16">
                  <c:v>22.5</c:v>
                </c:pt>
                <c:pt idx="17">
                  <c:v>21.8</c:v>
                </c:pt>
                <c:pt idx="18">
                  <c:v>20.7</c:v>
                </c:pt>
                <c:pt idx="19">
                  <c:v>19.5</c:v>
                </c:pt>
                <c:pt idx="20">
                  <c:v>18.2</c:v>
                </c:pt>
                <c:pt idx="21">
                  <c:v>16.8</c:v>
                </c:pt>
                <c:pt idx="22">
                  <c:v>15.3</c:v>
                </c:pt>
                <c:pt idx="23">
                  <c:v>13.9</c:v>
                </c:pt>
                <c:pt idx="24">
                  <c:v>13</c:v>
                </c:pt>
                <c:pt idx="25">
                  <c:v>12.2</c:v>
                </c:pt>
                <c:pt idx="26">
                  <c:v>11.3</c:v>
                </c:pt>
                <c:pt idx="27">
                  <c:v>11.2</c:v>
                </c:pt>
                <c:pt idx="28">
                  <c:v>11.8</c:v>
                </c:pt>
                <c:pt idx="29">
                  <c:v>12.8</c:v>
                </c:pt>
                <c:pt idx="30">
                  <c:v>14.3</c:v>
                </c:pt>
                <c:pt idx="31">
                  <c:v>15.9</c:v>
                </c:pt>
                <c:pt idx="32">
                  <c:v>17.5</c:v>
                </c:pt>
                <c:pt idx="33">
                  <c:v>19.100000000000001</c:v>
                </c:pt>
                <c:pt idx="34">
                  <c:v>20.6</c:v>
                </c:pt>
                <c:pt idx="35">
                  <c:v>21.9</c:v>
                </c:pt>
                <c:pt idx="36">
                  <c:v>22.9</c:v>
                </c:pt>
                <c:pt idx="37">
                  <c:v>23.6</c:v>
                </c:pt>
                <c:pt idx="38">
                  <c:v>24.1</c:v>
                </c:pt>
                <c:pt idx="39">
                  <c:v>24.2</c:v>
                </c:pt>
                <c:pt idx="40">
                  <c:v>23.9</c:v>
                </c:pt>
                <c:pt idx="41">
                  <c:v>23.2</c:v>
                </c:pt>
                <c:pt idx="42">
                  <c:v>22.2</c:v>
                </c:pt>
                <c:pt idx="43">
                  <c:v>21</c:v>
                </c:pt>
                <c:pt idx="44">
                  <c:v>19.7</c:v>
                </c:pt>
                <c:pt idx="45">
                  <c:v>18.899999999999999</c:v>
                </c:pt>
                <c:pt idx="46">
                  <c:v>18.100000000000001</c:v>
                </c:pt>
                <c:pt idx="47">
                  <c:v>17.3</c:v>
                </c:pt>
                <c:pt idx="48">
                  <c:v>17.2</c:v>
                </c:pt>
                <c:pt idx="49">
                  <c:v>17</c:v>
                </c:pt>
                <c:pt idx="50">
                  <c:v>16.8</c:v>
                </c:pt>
                <c:pt idx="51">
                  <c:v>16.8</c:v>
                </c:pt>
                <c:pt idx="52">
                  <c:v>17.399999999999999</c:v>
                </c:pt>
                <c:pt idx="53">
                  <c:v>18.5</c:v>
                </c:pt>
                <c:pt idx="54">
                  <c:v>19.899999999999999</c:v>
                </c:pt>
                <c:pt idx="55">
                  <c:v>21.5</c:v>
                </c:pt>
                <c:pt idx="56">
                  <c:v>23.1</c:v>
                </c:pt>
                <c:pt idx="57">
                  <c:v>24.7</c:v>
                </c:pt>
                <c:pt idx="58">
                  <c:v>26.1</c:v>
                </c:pt>
                <c:pt idx="59">
                  <c:v>27.3</c:v>
                </c:pt>
                <c:pt idx="60">
                  <c:v>28.3</c:v>
                </c:pt>
                <c:pt idx="61">
                  <c:v>29</c:v>
                </c:pt>
                <c:pt idx="62">
                  <c:v>29.4</c:v>
                </c:pt>
                <c:pt idx="63">
                  <c:v>29.6</c:v>
                </c:pt>
                <c:pt idx="64">
                  <c:v>29.4</c:v>
                </c:pt>
                <c:pt idx="65">
                  <c:v>28.8</c:v>
                </c:pt>
                <c:pt idx="66">
                  <c:v>27.9</c:v>
                </c:pt>
                <c:pt idx="67">
                  <c:v>26.8</c:v>
                </c:pt>
                <c:pt idx="68">
                  <c:v>25.8</c:v>
                </c:pt>
                <c:pt idx="69">
                  <c:v>24.4</c:v>
                </c:pt>
                <c:pt idx="70">
                  <c:v>22.9</c:v>
                </c:pt>
                <c:pt idx="71">
                  <c:v>21.5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00-469F-9F30-117D83C76065}"/>
            </c:ext>
          </c:extLst>
        </c:ser>
        <c:ser>
          <c:idx val="4"/>
          <c:order val="3"/>
          <c:tx>
            <c:strRef>
              <c:f>'Summer Sunny data'!$AR$5</c:f>
              <c:strCache>
                <c:ptCount val="1"/>
                <c:pt idx="0">
                  <c:v>Comfort Band (17,6+0,31*Tm)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data'!$AR$6:$AR$77</c:f>
              <c:numCache>
                <c:formatCode>0.0</c:formatCode>
                <c:ptCount val="72"/>
                <c:pt idx="0">
                  <c:v>23.782999999999998</c:v>
                </c:pt>
                <c:pt idx="1">
                  <c:v>23.782999999999998</c:v>
                </c:pt>
                <c:pt idx="2">
                  <c:v>23.782999999999998</c:v>
                </c:pt>
                <c:pt idx="3">
                  <c:v>23.782999999999998</c:v>
                </c:pt>
                <c:pt idx="4">
                  <c:v>23.782999999999998</c:v>
                </c:pt>
                <c:pt idx="5">
                  <c:v>23.782999999999998</c:v>
                </c:pt>
                <c:pt idx="6">
                  <c:v>23.782999999999998</c:v>
                </c:pt>
                <c:pt idx="7">
                  <c:v>23.782999999999998</c:v>
                </c:pt>
                <c:pt idx="8">
                  <c:v>23.782999999999998</c:v>
                </c:pt>
                <c:pt idx="9">
                  <c:v>23.782999999999998</c:v>
                </c:pt>
                <c:pt idx="10">
                  <c:v>23.782999999999998</c:v>
                </c:pt>
                <c:pt idx="11">
                  <c:v>23.782999999999998</c:v>
                </c:pt>
                <c:pt idx="12">
                  <c:v>23.782999999999998</c:v>
                </c:pt>
                <c:pt idx="13">
                  <c:v>23.782999999999998</c:v>
                </c:pt>
                <c:pt idx="14">
                  <c:v>23.782999999999998</c:v>
                </c:pt>
                <c:pt idx="15">
                  <c:v>23.782999999999998</c:v>
                </c:pt>
                <c:pt idx="16">
                  <c:v>23.782999999999998</c:v>
                </c:pt>
                <c:pt idx="17">
                  <c:v>23.782999999999998</c:v>
                </c:pt>
                <c:pt idx="18">
                  <c:v>23.782999999999998</c:v>
                </c:pt>
                <c:pt idx="19">
                  <c:v>23.782999999999998</c:v>
                </c:pt>
                <c:pt idx="20">
                  <c:v>23.782999999999998</c:v>
                </c:pt>
                <c:pt idx="21">
                  <c:v>23.782999999999998</c:v>
                </c:pt>
                <c:pt idx="22">
                  <c:v>23.782999999999998</c:v>
                </c:pt>
                <c:pt idx="23">
                  <c:v>23.782999999999998</c:v>
                </c:pt>
                <c:pt idx="24">
                  <c:v>23.782999999999998</c:v>
                </c:pt>
                <c:pt idx="25">
                  <c:v>23.782999999999998</c:v>
                </c:pt>
                <c:pt idx="26">
                  <c:v>23.782999999999998</c:v>
                </c:pt>
                <c:pt idx="27">
                  <c:v>23.782999999999998</c:v>
                </c:pt>
                <c:pt idx="28">
                  <c:v>23.782999999999998</c:v>
                </c:pt>
                <c:pt idx="29">
                  <c:v>23.782999999999998</c:v>
                </c:pt>
                <c:pt idx="30">
                  <c:v>23.782999999999998</c:v>
                </c:pt>
                <c:pt idx="31">
                  <c:v>23.782999999999998</c:v>
                </c:pt>
                <c:pt idx="32">
                  <c:v>23.782999999999998</c:v>
                </c:pt>
                <c:pt idx="33">
                  <c:v>23.782999999999998</c:v>
                </c:pt>
                <c:pt idx="34">
                  <c:v>23.782999999999998</c:v>
                </c:pt>
                <c:pt idx="35">
                  <c:v>23.782999999999998</c:v>
                </c:pt>
                <c:pt idx="36">
                  <c:v>23.782999999999998</c:v>
                </c:pt>
                <c:pt idx="37">
                  <c:v>23.782999999999998</c:v>
                </c:pt>
                <c:pt idx="38">
                  <c:v>23.782999999999998</c:v>
                </c:pt>
                <c:pt idx="39">
                  <c:v>23.782999999999998</c:v>
                </c:pt>
                <c:pt idx="40">
                  <c:v>23.782999999999998</c:v>
                </c:pt>
                <c:pt idx="41">
                  <c:v>23.782999999999998</c:v>
                </c:pt>
                <c:pt idx="42">
                  <c:v>23.782999999999998</c:v>
                </c:pt>
                <c:pt idx="43">
                  <c:v>23.782999999999998</c:v>
                </c:pt>
                <c:pt idx="44">
                  <c:v>23.782999999999998</c:v>
                </c:pt>
                <c:pt idx="45">
                  <c:v>23.782999999999998</c:v>
                </c:pt>
                <c:pt idx="46">
                  <c:v>23.782999999999998</c:v>
                </c:pt>
                <c:pt idx="47">
                  <c:v>23.782999999999998</c:v>
                </c:pt>
                <c:pt idx="48">
                  <c:v>23.782999999999998</c:v>
                </c:pt>
                <c:pt idx="49">
                  <c:v>23.782999999999998</c:v>
                </c:pt>
                <c:pt idx="50">
                  <c:v>23.782999999999998</c:v>
                </c:pt>
                <c:pt idx="51">
                  <c:v>23.782999999999998</c:v>
                </c:pt>
                <c:pt idx="52">
                  <c:v>23.782999999999998</c:v>
                </c:pt>
                <c:pt idx="53">
                  <c:v>23.782999999999998</c:v>
                </c:pt>
                <c:pt idx="54">
                  <c:v>23.782999999999998</c:v>
                </c:pt>
                <c:pt idx="55">
                  <c:v>23.782999999999998</c:v>
                </c:pt>
                <c:pt idx="56">
                  <c:v>23.782999999999998</c:v>
                </c:pt>
                <c:pt idx="57">
                  <c:v>23.782999999999998</c:v>
                </c:pt>
                <c:pt idx="58">
                  <c:v>23.782999999999998</c:v>
                </c:pt>
                <c:pt idx="59">
                  <c:v>23.782999999999998</c:v>
                </c:pt>
                <c:pt idx="60">
                  <c:v>23.782999999999998</c:v>
                </c:pt>
                <c:pt idx="61">
                  <c:v>23.782999999999998</c:v>
                </c:pt>
                <c:pt idx="62">
                  <c:v>23.782999999999998</c:v>
                </c:pt>
                <c:pt idx="63">
                  <c:v>23.782999999999998</c:v>
                </c:pt>
                <c:pt idx="64">
                  <c:v>23.782999999999998</c:v>
                </c:pt>
                <c:pt idx="65">
                  <c:v>23.782999999999998</c:v>
                </c:pt>
                <c:pt idx="66">
                  <c:v>23.782999999999998</c:v>
                </c:pt>
                <c:pt idx="67">
                  <c:v>23.782999999999998</c:v>
                </c:pt>
                <c:pt idx="68">
                  <c:v>23.782999999999998</c:v>
                </c:pt>
                <c:pt idx="69">
                  <c:v>23.782999999999998</c:v>
                </c:pt>
                <c:pt idx="70">
                  <c:v>23.782999999999998</c:v>
                </c:pt>
                <c:pt idx="71">
                  <c:v>23.782999999999998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00-469F-9F30-117D83C76065}"/>
            </c:ext>
          </c:extLst>
        </c:ser>
        <c:ser>
          <c:idx val="5"/>
          <c:order val="4"/>
          <c:tx>
            <c:strRef>
              <c:f>'Summer Sunny data'!$AS$5</c:f>
              <c:strCache>
                <c:ptCount val="1"/>
                <c:pt idx="0">
                  <c:v>Lower Band  (Tn-3K)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data'!$AS$6:$AS$77</c:f>
              <c:numCache>
                <c:formatCode>0.0</c:formatCode>
                <c:ptCount val="72"/>
                <c:pt idx="0">
                  <c:v>20.782999999999998</c:v>
                </c:pt>
                <c:pt idx="1">
                  <c:v>20.782999999999998</c:v>
                </c:pt>
                <c:pt idx="2">
                  <c:v>20.782999999999998</c:v>
                </c:pt>
                <c:pt idx="3">
                  <c:v>20.782999999999998</c:v>
                </c:pt>
                <c:pt idx="4">
                  <c:v>20.782999999999998</c:v>
                </c:pt>
                <c:pt idx="5">
                  <c:v>20.782999999999998</c:v>
                </c:pt>
                <c:pt idx="6">
                  <c:v>20.782999999999998</c:v>
                </c:pt>
                <c:pt idx="7">
                  <c:v>20.782999999999998</c:v>
                </c:pt>
                <c:pt idx="8">
                  <c:v>20.782999999999998</c:v>
                </c:pt>
                <c:pt idx="9">
                  <c:v>20.782999999999998</c:v>
                </c:pt>
                <c:pt idx="10">
                  <c:v>20.782999999999998</c:v>
                </c:pt>
                <c:pt idx="11">
                  <c:v>20.782999999999998</c:v>
                </c:pt>
                <c:pt idx="12">
                  <c:v>20.782999999999998</c:v>
                </c:pt>
                <c:pt idx="13">
                  <c:v>20.782999999999998</c:v>
                </c:pt>
                <c:pt idx="14">
                  <c:v>20.782999999999998</c:v>
                </c:pt>
                <c:pt idx="15">
                  <c:v>20.782999999999998</c:v>
                </c:pt>
                <c:pt idx="16">
                  <c:v>20.782999999999998</c:v>
                </c:pt>
                <c:pt idx="17">
                  <c:v>20.782999999999998</c:v>
                </c:pt>
                <c:pt idx="18">
                  <c:v>20.782999999999998</c:v>
                </c:pt>
                <c:pt idx="19">
                  <c:v>20.782999999999998</c:v>
                </c:pt>
                <c:pt idx="20">
                  <c:v>20.782999999999998</c:v>
                </c:pt>
                <c:pt idx="21">
                  <c:v>20.782999999999998</c:v>
                </c:pt>
                <c:pt idx="22">
                  <c:v>20.782999999999998</c:v>
                </c:pt>
                <c:pt idx="23">
                  <c:v>20.782999999999998</c:v>
                </c:pt>
                <c:pt idx="24">
                  <c:v>20.782999999999998</c:v>
                </c:pt>
                <c:pt idx="25">
                  <c:v>20.782999999999998</c:v>
                </c:pt>
                <c:pt idx="26">
                  <c:v>20.782999999999998</c:v>
                </c:pt>
                <c:pt idx="27">
                  <c:v>20.782999999999998</c:v>
                </c:pt>
                <c:pt idx="28">
                  <c:v>20.782999999999998</c:v>
                </c:pt>
                <c:pt idx="29">
                  <c:v>20.782999999999998</c:v>
                </c:pt>
                <c:pt idx="30">
                  <c:v>20.782999999999998</c:v>
                </c:pt>
                <c:pt idx="31">
                  <c:v>20.782999999999998</c:v>
                </c:pt>
                <c:pt idx="32">
                  <c:v>20.782999999999998</c:v>
                </c:pt>
                <c:pt idx="33">
                  <c:v>20.782999999999998</c:v>
                </c:pt>
                <c:pt idx="34">
                  <c:v>20.782999999999998</c:v>
                </c:pt>
                <c:pt idx="35">
                  <c:v>20.782999999999998</c:v>
                </c:pt>
                <c:pt idx="36">
                  <c:v>20.782999999999998</c:v>
                </c:pt>
                <c:pt idx="37">
                  <c:v>20.782999999999998</c:v>
                </c:pt>
                <c:pt idx="38">
                  <c:v>20.782999999999998</c:v>
                </c:pt>
                <c:pt idx="39">
                  <c:v>20.782999999999998</c:v>
                </c:pt>
                <c:pt idx="40">
                  <c:v>20.782999999999998</c:v>
                </c:pt>
                <c:pt idx="41">
                  <c:v>20.782999999999998</c:v>
                </c:pt>
                <c:pt idx="42">
                  <c:v>20.782999999999998</c:v>
                </c:pt>
                <c:pt idx="43">
                  <c:v>20.782999999999998</c:v>
                </c:pt>
                <c:pt idx="44">
                  <c:v>20.782999999999998</c:v>
                </c:pt>
                <c:pt idx="45">
                  <c:v>20.782999999999998</c:v>
                </c:pt>
                <c:pt idx="46">
                  <c:v>20.782999999999998</c:v>
                </c:pt>
                <c:pt idx="47">
                  <c:v>20.782999999999998</c:v>
                </c:pt>
                <c:pt idx="48">
                  <c:v>20.782999999999998</c:v>
                </c:pt>
                <c:pt idx="49">
                  <c:v>20.782999999999998</c:v>
                </c:pt>
                <c:pt idx="50">
                  <c:v>20.782999999999998</c:v>
                </c:pt>
                <c:pt idx="51">
                  <c:v>20.782999999999998</c:v>
                </c:pt>
                <c:pt idx="52">
                  <c:v>20.782999999999998</c:v>
                </c:pt>
                <c:pt idx="53">
                  <c:v>20.782999999999998</c:v>
                </c:pt>
                <c:pt idx="54">
                  <c:v>20.782999999999998</c:v>
                </c:pt>
                <c:pt idx="55">
                  <c:v>20.782999999999998</c:v>
                </c:pt>
                <c:pt idx="56">
                  <c:v>20.782999999999998</c:v>
                </c:pt>
                <c:pt idx="57">
                  <c:v>20.782999999999998</c:v>
                </c:pt>
                <c:pt idx="58">
                  <c:v>20.782999999999998</c:v>
                </c:pt>
                <c:pt idx="59">
                  <c:v>20.782999999999998</c:v>
                </c:pt>
                <c:pt idx="60">
                  <c:v>20.782999999999998</c:v>
                </c:pt>
                <c:pt idx="61">
                  <c:v>20.782999999999998</c:v>
                </c:pt>
                <c:pt idx="62">
                  <c:v>20.782999999999998</c:v>
                </c:pt>
                <c:pt idx="63">
                  <c:v>20.782999999999998</c:v>
                </c:pt>
                <c:pt idx="64">
                  <c:v>20.782999999999998</c:v>
                </c:pt>
                <c:pt idx="65">
                  <c:v>20.782999999999998</c:v>
                </c:pt>
                <c:pt idx="66">
                  <c:v>20.782999999999998</c:v>
                </c:pt>
                <c:pt idx="67">
                  <c:v>20.782999999999998</c:v>
                </c:pt>
                <c:pt idx="68">
                  <c:v>20.782999999999998</c:v>
                </c:pt>
                <c:pt idx="69">
                  <c:v>20.782999999999998</c:v>
                </c:pt>
                <c:pt idx="70">
                  <c:v>20.782999999999998</c:v>
                </c:pt>
                <c:pt idx="71">
                  <c:v>20.782999999999998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000-469F-9F30-117D83C76065}"/>
            </c:ext>
          </c:extLst>
        </c:ser>
        <c:ser>
          <c:idx val="6"/>
          <c:order val="5"/>
          <c:tx>
            <c:strRef>
              <c:f>'Summer Sunny data'!$AT$5</c:f>
              <c:strCache>
                <c:ptCount val="1"/>
                <c:pt idx="0">
                  <c:v>Higher Band  (Tn+3K)  90%PPD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data'!$AT$6:$AT$77</c:f>
              <c:numCache>
                <c:formatCode>0.0</c:formatCode>
                <c:ptCount val="72"/>
                <c:pt idx="0">
                  <c:v>26.782999999999998</c:v>
                </c:pt>
                <c:pt idx="1">
                  <c:v>26.782999999999998</c:v>
                </c:pt>
                <c:pt idx="2">
                  <c:v>26.782999999999998</c:v>
                </c:pt>
                <c:pt idx="3">
                  <c:v>26.782999999999998</c:v>
                </c:pt>
                <c:pt idx="4">
                  <c:v>26.782999999999998</c:v>
                </c:pt>
                <c:pt idx="5">
                  <c:v>26.782999999999998</c:v>
                </c:pt>
                <c:pt idx="6">
                  <c:v>26.782999999999998</c:v>
                </c:pt>
                <c:pt idx="7">
                  <c:v>26.782999999999998</c:v>
                </c:pt>
                <c:pt idx="8">
                  <c:v>26.782999999999998</c:v>
                </c:pt>
                <c:pt idx="9">
                  <c:v>26.782999999999998</c:v>
                </c:pt>
                <c:pt idx="10">
                  <c:v>26.782999999999998</c:v>
                </c:pt>
                <c:pt idx="11">
                  <c:v>26.782999999999998</c:v>
                </c:pt>
                <c:pt idx="12">
                  <c:v>26.782999999999998</c:v>
                </c:pt>
                <c:pt idx="13">
                  <c:v>26.782999999999998</c:v>
                </c:pt>
                <c:pt idx="14">
                  <c:v>26.782999999999998</c:v>
                </c:pt>
                <c:pt idx="15">
                  <c:v>26.782999999999998</c:v>
                </c:pt>
                <c:pt idx="16">
                  <c:v>26.782999999999998</c:v>
                </c:pt>
                <c:pt idx="17">
                  <c:v>26.782999999999998</c:v>
                </c:pt>
                <c:pt idx="18">
                  <c:v>26.782999999999998</c:v>
                </c:pt>
                <c:pt idx="19">
                  <c:v>26.782999999999998</c:v>
                </c:pt>
                <c:pt idx="20">
                  <c:v>26.782999999999998</c:v>
                </c:pt>
                <c:pt idx="21">
                  <c:v>26.782999999999998</c:v>
                </c:pt>
                <c:pt idx="22">
                  <c:v>26.782999999999998</c:v>
                </c:pt>
                <c:pt idx="23">
                  <c:v>26.782999999999998</c:v>
                </c:pt>
                <c:pt idx="24">
                  <c:v>26.782999999999998</c:v>
                </c:pt>
                <c:pt idx="25">
                  <c:v>26.782999999999998</c:v>
                </c:pt>
                <c:pt idx="26">
                  <c:v>26.782999999999998</c:v>
                </c:pt>
                <c:pt idx="27">
                  <c:v>26.782999999999998</c:v>
                </c:pt>
                <c:pt idx="28">
                  <c:v>26.782999999999998</c:v>
                </c:pt>
                <c:pt idx="29">
                  <c:v>26.782999999999998</c:v>
                </c:pt>
                <c:pt idx="30">
                  <c:v>26.782999999999998</c:v>
                </c:pt>
                <c:pt idx="31">
                  <c:v>26.782999999999998</c:v>
                </c:pt>
                <c:pt idx="32">
                  <c:v>26.782999999999998</c:v>
                </c:pt>
                <c:pt idx="33">
                  <c:v>26.782999999999998</c:v>
                </c:pt>
                <c:pt idx="34">
                  <c:v>26.782999999999998</c:v>
                </c:pt>
                <c:pt idx="35">
                  <c:v>26.782999999999998</c:v>
                </c:pt>
                <c:pt idx="36">
                  <c:v>26.782999999999998</c:v>
                </c:pt>
                <c:pt idx="37">
                  <c:v>26.782999999999998</c:v>
                </c:pt>
                <c:pt idx="38">
                  <c:v>26.782999999999998</c:v>
                </c:pt>
                <c:pt idx="39">
                  <c:v>26.782999999999998</c:v>
                </c:pt>
                <c:pt idx="40">
                  <c:v>26.782999999999998</c:v>
                </c:pt>
                <c:pt idx="41">
                  <c:v>26.782999999999998</c:v>
                </c:pt>
                <c:pt idx="42">
                  <c:v>26.782999999999998</c:v>
                </c:pt>
                <c:pt idx="43">
                  <c:v>26.782999999999998</c:v>
                </c:pt>
                <c:pt idx="44">
                  <c:v>26.782999999999998</c:v>
                </c:pt>
                <c:pt idx="45">
                  <c:v>26.782999999999998</c:v>
                </c:pt>
                <c:pt idx="46">
                  <c:v>26.782999999999998</c:v>
                </c:pt>
                <c:pt idx="47">
                  <c:v>26.782999999999998</c:v>
                </c:pt>
                <c:pt idx="48">
                  <c:v>26.782999999999998</c:v>
                </c:pt>
                <c:pt idx="49">
                  <c:v>26.782999999999998</c:v>
                </c:pt>
                <c:pt idx="50">
                  <c:v>26.782999999999998</c:v>
                </c:pt>
                <c:pt idx="51">
                  <c:v>26.782999999999998</c:v>
                </c:pt>
                <c:pt idx="52">
                  <c:v>26.782999999999998</c:v>
                </c:pt>
                <c:pt idx="53">
                  <c:v>26.782999999999998</c:v>
                </c:pt>
                <c:pt idx="54">
                  <c:v>26.782999999999998</c:v>
                </c:pt>
                <c:pt idx="55">
                  <c:v>26.782999999999998</c:v>
                </c:pt>
                <c:pt idx="56">
                  <c:v>26.782999999999998</c:v>
                </c:pt>
                <c:pt idx="57">
                  <c:v>26.782999999999998</c:v>
                </c:pt>
                <c:pt idx="58">
                  <c:v>26.782999999999998</c:v>
                </c:pt>
                <c:pt idx="59">
                  <c:v>26.782999999999998</c:v>
                </c:pt>
                <c:pt idx="60">
                  <c:v>26.782999999999998</c:v>
                </c:pt>
                <c:pt idx="61">
                  <c:v>26.782999999999998</c:v>
                </c:pt>
                <c:pt idx="62">
                  <c:v>26.782999999999998</c:v>
                </c:pt>
                <c:pt idx="63">
                  <c:v>26.782999999999998</c:v>
                </c:pt>
                <c:pt idx="64">
                  <c:v>26.782999999999998</c:v>
                </c:pt>
                <c:pt idx="65">
                  <c:v>26.782999999999998</c:v>
                </c:pt>
                <c:pt idx="66">
                  <c:v>26.782999999999998</c:v>
                </c:pt>
                <c:pt idx="67">
                  <c:v>26.782999999999998</c:v>
                </c:pt>
                <c:pt idx="68">
                  <c:v>26.782999999999998</c:v>
                </c:pt>
                <c:pt idx="69">
                  <c:v>26.782999999999998</c:v>
                </c:pt>
                <c:pt idx="70">
                  <c:v>26.782999999999998</c:v>
                </c:pt>
                <c:pt idx="71">
                  <c:v>26.782999999999998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00-469F-9F30-117D83C76065}"/>
            </c:ext>
          </c:extLst>
        </c:ser>
        <c:ser>
          <c:idx val="19"/>
          <c:order val="6"/>
          <c:tx>
            <c:strRef>
              <c:f>'Summer Sunny data'!$BG$5</c:f>
              <c:strCache>
                <c:ptCount val="1"/>
                <c:pt idx="0">
                  <c:v>summer closed</c:v>
                </c:pt>
              </c:strCache>
            </c:strRef>
          </c:tx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data'!$BG$6:$BG$77</c:f>
              <c:numCache>
                <c:formatCode>0.0</c:formatCode>
                <c:ptCount val="72"/>
                <c:pt idx="0">
                  <c:v>20.89</c:v>
                </c:pt>
                <c:pt idx="1">
                  <c:v>20.51</c:v>
                </c:pt>
                <c:pt idx="2">
                  <c:v>20.14</c:v>
                </c:pt>
                <c:pt idx="3">
                  <c:v>19.920000000000002</c:v>
                </c:pt>
                <c:pt idx="4">
                  <c:v>20.88</c:v>
                </c:pt>
                <c:pt idx="5">
                  <c:v>21.979999999999997</c:v>
                </c:pt>
                <c:pt idx="6">
                  <c:v>22.34</c:v>
                </c:pt>
                <c:pt idx="7">
                  <c:v>22.21</c:v>
                </c:pt>
                <c:pt idx="8">
                  <c:v>21.71</c:v>
                </c:pt>
                <c:pt idx="9">
                  <c:v>21.75</c:v>
                </c:pt>
                <c:pt idx="10">
                  <c:v>21.8</c:v>
                </c:pt>
                <c:pt idx="11">
                  <c:v>21.85</c:v>
                </c:pt>
                <c:pt idx="12">
                  <c:v>21.88</c:v>
                </c:pt>
                <c:pt idx="13">
                  <c:v>22.04</c:v>
                </c:pt>
                <c:pt idx="14">
                  <c:v>22.21</c:v>
                </c:pt>
                <c:pt idx="15">
                  <c:v>22.04</c:v>
                </c:pt>
                <c:pt idx="16">
                  <c:v>21.95</c:v>
                </c:pt>
                <c:pt idx="17">
                  <c:v>21.9</c:v>
                </c:pt>
                <c:pt idx="18">
                  <c:v>21.91</c:v>
                </c:pt>
                <c:pt idx="19">
                  <c:v>22.03</c:v>
                </c:pt>
                <c:pt idx="20">
                  <c:v>21.95</c:v>
                </c:pt>
                <c:pt idx="21">
                  <c:v>21.9</c:v>
                </c:pt>
                <c:pt idx="22">
                  <c:v>21.75</c:v>
                </c:pt>
                <c:pt idx="23">
                  <c:v>21.54</c:v>
                </c:pt>
                <c:pt idx="24">
                  <c:v>21.779999999999998</c:v>
                </c:pt>
                <c:pt idx="25">
                  <c:v>21.57</c:v>
                </c:pt>
                <c:pt idx="26">
                  <c:v>21.39</c:v>
                </c:pt>
                <c:pt idx="27">
                  <c:v>21.24</c:v>
                </c:pt>
                <c:pt idx="28">
                  <c:v>21.959999999999997</c:v>
                </c:pt>
                <c:pt idx="29">
                  <c:v>22.830000000000002</c:v>
                </c:pt>
                <c:pt idx="30">
                  <c:v>23.21</c:v>
                </c:pt>
                <c:pt idx="31">
                  <c:v>22.919999999999998</c:v>
                </c:pt>
                <c:pt idx="32">
                  <c:v>22.630000000000003</c:v>
                </c:pt>
                <c:pt idx="33">
                  <c:v>22.68</c:v>
                </c:pt>
                <c:pt idx="34">
                  <c:v>22.71</c:v>
                </c:pt>
                <c:pt idx="35">
                  <c:v>22.72</c:v>
                </c:pt>
                <c:pt idx="36">
                  <c:v>22.71</c:v>
                </c:pt>
                <c:pt idx="37">
                  <c:v>22.82</c:v>
                </c:pt>
                <c:pt idx="38">
                  <c:v>22.959999999999997</c:v>
                </c:pt>
                <c:pt idx="39">
                  <c:v>22.93</c:v>
                </c:pt>
                <c:pt idx="40">
                  <c:v>22.86</c:v>
                </c:pt>
                <c:pt idx="41">
                  <c:v>22.82</c:v>
                </c:pt>
                <c:pt idx="42">
                  <c:v>22.86</c:v>
                </c:pt>
                <c:pt idx="43">
                  <c:v>22.979999999999997</c:v>
                </c:pt>
                <c:pt idx="44">
                  <c:v>22.93</c:v>
                </c:pt>
                <c:pt idx="45">
                  <c:v>22.939999999999998</c:v>
                </c:pt>
                <c:pt idx="46">
                  <c:v>22.85</c:v>
                </c:pt>
                <c:pt idx="47">
                  <c:v>22.87</c:v>
                </c:pt>
                <c:pt idx="48">
                  <c:v>22.759999999999998</c:v>
                </c:pt>
                <c:pt idx="49">
                  <c:v>22.56</c:v>
                </c:pt>
                <c:pt idx="50">
                  <c:v>22.439999999999998</c:v>
                </c:pt>
                <c:pt idx="51">
                  <c:v>22.330000000000002</c:v>
                </c:pt>
                <c:pt idx="52">
                  <c:v>23.03</c:v>
                </c:pt>
                <c:pt idx="53">
                  <c:v>23.87</c:v>
                </c:pt>
                <c:pt idx="54">
                  <c:v>24.27</c:v>
                </c:pt>
                <c:pt idx="55">
                  <c:v>24.150000000000002</c:v>
                </c:pt>
                <c:pt idx="56">
                  <c:v>23.73</c:v>
                </c:pt>
                <c:pt idx="57">
                  <c:v>23.75</c:v>
                </c:pt>
                <c:pt idx="58">
                  <c:v>23.79</c:v>
                </c:pt>
                <c:pt idx="59">
                  <c:v>23.830000000000002</c:v>
                </c:pt>
                <c:pt idx="60">
                  <c:v>23.87</c:v>
                </c:pt>
                <c:pt idx="61">
                  <c:v>24.02</c:v>
                </c:pt>
                <c:pt idx="62">
                  <c:v>24.19</c:v>
                </c:pt>
                <c:pt idx="63">
                  <c:v>24.21</c:v>
                </c:pt>
                <c:pt idx="64">
                  <c:v>24.18</c:v>
                </c:pt>
                <c:pt idx="65">
                  <c:v>24.19</c:v>
                </c:pt>
                <c:pt idx="66">
                  <c:v>24.4</c:v>
                </c:pt>
                <c:pt idx="67">
                  <c:v>24.58</c:v>
                </c:pt>
                <c:pt idx="68">
                  <c:v>24.6</c:v>
                </c:pt>
                <c:pt idx="69">
                  <c:v>24.62</c:v>
                </c:pt>
                <c:pt idx="70">
                  <c:v>24.52</c:v>
                </c:pt>
                <c:pt idx="71">
                  <c:v>24.459999999999997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00-469F-9F30-117D83C76065}"/>
            </c:ext>
          </c:extLst>
        </c:ser>
        <c:ser>
          <c:idx val="21"/>
          <c:order val="7"/>
          <c:tx>
            <c:strRef>
              <c:f>'Summer Sunny data'!$BI$5</c:f>
              <c:strCache>
                <c:ptCount val="1"/>
                <c:pt idx="0">
                  <c:v>Summer 100% windows  open</c:v>
                </c:pt>
              </c:strCache>
            </c:strRef>
          </c:tx>
          <c:marker>
            <c:symbol val="none"/>
          </c:marker>
          <c:cat>
            <c:numRef>
              <c:f>'Summer Sunny data'!$AN$6:$AN$77</c:f>
              <c:numCache>
                <c:formatCode>0.00</c:formatCode>
                <c:ptCount val="72"/>
                <c:pt idx="0">
                  <c:v>168.04166666666663</c:v>
                </c:pt>
                <c:pt idx="1">
                  <c:v>168.08333333333337</c:v>
                </c:pt>
                <c:pt idx="2">
                  <c:v>168.125</c:v>
                </c:pt>
                <c:pt idx="3">
                  <c:v>168.16666666666663</c:v>
                </c:pt>
                <c:pt idx="4">
                  <c:v>168.20833333333337</c:v>
                </c:pt>
                <c:pt idx="5">
                  <c:v>168.25</c:v>
                </c:pt>
                <c:pt idx="6">
                  <c:v>168.29166666666663</c:v>
                </c:pt>
                <c:pt idx="7">
                  <c:v>168.33333333333337</c:v>
                </c:pt>
                <c:pt idx="8">
                  <c:v>168.375</c:v>
                </c:pt>
                <c:pt idx="9">
                  <c:v>168.41666666666663</c:v>
                </c:pt>
                <c:pt idx="10">
                  <c:v>168.4583333333334</c:v>
                </c:pt>
                <c:pt idx="11">
                  <c:v>168.5</c:v>
                </c:pt>
                <c:pt idx="12">
                  <c:v>168.54166666666663</c:v>
                </c:pt>
                <c:pt idx="13">
                  <c:v>168.58333333333337</c:v>
                </c:pt>
                <c:pt idx="14">
                  <c:v>168.625</c:v>
                </c:pt>
                <c:pt idx="15">
                  <c:v>168.66666666666663</c:v>
                </c:pt>
                <c:pt idx="16">
                  <c:v>168.70833333333337</c:v>
                </c:pt>
                <c:pt idx="17">
                  <c:v>168.75</c:v>
                </c:pt>
                <c:pt idx="18">
                  <c:v>168.79166666666663</c:v>
                </c:pt>
                <c:pt idx="19">
                  <c:v>168.83333333333337</c:v>
                </c:pt>
                <c:pt idx="20">
                  <c:v>168.875</c:v>
                </c:pt>
                <c:pt idx="21">
                  <c:v>168.91666666666663</c:v>
                </c:pt>
                <c:pt idx="22">
                  <c:v>168.9583333333334</c:v>
                </c:pt>
                <c:pt idx="23">
                  <c:v>169</c:v>
                </c:pt>
                <c:pt idx="24">
                  <c:v>169.04166666666663</c:v>
                </c:pt>
                <c:pt idx="25">
                  <c:v>169.08333333333337</c:v>
                </c:pt>
                <c:pt idx="26">
                  <c:v>169.125</c:v>
                </c:pt>
                <c:pt idx="27">
                  <c:v>169.16666666666663</c:v>
                </c:pt>
                <c:pt idx="28">
                  <c:v>169.20833333333337</c:v>
                </c:pt>
                <c:pt idx="29">
                  <c:v>169.25</c:v>
                </c:pt>
                <c:pt idx="30">
                  <c:v>169.29166666666663</c:v>
                </c:pt>
                <c:pt idx="31">
                  <c:v>169.33333333333337</c:v>
                </c:pt>
                <c:pt idx="32">
                  <c:v>169.375</c:v>
                </c:pt>
                <c:pt idx="33">
                  <c:v>169.41666666666663</c:v>
                </c:pt>
                <c:pt idx="34">
                  <c:v>169.4583333333334</c:v>
                </c:pt>
                <c:pt idx="35">
                  <c:v>169.5</c:v>
                </c:pt>
                <c:pt idx="36">
                  <c:v>169.54166666666663</c:v>
                </c:pt>
                <c:pt idx="37">
                  <c:v>169.58333333333337</c:v>
                </c:pt>
                <c:pt idx="38">
                  <c:v>169.625</c:v>
                </c:pt>
                <c:pt idx="39">
                  <c:v>169.66666666666663</c:v>
                </c:pt>
                <c:pt idx="40">
                  <c:v>169.70833333333337</c:v>
                </c:pt>
                <c:pt idx="41">
                  <c:v>169.75</c:v>
                </c:pt>
                <c:pt idx="42">
                  <c:v>169.79166666666663</c:v>
                </c:pt>
                <c:pt idx="43">
                  <c:v>169.83333333333337</c:v>
                </c:pt>
                <c:pt idx="44">
                  <c:v>169.875</c:v>
                </c:pt>
                <c:pt idx="45">
                  <c:v>169.91666666666663</c:v>
                </c:pt>
                <c:pt idx="46">
                  <c:v>169.9583333333334</c:v>
                </c:pt>
                <c:pt idx="47">
                  <c:v>170</c:v>
                </c:pt>
                <c:pt idx="48">
                  <c:v>170.04166666666663</c:v>
                </c:pt>
                <c:pt idx="49">
                  <c:v>170.08333333333337</c:v>
                </c:pt>
                <c:pt idx="50">
                  <c:v>170.125</c:v>
                </c:pt>
                <c:pt idx="51">
                  <c:v>170.16666666666663</c:v>
                </c:pt>
                <c:pt idx="52">
                  <c:v>170.20833333333337</c:v>
                </c:pt>
                <c:pt idx="53">
                  <c:v>170.25</c:v>
                </c:pt>
                <c:pt idx="54">
                  <c:v>170.29166666666663</c:v>
                </c:pt>
                <c:pt idx="55">
                  <c:v>170.33333333333337</c:v>
                </c:pt>
                <c:pt idx="56">
                  <c:v>170.375</c:v>
                </c:pt>
                <c:pt idx="57">
                  <c:v>170.41666666666663</c:v>
                </c:pt>
                <c:pt idx="58">
                  <c:v>170.4583333333334</c:v>
                </c:pt>
                <c:pt idx="59">
                  <c:v>170.5</c:v>
                </c:pt>
                <c:pt idx="60">
                  <c:v>170.54166666666663</c:v>
                </c:pt>
                <c:pt idx="61">
                  <c:v>170.58333333333337</c:v>
                </c:pt>
                <c:pt idx="62">
                  <c:v>170.625</c:v>
                </c:pt>
                <c:pt idx="63">
                  <c:v>170.66666666666663</c:v>
                </c:pt>
                <c:pt idx="64">
                  <c:v>170.70833333333337</c:v>
                </c:pt>
                <c:pt idx="65">
                  <c:v>170.75</c:v>
                </c:pt>
                <c:pt idx="66">
                  <c:v>170.79166666666663</c:v>
                </c:pt>
                <c:pt idx="67">
                  <c:v>170.83333333333337</c:v>
                </c:pt>
                <c:pt idx="68">
                  <c:v>170.875</c:v>
                </c:pt>
                <c:pt idx="69">
                  <c:v>170.91666666666663</c:v>
                </c:pt>
                <c:pt idx="70">
                  <c:v>170.9583333333334</c:v>
                </c:pt>
                <c:pt idx="71">
                  <c:v>171</c:v>
                </c:pt>
              </c:numCache>
            </c:numRef>
          </c:cat>
          <c:val>
            <c:numRef>
              <c:f>'Summer Sunny data'!$BI$6:$BI$77</c:f>
              <c:numCache>
                <c:formatCode>0.0</c:formatCode>
                <c:ptCount val="72"/>
                <c:pt idx="0">
                  <c:v>19.91</c:v>
                </c:pt>
                <c:pt idx="1">
                  <c:v>19.479999999999997</c:v>
                </c:pt>
                <c:pt idx="2">
                  <c:v>19.03</c:v>
                </c:pt>
                <c:pt idx="3">
                  <c:v>18.690000000000001</c:v>
                </c:pt>
                <c:pt idx="4">
                  <c:v>20.14</c:v>
                </c:pt>
                <c:pt idx="5">
                  <c:v>21.979999999999997</c:v>
                </c:pt>
                <c:pt idx="6">
                  <c:v>22.8</c:v>
                </c:pt>
                <c:pt idx="7">
                  <c:v>22.779999999999998</c:v>
                </c:pt>
                <c:pt idx="8">
                  <c:v>22.05</c:v>
                </c:pt>
                <c:pt idx="9">
                  <c:v>22.05</c:v>
                </c:pt>
                <c:pt idx="10">
                  <c:v>22.150000000000002</c:v>
                </c:pt>
                <c:pt idx="11">
                  <c:v>22.25</c:v>
                </c:pt>
                <c:pt idx="12">
                  <c:v>22.310000000000002</c:v>
                </c:pt>
                <c:pt idx="13">
                  <c:v>22.459999999999997</c:v>
                </c:pt>
                <c:pt idx="14">
                  <c:v>22.62</c:v>
                </c:pt>
                <c:pt idx="15">
                  <c:v>22.53</c:v>
                </c:pt>
                <c:pt idx="16">
                  <c:v>22.459999999999997</c:v>
                </c:pt>
                <c:pt idx="17">
                  <c:v>22.38</c:v>
                </c:pt>
                <c:pt idx="18">
                  <c:v>22.25</c:v>
                </c:pt>
                <c:pt idx="19">
                  <c:v>22.3</c:v>
                </c:pt>
                <c:pt idx="20">
                  <c:v>21.93</c:v>
                </c:pt>
                <c:pt idx="21">
                  <c:v>21.62</c:v>
                </c:pt>
                <c:pt idx="22">
                  <c:v>21.150000000000002</c:v>
                </c:pt>
                <c:pt idx="23">
                  <c:v>20.610000000000003</c:v>
                </c:pt>
                <c:pt idx="24">
                  <c:v>20.41</c:v>
                </c:pt>
                <c:pt idx="25">
                  <c:v>20.04</c:v>
                </c:pt>
                <c:pt idx="26">
                  <c:v>19.71</c:v>
                </c:pt>
                <c:pt idx="27">
                  <c:v>19.5</c:v>
                </c:pt>
                <c:pt idx="28">
                  <c:v>20.650000000000002</c:v>
                </c:pt>
                <c:pt idx="29">
                  <c:v>22.36</c:v>
                </c:pt>
                <c:pt idx="30">
                  <c:v>23.150000000000002</c:v>
                </c:pt>
                <c:pt idx="31">
                  <c:v>23.14</c:v>
                </c:pt>
                <c:pt idx="32">
                  <c:v>22.75</c:v>
                </c:pt>
                <c:pt idx="33">
                  <c:v>22.89</c:v>
                </c:pt>
                <c:pt idx="34">
                  <c:v>23.07</c:v>
                </c:pt>
                <c:pt idx="35">
                  <c:v>23.19</c:v>
                </c:pt>
                <c:pt idx="36">
                  <c:v>23.259999999999998</c:v>
                </c:pt>
                <c:pt idx="37">
                  <c:v>23.41</c:v>
                </c:pt>
                <c:pt idx="38">
                  <c:v>23.58</c:v>
                </c:pt>
                <c:pt idx="39">
                  <c:v>23.62</c:v>
                </c:pt>
                <c:pt idx="40">
                  <c:v>23.57</c:v>
                </c:pt>
                <c:pt idx="41">
                  <c:v>23.479999999999997</c:v>
                </c:pt>
                <c:pt idx="42">
                  <c:v>23.37</c:v>
                </c:pt>
                <c:pt idx="43">
                  <c:v>23.38</c:v>
                </c:pt>
                <c:pt idx="44">
                  <c:v>23.01</c:v>
                </c:pt>
                <c:pt idx="45">
                  <c:v>22.85</c:v>
                </c:pt>
                <c:pt idx="46">
                  <c:v>22.6</c:v>
                </c:pt>
                <c:pt idx="47">
                  <c:v>22.41</c:v>
                </c:pt>
                <c:pt idx="48">
                  <c:v>22.16</c:v>
                </c:pt>
                <c:pt idx="49">
                  <c:v>21.85</c:v>
                </c:pt>
                <c:pt idx="50">
                  <c:v>21.6</c:v>
                </c:pt>
                <c:pt idx="51">
                  <c:v>21.41</c:v>
                </c:pt>
                <c:pt idx="52">
                  <c:v>22.73</c:v>
                </c:pt>
                <c:pt idx="53">
                  <c:v>24.21</c:v>
                </c:pt>
                <c:pt idx="54">
                  <c:v>25.110000000000003</c:v>
                </c:pt>
                <c:pt idx="55">
                  <c:v>25.22</c:v>
                </c:pt>
                <c:pt idx="56">
                  <c:v>24.73</c:v>
                </c:pt>
                <c:pt idx="57">
                  <c:v>24.8</c:v>
                </c:pt>
                <c:pt idx="58">
                  <c:v>24.93</c:v>
                </c:pt>
                <c:pt idx="59">
                  <c:v>25.07</c:v>
                </c:pt>
                <c:pt idx="60">
                  <c:v>25.19</c:v>
                </c:pt>
                <c:pt idx="61">
                  <c:v>25.36</c:v>
                </c:pt>
                <c:pt idx="62">
                  <c:v>25.58</c:v>
                </c:pt>
                <c:pt idx="63">
                  <c:v>25.67</c:v>
                </c:pt>
                <c:pt idx="64">
                  <c:v>25.71</c:v>
                </c:pt>
                <c:pt idx="65">
                  <c:v>25.71</c:v>
                </c:pt>
                <c:pt idx="66">
                  <c:v>25.72</c:v>
                </c:pt>
                <c:pt idx="67">
                  <c:v>25.8</c:v>
                </c:pt>
                <c:pt idx="68">
                  <c:v>25.54</c:v>
                </c:pt>
                <c:pt idx="69">
                  <c:v>25.330000000000002</c:v>
                </c:pt>
                <c:pt idx="70">
                  <c:v>25.04</c:v>
                </c:pt>
                <c:pt idx="71">
                  <c:v>24.779999999999998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000-469F-9F30-117D83C76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107264"/>
        <c:axId val="68162304"/>
      </c:lineChart>
      <c:catAx>
        <c:axId val="68107264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8162304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68162304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Temperature (oC)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8107264"/>
        <c:crosses val="autoZero"/>
        <c:crossBetween val="between"/>
      </c:valAx>
      <c:valAx>
        <c:axId val="68164224"/>
        <c:scaling>
          <c:orientation val="minMax"/>
          <c:max val="35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lang="en-IN"/>
                </a:pPr>
                <a:r>
                  <a:rPr lang="en-US"/>
                  <a:t>Solar Radiation (W)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pt-BR"/>
          </a:p>
        </c:txPr>
        <c:crossAx val="68182784"/>
        <c:crosses val="max"/>
        <c:crossBetween val="between"/>
      </c:valAx>
      <c:catAx>
        <c:axId val="68182784"/>
        <c:scaling>
          <c:orientation val="minMax"/>
        </c:scaling>
        <c:delete val="1"/>
        <c:axPos val="b"/>
        <c:majorTickMark val="out"/>
        <c:minorTickMark val="none"/>
        <c:tickLblPos val="nextTo"/>
        <c:crossAx val="68164224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lang="en-IN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0.69673</cdr:x>
      <cdr:y>0.10154</cdr:y>
    </cdr:from>
    <cdr:to>
      <cdr:x>1</cdr:x>
      <cdr:y>0.26736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240360" y="308666"/>
          <a:ext cx="141042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/>
            <a:t>Meteonorm 6.1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0.671</cdr:x>
      <cdr:y>0.09467</cdr:y>
    </cdr:from>
    <cdr:to>
      <cdr:x>0.95783</cdr:x>
      <cdr:y>0.21301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124190" y="288032"/>
          <a:ext cx="133551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 dirty="0"/>
            <a:t>Meteonorm 6.1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0.08701</cdr:x>
      <cdr:y>0.06816</cdr:y>
    </cdr:from>
    <cdr:to>
      <cdr:x>0.88338</cdr:x>
      <cdr:y>0.78637</cdr:y>
    </cdr:to>
    <cdr:grpSp>
      <cdr:nvGrpSpPr>
        <cdr:cNvPr id="13" name="Grupo 12"/>
        <cdr:cNvGrpSpPr/>
      </cdr:nvGrpSpPr>
      <cdr:grpSpPr>
        <a:xfrm xmlns:a="http://schemas.openxmlformats.org/drawingml/2006/main">
          <a:off x="809312" y="413810"/>
          <a:ext cx="7407332" cy="4360362"/>
          <a:chOff x="783703" y="424894"/>
          <a:chExt cx="7565868" cy="4476880"/>
        </a:xfrm>
      </cdr:grpSpPr>
      <cdr:sp macro="" textlink="">
        <cdr:nvSpPr>
          <cdr:cNvPr id="2" name="Retângulo 1"/>
          <cdr:cNvSpPr/>
        </cdr:nvSpPr>
        <cdr:spPr>
          <a:xfrm xmlns:a="http://schemas.openxmlformats.org/drawingml/2006/main">
            <a:off x="783703" y="424894"/>
            <a:ext cx="434050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3" name="Retângulo 2"/>
          <cdr:cNvSpPr/>
        </cdr:nvSpPr>
        <cdr:spPr>
          <a:xfrm xmlns:a="http://schemas.openxmlformats.org/drawingml/2006/main">
            <a:off x="1594091" y="439523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" name="Retângulo 3"/>
          <cdr:cNvSpPr/>
        </cdr:nvSpPr>
        <cdr:spPr>
          <a:xfrm xmlns:a="http://schemas.openxmlformats.org/drawingml/2006/main">
            <a:off x="2369645" y="443598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5" name="Retângulo 4"/>
          <cdr:cNvSpPr/>
        </cdr:nvSpPr>
        <cdr:spPr>
          <a:xfrm xmlns:a="http://schemas.openxmlformats.org/drawingml/2006/main">
            <a:off x="3190766" y="443597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6" name="Retângulo 5"/>
          <cdr:cNvSpPr/>
        </cdr:nvSpPr>
        <cdr:spPr>
          <a:xfrm xmlns:a="http://schemas.openxmlformats.org/drawingml/2006/main">
            <a:off x="3985611" y="443598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7" name="Retângulo 6"/>
          <cdr:cNvSpPr/>
        </cdr:nvSpPr>
        <cdr:spPr>
          <a:xfrm xmlns:a="http://schemas.openxmlformats.org/drawingml/2006/main">
            <a:off x="4773886" y="443598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8" name="Retângulo 7"/>
          <cdr:cNvSpPr/>
        </cdr:nvSpPr>
        <cdr:spPr>
          <a:xfrm xmlns:a="http://schemas.openxmlformats.org/drawingml/2006/main">
            <a:off x="5562162" y="437029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9" name="Retângulo 8"/>
          <cdr:cNvSpPr/>
        </cdr:nvSpPr>
        <cdr:spPr>
          <a:xfrm xmlns:a="http://schemas.openxmlformats.org/drawingml/2006/main">
            <a:off x="6350438" y="443598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0" name="Retângulo 9"/>
          <cdr:cNvSpPr/>
        </cdr:nvSpPr>
        <cdr:spPr>
          <a:xfrm xmlns:a="http://schemas.openxmlformats.org/drawingml/2006/main">
            <a:off x="7158421" y="437029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1" name="Retângulo 10"/>
          <cdr:cNvSpPr/>
        </cdr:nvSpPr>
        <cdr:spPr>
          <a:xfrm xmlns:a="http://schemas.openxmlformats.org/drawingml/2006/main">
            <a:off x="7946696" y="443597"/>
            <a:ext cx="402875" cy="445817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  <a:alpha val="3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0.06426</cdr:x>
      <cdr:y>0.4236</cdr:y>
    </cdr:from>
    <cdr:to>
      <cdr:x>0.91968</cdr:x>
      <cdr:y>0.48162</cdr:y>
    </cdr:to>
    <cdr:sp macro="" textlink="">
      <cdr:nvSpPr>
        <cdr:cNvPr id="6" name="Retângulo 5"/>
        <cdr:cNvSpPr/>
      </cdr:nvSpPr>
      <cdr:spPr>
        <a:xfrm xmlns:a="http://schemas.openxmlformats.org/drawingml/2006/main">
          <a:off x="576494" y="2483841"/>
          <a:ext cx="7674201" cy="340209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alpha val="43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0.06713</cdr:x>
      <cdr:y>0.06202</cdr:y>
    </cdr:from>
    <cdr:to>
      <cdr:x>0.15909</cdr:x>
      <cdr:y>0.79735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605421" y="385822"/>
          <a:ext cx="829359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0.26365</cdr:x>
      <cdr:y>0.06049</cdr:y>
    </cdr:from>
    <cdr:to>
      <cdr:x>0.44251</cdr:x>
      <cdr:y>0.79583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2377795" y="376337"/>
          <a:ext cx="1613061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0.54841</cdr:x>
      <cdr:y>0.06049</cdr:y>
    </cdr:from>
    <cdr:to>
      <cdr:x>0.72861</cdr:x>
      <cdr:y>0.79583</cdr:y>
    </cdr:to>
    <cdr:sp macro="" textlink="">
      <cdr:nvSpPr>
        <cdr:cNvPr id="4" name="Retângulo 3"/>
        <cdr:cNvSpPr/>
      </cdr:nvSpPr>
      <cdr:spPr>
        <a:xfrm xmlns:a="http://schemas.openxmlformats.org/drawingml/2006/main">
          <a:off x="4945928" y="376337"/>
          <a:ext cx="1625118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0.8369</cdr:x>
      <cdr:y>0.06049</cdr:y>
    </cdr:from>
    <cdr:to>
      <cdr:x>0.91845</cdr:x>
      <cdr:y>0.79583</cdr:y>
    </cdr:to>
    <cdr:sp macro="" textlink="">
      <cdr:nvSpPr>
        <cdr:cNvPr id="5" name="Retângulo 4"/>
        <cdr:cNvSpPr/>
      </cdr:nvSpPr>
      <cdr:spPr>
        <a:xfrm xmlns:a="http://schemas.openxmlformats.org/drawingml/2006/main">
          <a:off x="7547660" y="376337"/>
          <a:ext cx="735476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0.06579</cdr:x>
      <cdr:y>0.06395</cdr:y>
    </cdr:from>
    <cdr:to>
      <cdr:x>0.15775</cdr:x>
      <cdr:y>0.79929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593362" y="397880"/>
          <a:ext cx="829359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0.26232</cdr:x>
      <cdr:y>0.06243</cdr:y>
    </cdr:from>
    <cdr:to>
      <cdr:x>0.44118</cdr:x>
      <cdr:y>0.79776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2365736" y="388395"/>
          <a:ext cx="1613061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0.54708</cdr:x>
      <cdr:y>0.06243</cdr:y>
    </cdr:from>
    <cdr:to>
      <cdr:x>0.72727</cdr:x>
      <cdr:y>0.79776</cdr:y>
    </cdr:to>
    <cdr:sp macro="" textlink="">
      <cdr:nvSpPr>
        <cdr:cNvPr id="4" name="Retângulo 3"/>
        <cdr:cNvSpPr/>
      </cdr:nvSpPr>
      <cdr:spPr>
        <a:xfrm xmlns:a="http://schemas.openxmlformats.org/drawingml/2006/main">
          <a:off x="4933869" y="388395"/>
          <a:ext cx="1625118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0.83556</cdr:x>
      <cdr:y>0.06243</cdr:y>
    </cdr:from>
    <cdr:to>
      <cdr:x>0.91711</cdr:x>
      <cdr:y>0.79776</cdr:y>
    </cdr:to>
    <cdr:sp macro="" textlink="">
      <cdr:nvSpPr>
        <cdr:cNvPr id="5" name="Retângulo 4"/>
        <cdr:cNvSpPr/>
      </cdr:nvSpPr>
      <cdr:spPr>
        <a:xfrm xmlns:a="http://schemas.openxmlformats.org/drawingml/2006/main">
          <a:off x="7535601" y="388395"/>
          <a:ext cx="735476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0.06588</cdr:x>
      <cdr:y>0.42208</cdr:y>
    </cdr:from>
    <cdr:to>
      <cdr:x>0.9213</cdr:x>
      <cdr:y>0.48356</cdr:y>
    </cdr:to>
    <cdr:sp macro="" textlink="">
      <cdr:nvSpPr>
        <cdr:cNvPr id="6" name="Retângulo 5"/>
        <cdr:cNvSpPr/>
      </cdr:nvSpPr>
      <cdr:spPr>
        <a:xfrm xmlns:a="http://schemas.openxmlformats.org/drawingml/2006/main">
          <a:off x="591027" y="2474928"/>
          <a:ext cx="7674201" cy="360497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alpha val="43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0.06713</cdr:x>
      <cdr:y>0.06395</cdr:y>
    </cdr:from>
    <cdr:to>
      <cdr:x>0.1123</cdr:x>
      <cdr:y>0.79929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605420" y="397879"/>
          <a:ext cx="407365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0.30481</cdr:x>
      <cdr:y>0.06243</cdr:y>
    </cdr:from>
    <cdr:to>
      <cdr:x>0.39439</cdr:x>
      <cdr:y>0.79776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2748987" y="388394"/>
          <a:ext cx="807817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0.58824</cdr:x>
      <cdr:y>0.06243</cdr:y>
    </cdr:from>
    <cdr:to>
      <cdr:x>0.68048</cdr:x>
      <cdr:y>0.79776</cdr:y>
    </cdr:to>
    <cdr:sp macro="" textlink="">
      <cdr:nvSpPr>
        <cdr:cNvPr id="4" name="Retângulo 3"/>
        <cdr:cNvSpPr/>
      </cdr:nvSpPr>
      <cdr:spPr>
        <a:xfrm xmlns:a="http://schemas.openxmlformats.org/drawingml/2006/main">
          <a:off x="5305063" y="388394"/>
          <a:ext cx="831931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0.87567</cdr:x>
      <cdr:y>0.06243</cdr:y>
    </cdr:from>
    <cdr:to>
      <cdr:x>0.91845</cdr:x>
      <cdr:y>0.79776</cdr:y>
    </cdr:to>
    <cdr:sp macro="" textlink="">
      <cdr:nvSpPr>
        <cdr:cNvPr id="5" name="Retângulo 4"/>
        <cdr:cNvSpPr/>
      </cdr:nvSpPr>
      <cdr:spPr>
        <a:xfrm xmlns:a="http://schemas.openxmlformats.org/drawingml/2006/main">
          <a:off x="7897309" y="388394"/>
          <a:ext cx="385825" cy="4574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542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811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664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894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672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472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642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638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574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61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210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D1DC7-5908-4707-BCF0-4408D2334764}" type="datetimeFigureOut">
              <a:rPr lang="en-IN" smtClean="0"/>
              <a:pPr/>
              <a:t>15-03-2017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4BE3E-1D24-4867-A725-0970336D3F0D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78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3.jpeg"/><Relationship Id="rId5" Type="http://schemas.microsoft.com/office/2007/relationships/hdphoto" Target="../media/hdphoto6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microsoft.com/office/2007/relationships/hdphoto" Target="../media/hdphoto12.wdp"/><Relationship Id="rId10" Type="http://schemas.openxmlformats.org/officeDocument/2006/relationships/image" Target="../media/image75.jpeg"/><Relationship Id="rId4" Type="http://schemas.openxmlformats.org/officeDocument/2006/relationships/image" Target="../media/image72.jpeg"/><Relationship Id="rId9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6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36512" y="6237312"/>
            <a:ext cx="874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latin typeface="Arial"/>
                <a:cs typeface="Arial"/>
              </a:rPr>
              <a:t>THE BARBICAN ESTATE</a:t>
            </a:r>
            <a:r>
              <a:rPr lang="en-US" sz="2400" b="1" spc="600" dirty="0">
                <a:latin typeface="Arial"/>
                <a:cs typeface="Arial"/>
              </a:rPr>
              <a:t>	            </a:t>
            </a:r>
            <a:r>
              <a:rPr lang="en-US" sz="1400" spc="300" dirty="0">
                <a:latin typeface="Arial"/>
                <a:cs typeface="Arial"/>
              </a:rPr>
              <a:t>CITY OF LONDON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8" name="Picture 6" descr="C:\CRUMBS\Academia\M.ARCH\TERM 2\TP2_project\data collection\pics\site vi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4981"/>
          <a:stretch/>
        </p:blipFill>
        <p:spPr bwMode="auto">
          <a:xfrm>
            <a:off x="1" y="278619"/>
            <a:ext cx="9180512" cy="603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2" y="6597352"/>
            <a:ext cx="8748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LUCIANA mathew  </a:t>
            </a:r>
            <a:r>
              <a:rPr lang="en-US" sz="1400" b="1" dirty="0">
                <a:latin typeface="Arial"/>
                <a:cs typeface="Arial"/>
              </a:rPr>
              <a:t>I</a:t>
            </a:r>
            <a:r>
              <a:rPr lang="en-US" sz="1100" b="1" dirty="0">
                <a:latin typeface="Arial"/>
                <a:cs typeface="Arial"/>
              </a:rPr>
              <a:t>  MARCELO mello  </a:t>
            </a:r>
            <a:r>
              <a:rPr lang="en-US" sz="1400" b="1" dirty="0">
                <a:latin typeface="Arial"/>
                <a:cs typeface="Arial"/>
              </a:rPr>
              <a:t>I  </a:t>
            </a:r>
            <a:r>
              <a:rPr lang="en-US" sz="1100" b="1" dirty="0">
                <a:latin typeface="Arial"/>
                <a:cs typeface="Arial"/>
              </a:rPr>
              <a:t>NOR IZZATI mohammad salem  </a:t>
            </a:r>
            <a:r>
              <a:rPr lang="en-US" sz="1400" b="1" dirty="0">
                <a:latin typeface="Arial"/>
                <a:cs typeface="Arial"/>
              </a:rPr>
              <a:t>I </a:t>
            </a:r>
            <a:r>
              <a:rPr lang="en-US" sz="1100" b="1" dirty="0">
                <a:latin typeface="Arial"/>
                <a:cs typeface="Arial"/>
              </a:rPr>
              <a:t> SHAKER majali   </a:t>
            </a:r>
            <a:r>
              <a:rPr lang="en-US" sz="1400" b="1" dirty="0">
                <a:latin typeface="Arial"/>
                <a:cs typeface="Arial"/>
              </a:rPr>
              <a:t>I </a:t>
            </a:r>
            <a:r>
              <a:rPr lang="en-US" sz="1100" b="1" dirty="0">
                <a:latin typeface="Arial"/>
                <a:cs typeface="Arial"/>
              </a:rPr>
              <a:t> SAACHI padubidri</a:t>
            </a:r>
            <a:endParaRPr lang="en-IN" sz="11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9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8" name="Rectangle 7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Gráfico 1"/>
          <p:cNvGraphicFramePr>
            <a:graphicFrameLocks noGrp="1"/>
          </p:cNvGraphicFramePr>
          <p:nvPr>
            <p:extLst/>
          </p:nvPr>
        </p:nvGraphicFramePr>
        <p:xfrm>
          <a:off x="4211960" y="116632"/>
          <a:ext cx="4650788" cy="3039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"/>
          <p:cNvGraphicFramePr>
            <a:graphicFrameLocks noGrp="1"/>
          </p:cNvGraphicFramePr>
          <p:nvPr>
            <p:extLst/>
          </p:nvPr>
        </p:nvGraphicFramePr>
        <p:xfrm>
          <a:off x="4380452" y="3089594"/>
          <a:ext cx="4656044" cy="3042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ixaDeTexto 13"/>
          <p:cNvSpPr txBox="1"/>
          <p:nvPr/>
        </p:nvSpPr>
        <p:spPr>
          <a:xfrm>
            <a:off x="467544" y="231042"/>
            <a:ext cx="3600400" cy="606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Forecast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Increase of 1K on yearly mean temperature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Summer temperatures will rise by 2K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Increase Overheating problems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Precipitation tend to increase on winter and decrease drastically on summer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Increase probability of flood on winter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Lack of rain and warming air will tend to decrease Relative  Humidity 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Design Ideas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Use of evaporative cooling to mitigate overheating problems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Use of water bodies as rain capture through winter to help contain flood situations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309320"/>
            <a:ext cx="4499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PREDICTIONS FOR CLIMATE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4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1404" y="3445500"/>
            <a:ext cx="3121164" cy="2879064"/>
            <a:chOff x="0" y="254877"/>
            <a:chExt cx="4191000" cy="3865916"/>
          </a:xfrm>
        </p:grpSpPr>
        <p:pic>
          <p:nvPicPr>
            <p:cNvPr id="1029" name="Picture 5" descr="E:\Saachi\AA\studio-term 2\studio\sketchup\pla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7496" r="28970"/>
            <a:stretch/>
          </p:blipFill>
          <p:spPr bwMode="auto">
            <a:xfrm>
              <a:off x="0" y="254877"/>
              <a:ext cx="4191000" cy="3865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295400" y="1600200"/>
              <a:ext cx="1295400" cy="1143000"/>
            </a:xfrm>
            <a:prstGeom prst="rect">
              <a:avLst/>
            </a:prstGeom>
            <a:solidFill>
              <a:schemeClr val="accent3">
                <a:lumMod val="7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295400" y="2315607"/>
              <a:ext cx="12954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943100" y="1665292"/>
              <a:ext cx="0" cy="102041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09700" y="2115552"/>
              <a:ext cx="6858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99M</a:t>
              </a:r>
              <a:endParaRPr lang="en-IN" sz="7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1428927" y="1732572"/>
              <a:ext cx="6858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122M</a:t>
              </a:r>
              <a:endParaRPr lang="en-IN" sz="7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7050" y="136895"/>
            <a:ext cx="2484473" cy="4358984"/>
            <a:chOff x="-17050" y="136895"/>
            <a:chExt cx="2484473" cy="4358984"/>
          </a:xfrm>
        </p:grpSpPr>
        <p:grpSp>
          <p:nvGrpSpPr>
            <p:cNvPr id="37" name="Group 36"/>
            <p:cNvGrpSpPr/>
            <p:nvPr/>
          </p:nvGrpSpPr>
          <p:grpSpPr>
            <a:xfrm flipV="1">
              <a:off x="-17050" y="136895"/>
              <a:ext cx="2389837" cy="3379998"/>
              <a:chOff x="1" y="0"/>
              <a:chExt cx="4833254" cy="6835775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752475" y="5715000"/>
                <a:ext cx="3133725" cy="285750"/>
              </a:xfrm>
              <a:custGeom>
                <a:avLst/>
                <a:gdLst>
                  <a:gd name="connsiteX0" fmla="*/ 0 w 3133725"/>
                  <a:gd name="connsiteY0" fmla="*/ 0 h 285750"/>
                  <a:gd name="connsiteX1" fmla="*/ 3133725 w 3133725"/>
                  <a:gd name="connsiteY1" fmla="*/ 9525 h 285750"/>
                  <a:gd name="connsiteX2" fmla="*/ 3124200 w 3133725"/>
                  <a:gd name="connsiteY2" fmla="*/ 266700 h 285750"/>
                  <a:gd name="connsiteX3" fmla="*/ 9525 w 3133725"/>
                  <a:gd name="connsiteY3" fmla="*/ 285750 h 285750"/>
                  <a:gd name="connsiteX4" fmla="*/ 0 w 3133725"/>
                  <a:gd name="connsiteY4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725" h="285750">
                    <a:moveTo>
                      <a:pt x="0" y="0"/>
                    </a:moveTo>
                    <a:lnTo>
                      <a:pt x="3133725" y="9525"/>
                    </a:lnTo>
                    <a:lnTo>
                      <a:pt x="3124200" y="266700"/>
                    </a:lnTo>
                    <a:lnTo>
                      <a:pt x="9525" y="285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752475" y="590550"/>
                <a:ext cx="3133725" cy="285750"/>
              </a:xfrm>
              <a:custGeom>
                <a:avLst/>
                <a:gdLst>
                  <a:gd name="connsiteX0" fmla="*/ 0 w 3133725"/>
                  <a:gd name="connsiteY0" fmla="*/ 0 h 285750"/>
                  <a:gd name="connsiteX1" fmla="*/ 3133725 w 3133725"/>
                  <a:gd name="connsiteY1" fmla="*/ 9525 h 285750"/>
                  <a:gd name="connsiteX2" fmla="*/ 3124200 w 3133725"/>
                  <a:gd name="connsiteY2" fmla="*/ 266700 h 285750"/>
                  <a:gd name="connsiteX3" fmla="*/ 9525 w 3133725"/>
                  <a:gd name="connsiteY3" fmla="*/ 285750 h 285750"/>
                  <a:gd name="connsiteX4" fmla="*/ 0 w 3133725"/>
                  <a:gd name="connsiteY4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725" h="285750">
                    <a:moveTo>
                      <a:pt x="0" y="0"/>
                    </a:moveTo>
                    <a:lnTo>
                      <a:pt x="3133725" y="9525"/>
                    </a:lnTo>
                    <a:lnTo>
                      <a:pt x="3124200" y="266700"/>
                    </a:lnTo>
                    <a:lnTo>
                      <a:pt x="9525" y="285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833438" y="4033838"/>
                <a:ext cx="1119187" cy="1671637"/>
              </a:xfrm>
              <a:custGeom>
                <a:avLst/>
                <a:gdLst>
                  <a:gd name="connsiteX0" fmla="*/ 0 w 1119187"/>
                  <a:gd name="connsiteY0" fmla="*/ 33337 h 1671637"/>
                  <a:gd name="connsiteX1" fmla="*/ 9525 w 1119187"/>
                  <a:gd name="connsiteY1" fmla="*/ 1671637 h 1671637"/>
                  <a:gd name="connsiteX2" fmla="*/ 1004887 w 1119187"/>
                  <a:gd name="connsiteY2" fmla="*/ 1666875 h 1671637"/>
                  <a:gd name="connsiteX3" fmla="*/ 1004887 w 1119187"/>
                  <a:gd name="connsiteY3" fmla="*/ 547687 h 1671637"/>
                  <a:gd name="connsiteX4" fmla="*/ 1119187 w 1119187"/>
                  <a:gd name="connsiteY4" fmla="*/ 552450 h 1671637"/>
                  <a:gd name="connsiteX5" fmla="*/ 1114425 w 1119187"/>
                  <a:gd name="connsiteY5" fmla="*/ 0 h 1671637"/>
                  <a:gd name="connsiteX6" fmla="*/ 666750 w 1119187"/>
                  <a:gd name="connsiteY6" fmla="*/ 4762 h 1671637"/>
                  <a:gd name="connsiteX7" fmla="*/ 666750 w 1119187"/>
                  <a:gd name="connsiteY7" fmla="*/ 33337 h 1671637"/>
                  <a:gd name="connsiteX8" fmla="*/ 0 w 1119187"/>
                  <a:gd name="connsiteY8" fmla="*/ 33337 h 167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187" h="1671637">
                    <a:moveTo>
                      <a:pt x="0" y="33337"/>
                    </a:moveTo>
                    <a:lnTo>
                      <a:pt x="9525" y="1671637"/>
                    </a:lnTo>
                    <a:lnTo>
                      <a:pt x="1004887" y="1666875"/>
                    </a:lnTo>
                    <a:lnTo>
                      <a:pt x="1004887" y="547687"/>
                    </a:lnTo>
                    <a:lnTo>
                      <a:pt x="1119187" y="552450"/>
                    </a:lnTo>
                    <a:cubicBezTo>
                      <a:pt x="1117600" y="368300"/>
                      <a:pt x="1116012" y="184150"/>
                      <a:pt x="1114425" y="0"/>
                    </a:cubicBezTo>
                    <a:lnTo>
                      <a:pt x="666750" y="4762"/>
                    </a:lnTo>
                    <a:lnTo>
                      <a:pt x="666750" y="33337"/>
                    </a:lnTo>
                    <a:lnTo>
                      <a:pt x="0" y="33337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919288" y="4033838"/>
                <a:ext cx="1885950" cy="1671637"/>
              </a:xfrm>
              <a:custGeom>
                <a:avLst/>
                <a:gdLst>
                  <a:gd name="connsiteX0" fmla="*/ 742950 w 1885950"/>
                  <a:gd name="connsiteY0" fmla="*/ 0 h 1671637"/>
                  <a:gd name="connsiteX1" fmla="*/ 747712 w 1885950"/>
                  <a:gd name="connsiteY1" fmla="*/ 547687 h 1671637"/>
                  <a:gd name="connsiteX2" fmla="*/ 857250 w 1885950"/>
                  <a:gd name="connsiteY2" fmla="*/ 547687 h 1671637"/>
                  <a:gd name="connsiteX3" fmla="*/ 857250 w 1885950"/>
                  <a:gd name="connsiteY3" fmla="*/ 633412 h 1671637"/>
                  <a:gd name="connsiteX4" fmla="*/ 4762 w 1885950"/>
                  <a:gd name="connsiteY4" fmla="*/ 633412 h 1671637"/>
                  <a:gd name="connsiteX5" fmla="*/ 0 w 1885950"/>
                  <a:gd name="connsiteY5" fmla="*/ 1671637 h 1671637"/>
                  <a:gd name="connsiteX6" fmla="*/ 762000 w 1885950"/>
                  <a:gd name="connsiteY6" fmla="*/ 1666875 h 1671637"/>
                  <a:gd name="connsiteX7" fmla="*/ 766762 w 1885950"/>
                  <a:gd name="connsiteY7" fmla="*/ 1595437 h 1671637"/>
                  <a:gd name="connsiteX8" fmla="*/ 857250 w 1885950"/>
                  <a:gd name="connsiteY8" fmla="*/ 1590675 h 1671637"/>
                  <a:gd name="connsiteX9" fmla="*/ 852487 w 1885950"/>
                  <a:gd name="connsiteY9" fmla="*/ 1652587 h 1671637"/>
                  <a:gd name="connsiteX10" fmla="*/ 1885950 w 1885950"/>
                  <a:gd name="connsiteY10" fmla="*/ 1652587 h 1671637"/>
                  <a:gd name="connsiteX11" fmla="*/ 1885950 w 1885950"/>
                  <a:gd name="connsiteY11" fmla="*/ 33337 h 1671637"/>
                  <a:gd name="connsiteX12" fmla="*/ 1209675 w 1885950"/>
                  <a:gd name="connsiteY12" fmla="*/ 38100 h 1671637"/>
                  <a:gd name="connsiteX13" fmla="*/ 1209675 w 1885950"/>
                  <a:gd name="connsiteY13" fmla="*/ 0 h 1671637"/>
                  <a:gd name="connsiteX14" fmla="*/ 742950 w 1885950"/>
                  <a:gd name="connsiteY14" fmla="*/ 0 h 167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85950" h="1671637">
                    <a:moveTo>
                      <a:pt x="742950" y="0"/>
                    </a:moveTo>
                    <a:cubicBezTo>
                      <a:pt x="744537" y="182562"/>
                      <a:pt x="746125" y="365125"/>
                      <a:pt x="747712" y="547687"/>
                    </a:cubicBezTo>
                    <a:lnTo>
                      <a:pt x="857250" y="547687"/>
                    </a:lnTo>
                    <a:lnTo>
                      <a:pt x="857250" y="633412"/>
                    </a:lnTo>
                    <a:lnTo>
                      <a:pt x="4762" y="633412"/>
                    </a:lnTo>
                    <a:cubicBezTo>
                      <a:pt x="3175" y="979487"/>
                      <a:pt x="1587" y="1325562"/>
                      <a:pt x="0" y="1671637"/>
                    </a:cubicBezTo>
                    <a:lnTo>
                      <a:pt x="762000" y="1666875"/>
                    </a:lnTo>
                    <a:lnTo>
                      <a:pt x="766762" y="1595437"/>
                    </a:lnTo>
                    <a:lnTo>
                      <a:pt x="857250" y="1590675"/>
                    </a:lnTo>
                    <a:lnTo>
                      <a:pt x="852487" y="1652587"/>
                    </a:lnTo>
                    <a:lnTo>
                      <a:pt x="1885950" y="1652587"/>
                    </a:lnTo>
                    <a:lnTo>
                      <a:pt x="1885950" y="33337"/>
                    </a:lnTo>
                    <a:lnTo>
                      <a:pt x="1209675" y="38100"/>
                    </a:lnTo>
                    <a:lnTo>
                      <a:pt x="1209675" y="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833438" y="871538"/>
                <a:ext cx="1862137" cy="1247775"/>
              </a:xfrm>
              <a:custGeom>
                <a:avLst/>
                <a:gdLst>
                  <a:gd name="connsiteX0" fmla="*/ 1862137 w 1862137"/>
                  <a:gd name="connsiteY0" fmla="*/ 0 h 1247775"/>
                  <a:gd name="connsiteX1" fmla="*/ 0 w 1862137"/>
                  <a:gd name="connsiteY1" fmla="*/ 4762 h 1247775"/>
                  <a:gd name="connsiteX2" fmla="*/ 4762 w 1862137"/>
                  <a:gd name="connsiteY2" fmla="*/ 1052512 h 1247775"/>
                  <a:gd name="connsiteX3" fmla="*/ 676275 w 1862137"/>
                  <a:gd name="connsiteY3" fmla="*/ 1057275 h 1247775"/>
                  <a:gd name="connsiteX4" fmla="*/ 676275 w 1862137"/>
                  <a:gd name="connsiteY4" fmla="*/ 833437 h 1247775"/>
                  <a:gd name="connsiteX5" fmla="*/ 957262 w 1862137"/>
                  <a:gd name="connsiteY5" fmla="*/ 833437 h 1247775"/>
                  <a:gd name="connsiteX6" fmla="*/ 966787 w 1862137"/>
                  <a:gd name="connsiteY6" fmla="*/ 800100 h 1247775"/>
                  <a:gd name="connsiteX7" fmla="*/ 1028700 w 1862137"/>
                  <a:gd name="connsiteY7" fmla="*/ 804862 h 1247775"/>
                  <a:gd name="connsiteX8" fmla="*/ 1028700 w 1862137"/>
                  <a:gd name="connsiteY8" fmla="*/ 1243012 h 1247775"/>
                  <a:gd name="connsiteX9" fmla="*/ 1862137 w 1862137"/>
                  <a:gd name="connsiteY9" fmla="*/ 1247775 h 1247775"/>
                  <a:gd name="connsiteX10" fmla="*/ 1862137 w 1862137"/>
                  <a:gd name="connsiteY10" fmla="*/ 0 h 12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62137" h="1247775">
                    <a:moveTo>
                      <a:pt x="1862137" y="0"/>
                    </a:moveTo>
                    <a:lnTo>
                      <a:pt x="0" y="4762"/>
                    </a:lnTo>
                    <a:cubicBezTo>
                      <a:pt x="1587" y="354012"/>
                      <a:pt x="3175" y="703262"/>
                      <a:pt x="4762" y="1052512"/>
                    </a:cubicBezTo>
                    <a:lnTo>
                      <a:pt x="676275" y="1057275"/>
                    </a:lnTo>
                    <a:lnTo>
                      <a:pt x="676275" y="833437"/>
                    </a:lnTo>
                    <a:lnTo>
                      <a:pt x="957262" y="833437"/>
                    </a:lnTo>
                    <a:lnTo>
                      <a:pt x="966787" y="800100"/>
                    </a:lnTo>
                    <a:lnTo>
                      <a:pt x="1028700" y="804862"/>
                    </a:lnTo>
                    <a:lnTo>
                      <a:pt x="1028700" y="1243012"/>
                    </a:lnTo>
                    <a:lnTo>
                      <a:pt x="1862137" y="1247775"/>
                    </a:lnTo>
                    <a:lnTo>
                      <a:pt x="1862137" y="0"/>
                    </a:ln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2771775" y="866775"/>
                <a:ext cx="1041400" cy="1252538"/>
              </a:xfrm>
              <a:custGeom>
                <a:avLst/>
                <a:gdLst>
                  <a:gd name="connsiteX0" fmla="*/ 1028700 w 1041400"/>
                  <a:gd name="connsiteY0" fmla="*/ 0 h 1252538"/>
                  <a:gd name="connsiteX1" fmla="*/ 0 w 1041400"/>
                  <a:gd name="connsiteY1" fmla="*/ 9525 h 1252538"/>
                  <a:gd name="connsiteX2" fmla="*/ 0 w 1041400"/>
                  <a:gd name="connsiteY2" fmla="*/ 1223963 h 1252538"/>
                  <a:gd name="connsiteX3" fmla="*/ 23813 w 1041400"/>
                  <a:gd name="connsiteY3" fmla="*/ 1219200 h 1252538"/>
                  <a:gd name="connsiteX4" fmla="*/ 23813 w 1041400"/>
                  <a:gd name="connsiteY4" fmla="*/ 1247775 h 1252538"/>
                  <a:gd name="connsiteX5" fmla="*/ 233363 w 1041400"/>
                  <a:gd name="connsiteY5" fmla="*/ 1252538 h 1252538"/>
                  <a:gd name="connsiteX6" fmla="*/ 233363 w 1041400"/>
                  <a:gd name="connsiteY6" fmla="*/ 1252538 h 1252538"/>
                  <a:gd name="connsiteX7" fmla="*/ 233363 w 1041400"/>
                  <a:gd name="connsiteY7" fmla="*/ 1238250 h 1252538"/>
                  <a:gd name="connsiteX8" fmla="*/ 1038225 w 1041400"/>
                  <a:gd name="connsiteY8" fmla="*/ 1243013 h 1252538"/>
                  <a:gd name="connsiteX9" fmla="*/ 1028700 w 1041400"/>
                  <a:gd name="connsiteY9" fmla="*/ 0 h 12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1400" h="1252538">
                    <a:moveTo>
                      <a:pt x="1028700" y="0"/>
                    </a:moveTo>
                    <a:lnTo>
                      <a:pt x="0" y="9525"/>
                    </a:lnTo>
                    <a:lnTo>
                      <a:pt x="0" y="1223963"/>
                    </a:lnTo>
                    <a:lnTo>
                      <a:pt x="23813" y="1219200"/>
                    </a:lnTo>
                    <a:lnTo>
                      <a:pt x="23813" y="1247775"/>
                    </a:lnTo>
                    <a:lnTo>
                      <a:pt x="233363" y="1252538"/>
                    </a:lnTo>
                    <a:lnTo>
                      <a:pt x="233363" y="1252538"/>
                    </a:lnTo>
                    <a:lnTo>
                      <a:pt x="233363" y="1238250"/>
                    </a:lnTo>
                    <a:lnTo>
                      <a:pt x="1038225" y="1243013"/>
                    </a:lnTo>
                    <a:cubicBezTo>
                      <a:pt x="1039813" y="828675"/>
                      <a:pt x="1041400" y="414338"/>
                      <a:pt x="1028700" y="0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127375" y="2133600"/>
                <a:ext cx="666750" cy="892175"/>
              </a:xfrm>
              <a:custGeom>
                <a:avLst/>
                <a:gdLst>
                  <a:gd name="connsiteX0" fmla="*/ 0 w 666750"/>
                  <a:gd name="connsiteY0" fmla="*/ 882650 h 892175"/>
                  <a:gd name="connsiteX1" fmla="*/ 0 w 666750"/>
                  <a:gd name="connsiteY1" fmla="*/ 3175 h 892175"/>
                  <a:gd name="connsiteX2" fmla="*/ 666750 w 666750"/>
                  <a:gd name="connsiteY2" fmla="*/ 0 h 892175"/>
                  <a:gd name="connsiteX3" fmla="*/ 666750 w 666750"/>
                  <a:gd name="connsiteY3" fmla="*/ 628650 h 892175"/>
                  <a:gd name="connsiteX4" fmla="*/ 498475 w 666750"/>
                  <a:gd name="connsiteY4" fmla="*/ 628650 h 892175"/>
                  <a:gd name="connsiteX5" fmla="*/ 501650 w 666750"/>
                  <a:gd name="connsiteY5" fmla="*/ 892175 h 892175"/>
                  <a:gd name="connsiteX6" fmla="*/ 0 w 666750"/>
                  <a:gd name="connsiteY6" fmla="*/ 882650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0" h="892175">
                    <a:moveTo>
                      <a:pt x="0" y="882650"/>
                    </a:moveTo>
                    <a:lnTo>
                      <a:pt x="0" y="3175"/>
                    </a:lnTo>
                    <a:lnTo>
                      <a:pt x="666750" y="0"/>
                    </a:lnTo>
                    <a:lnTo>
                      <a:pt x="666750" y="628650"/>
                    </a:lnTo>
                    <a:lnTo>
                      <a:pt x="498475" y="628650"/>
                    </a:lnTo>
                    <a:cubicBezTo>
                      <a:pt x="499533" y="716492"/>
                      <a:pt x="500592" y="804333"/>
                      <a:pt x="501650" y="892175"/>
                    </a:cubicBezTo>
                    <a:lnTo>
                      <a:pt x="0" y="882650"/>
                    </a:ln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831850" y="2130425"/>
                <a:ext cx="666750" cy="898525"/>
              </a:xfrm>
              <a:custGeom>
                <a:avLst/>
                <a:gdLst>
                  <a:gd name="connsiteX0" fmla="*/ 654050 w 666750"/>
                  <a:gd name="connsiteY0" fmla="*/ 6350 h 898525"/>
                  <a:gd name="connsiteX1" fmla="*/ 654050 w 666750"/>
                  <a:gd name="connsiteY1" fmla="*/ 6350 h 898525"/>
                  <a:gd name="connsiteX2" fmla="*/ 0 w 666750"/>
                  <a:gd name="connsiteY2" fmla="*/ 0 h 898525"/>
                  <a:gd name="connsiteX3" fmla="*/ 3175 w 666750"/>
                  <a:gd name="connsiteY3" fmla="*/ 898525 h 898525"/>
                  <a:gd name="connsiteX4" fmla="*/ 644525 w 666750"/>
                  <a:gd name="connsiteY4" fmla="*/ 898525 h 898525"/>
                  <a:gd name="connsiteX5" fmla="*/ 666750 w 666750"/>
                  <a:gd name="connsiteY5" fmla="*/ 898525 h 898525"/>
                  <a:gd name="connsiteX6" fmla="*/ 654050 w 666750"/>
                  <a:gd name="connsiteY6" fmla="*/ 6350 h 89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0" h="898525">
                    <a:moveTo>
                      <a:pt x="654050" y="6350"/>
                    </a:moveTo>
                    <a:lnTo>
                      <a:pt x="654050" y="6350"/>
                    </a:lnTo>
                    <a:lnTo>
                      <a:pt x="0" y="0"/>
                    </a:lnTo>
                    <a:cubicBezTo>
                      <a:pt x="1058" y="299508"/>
                      <a:pt x="2117" y="599017"/>
                      <a:pt x="3175" y="898525"/>
                    </a:cubicBezTo>
                    <a:lnTo>
                      <a:pt x="644525" y="898525"/>
                    </a:lnTo>
                    <a:lnTo>
                      <a:pt x="666750" y="898525"/>
                    </a:lnTo>
                    <a:cubicBezTo>
                      <a:pt x="665692" y="596900"/>
                      <a:pt x="664633" y="295275"/>
                      <a:pt x="654050" y="635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3130550" y="3248025"/>
                <a:ext cx="666750" cy="815975"/>
              </a:xfrm>
              <a:custGeom>
                <a:avLst/>
                <a:gdLst>
                  <a:gd name="connsiteX0" fmla="*/ 666750 w 666750"/>
                  <a:gd name="connsiteY0" fmla="*/ 3175 h 815975"/>
                  <a:gd name="connsiteX1" fmla="*/ 0 w 666750"/>
                  <a:gd name="connsiteY1" fmla="*/ 0 h 815975"/>
                  <a:gd name="connsiteX2" fmla="*/ 0 w 666750"/>
                  <a:gd name="connsiteY2" fmla="*/ 815975 h 815975"/>
                  <a:gd name="connsiteX3" fmla="*/ 666750 w 666750"/>
                  <a:gd name="connsiteY3" fmla="*/ 812800 h 815975"/>
                  <a:gd name="connsiteX4" fmla="*/ 666750 w 666750"/>
                  <a:gd name="connsiteY4" fmla="*/ 3175 h 8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0" h="815975">
                    <a:moveTo>
                      <a:pt x="666750" y="3175"/>
                    </a:moveTo>
                    <a:lnTo>
                      <a:pt x="0" y="0"/>
                    </a:lnTo>
                    <a:lnTo>
                      <a:pt x="0" y="815975"/>
                    </a:lnTo>
                    <a:lnTo>
                      <a:pt x="666750" y="812800"/>
                    </a:lnTo>
                    <a:lnTo>
                      <a:pt x="666750" y="317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835025" y="3251200"/>
                <a:ext cx="663575" cy="819150"/>
              </a:xfrm>
              <a:custGeom>
                <a:avLst/>
                <a:gdLst>
                  <a:gd name="connsiteX0" fmla="*/ 0 w 663575"/>
                  <a:gd name="connsiteY0" fmla="*/ 0 h 819150"/>
                  <a:gd name="connsiteX1" fmla="*/ 663575 w 663575"/>
                  <a:gd name="connsiteY1" fmla="*/ 0 h 819150"/>
                  <a:gd name="connsiteX2" fmla="*/ 663575 w 663575"/>
                  <a:gd name="connsiteY2" fmla="*/ 819150 h 819150"/>
                  <a:gd name="connsiteX3" fmla="*/ 3175 w 663575"/>
                  <a:gd name="connsiteY3" fmla="*/ 819150 h 819150"/>
                  <a:gd name="connsiteX4" fmla="*/ 0 w 663575"/>
                  <a:gd name="connsiteY4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575" h="819150">
                    <a:moveTo>
                      <a:pt x="0" y="0"/>
                    </a:moveTo>
                    <a:lnTo>
                      <a:pt x="663575" y="0"/>
                    </a:lnTo>
                    <a:lnTo>
                      <a:pt x="663575" y="819150"/>
                    </a:lnTo>
                    <a:lnTo>
                      <a:pt x="3175" y="819150"/>
                    </a:lnTo>
                    <a:cubicBezTo>
                      <a:pt x="4233" y="546100"/>
                      <a:pt x="5292" y="27305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652838" y="2788444"/>
                <a:ext cx="147637" cy="435769"/>
              </a:xfrm>
              <a:custGeom>
                <a:avLst/>
                <a:gdLst>
                  <a:gd name="connsiteX0" fmla="*/ 0 w 147637"/>
                  <a:gd name="connsiteY0" fmla="*/ 2381 h 435769"/>
                  <a:gd name="connsiteX1" fmla="*/ 147637 w 147637"/>
                  <a:gd name="connsiteY1" fmla="*/ 0 h 435769"/>
                  <a:gd name="connsiteX2" fmla="*/ 147637 w 147637"/>
                  <a:gd name="connsiteY2" fmla="*/ 433387 h 435769"/>
                  <a:gd name="connsiteX3" fmla="*/ 0 w 147637"/>
                  <a:gd name="connsiteY3" fmla="*/ 435769 h 435769"/>
                  <a:gd name="connsiteX4" fmla="*/ 0 w 147637"/>
                  <a:gd name="connsiteY4" fmla="*/ 2381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637" h="435769">
                    <a:moveTo>
                      <a:pt x="0" y="2381"/>
                    </a:moveTo>
                    <a:lnTo>
                      <a:pt x="147637" y="0"/>
                    </a:lnTo>
                    <a:lnTo>
                      <a:pt x="147637" y="433387"/>
                    </a:lnTo>
                    <a:lnTo>
                      <a:pt x="0" y="435769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157538" y="3052763"/>
                <a:ext cx="151627" cy="173959"/>
              </a:xfrm>
              <a:custGeom>
                <a:avLst/>
                <a:gdLst>
                  <a:gd name="connsiteX0" fmla="*/ 0 w 151627"/>
                  <a:gd name="connsiteY0" fmla="*/ 4762 h 173959"/>
                  <a:gd name="connsiteX1" fmla="*/ 147637 w 151627"/>
                  <a:gd name="connsiteY1" fmla="*/ 0 h 173959"/>
                  <a:gd name="connsiteX2" fmla="*/ 150018 w 151627"/>
                  <a:gd name="connsiteY2" fmla="*/ 171450 h 173959"/>
                  <a:gd name="connsiteX3" fmla="*/ 142875 w 151627"/>
                  <a:gd name="connsiteY3" fmla="*/ 169068 h 173959"/>
                  <a:gd name="connsiteX4" fmla="*/ 4762 w 151627"/>
                  <a:gd name="connsiteY4" fmla="*/ 171450 h 173959"/>
                  <a:gd name="connsiteX5" fmla="*/ 0 w 151627"/>
                  <a:gd name="connsiteY5" fmla="*/ 4762 h 17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627" h="173959">
                    <a:moveTo>
                      <a:pt x="0" y="4762"/>
                    </a:moveTo>
                    <a:lnTo>
                      <a:pt x="147637" y="0"/>
                    </a:lnTo>
                    <a:cubicBezTo>
                      <a:pt x="148431" y="57150"/>
                      <a:pt x="151627" y="114317"/>
                      <a:pt x="150018" y="171450"/>
                    </a:cubicBezTo>
                    <a:cubicBezTo>
                      <a:pt x="149947" y="173959"/>
                      <a:pt x="142875" y="169068"/>
                      <a:pt x="142875" y="169068"/>
                    </a:cubicBezTo>
                    <a:lnTo>
                      <a:pt x="4762" y="171450"/>
                    </a:lnTo>
                    <a:lnTo>
                      <a:pt x="0" y="4762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835819" y="3052763"/>
                <a:ext cx="635794" cy="171450"/>
              </a:xfrm>
              <a:custGeom>
                <a:avLst/>
                <a:gdLst>
                  <a:gd name="connsiteX0" fmla="*/ 0 w 635794"/>
                  <a:gd name="connsiteY0" fmla="*/ 0 h 171450"/>
                  <a:gd name="connsiteX1" fmla="*/ 0 w 635794"/>
                  <a:gd name="connsiteY1" fmla="*/ 0 h 171450"/>
                  <a:gd name="connsiteX2" fmla="*/ 635794 w 635794"/>
                  <a:gd name="connsiteY2" fmla="*/ 2381 h 171450"/>
                  <a:gd name="connsiteX3" fmla="*/ 633412 w 635794"/>
                  <a:gd name="connsiteY3" fmla="*/ 171450 h 171450"/>
                  <a:gd name="connsiteX4" fmla="*/ 2381 w 635794"/>
                  <a:gd name="connsiteY4" fmla="*/ 169068 h 171450"/>
                  <a:gd name="connsiteX5" fmla="*/ 0 w 635794"/>
                  <a:gd name="connsiteY5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794" h="171450">
                    <a:moveTo>
                      <a:pt x="0" y="0"/>
                    </a:moveTo>
                    <a:lnTo>
                      <a:pt x="0" y="0"/>
                    </a:lnTo>
                    <a:lnTo>
                      <a:pt x="635794" y="2381"/>
                    </a:lnTo>
                    <a:lnTo>
                      <a:pt x="633412" y="171450"/>
                    </a:lnTo>
                    <a:lnTo>
                      <a:pt x="2381" y="169068"/>
                    </a:lnTo>
                    <a:cubicBezTo>
                      <a:pt x="1587" y="112712"/>
                      <a:pt x="794" y="5635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2" descr="D:\TERM 2\TP2_project\TP2_studio work\psd\plans\Andrewes\base case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4833254" cy="68357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1398215" y="4267200"/>
              <a:ext cx="1069208" cy="228679"/>
            </a:xfrm>
            <a:prstGeom prst="rect">
              <a:avLst/>
            </a:prstGeom>
            <a:noFill/>
            <a:ln w="444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9320"/>
            <a:ext cx="608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OVERALL MASTER PLAN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6362164"/>
            <a:ext cx="57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/>
                <a:cs typeface="Arial"/>
              </a:rPr>
              <a:t>FEB</a:t>
            </a:r>
          </a:p>
          <a:p>
            <a:r>
              <a:rPr lang="en-GB" sz="1200" dirty="0">
                <a:latin typeface="Arial"/>
                <a:cs typeface="Arial"/>
              </a:rPr>
              <a:t>2012</a:t>
            </a:r>
          </a:p>
        </p:txBody>
      </p:sp>
      <p:pic>
        <p:nvPicPr>
          <p:cNvPr id="1026" name="Picture 2" descr="E:\Saachi\AA\studio-term 2\studio\sketchup\olden days site layou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26" r="8609" b="1"/>
          <a:stretch/>
        </p:blipFill>
        <p:spPr bwMode="auto">
          <a:xfrm>
            <a:off x="5410200" y="254877"/>
            <a:ext cx="3666797" cy="16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aachi\AA\studio-term 2\studio\sketchup\existing site pla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6" r="8609"/>
          <a:stretch/>
        </p:blipFill>
        <p:spPr bwMode="auto">
          <a:xfrm>
            <a:off x="5402317" y="2133600"/>
            <a:ext cx="3666797" cy="17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Saachi\AA\studio-term 2\studio\sketchup\future site layou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6" r="8609"/>
          <a:stretch/>
        </p:blipFill>
        <p:spPr bwMode="auto">
          <a:xfrm>
            <a:off x="5402316" y="4191000"/>
            <a:ext cx="3666797" cy="17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39000" y="1981200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PAST CONTEXT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9000" y="39594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PRESENT CONTEXT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60198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FUTURE CONTEXT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2355" y="277602"/>
            <a:ext cx="3803059" cy="5206891"/>
            <a:chOff x="942355" y="277602"/>
            <a:chExt cx="3803059" cy="5206891"/>
          </a:xfrm>
        </p:grpSpPr>
        <p:grpSp>
          <p:nvGrpSpPr>
            <p:cNvPr id="52" name="Group 51"/>
            <p:cNvGrpSpPr/>
            <p:nvPr/>
          </p:nvGrpSpPr>
          <p:grpSpPr>
            <a:xfrm rot="10800000" flipV="1">
              <a:off x="2355577" y="277602"/>
              <a:ext cx="2389837" cy="3379998"/>
              <a:chOff x="1" y="0"/>
              <a:chExt cx="4833254" cy="6835775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752475" y="5715000"/>
                <a:ext cx="3133725" cy="285750"/>
              </a:xfrm>
              <a:custGeom>
                <a:avLst/>
                <a:gdLst>
                  <a:gd name="connsiteX0" fmla="*/ 0 w 3133725"/>
                  <a:gd name="connsiteY0" fmla="*/ 0 h 285750"/>
                  <a:gd name="connsiteX1" fmla="*/ 3133725 w 3133725"/>
                  <a:gd name="connsiteY1" fmla="*/ 9525 h 285750"/>
                  <a:gd name="connsiteX2" fmla="*/ 3124200 w 3133725"/>
                  <a:gd name="connsiteY2" fmla="*/ 266700 h 285750"/>
                  <a:gd name="connsiteX3" fmla="*/ 9525 w 3133725"/>
                  <a:gd name="connsiteY3" fmla="*/ 285750 h 285750"/>
                  <a:gd name="connsiteX4" fmla="*/ 0 w 3133725"/>
                  <a:gd name="connsiteY4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725" h="285750">
                    <a:moveTo>
                      <a:pt x="0" y="0"/>
                    </a:moveTo>
                    <a:lnTo>
                      <a:pt x="3133725" y="9525"/>
                    </a:lnTo>
                    <a:lnTo>
                      <a:pt x="3124200" y="266700"/>
                    </a:lnTo>
                    <a:lnTo>
                      <a:pt x="9525" y="285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752475" y="590550"/>
                <a:ext cx="3133725" cy="285750"/>
              </a:xfrm>
              <a:custGeom>
                <a:avLst/>
                <a:gdLst>
                  <a:gd name="connsiteX0" fmla="*/ 0 w 3133725"/>
                  <a:gd name="connsiteY0" fmla="*/ 0 h 285750"/>
                  <a:gd name="connsiteX1" fmla="*/ 3133725 w 3133725"/>
                  <a:gd name="connsiteY1" fmla="*/ 9525 h 285750"/>
                  <a:gd name="connsiteX2" fmla="*/ 3124200 w 3133725"/>
                  <a:gd name="connsiteY2" fmla="*/ 266700 h 285750"/>
                  <a:gd name="connsiteX3" fmla="*/ 9525 w 3133725"/>
                  <a:gd name="connsiteY3" fmla="*/ 285750 h 285750"/>
                  <a:gd name="connsiteX4" fmla="*/ 0 w 3133725"/>
                  <a:gd name="connsiteY4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725" h="285750">
                    <a:moveTo>
                      <a:pt x="0" y="0"/>
                    </a:moveTo>
                    <a:lnTo>
                      <a:pt x="3133725" y="9525"/>
                    </a:lnTo>
                    <a:lnTo>
                      <a:pt x="3124200" y="266700"/>
                    </a:lnTo>
                    <a:lnTo>
                      <a:pt x="9525" y="2857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833438" y="4033838"/>
                <a:ext cx="1119187" cy="1671637"/>
              </a:xfrm>
              <a:custGeom>
                <a:avLst/>
                <a:gdLst>
                  <a:gd name="connsiteX0" fmla="*/ 0 w 1119187"/>
                  <a:gd name="connsiteY0" fmla="*/ 33337 h 1671637"/>
                  <a:gd name="connsiteX1" fmla="*/ 9525 w 1119187"/>
                  <a:gd name="connsiteY1" fmla="*/ 1671637 h 1671637"/>
                  <a:gd name="connsiteX2" fmla="*/ 1004887 w 1119187"/>
                  <a:gd name="connsiteY2" fmla="*/ 1666875 h 1671637"/>
                  <a:gd name="connsiteX3" fmla="*/ 1004887 w 1119187"/>
                  <a:gd name="connsiteY3" fmla="*/ 547687 h 1671637"/>
                  <a:gd name="connsiteX4" fmla="*/ 1119187 w 1119187"/>
                  <a:gd name="connsiteY4" fmla="*/ 552450 h 1671637"/>
                  <a:gd name="connsiteX5" fmla="*/ 1114425 w 1119187"/>
                  <a:gd name="connsiteY5" fmla="*/ 0 h 1671637"/>
                  <a:gd name="connsiteX6" fmla="*/ 666750 w 1119187"/>
                  <a:gd name="connsiteY6" fmla="*/ 4762 h 1671637"/>
                  <a:gd name="connsiteX7" fmla="*/ 666750 w 1119187"/>
                  <a:gd name="connsiteY7" fmla="*/ 33337 h 1671637"/>
                  <a:gd name="connsiteX8" fmla="*/ 0 w 1119187"/>
                  <a:gd name="connsiteY8" fmla="*/ 33337 h 167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187" h="1671637">
                    <a:moveTo>
                      <a:pt x="0" y="33337"/>
                    </a:moveTo>
                    <a:lnTo>
                      <a:pt x="9525" y="1671637"/>
                    </a:lnTo>
                    <a:lnTo>
                      <a:pt x="1004887" y="1666875"/>
                    </a:lnTo>
                    <a:lnTo>
                      <a:pt x="1004887" y="547687"/>
                    </a:lnTo>
                    <a:lnTo>
                      <a:pt x="1119187" y="552450"/>
                    </a:lnTo>
                    <a:cubicBezTo>
                      <a:pt x="1117600" y="368300"/>
                      <a:pt x="1116012" y="184150"/>
                      <a:pt x="1114425" y="0"/>
                    </a:cubicBezTo>
                    <a:lnTo>
                      <a:pt x="666750" y="4762"/>
                    </a:lnTo>
                    <a:lnTo>
                      <a:pt x="666750" y="33337"/>
                    </a:lnTo>
                    <a:lnTo>
                      <a:pt x="0" y="33337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919288" y="4033838"/>
                <a:ext cx="1885950" cy="1671637"/>
              </a:xfrm>
              <a:custGeom>
                <a:avLst/>
                <a:gdLst>
                  <a:gd name="connsiteX0" fmla="*/ 742950 w 1885950"/>
                  <a:gd name="connsiteY0" fmla="*/ 0 h 1671637"/>
                  <a:gd name="connsiteX1" fmla="*/ 747712 w 1885950"/>
                  <a:gd name="connsiteY1" fmla="*/ 547687 h 1671637"/>
                  <a:gd name="connsiteX2" fmla="*/ 857250 w 1885950"/>
                  <a:gd name="connsiteY2" fmla="*/ 547687 h 1671637"/>
                  <a:gd name="connsiteX3" fmla="*/ 857250 w 1885950"/>
                  <a:gd name="connsiteY3" fmla="*/ 633412 h 1671637"/>
                  <a:gd name="connsiteX4" fmla="*/ 4762 w 1885950"/>
                  <a:gd name="connsiteY4" fmla="*/ 633412 h 1671637"/>
                  <a:gd name="connsiteX5" fmla="*/ 0 w 1885950"/>
                  <a:gd name="connsiteY5" fmla="*/ 1671637 h 1671637"/>
                  <a:gd name="connsiteX6" fmla="*/ 762000 w 1885950"/>
                  <a:gd name="connsiteY6" fmla="*/ 1666875 h 1671637"/>
                  <a:gd name="connsiteX7" fmla="*/ 766762 w 1885950"/>
                  <a:gd name="connsiteY7" fmla="*/ 1595437 h 1671637"/>
                  <a:gd name="connsiteX8" fmla="*/ 857250 w 1885950"/>
                  <a:gd name="connsiteY8" fmla="*/ 1590675 h 1671637"/>
                  <a:gd name="connsiteX9" fmla="*/ 852487 w 1885950"/>
                  <a:gd name="connsiteY9" fmla="*/ 1652587 h 1671637"/>
                  <a:gd name="connsiteX10" fmla="*/ 1885950 w 1885950"/>
                  <a:gd name="connsiteY10" fmla="*/ 1652587 h 1671637"/>
                  <a:gd name="connsiteX11" fmla="*/ 1885950 w 1885950"/>
                  <a:gd name="connsiteY11" fmla="*/ 33337 h 1671637"/>
                  <a:gd name="connsiteX12" fmla="*/ 1209675 w 1885950"/>
                  <a:gd name="connsiteY12" fmla="*/ 38100 h 1671637"/>
                  <a:gd name="connsiteX13" fmla="*/ 1209675 w 1885950"/>
                  <a:gd name="connsiteY13" fmla="*/ 0 h 1671637"/>
                  <a:gd name="connsiteX14" fmla="*/ 742950 w 1885950"/>
                  <a:gd name="connsiteY14" fmla="*/ 0 h 167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85950" h="1671637">
                    <a:moveTo>
                      <a:pt x="742950" y="0"/>
                    </a:moveTo>
                    <a:cubicBezTo>
                      <a:pt x="744537" y="182562"/>
                      <a:pt x="746125" y="365125"/>
                      <a:pt x="747712" y="547687"/>
                    </a:cubicBezTo>
                    <a:lnTo>
                      <a:pt x="857250" y="547687"/>
                    </a:lnTo>
                    <a:lnTo>
                      <a:pt x="857250" y="633412"/>
                    </a:lnTo>
                    <a:lnTo>
                      <a:pt x="4762" y="633412"/>
                    </a:lnTo>
                    <a:cubicBezTo>
                      <a:pt x="3175" y="979487"/>
                      <a:pt x="1587" y="1325562"/>
                      <a:pt x="0" y="1671637"/>
                    </a:cubicBezTo>
                    <a:lnTo>
                      <a:pt x="762000" y="1666875"/>
                    </a:lnTo>
                    <a:lnTo>
                      <a:pt x="766762" y="1595437"/>
                    </a:lnTo>
                    <a:lnTo>
                      <a:pt x="857250" y="1590675"/>
                    </a:lnTo>
                    <a:lnTo>
                      <a:pt x="852487" y="1652587"/>
                    </a:lnTo>
                    <a:lnTo>
                      <a:pt x="1885950" y="1652587"/>
                    </a:lnTo>
                    <a:lnTo>
                      <a:pt x="1885950" y="33337"/>
                    </a:lnTo>
                    <a:lnTo>
                      <a:pt x="1209675" y="38100"/>
                    </a:lnTo>
                    <a:lnTo>
                      <a:pt x="1209675" y="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833438" y="871538"/>
                <a:ext cx="1862137" cy="1247775"/>
              </a:xfrm>
              <a:custGeom>
                <a:avLst/>
                <a:gdLst>
                  <a:gd name="connsiteX0" fmla="*/ 1862137 w 1862137"/>
                  <a:gd name="connsiteY0" fmla="*/ 0 h 1247775"/>
                  <a:gd name="connsiteX1" fmla="*/ 0 w 1862137"/>
                  <a:gd name="connsiteY1" fmla="*/ 4762 h 1247775"/>
                  <a:gd name="connsiteX2" fmla="*/ 4762 w 1862137"/>
                  <a:gd name="connsiteY2" fmla="*/ 1052512 h 1247775"/>
                  <a:gd name="connsiteX3" fmla="*/ 676275 w 1862137"/>
                  <a:gd name="connsiteY3" fmla="*/ 1057275 h 1247775"/>
                  <a:gd name="connsiteX4" fmla="*/ 676275 w 1862137"/>
                  <a:gd name="connsiteY4" fmla="*/ 833437 h 1247775"/>
                  <a:gd name="connsiteX5" fmla="*/ 957262 w 1862137"/>
                  <a:gd name="connsiteY5" fmla="*/ 833437 h 1247775"/>
                  <a:gd name="connsiteX6" fmla="*/ 966787 w 1862137"/>
                  <a:gd name="connsiteY6" fmla="*/ 800100 h 1247775"/>
                  <a:gd name="connsiteX7" fmla="*/ 1028700 w 1862137"/>
                  <a:gd name="connsiteY7" fmla="*/ 804862 h 1247775"/>
                  <a:gd name="connsiteX8" fmla="*/ 1028700 w 1862137"/>
                  <a:gd name="connsiteY8" fmla="*/ 1243012 h 1247775"/>
                  <a:gd name="connsiteX9" fmla="*/ 1862137 w 1862137"/>
                  <a:gd name="connsiteY9" fmla="*/ 1247775 h 1247775"/>
                  <a:gd name="connsiteX10" fmla="*/ 1862137 w 1862137"/>
                  <a:gd name="connsiteY10" fmla="*/ 0 h 12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62137" h="1247775">
                    <a:moveTo>
                      <a:pt x="1862137" y="0"/>
                    </a:moveTo>
                    <a:lnTo>
                      <a:pt x="0" y="4762"/>
                    </a:lnTo>
                    <a:cubicBezTo>
                      <a:pt x="1587" y="354012"/>
                      <a:pt x="3175" y="703262"/>
                      <a:pt x="4762" y="1052512"/>
                    </a:cubicBezTo>
                    <a:lnTo>
                      <a:pt x="676275" y="1057275"/>
                    </a:lnTo>
                    <a:lnTo>
                      <a:pt x="676275" y="833437"/>
                    </a:lnTo>
                    <a:lnTo>
                      <a:pt x="957262" y="833437"/>
                    </a:lnTo>
                    <a:lnTo>
                      <a:pt x="966787" y="800100"/>
                    </a:lnTo>
                    <a:lnTo>
                      <a:pt x="1028700" y="804862"/>
                    </a:lnTo>
                    <a:lnTo>
                      <a:pt x="1028700" y="1243012"/>
                    </a:lnTo>
                    <a:lnTo>
                      <a:pt x="1862137" y="1247775"/>
                    </a:lnTo>
                    <a:lnTo>
                      <a:pt x="1862137" y="0"/>
                    </a:ln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2771775" y="866775"/>
                <a:ext cx="1041400" cy="1252538"/>
              </a:xfrm>
              <a:custGeom>
                <a:avLst/>
                <a:gdLst>
                  <a:gd name="connsiteX0" fmla="*/ 1028700 w 1041400"/>
                  <a:gd name="connsiteY0" fmla="*/ 0 h 1252538"/>
                  <a:gd name="connsiteX1" fmla="*/ 0 w 1041400"/>
                  <a:gd name="connsiteY1" fmla="*/ 9525 h 1252538"/>
                  <a:gd name="connsiteX2" fmla="*/ 0 w 1041400"/>
                  <a:gd name="connsiteY2" fmla="*/ 1223963 h 1252538"/>
                  <a:gd name="connsiteX3" fmla="*/ 23813 w 1041400"/>
                  <a:gd name="connsiteY3" fmla="*/ 1219200 h 1252538"/>
                  <a:gd name="connsiteX4" fmla="*/ 23813 w 1041400"/>
                  <a:gd name="connsiteY4" fmla="*/ 1247775 h 1252538"/>
                  <a:gd name="connsiteX5" fmla="*/ 233363 w 1041400"/>
                  <a:gd name="connsiteY5" fmla="*/ 1252538 h 1252538"/>
                  <a:gd name="connsiteX6" fmla="*/ 233363 w 1041400"/>
                  <a:gd name="connsiteY6" fmla="*/ 1252538 h 1252538"/>
                  <a:gd name="connsiteX7" fmla="*/ 233363 w 1041400"/>
                  <a:gd name="connsiteY7" fmla="*/ 1238250 h 1252538"/>
                  <a:gd name="connsiteX8" fmla="*/ 1038225 w 1041400"/>
                  <a:gd name="connsiteY8" fmla="*/ 1243013 h 1252538"/>
                  <a:gd name="connsiteX9" fmla="*/ 1028700 w 1041400"/>
                  <a:gd name="connsiteY9" fmla="*/ 0 h 125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1400" h="1252538">
                    <a:moveTo>
                      <a:pt x="1028700" y="0"/>
                    </a:moveTo>
                    <a:lnTo>
                      <a:pt x="0" y="9525"/>
                    </a:lnTo>
                    <a:lnTo>
                      <a:pt x="0" y="1223963"/>
                    </a:lnTo>
                    <a:lnTo>
                      <a:pt x="23813" y="1219200"/>
                    </a:lnTo>
                    <a:lnTo>
                      <a:pt x="23813" y="1247775"/>
                    </a:lnTo>
                    <a:lnTo>
                      <a:pt x="233363" y="1252538"/>
                    </a:lnTo>
                    <a:lnTo>
                      <a:pt x="233363" y="1252538"/>
                    </a:lnTo>
                    <a:lnTo>
                      <a:pt x="233363" y="1238250"/>
                    </a:lnTo>
                    <a:lnTo>
                      <a:pt x="1038225" y="1243013"/>
                    </a:lnTo>
                    <a:cubicBezTo>
                      <a:pt x="1039813" y="828675"/>
                      <a:pt x="1041400" y="414338"/>
                      <a:pt x="1028700" y="0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3127375" y="2133600"/>
                <a:ext cx="666750" cy="892175"/>
              </a:xfrm>
              <a:custGeom>
                <a:avLst/>
                <a:gdLst>
                  <a:gd name="connsiteX0" fmla="*/ 0 w 666750"/>
                  <a:gd name="connsiteY0" fmla="*/ 882650 h 892175"/>
                  <a:gd name="connsiteX1" fmla="*/ 0 w 666750"/>
                  <a:gd name="connsiteY1" fmla="*/ 3175 h 892175"/>
                  <a:gd name="connsiteX2" fmla="*/ 666750 w 666750"/>
                  <a:gd name="connsiteY2" fmla="*/ 0 h 892175"/>
                  <a:gd name="connsiteX3" fmla="*/ 666750 w 666750"/>
                  <a:gd name="connsiteY3" fmla="*/ 628650 h 892175"/>
                  <a:gd name="connsiteX4" fmla="*/ 498475 w 666750"/>
                  <a:gd name="connsiteY4" fmla="*/ 628650 h 892175"/>
                  <a:gd name="connsiteX5" fmla="*/ 501650 w 666750"/>
                  <a:gd name="connsiteY5" fmla="*/ 892175 h 892175"/>
                  <a:gd name="connsiteX6" fmla="*/ 0 w 666750"/>
                  <a:gd name="connsiteY6" fmla="*/ 882650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0" h="892175">
                    <a:moveTo>
                      <a:pt x="0" y="882650"/>
                    </a:moveTo>
                    <a:lnTo>
                      <a:pt x="0" y="3175"/>
                    </a:lnTo>
                    <a:lnTo>
                      <a:pt x="666750" y="0"/>
                    </a:lnTo>
                    <a:lnTo>
                      <a:pt x="666750" y="628650"/>
                    </a:lnTo>
                    <a:lnTo>
                      <a:pt x="498475" y="628650"/>
                    </a:lnTo>
                    <a:cubicBezTo>
                      <a:pt x="499533" y="716492"/>
                      <a:pt x="500592" y="804333"/>
                      <a:pt x="501650" y="892175"/>
                    </a:cubicBezTo>
                    <a:lnTo>
                      <a:pt x="0" y="882650"/>
                    </a:ln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831850" y="2130425"/>
                <a:ext cx="666750" cy="898525"/>
              </a:xfrm>
              <a:custGeom>
                <a:avLst/>
                <a:gdLst>
                  <a:gd name="connsiteX0" fmla="*/ 654050 w 666750"/>
                  <a:gd name="connsiteY0" fmla="*/ 6350 h 898525"/>
                  <a:gd name="connsiteX1" fmla="*/ 654050 w 666750"/>
                  <a:gd name="connsiteY1" fmla="*/ 6350 h 898525"/>
                  <a:gd name="connsiteX2" fmla="*/ 0 w 666750"/>
                  <a:gd name="connsiteY2" fmla="*/ 0 h 898525"/>
                  <a:gd name="connsiteX3" fmla="*/ 3175 w 666750"/>
                  <a:gd name="connsiteY3" fmla="*/ 898525 h 898525"/>
                  <a:gd name="connsiteX4" fmla="*/ 644525 w 666750"/>
                  <a:gd name="connsiteY4" fmla="*/ 898525 h 898525"/>
                  <a:gd name="connsiteX5" fmla="*/ 666750 w 666750"/>
                  <a:gd name="connsiteY5" fmla="*/ 898525 h 898525"/>
                  <a:gd name="connsiteX6" fmla="*/ 654050 w 666750"/>
                  <a:gd name="connsiteY6" fmla="*/ 6350 h 89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0" h="898525">
                    <a:moveTo>
                      <a:pt x="654050" y="6350"/>
                    </a:moveTo>
                    <a:lnTo>
                      <a:pt x="654050" y="6350"/>
                    </a:lnTo>
                    <a:lnTo>
                      <a:pt x="0" y="0"/>
                    </a:lnTo>
                    <a:cubicBezTo>
                      <a:pt x="1058" y="299508"/>
                      <a:pt x="2117" y="599017"/>
                      <a:pt x="3175" y="898525"/>
                    </a:cubicBezTo>
                    <a:lnTo>
                      <a:pt x="644525" y="898525"/>
                    </a:lnTo>
                    <a:lnTo>
                      <a:pt x="666750" y="898525"/>
                    </a:lnTo>
                    <a:cubicBezTo>
                      <a:pt x="665692" y="596900"/>
                      <a:pt x="664633" y="295275"/>
                      <a:pt x="654050" y="635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3130550" y="3248025"/>
                <a:ext cx="666750" cy="815975"/>
              </a:xfrm>
              <a:custGeom>
                <a:avLst/>
                <a:gdLst>
                  <a:gd name="connsiteX0" fmla="*/ 666750 w 666750"/>
                  <a:gd name="connsiteY0" fmla="*/ 3175 h 815975"/>
                  <a:gd name="connsiteX1" fmla="*/ 0 w 666750"/>
                  <a:gd name="connsiteY1" fmla="*/ 0 h 815975"/>
                  <a:gd name="connsiteX2" fmla="*/ 0 w 666750"/>
                  <a:gd name="connsiteY2" fmla="*/ 815975 h 815975"/>
                  <a:gd name="connsiteX3" fmla="*/ 666750 w 666750"/>
                  <a:gd name="connsiteY3" fmla="*/ 812800 h 815975"/>
                  <a:gd name="connsiteX4" fmla="*/ 666750 w 666750"/>
                  <a:gd name="connsiteY4" fmla="*/ 3175 h 8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0" h="815975">
                    <a:moveTo>
                      <a:pt x="666750" y="3175"/>
                    </a:moveTo>
                    <a:lnTo>
                      <a:pt x="0" y="0"/>
                    </a:lnTo>
                    <a:lnTo>
                      <a:pt x="0" y="815975"/>
                    </a:lnTo>
                    <a:lnTo>
                      <a:pt x="666750" y="812800"/>
                    </a:lnTo>
                    <a:lnTo>
                      <a:pt x="666750" y="317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835025" y="3251200"/>
                <a:ext cx="663575" cy="819150"/>
              </a:xfrm>
              <a:custGeom>
                <a:avLst/>
                <a:gdLst>
                  <a:gd name="connsiteX0" fmla="*/ 0 w 663575"/>
                  <a:gd name="connsiteY0" fmla="*/ 0 h 819150"/>
                  <a:gd name="connsiteX1" fmla="*/ 663575 w 663575"/>
                  <a:gd name="connsiteY1" fmla="*/ 0 h 819150"/>
                  <a:gd name="connsiteX2" fmla="*/ 663575 w 663575"/>
                  <a:gd name="connsiteY2" fmla="*/ 819150 h 819150"/>
                  <a:gd name="connsiteX3" fmla="*/ 3175 w 663575"/>
                  <a:gd name="connsiteY3" fmla="*/ 819150 h 819150"/>
                  <a:gd name="connsiteX4" fmla="*/ 0 w 663575"/>
                  <a:gd name="connsiteY4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575" h="819150">
                    <a:moveTo>
                      <a:pt x="0" y="0"/>
                    </a:moveTo>
                    <a:lnTo>
                      <a:pt x="663575" y="0"/>
                    </a:lnTo>
                    <a:lnTo>
                      <a:pt x="663575" y="819150"/>
                    </a:lnTo>
                    <a:lnTo>
                      <a:pt x="3175" y="819150"/>
                    </a:lnTo>
                    <a:cubicBezTo>
                      <a:pt x="4233" y="546100"/>
                      <a:pt x="5292" y="27305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3652838" y="2788444"/>
                <a:ext cx="147637" cy="435769"/>
              </a:xfrm>
              <a:custGeom>
                <a:avLst/>
                <a:gdLst>
                  <a:gd name="connsiteX0" fmla="*/ 0 w 147637"/>
                  <a:gd name="connsiteY0" fmla="*/ 2381 h 435769"/>
                  <a:gd name="connsiteX1" fmla="*/ 147637 w 147637"/>
                  <a:gd name="connsiteY1" fmla="*/ 0 h 435769"/>
                  <a:gd name="connsiteX2" fmla="*/ 147637 w 147637"/>
                  <a:gd name="connsiteY2" fmla="*/ 433387 h 435769"/>
                  <a:gd name="connsiteX3" fmla="*/ 0 w 147637"/>
                  <a:gd name="connsiteY3" fmla="*/ 435769 h 435769"/>
                  <a:gd name="connsiteX4" fmla="*/ 0 w 147637"/>
                  <a:gd name="connsiteY4" fmla="*/ 2381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637" h="435769">
                    <a:moveTo>
                      <a:pt x="0" y="2381"/>
                    </a:moveTo>
                    <a:lnTo>
                      <a:pt x="147637" y="0"/>
                    </a:lnTo>
                    <a:lnTo>
                      <a:pt x="147637" y="433387"/>
                    </a:lnTo>
                    <a:lnTo>
                      <a:pt x="0" y="435769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157538" y="3052763"/>
                <a:ext cx="151627" cy="173959"/>
              </a:xfrm>
              <a:custGeom>
                <a:avLst/>
                <a:gdLst>
                  <a:gd name="connsiteX0" fmla="*/ 0 w 151627"/>
                  <a:gd name="connsiteY0" fmla="*/ 4762 h 173959"/>
                  <a:gd name="connsiteX1" fmla="*/ 147637 w 151627"/>
                  <a:gd name="connsiteY1" fmla="*/ 0 h 173959"/>
                  <a:gd name="connsiteX2" fmla="*/ 150018 w 151627"/>
                  <a:gd name="connsiteY2" fmla="*/ 171450 h 173959"/>
                  <a:gd name="connsiteX3" fmla="*/ 142875 w 151627"/>
                  <a:gd name="connsiteY3" fmla="*/ 169068 h 173959"/>
                  <a:gd name="connsiteX4" fmla="*/ 4762 w 151627"/>
                  <a:gd name="connsiteY4" fmla="*/ 171450 h 173959"/>
                  <a:gd name="connsiteX5" fmla="*/ 0 w 151627"/>
                  <a:gd name="connsiteY5" fmla="*/ 4762 h 17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627" h="173959">
                    <a:moveTo>
                      <a:pt x="0" y="4762"/>
                    </a:moveTo>
                    <a:lnTo>
                      <a:pt x="147637" y="0"/>
                    </a:lnTo>
                    <a:cubicBezTo>
                      <a:pt x="148431" y="57150"/>
                      <a:pt x="151627" y="114317"/>
                      <a:pt x="150018" y="171450"/>
                    </a:cubicBezTo>
                    <a:cubicBezTo>
                      <a:pt x="149947" y="173959"/>
                      <a:pt x="142875" y="169068"/>
                      <a:pt x="142875" y="169068"/>
                    </a:cubicBezTo>
                    <a:lnTo>
                      <a:pt x="4762" y="171450"/>
                    </a:lnTo>
                    <a:lnTo>
                      <a:pt x="0" y="4762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835819" y="3052763"/>
                <a:ext cx="635794" cy="171450"/>
              </a:xfrm>
              <a:custGeom>
                <a:avLst/>
                <a:gdLst>
                  <a:gd name="connsiteX0" fmla="*/ 0 w 635794"/>
                  <a:gd name="connsiteY0" fmla="*/ 0 h 171450"/>
                  <a:gd name="connsiteX1" fmla="*/ 0 w 635794"/>
                  <a:gd name="connsiteY1" fmla="*/ 0 h 171450"/>
                  <a:gd name="connsiteX2" fmla="*/ 635794 w 635794"/>
                  <a:gd name="connsiteY2" fmla="*/ 2381 h 171450"/>
                  <a:gd name="connsiteX3" fmla="*/ 633412 w 635794"/>
                  <a:gd name="connsiteY3" fmla="*/ 171450 h 171450"/>
                  <a:gd name="connsiteX4" fmla="*/ 2381 w 635794"/>
                  <a:gd name="connsiteY4" fmla="*/ 169068 h 171450"/>
                  <a:gd name="connsiteX5" fmla="*/ 0 w 635794"/>
                  <a:gd name="connsiteY5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794" h="171450">
                    <a:moveTo>
                      <a:pt x="0" y="0"/>
                    </a:moveTo>
                    <a:lnTo>
                      <a:pt x="0" y="0"/>
                    </a:lnTo>
                    <a:lnTo>
                      <a:pt x="635794" y="2381"/>
                    </a:lnTo>
                    <a:lnTo>
                      <a:pt x="633412" y="171450"/>
                    </a:lnTo>
                    <a:lnTo>
                      <a:pt x="2381" y="169068"/>
                    </a:lnTo>
                    <a:cubicBezTo>
                      <a:pt x="1587" y="112712"/>
                      <a:pt x="794" y="5635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2" descr="D:\TERM 2\TP2_project\TP2_studio work\psd\plans\Andrewes\base case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4833254" cy="6835775"/>
              </a:xfrm>
              <a:prstGeom prst="rect">
                <a:avLst/>
              </a:prstGeom>
              <a:noFill/>
            </p:spPr>
          </p:pic>
        </p:grpSp>
        <p:sp>
          <p:nvSpPr>
            <p:cNvPr id="67" name="Rectangle 66"/>
            <p:cNvSpPr/>
            <p:nvPr/>
          </p:nvSpPr>
          <p:spPr>
            <a:xfrm>
              <a:off x="942355" y="5255814"/>
              <a:ext cx="1525068" cy="228679"/>
            </a:xfrm>
            <a:prstGeom prst="rect">
              <a:avLst/>
            </a:prstGeom>
            <a:noFill/>
            <a:ln w="444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8732" y="-68916"/>
            <a:ext cx="3786068" cy="5553411"/>
            <a:chOff x="328732" y="-68916"/>
            <a:chExt cx="3786068" cy="5553411"/>
          </a:xfrm>
        </p:grpSpPr>
        <p:grpSp>
          <p:nvGrpSpPr>
            <p:cNvPr id="23" name="Group 22"/>
            <p:cNvGrpSpPr/>
            <p:nvPr/>
          </p:nvGrpSpPr>
          <p:grpSpPr>
            <a:xfrm>
              <a:off x="328732" y="-68916"/>
              <a:ext cx="3786068" cy="2676950"/>
              <a:chOff x="186710" y="-221985"/>
              <a:chExt cx="4465157" cy="3157102"/>
            </a:xfrm>
          </p:grpSpPr>
          <p:pic>
            <p:nvPicPr>
              <p:cNvPr id="24" name="Picture 3" descr="E:\Saachi\AA\studio-term 2\studio\ppt\wilhouby base cas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10" y="-221985"/>
                <a:ext cx="4465157" cy="3157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24"/>
              <p:cNvSpPr/>
              <p:nvPr/>
            </p:nvSpPr>
            <p:spPr>
              <a:xfrm>
                <a:off x="500805" y="876514"/>
                <a:ext cx="1348955" cy="1137354"/>
              </a:xfrm>
              <a:custGeom>
                <a:avLst/>
                <a:gdLst>
                  <a:gd name="connsiteX0" fmla="*/ 0 w 2144111"/>
                  <a:gd name="connsiteY0" fmla="*/ 1807779 h 1807779"/>
                  <a:gd name="connsiteX1" fmla="*/ 1460938 w 2144111"/>
                  <a:gd name="connsiteY1" fmla="*/ 1807779 h 1807779"/>
                  <a:gd name="connsiteX2" fmla="*/ 1460938 w 2144111"/>
                  <a:gd name="connsiteY2" fmla="*/ 756745 h 1807779"/>
                  <a:gd name="connsiteX3" fmla="*/ 2144111 w 2144111"/>
                  <a:gd name="connsiteY3" fmla="*/ 756745 h 1807779"/>
                  <a:gd name="connsiteX4" fmla="*/ 2144111 w 2144111"/>
                  <a:gd name="connsiteY4" fmla="*/ 0 h 1807779"/>
                  <a:gd name="connsiteX5" fmla="*/ 10511 w 2144111"/>
                  <a:gd name="connsiteY5" fmla="*/ 0 h 1807779"/>
                  <a:gd name="connsiteX6" fmla="*/ 0 w 2144111"/>
                  <a:gd name="connsiteY6" fmla="*/ 1807779 h 180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4111" h="1807779">
                    <a:moveTo>
                      <a:pt x="0" y="1807779"/>
                    </a:moveTo>
                    <a:lnTo>
                      <a:pt x="1460938" y="1807779"/>
                    </a:lnTo>
                    <a:lnTo>
                      <a:pt x="1460938" y="756745"/>
                    </a:lnTo>
                    <a:lnTo>
                      <a:pt x="2144111" y="756745"/>
                    </a:lnTo>
                    <a:lnTo>
                      <a:pt x="2144111" y="0"/>
                    </a:lnTo>
                    <a:lnTo>
                      <a:pt x="10511" y="0"/>
                    </a:lnTo>
                    <a:cubicBezTo>
                      <a:pt x="7007" y="602593"/>
                      <a:pt x="3504" y="1205186"/>
                      <a:pt x="0" y="1807779"/>
                    </a:cubicBez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433171" y="1376649"/>
                <a:ext cx="575290" cy="6372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008460" y="1376649"/>
                <a:ext cx="452106" cy="637219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307938" y="871924"/>
                <a:ext cx="1069362" cy="852782"/>
              </a:xfrm>
              <a:custGeom>
                <a:avLst/>
                <a:gdLst>
                  <a:gd name="connsiteX0" fmla="*/ 0 w 1699708"/>
                  <a:gd name="connsiteY0" fmla="*/ 731520 h 1355464"/>
                  <a:gd name="connsiteX1" fmla="*/ 0 w 1699708"/>
                  <a:gd name="connsiteY1" fmla="*/ 0 h 1355464"/>
                  <a:gd name="connsiteX2" fmla="*/ 1699708 w 1699708"/>
                  <a:gd name="connsiteY2" fmla="*/ 0 h 1355464"/>
                  <a:gd name="connsiteX3" fmla="*/ 1699708 w 1699708"/>
                  <a:gd name="connsiteY3" fmla="*/ 1355464 h 1355464"/>
                  <a:gd name="connsiteX4" fmla="*/ 387276 w 1699708"/>
                  <a:gd name="connsiteY4" fmla="*/ 1355464 h 1355464"/>
                  <a:gd name="connsiteX5" fmla="*/ 387276 w 1699708"/>
                  <a:gd name="connsiteY5" fmla="*/ 742278 h 1355464"/>
                  <a:gd name="connsiteX6" fmla="*/ 0 w 1699708"/>
                  <a:gd name="connsiteY6" fmla="*/ 731520 h 135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9708" h="1355464">
                    <a:moveTo>
                      <a:pt x="0" y="731520"/>
                    </a:moveTo>
                    <a:lnTo>
                      <a:pt x="0" y="0"/>
                    </a:lnTo>
                    <a:lnTo>
                      <a:pt x="1699708" y="0"/>
                    </a:lnTo>
                    <a:lnTo>
                      <a:pt x="1699708" y="1355464"/>
                    </a:lnTo>
                    <a:lnTo>
                      <a:pt x="387276" y="1355464"/>
                    </a:lnTo>
                    <a:lnTo>
                      <a:pt x="387276" y="742278"/>
                    </a:lnTo>
                    <a:lnTo>
                      <a:pt x="0" y="731520"/>
                    </a:ln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30532" y="841982"/>
                <a:ext cx="170272" cy="1206416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388817" y="839097"/>
                <a:ext cx="170272" cy="903296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5400000">
                <a:off x="2343051" y="391682"/>
                <a:ext cx="480053" cy="1449717"/>
              </a:xfrm>
              <a:prstGeom prst="rect">
                <a:avLst/>
              </a:pr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487868" y="1355733"/>
                <a:ext cx="442278" cy="243200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68" name="Rectangle 67"/>
            <p:cNvSpPr/>
            <p:nvPr/>
          </p:nvSpPr>
          <p:spPr>
            <a:xfrm rot="5400000">
              <a:off x="1726542" y="4761508"/>
              <a:ext cx="1217295" cy="228679"/>
            </a:xfrm>
            <a:prstGeom prst="rect">
              <a:avLst/>
            </a:prstGeom>
            <a:noFill/>
            <a:ln w="444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2" name="Group 71"/>
          <p:cNvGrpSpPr/>
          <p:nvPr/>
        </p:nvGrpSpPr>
        <p:grpSpPr>
          <a:xfrm rot="20195629">
            <a:off x="157155" y="5487031"/>
            <a:ext cx="396533" cy="775433"/>
            <a:chOff x="8481689" y="5434003"/>
            <a:chExt cx="410791" cy="803309"/>
          </a:xfrm>
        </p:grpSpPr>
        <p:sp>
          <p:nvSpPr>
            <p:cNvPr id="73" name="Up Arrow 72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4" name="Rectangle 73"/>
            <p:cNvSpPr/>
            <p:nvPr/>
          </p:nvSpPr>
          <p:spPr>
            <a:xfrm rot="1404371">
              <a:off x="8481689" y="5434003"/>
              <a:ext cx="404054" cy="318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60379" y="578823"/>
            <a:ext cx="4757069" cy="4905672"/>
            <a:chOff x="-60379" y="578823"/>
            <a:chExt cx="4757069" cy="4905672"/>
          </a:xfrm>
        </p:grpSpPr>
        <p:sp>
          <p:nvSpPr>
            <p:cNvPr id="69" name="Rectangle 68"/>
            <p:cNvSpPr/>
            <p:nvPr/>
          </p:nvSpPr>
          <p:spPr>
            <a:xfrm rot="5400000">
              <a:off x="730219" y="4972899"/>
              <a:ext cx="794513" cy="228679"/>
            </a:xfrm>
            <a:prstGeom prst="rect">
              <a:avLst/>
            </a:prstGeom>
            <a:noFill/>
            <a:ln w="444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404300" y="578823"/>
              <a:ext cx="2292390" cy="2883907"/>
              <a:chOff x="228600" y="457200"/>
              <a:chExt cx="4724510" cy="5943600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114800" y="533400"/>
                <a:ext cx="304800" cy="5410200"/>
              </a:xfrm>
              <a:prstGeom prst="rect">
                <a:avLst/>
              </a:prstGeom>
              <a:solidFill>
                <a:srgbClr val="FFC00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619760" y="812800"/>
                <a:ext cx="1925320" cy="1005840"/>
              </a:xfrm>
              <a:custGeom>
                <a:avLst/>
                <a:gdLst>
                  <a:gd name="connsiteX0" fmla="*/ 0 w 1925320"/>
                  <a:gd name="connsiteY0" fmla="*/ 0 h 1005840"/>
                  <a:gd name="connsiteX1" fmla="*/ 1925320 w 1925320"/>
                  <a:gd name="connsiteY1" fmla="*/ 0 h 1005840"/>
                  <a:gd name="connsiteX2" fmla="*/ 1925320 w 1925320"/>
                  <a:gd name="connsiteY2" fmla="*/ 1005840 h 1005840"/>
                  <a:gd name="connsiteX3" fmla="*/ 1468120 w 1925320"/>
                  <a:gd name="connsiteY3" fmla="*/ 1005840 h 1005840"/>
                  <a:gd name="connsiteX4" fmla="*/ 1468120 w 1925320"/>
                  <a:gd name="connsiteY4" fmla="*/ 955040 h 1005840"/>
                  <a:gd name="connsiteX5" fmla="*/ 10160 w 1925320"/>
                  <a:gd name="connsiteY5" fmla="*/ 944880 h 1005840"/>
                  <a:gd name="connsiteX6" fmla="*/ 5080 w 1925320"/>
                  <a:gd name="connsiteY6" fmla="*/ 944880 h 1005840"/>
                  <a:gd name="connsiteX7" fmla="*/ 0 w 1925320"/>
                  <a:gd name="connsiteY7" fmla="*/ 0 h 100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5320" h="1005840">
                    <a:moveTo>
                      <a:pt x="0" y="0"/>
                    </a:moveTo>
                    <a:lnTo>
                      <a:pt x="1925320" y="0"/>
                    </a:lnTo>
                    <a:lnTo>
                      <a:pt x="1925320" y="1005840"/>
                    </a:lnTo>
                    <a:lnTo>
                      <a:pt x="1468120" y="1005840"/>
                    </a:lnTo>
                    <a:lnTo>
                      <a:pt x="1468120" y="955040"/>
                    </a:lnTo>
                    <a:lnTo>
                      <a:pt x="10160" y="944880"/>
                    </a:lnTo>
                    <a:lnTo>
                      <a:pt x="5080" y="944880"/>
                    </a:lnTo>
                    <a:cubicBezTo>
                      <a:pt x="3387" y="629920"/>
                      <a:pt x="1693" y="31496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1965960" y="3997960"/>
                <a:ext cx="2143760" cy="1828800"/>
              </a:xfrm>
              <a:custGeom>
                <a:avLst/>
                <a:gdLst>
                  <a:gd name="connsiteX0" fmla="*/ 45720 w 2143760"/>
                  <a:gd name="connsiteY0" fmla="*/ 0 h 1828800"/>
                  <a:gd name="connsiteX1" fmla="*/ 2138680 w 2143760"/>
                  <a:gd name="connsiteY1" fmla="*/ 15240 h 1828800"/>
                  <a:gd name="connsiteX2" fmla="*/ 2143760 w 2143760"/>
                  <a:gd name="connsiteY2" fmla="*/ 1823720 h 1828800"/>
                  <a:gd name="connsiteX3" fmla="*/ 299720 w 2143760"/>
                  <a:gd name="connsiteY3" fmla="*/ 1828800 h 1828800"/>
                  <a:gd name="connsiteX4" fmla="*/ 309880 w 2143760"/>
                  <a:gd name="connsiteY4" fmla="*/ 284480 h 1828800"/>
                  <a:gd name="connsiteX5" fmla="*/ 0 w 2143760"/>
                  <a:gd name="connsiteY5" fmla="*/ 284480 h 1828800"/>
                  <a:gd name="connsiteX6" fmla="*/ 0 w 2143760"/>
                  <a:gd name="connsiteY6" fmla="*/ 35560 h 1828800"/>
                  <a:gd name="connsiteX7" fmla="*/ 45720 w 2143760"/>
                  <a:gd name="connsiteY7" fmla="*/ 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3760" h="1828800">
                    <a:moveTo>
                      <a:pt x="45720" y="0"/>
                    </a:moveTo>
                    <a:lnTo>
                      <a:pt x="2138680" y="15240"/>
                    </a:lnTo>
                    <a:cubicBezTo>
                      <a:pt x="2140373" y="618067"/>
                      <a:pt x="2142067" y="1220893"/>
                      <a:pt x="2143760" y="1823720"/>
                    </a:cubicBezTo>
                    <a:lnTo>
                      <a:pt x="299720" y="1828800"/>
                    </a:lnTo>
                    <a:cubicBezTo>
                      <a:pt x="303107" y="1314027"/>
                      <a:pt x="306493" y="799253"/>
                      <a:pt x="309880" y="284480"/>
                    </a:cubicBezTo>
                    <a:lnTo>
                      <a:pt x="0" y="284480"/>
                    </a:lnTo>
                    <a:lnTo>
                      <a:pt x="0" y="35560"/>
                    </a:lnTo>
                    <a:lnTo>
                      <a:pt x="45720" y="0"/>
                    </a:lnTo>
                    <a:close/>
                  </a:path>
                </a:pathLst>
              </a:custGeom>
              <a:solidFill>
                <a:srgbClr val="92D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411480" y="3997960"/>
                <a:ext cx="1549400" cy="695960"/>
              </a:xfrm>
              <a:custGeom>
                <a:avLst/>
                <a:gdLst>
                  <a:gd name="connsiteX0" fmla="*/ 0 w 1549400"/>
                  <a:gd name="connsiteY0" fmla="*/ 5080 h 695960"/>
                  <a:gd name="connsiteX1" fmla="*/ 1549400 w 1549400"/>
                  <a:gd name="connsiteY1" fmla="*/ 0 h 695960"/>
                  <a:gd name="connsiteX2" fmla="*/ 1549400 w 1549400"/>
                  <a:gd name="connsiteY2" fmla="*/ 690880 h 695960"/>
                  <a:gd name="connsiteX3" fmla="*/ 5080 w 1549400"/>
                  <a:gd name="connsiteY3" fmla="*/ 695960 h 695960"/>
                  <a:gd name="connsiteX4" fmla="*/ 0 w 1549400"/>
                  <a:gd name="connsiteY4" fmla="*/ 5080 h 69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9400" h="695960">
                    <a:moveTo>
                      <a:pt x="0" y="5080"/>
                    </a:moveTo>
                    <a:lnTo>
                      <a:pt x="1549400" y="0"/>
                    </a:lnTo>
                    <a:lnTo>
                      <a:pt x="1549400" y="690880"/>
                    </a:lnTo>
                    <a:lnTo>
                      <a:pt x="5080" y="695960"/>
                    </a:lnTo>
                    <a:cubicBezTo>
                      <a:pt x="6773" y="465667"/>
                      <a:pt x="8467" y="235373"/>
                      <a:pt x="0" y="508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406400" y="4744720"/>
                <a:ext cx="1092200" cy="955040"/>
              </a:xfrm>
              <a:custGeom>
                <a:avLst/>
                <a:gdLst>
                  <a:gd name="connsiteX0" fmla="*/ 0 w 1092200"/>
                  <a:gd name="connsiteY0" fmla="*/ 0 h 955040"/>
                  <a:gd name="connsiteX1" fmla="*/ 1092200 w 1092200"/>
                  <a:gd name="connsiteY1" fmla="*/ 0 h 955040"/>
                  <a:gd name="connsiteX2" fmla="*/ 1082040 w 1092200"/>
                  <a:gd name="connsiteY2" fmla="*/ 949960 h 955040"/>
                  <a:gd name="connsiteX3" fmla="*/ 797560 w 1092200"/>
                  <a:gd name="connsiteY3" fmla="*/ 955040 h 955040"/>
                  <a:gd name="connsiteX4" fmla="*/ 802640 w 1092200"/>
                  <a:gd name="connsiteY4" fmla="*/ 838200 h 955040"/>
                  <a:gd name="connsiteX5" fmla="*/ 5080 w 1092200"/>
                  <a:gd name="connsiteY5" fmla="*/ 838200 h 955040"/>
                  <a:gd name="connsiteX6" fmla="*/ 0 w 1092200"/>
                  <a:gd name="connsiteY6" fmla="*/ 0 h 955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0" h="955040">
                    <a:moveTo>
                      <a:pt x="0" y="0"/>
                    </a:moveTo>
                    <a:lnTo>
                      <a:pt x="1092200" y="0"/>
                    </a:lnTo>
                    <a:lnTo>
                      <a:pt x="1082040" y="949960"/>
                    </a:lnTo>
                    <a:lnTo>
                      <a:pt x="797560" y="955040"/>
                    </a:lnTo>
                    <a:lnTo>
                      <a:pt x="802640" y="838200"/>
                    </a:lnTo>
                    <a:lnTo>
                      <a:pt x="5080" y="838200"/>
                    </a:lnTo>
                    <a:cubicBezTo>
                      <a:pt x="3387" y="558800"/>
                      <a:pt x="1693" y="279400"/>
                      <a:pt x="0" y="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1493753" y="4694153"/>
                <a:ext cx="471160" cy="921380"/>
              </a:xfrm>
              <a:custGeom>
                <a:avLst/>
                <a:gdLst>
                  <a:gd name="connsiteX0" fmla="*/ 0 w 471160"/>
                  <a:gd name="connsiteY0" fmla="*/ 80271 h 921380"/>
                  <a:gd name="connsiteX1" fmla="*/ 3490 w 471160"/>
                  <a:gd name="connsiteY1" fmla="*/ 317597 h 921380"/>
                  <a:gd name="connsiteX2" fmla="*/ 55841 w 471160"/>
                  <a:gd name="connsiteY2" fmla="*/ 314107 h 921380"/>
                  <a:gd name="connsiteX3" fmla="*/ 59331 w 471160"/>
                  <a:gd name="connsiteY3" fmla="*/ 921380 h 921380"/>
                  <a:gd name="connsiteX4" fmla="*/ 467670 w 471160"/>
                  <a:gd name="connsiteY4" fmla="*/ 921380 h 921380"/>
                  <a:gd name="connsiteX5" fmla="*/ 471160 w 471160"/>
                  <a:gd name="connsiteY5" fmla="*/ 48861 h 921380"/>
                  <a:gd name="connsiteX6" fmla="*/ 446729 w 471160"/>
                  <a:gd name="connsiteY6" fmla="*/ 55841 h 921380"/>
                  <a:gd name="connsiteX7" fmla="*/ 453710 w 471160"/>
                  <a:gd name="connsiteY7" fmla="*/ 0 h 921380"/>
                  <a:gd name="connsiteX8" fmla="*/ 216384 w 471160"/>
                  <a:gd name="connsiteY8" fmla="*/ 3490 h 921380"/>
                  <a:gd name="connsiteX9" fmla="*/ 209404 w 471160"/>
                  <a:gd name="connsiteY9" fmla="*/ 52351 h 921380"/>
                  <a:gd name="connsiteX10" fmla="*/ 52351 w 471160"/>
                  <a:gd name="connsiteY10" fmla="*/ 45371 h 921380"/>
                  <a:gd name="connsiteX11" fmla="*/ 59331 w 471160"/>
                  <a:gd name="connsiteY11" fmla="*/ 90742 h 921380"/>
                  <a:gd name="connsiteX12" fmla="*/ 0 w 471160"/>
                  <a:gd name="connsiteY12" fmla="*/ 80271 h 92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1160" h="921380">
                    <a:moveTo>
                      <a:pt x="0" y="80271"/>
                    </a:moveTo>
                    <a:cubicBezTo>
                      <a:pt x="1163" y="159380"/>
                      <a:pt x="2327" y="238488"/>
                      <a:pt x="3490" y="317597"/>
                    </a:cubicBezTo>
                    <a:lnTo>
                      <a:pt x="55841" y="314107"/>
                    </a:lnTo>
                    <a:cubicBezTo>
                      <a:pt x="57004" y="516531"/>
                      <a:pt x="58168" y="718956"/>
                      <a:pt x="59331" y="921380"/>
                    </a:cubicBezTo>
                    <a:lnTo>
                      <a:pt x="467670" y="921380"/>
                    </a:lnTo>
                    <a:cubicBezTo>
                      <a:pt x="468833" y="630540"/>
                      <a:pt x="469997" y="339701"/>
                      <a:pt x="471160" y="48861"/>
                    </a:cubicBezTo>
                    <a:lnTo>
                      <a:pt x="446729" y="55841"/>
                    </a:lnTo>
                    <a:lnTo>
                      <a:pt x="453710" y="0"/>
                    </a:lnTo>
                    <a:lnTo>
                      <a:pt x="216384" y="3490"/>
                    </a:lnTo>
                    <a:lnTo>
                      <a:pt x="209404" y="52351"/>
                    </a:lnTo>
                    <a:lnTo>
                      <a:pt x="52351" y="45371"/>
                    </a:lnTo>
                    <a:lnTo>
                      <a:pt x="59331" y="90742"/>
                    </a:lnTo>
                    <a:lnTo>
                      <a:pt x="0" y="80271"/>
                    </a:ln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411480" y="609600"/>
                <a:ext cx="3703320" cy="3352800"/>
              </a:xfrm>
              <a:custGeom>
                <a:avLst/>
                <a:gdLst>
                  <a:gd name="connsiteX0" fmla="*/ 2382520 w 3703320"/>
                  <a:gd name="connsiteY0" fmla="*/ 0 h 3352800"/>
                  <a:gd name="connsiteX1" fmla="*/ 3703320 w 3703320"/>
                  <a:gd name="connsiteY1" fmla="*/ 0 h 3352800"/>
                  <a:gd name="connsiteX2" fmla="*/ 3703320 w 3703320"/>
                  <a:gd name="connsiteY2" fmla="*/ 3347720 h 3352800"/>
                  <a:gd name="connsiteX3" fmla="*/ 0 w 3703320"/>
                  <a:gd name="connsiteY3" fmla="*/ 3352800 h 3352800"/>
                  <a:gd name="connsiteX4" fmla="*/ 10160 w 3703320"/>
                  <a:gd name="connsiteY4" fmla="*/ 1198880 h 3352800"/>
                  <a:gd name="connsiteX5" fmla="*/ 2392680 w 3703320"/>
                  <a:gd name="connsiteY5" fmla="*/ 1203960 h 3352800"/>
                  <a:gd name="connsiteX6" fmla="*/ 2382520 w 3703320"/>
                  <a:gd name="connsiteY6" fmla="*/ 0 h 3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3320" h="3352800">
                    <a:moveTo>
                      <a:pt x="2382520" y="0"/>
                    </a:moveTo>
                    <a:lnTo>
                      <a:pt x="3703320" y="0"/>
                    </a:lnTo>
                    <a:lnTo>
                      <a:pt x="3703320" y="3347720"/>
                    </a:lnTo>
                    <a:lnTo>
                      <a:pt x="0" y="3352800"/>
                    </a:lnTo>
                    <a:cubicBezTo>
                      <a:pt x="3387" y="2634827"/>
                      <a:pt x="6773" y="1916853"/>
                      <a:pt x="10160" y="1198880"/>
                    </a:cubicBezTo>
                    <a:lnTo>
                      <a:pt x="2392680" y="1203960"/>
                    </a:lnTo>
                    <a:cubicBezTo>
                      <a:pt x="2394373" y="804333"/>
                      <a:pt x="2396067" y="404707"/>
                      <a:pt x="2382520" y="0"/>
                    </a:cubicBez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1" name="Picture 3" descr="C:\Users\studioxps\Desktop\Gilbert\Base Case 1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87" t="1266"/>
              <a:stretch>
                <a:fillRect/>
              </a:stretch>
            </p:blipFill>
            <p:spPr bwMode="auto">
              <a:xfrm>
                <a:off x="228600" y="457200"/>
                <a:ext cx="4724510" cy="5943600"/>
              </a:xfrm>
              <a:prstGeom prst="rect">
                <a:avLst/>
              </a:prstGeom>
              <a:noFill/>
            </p:spPr>
          </p:pic>
        </p:grpSp>
        <p:grpSp>
          <p:nvGrpSpPr>
            <p:cNvPr id="102" name="Group 101"/>
            <p:cNvGrpSpPr/>
            <p:nvPr/>
          </p:nvGrpSpPr>
          <p:grpSpPr>
            <a:xfrm flipH="1">
              <a:off x="-60379" y="595790"/>
              <a:ext cx="2292390" cy="2883907"/>
              <a:chOff x="228600" y="457200"/>
              <a:chExt cx="4724510" cy="59436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4114800" y="533400"/>
                <a:ext cx="304800" cy="5410200"/>
              </a:xfrm>
              <a:prstGeom prst="rect">
                <a:avLst/>
              </a:prstGeom>
              <a:solidFill>
                <a:srgbClr val="FFC00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619760" y="812800"/>
                <a:ext cx="1925320" cy="1005840"/>
              </a:xfrm>
              <a:custGeom>
                <a:avLst/>
                <a:gdLst>
                  <a:gd name="connsiteX0" fmla="*/ 0 w 1925320"/>
                  <a:gd name="connsiteY0" fmla="*/ 0 h 1005840"/>
                  <a:gd name="connsiteX1" fmla="*/ 1925320 w 1925320"/>
                  <a:gd name="connsiteY1" fmla="*/ 0 h 1005840"/>
                  <a:gd name="connsiteX2" fmla="*/ 1925320 w 1925320"/>
                  <a:gd name="connsiteY2" fmla="*/ 1005840 h 1005840"/>
                  <a:gd name="connsiteX3" fmla="*/ 1468120 w 1925320"/>
                  <a:gd name="connsiteY3" fmla="*/ 1005840 h 1005840"/>
                  <a:gd name="connsiteX4" fmla="*/ 1468120 w 1925320"/>
                  <a:gd name="connsiteY4" fmla="*/ 955040 h 1005840"/>
                  <a:gd name="connsiteX5" fmla="*/ 10160 w 1925320"/>
                  <a:gd name="connsiteY5" fmla="*/ 944880 h 1005840"/>
                  <a:gd name="connsiteX6" fmla="*/ 5080 w 1925320"/>
                  <a:gd name="connsiteY6" fmla="*/ 944880 h 1005840"/>
                  <a:gd name="connsiteX7" fmla="*/ 0 w 1925320"/>
                  <a:gd name="connsiteY7" fmla="*/ 0 h 100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5320" h="1005840">
                    <a:moveTo>
                      <a:pt x="0" y="0"/>
                    </a:moveTo>
                    <a:lnTo>
                      <a:pt x="1925320" y="0"/>
                    </a:lnTo>
                    <a:lnTo>
                      <a:pt x="1925320" y="1005840"/>
                    </a:lnTo>
                    <a:lnTo>
                      <a:pt x="1468120" y="1005840"/>
                    </a:lnTo>
                    <a:lnTo>
                      <a:pt x="1468120" y="955040"/>
                    </a:lnTo>
                    <a:lnTo>
                      <a:pt x="10160" y="944880"/>
                    </a:lnTo>
                    <a:lnTo>
                      <a:pt x="5080" y="944880"/>
                    </a:lnTo>
                    <a:cubicBezTo>
                      <a:pt x="3387" y="629920"/>
                      <a:pt x="1693" y="31496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1965960" y="3997960"/>
                <a:ext cx="2143760" cy="1828800"/>
              </a:xfrm>
              <a:custGeom>
                <a:avLst/>
                <a:gdLst>
                  <a:gd name="connsiteX0" fmla="*/ 45720 w 2143760"/>
                  <a:gd name="connsiteY0" fmla="*/ 0 h 1828800"/>
                  <a:gd name="connsiteX1" fmla="*/ 2138680 w 2143760"/>
                  <a:gd name="connsiteY1" fmla="*/ 15240 h 1828800"/>
                  <a:gd name="connsiteX2" fmla="*/ 2143760 w 2143760"/>
                  <a:gd name="connsiteY2" fmla="*/ 1823720 h 1828800"/>
                  <a:gd name="connsiteX3" fmla="*/ 299720 w 2143760"/>
                  <a:gd name="connsiteY3" fmla="*/ 1828800 h 1828800"/>
                  <a:gd name="connsiteX4" fmla="*/ 309880 w 2143760"/>
                  <a:gd name="connsiteY4" fmla="*/ 284480 h 1828800"/>
                  <a:gd name="connsiteX5" fmla="*/ 0 w 2143760"/>
                  <a:gd name="connsiteY5" fmla="*/ 284480 h 1828800"/>
                  <a:gd name="connsiteX6" fmla="*/ 0 w 2143760"/>
                  <a:gd name="connsiteY6" fmla="*/ 35560 h 1828800"/>
                  <a:gd name="connsiteX7" fmla="*/ 45720 w 2143760"/>
                  <a:gd name="connsiteY7" fmla="*/ 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3760" h="1828800">
                    <a:moveTo>
                      <a:pt x="45720" y="0"/>
                    </a:moveTo>
                    <a:lnTo>
                      <a:pt x="2138680" y="15240"/>
                    </a:lnTo>
                    <a:cubicBezTo>
                      <a:pt x="2140373" y="618067"/>
                      <a:pt x="2142067" y="1220893"/>
                      <a:pt x="2143760" y="1823720"/>
                    </a:cubicBezTo>
                    <a:lnTo>
                      <a:pt x="299720" y="1828800"/>
                    </a:lnTo>
                    <a:cubicBezTo>
                      <a:pt x="303107" y="1314027"/>
                      <a:pt x="306493" y="799253"/>
                      <a:pt x="309880" y="284480"/>
                    </a:cubicBezTo>
                    <a:lnTo>
                      <a:pt x="0" y="284480"/>
                    </a:lnTo>
                    <a:lnTo>
                      <a:pt x="0" y="35560"/>
                    </a:lnTo>
                    <a:lnTo>
                      <a:pt x="45720" y="0"/>
                    </a:lnTo>
                    <a:close/>
                  </a:path>
                </a:pathLst>
              </a:custGeom>
              <a:solidFill>
                <a:srgbClr val="92D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411480" y="3997960"/>
                <a:ext cx="1549400" cy="695960"/>
              </a:xfrm>
              <a:custGeom>
                <a:avLst/>
                <a:gdLst>
                  <a:gd name="connsiteX0" fmla="*/ 0 w 1549400"/>
                  <a:gd name="connsiteY0" fmla="*/ 5080 h 695960"/>
                  <a:gd name="connsiteX1" fmla="*/ 1549400 w 1549400"/>
                  <a:gd name="connsiteY1" fmla="*/ 0 h 695960"/>
                  <a:gd name="connsiteX2" fmla="*/ 1549400 w 1549400"/>
                  <a:gd name="connsiteY2" fmla="*/ 690880 h 695960"/>
                  <a:gd name="connsiteX3" fmla="*/ 5080 w 1549400"/>
                  <a:gd name="connsiteY3" fmla="*/ 695960 h 695960"/>
                  <a:gd name="connsiteX4" fmla="*/ 0 w 1549400"/>
                  <a:gd name="connsiteY4" fmla="*/ 5080 h 69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9400" h="695960">
                    <a:moveTo>
                      <a:pt x="0" y="5080"/>
                    </a:moveTo>
                    <a:lnTo>
                      <a:pt x="1549400" y="0"/>
                    </a:lnTo>
                    <a:lnTo>
                      <a:pt x="1549400" y="690880"/>
                    </a:lnTo>
                    <a:lnTo>
                      <a:pt x="5080" y="695960"/>
                    </a:lnTo>
                    <a:cubicBezTo>
                      <a:pt x="6773" y="465667"/>
                      <a:pt x="8467" y="235373"/>
                      <a:pt x="0" y="508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406400" y="4744720"/>
                <a:ext cx="1092200" cy="955040"/>
              </a:xfrm>
              <a:custGeom>
                <a:avLst/>
                <a:gdLst>
                  <a:gd name="connsiteX0" fmla="*/ 0 w 1092200"/>
                  <a:gd name="connsiteY0" fmla="*/ 0 h 955040"/>
                  <a:gd name="connsiteX1" fmla="*/ 1092200 w 1092200"/>
                  <a:gd name="connsiteY1" fmla="*/ 0 h 955040"/>
                  <a:gd name="connsiteX2" fmla="*/ 1082040 w 1092200"/>
                  <a:gd name="connsiteY2" fmla="*/ 949960 h 955040"/>
                  <a:gd name="connsiteX3" fmla="*/ 797560 w 1092200"/>
                  <a:gd name="connsiteY3" fmla="*/ 955040 h 955040"/>
                  <a:gd name="connsiteX4" fmla="*/ 802640 w 1092200"/>
                  <a:gd name="connsiteY4" fmla="*/ 838200 h 955040"/>
                  <a:gd name="connsiteX5" fmla="*/ 5080 w 1092200"/>
                  <a:gd name="connsiteY5" fmla="*/ 838200 h 955040"/>
                  <a:gd name="connsiteX6" fmla="*/ 0 w 1092200"/>
                  <a:gd name="connsiteY6" fmla="*/ 0 h 955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0" h="955040">
                    <a:moveTo>
                      <a:pt x="0" y="0"/>
                    </a:moveTo>
                    <a:lnTo>
                      <a:pt x="1092200" y="0"/>
                    </a:lnTo>
                    <a:lnTo>
                      <a:pt x="1082040" y="949960"/>
                    </a:lnTo>
                    <a:lnTo>
                      <a:pt x="797560" y="955040"/>
                    </a:lnTo>
                    <a:lnTo>
                      <a:pt x="802640" y="838200"/>
                    </a:lnTo>
                    <a:lnTo>
                      <a:pt x="5080" y="838200"/>
                    </a:lnTo>
                    <a:cubicBezTo>
                      <a:pt x="3387" y="558800"/>
                      <a:pt x="1693" y="279400"/>
                      <a:pt x="0" y="0"/>
                    </a:cubicBez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1493753" y="4694153"/>
                <a:ext cx="471160" cy="921380"/>
              </a:xfrm>
              <a:custGeom>
                <a:avLst/>
                <a:gdLst>
                  <a:gd name="connsiteX0" fmla="*/ 0 w 471160"/>
                  <a:gd name="connsiteY0" fmla="*/ 80271 h 921380"/>
                  <a:gd name="connsiteX1" fmla="*/ 3490 w 471160"/>
                  <a:gd name="connsiteY1" fmla="*/ 317597 h 921380"/>
                  <a:gd name="connsiteX2" fmla="*/ 55841 w 471160"/>
                  <a:gd name="connsiteY2" fmla="*/ 314107 h 921380"/>
                  <a:gd name="connsiteX3" fmla="*/ 59331 w 471160"/>
                  <a:gd name="connsiteY3" fmla="*/ 921380 h 921380"/>
                  <a:gd name="connsiteX4" fmla="*/ 467670 w 471160"/>
                  <a:gd name="connsiteY4" fmla="*/ 921380 h 921380"/>
                  <a:gd name="connsiteX5" fmla="*/ 471160 w 471160"/>
                  <a:gd name="connsiteY5" fmla="*/ 48861 h 921380"/>
                  <a:gd name="connsiteX6" fmla="*/ 446729 w 471160"/>
                  <a:gd name="connsiteY6" fmla="*/ 55841 h 921380"/>
                  <a:gd name="connsiteX7" fmla="*/ 453710 w 471160"/>
                  <a:gd name="connsiteY7" fmla="*/ 0 h 921380"/>
                  <a:gd name="connsiteX8" fmla="*/ 216384 w 471160"/>
                  <a:gd name="connsiteY8" fmla="*/ 3490 h 921380"/>
                  <a:gd name="connsiteX9" fmla="*/ 209404 w 471160"/>
                  <a:gd name="connsiteY9" fmla="*/ 52351 h 921380"/>
                  <a:gd name="connsiteX10" fmla="*/ 52351 w 471160"/>
                  <a:gd name="connsiteY10" fmla="*/ 45371 h 921380"/>
                  <a:gd name="connsiteX11" fmla="*/ 59331 w 471160"/>
                  <a:gd name="connsiteY11" fmla="*/ 90742 h 921380"/>
                  <a:gd name="connsiteX12" fmla="*/ 0 w 471160"/>
                  <a:gd name="connsiteY12" fmla="*/ 80271 h 92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1160" h="921380">
                    <a:moveTo>
                      <a:pt x="0" y="80271"/>
                    </a:moveTo>
                    <a:cubicBezTo>
                      <a:pt x="1163" y="159380"/>
                      <a:pt x="2327" y="238488"/>
                      <a:pt x="3490" y="317597"/>
                    </a:cubicBezTo>
                    <a:lnTo>
                      <a:pt x="55841" y="314107"/>
                    </a:lnTo>
                    <a:cubicBezTo>
                      <a:pt x="57004" y="516531"/>
                      <a:pt x="58168" y="718956"/>
                      <a:pt x="59331" y="921380"/>
                    </a:cubicBezTo>
                    <a:lnTo>
                      <a:pt x="467670" y="921380"/>
                    </a:lnTo>
                    <a:cubicBezTo>
                      <a:pt x="468833" y="630540"/>
                      <a:pt x="469997" y="339701"/>
                      <a:pt x="471160" y="48861"/>
                    </a:cubicBezTo>
                    <a:lnTo>
                      <a:pt x="446729" y="55841"/>
                    </a:lnTo>
                    <a:lnTo>
                      <a:pt x="453710" y="0"/>
                    </a:lnTo>
                    <a:lnTo>
                      <a:pt x="216384" y="3490"/>
                    </a:lnTo>
                    <a:lnTo>
                      <a:pt x="209404" y="52351"/>
                    </a:lnTo>
                    <a:lnTo>
                      <a:pt x="52351" y="45371"/>
                    </a:lnTo>
                    <a:lnTo>
                      <a:pt x="59331" y="90742"/>
                    </a:lnTo>
                    <a:lnTo>
                      <a:pt x="0" y="80271"/>
                    </a:lnTo>
                    <a:close/>
                  </a:path>
                </a:pathLst>
              </a:cu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411480" y="609600"/>
                <a:ext cx="3703320" cy="3352800"/>
              </a:xfrm>
              <a:custGeom>
                <a:avLst/>
                <a:gdLst>
                  <a:gd name="connsiteX0" fmla="*/ 2382520 w 3703320"/>
                  <a:gd name="connsiteY0" fmla="*/ 0 h 3352800"/>
                  <a:gd name="connsiteX1" fmla="*/ 3703320 w 3703320"/>
                  <a:gd name="connsiteY1" fmla="*/ 0 h 3352800"/>
                  <a:gd name="connsiteX2" fmla="*/ 3703320 w 3703320"/>
                  <a:gd name="connsiteY2" fmla="*/ 3347720 h 3352800"/>
                  <a:gd name="connsiteX3" fmla="*/ 0 w 3703320"/>
                  <a:gd name="connsiteY3" fmla="*/ 3352800 h 3352800"/>
                  <a:gd name="connsiteX4" fmla="*/ 10160 w 3703320"/>
                  <a:gd name="connsiteY4" fmla="*/ 1198880 h 3352800"/>
                  <a:gd name="connsiteX5" fmla="*/ 2392680 w 3703320"/>
                  <a:gd name="connsiteY5" fmla="*/ 1203960 h 3352800"/>
                  <a:gd name="connsiteX6" fmla="*/ 2382520 w 3703320"/>
                  <a:gd name="connsiteY6" fmla="*/ 0 h 3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3320" h="3352800">
                    <a:moveTo>
                      <a:pt x="2382520" y="0"/>
                    </a:moveTo>
                    <a:lnTo>
                      <a:pt x="3703320" y="0"/>
                    </a:lnTo>
                    <a:lnTo>
                      <a:pt x="3703320" y="3347720"/>
                    </a:lnTo>
                    <a:lnTo>
                      <a:pt x="0" y="3352800"/>
                    </a:lnTo>
                    <a:cubicBezTo>
                      <a:pt x="3387" y="2634827"/>
                      <a:pt x="6773" y="1916853"/>
                      <a:pt x="10160" y="1198880"/>
                    </a:cubicBezTo>
                    <a:lnTo>
                      <a:pt x="2392680" y="1203960"/>
                    </a:lnTo>
                    <a:cubicBezTo>
                      <a:pt x="2394373" y="804333"/>
                      <a:pt x="2396067" y="404707"/>
                      <a:pt x="2382520" y="0"/>
                    </a:cubicBez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0" name="Picture 3" descr="C:\Users\studioxps\Desktop\Gilbert\Base Case 1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87" t="1266"/>
              <a:stretch>
                <a:fillRect/>
              </a:stretch>
            </p:blipFill>
            <p:spPr bwMode="auto">
              <a:xfrm>
                <a:off x="228600" y="457200"/>
                <a:ext cx="4724510" cy="59436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2" name="TextBox 91"/>
          <p:cNvSpPr txBox="1"/>
          <p:nvPr/>
        </p:nvSpPr>
        <p:spPr>
          <a:xfrm>
            <a:off x="304800" y="33044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SPEED HOUSE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792485" y="33044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ANDREWES HOUSE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04800" y="2019844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WILLOUGHBY HOUSE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01336" y="33070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GILBERT HOUSE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92" grpId="0"/>
      <p:bldP spid="92" grpId="1"/>
      <p:bldP spid="111" grpId="0"/>
      <p:bldP spid="111" grpId="1"/>
      <p:bldP spid="112" grpId="0"/>
      <p:bldP spid="112" grpId="1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7984" y="272724"/>
            <a:ext cx="4523122" cy="3948364"/>
            <a:chOff x="4427984" y="272724"/>
            <a:chExt cx="4523122" cy="3948364"/>
          </a:xfrm>
        </p:grpSpPr>
        <p:pic>
          <p:nvPicPr>
            <p:cNvPr id="19" name="Picture 18" descr="C:\Users\user\Dropbox\MISSL\TP2\EcotectDesignCharette\winairpla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1" t="8309" r="22429" b="7919"/>
            <a:stretch/>
          </p:blipFill>
          <p:spPr bwMode="auto">
            <a:xfrm>
              <a:off x="4427984" y="272724"/>
              <a:ext cx="4523122" cy="394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tângulo 1"/>
            <p:cNvSpPr/>
            <p:nvPr/>
          </p:nvSpPr>
          <p:spPr>
            <a:xfrm>
              <a:off x="7980217" y="937874"/>
              <a:ext cx="288032" cy="788605"/>
            </a:xfrm>
            <a:prstGeom prst="rect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2" name="Rectangle 11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09320"/>
            <a:ext cx="47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SIMULATIONS FOR EXISTING CONDITIONS OF THE SITE</a:t>
            </a:r>
          </a:p>
        </p:txBody>
      </p:sp>
      <p:pic>
        <p:nvPicPr>
          <p:cNvPr id="21" name="Picture 2" descr="C:\Users\Julia\Dropbox\SMSL\TP2\EcotectDesignCharette\winairsi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6" t="8154" r="11527" b="73712"/>
          <a:stretch/>
        </p:blipFill>
        <p:spPr bwMode="auto">
          <a:xfrm>
            <a:off x="8531405" y="1965115"/>
            <a:ext cx="433083" cy="22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11"/>
          <p:cNvSpPr txBox="1"/>
          <p:nvPr/>
        </p:nvSpPr>
        <p:spPr>
          <a:xfrm>
            <a:off x="0" y="987693"/>
            <a:ext cx="4211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High towers cause wind turbulence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Complex acts as a barrier reducing</a:t>
            </a:r>
          </a:p>
          <a:p>
            <a:r>
              <a:rPr lang="en-US" sz="1400" dirty="0">
                <a:latin typeface="Arial"/>
                <a:cs typeface="Arial"/>
              </a:rPr>
              <a:t>      wind speed on ground level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Reduce  cross ventilation of ground level flats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pt-BR" sz="14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248" y="4259231"/>
            <a:ext cx="5520872" cy="1978081"/>
            <a:chOff x="131248" y="4119926"/>
            <a:chExt cx="5520872" cy="1978081"/>
          </a:xfrm>
        </p:grpSpPr>
        <p:pic>
          <p:nvPicPr>
            <p:cNvPr id="20" name="Picture 2" descr="C:\Users\Julia\Dropbox\SMSL\TP2\EcotectDesignCharette\winairsid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" t="31253" r="11852" b="21333"/>
            <a:stretch/>
          </p:blipFill>
          <p:spPr bwMode="auto">
            <a:xfrm>
              <a:off x="131248" y="4119926"/>
              <a:ext cx="5520872" cy="1978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tângulo 12"/>
            <p:cNvSpPr/>
            <p:nvPr/>
          </p:nvSpPr>
          <p:spPr>
            <a:xfrm>
              <a:off x="1204103" y="5557860"/>
              <a:ext cx="248912" cy="355481"/>
            </a:xfrm>
            <a:prstGeom prst="rect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CaixaDeTexto 12"/>
          <p:cNvSpPr txBox="1"/>
          <p:nvPr/>
        </p:nvSpPr>
        <p:spPr>
          <a:xfrm>
            <a:off x="6588224" y="420134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Wind simulation- ground level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5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2" name="Rectangle 11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09320"/>
            <a:ext cx="47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SIMULATIONS FOR EXISTING CONDITIONS OF THE SITE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44073" y="736780"/>
            <a:ext cx="6092424" cy="4996476"/>
            <a:chOff x="3470887" y="736780"/>
            <a:chExt cx="5565609" cy="4564428"/>
          </a:xfrm>
        </p:grpSpPr>
        <p:grpSp>
          <p:nvGrpSpPr>
            <p:cNvPr id="19" name="Grupo 14"/>
            <p:cNvGrpSpPr/>
            <p:nvPr/>
          </p:nvGrpSpPr>
          <p:grpSpPr>
            <a:xfrm>
              <a:off x="3470887" y="736780"/>
              <a:ext cx="5565609" cy="4564428"/>
              <a:chOff x="1691680" y="893212"/>
              <a:chExt cx="5565609" cy="4564428"/>
            </a:xfrm>
          </p:grpSpPr>
          <p:pic>
            <p:nvPicPr>
              <p:cNvPr id="20" name="Picture 2" descr="C:\Users\user\Dropbox\MISSL\TP2\EcotectDesignCharette\radiation3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32" t="14355" r="26552" b="16064"/>
              <a:stretch/>
            </p:blipFill>
            <p:spPr bwMode="auto">
              <a:xfrm>
                <a:off x="1691680" y="893212"/>
                <a:ext cx="5060784" cy="4564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Julia\Dropbox\SMSL\TP2\EcotectDesignCharette\radiation3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73" t="8152" r="11467" b="72787"/>
              <a:stretch/>
            </p:blipFill>
            <p:spPr bwMode="auto">
              <a:xfrm>
                <a:off x="6752464" y="893212"/>
                <a:ext cx="504825" cy="2178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upo 13"/>
            <p:cNvGrpSpPr/>
            <p:nvPr/>
          </p:nvGrpSpPr>
          <p:grpSpPr>
            <a:xfrm>
              <a:off x="3769932" y="1760400"/>
              <a:ext cx="4381475" cy="1874118"/>
              <a:chOff x="1990725" y="1916832"/>
              <a:chExt cx="4381475" cy="1874118"/>
            </a:xfrm>
          </p:grpSpPr>
          <p:sp>
            <p:nvSpPr>
              <p:cNvPr id="23" name="Forma livre 2"/>
              <p:cNvSpPr/>
              <p:nvPr/>
            </p:nvSpPr>
            <p:spPr>
              <a:xfrm>
                <a:off x="3228975" y="2047875"/>
                <a:ext cx="514350" cy="333375"/>
              </a:xfrm>
              <a:custGeom>
                <a:avLst/>
                <a:gdLst>
                  <a:gd name="connsiteX0" fmla="*/ 57150 w 514350"/>
                  <a:gd name="connsiteY0" fmla="*/ 161925 h 333375"/>
                  <a:gd name="connsiteX1" fmla="*/ 333375 w 514350"/>
                  <a:gd name="connsiteY1" fmla="*/ 180975 h 333375"/>
                  <a:gd name="connsiteX2" fmla="*/ 342900 w 514350"/>
                  <a:gd name="connsiteY2" fmla="*/ 0 h 333375"/>
                  <a:gd name="connsiteX3" fmla="*/ 495300 w 514350"/>
                  <a:gd name="connsiteY3" fmla="*/ 9525 h 333375"/>
                  <a:gd name="connsiteX4" fmla="*/ 514350 w 514350"/>
                  <a:gd name="connsiteY4" fmla="*/ 333375 h 333375"/>
                  <a:gd name="connsiteX5" fmla="*/ 0 w 514350"/>
                  <a:gd name="connsiteY5" fmla="*/ 333375 h 333375"/>
                  <a:gd name="connsiteX6" fmla="*/ 57150 w 514350"/>
                  <a:gd name="connsiteY6" fmla="*/ 16192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350" h="333375">
                    <a:moveTo>
                      <a:pt x="57150" y="161925"/>
                    </a:moveTo>
                    <a:lnTo>
                      <a:pt x="333375" y="180975"/>
                    </a:lnTo>
                    <a:lnTo>
                      <a:pt x="342900" y="0"/>
                    </a:lnTo>
                    <a:lnTo>
                      <a:pt x="495300" y="9525"/>
                    </a:lnTo>
                    <a:lnTo>
                      <a:pt x="514350" y="333375"/>
                    </a:lnTo>
                    <a:lnTo>
                      <a:pt x="0" y="333375"/>
                    </a:lnTo>
                    <a:lnTo>
                      <a:pt x="57150" y="161925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Forma livre 6"/>
              <p:cNvSpPr/>
              <p:nvPr/>
            </p:nvSpPr>
            <p:spPr>
              <a:xfrm>
                <a:off x="2400300" y="2590800"/>
                <a:ext cx="285750" cy="457200"/>
              </a:xfrm>
              <a:custGeom>
                <a:avLst/>
                <a:gdLst>
                  <a:gd name="connsiteX0" fmla="*/ 47625 w 285750"/>
                  <a:gd name="connsiteY0" fmla="*/ 9525 h 457200"/>
                  <a:gd name="connsiteX1" fmla="*/ 0 w 285750"/>
                  <a:gd name="connsiteY1" fmla="*/ 457200 h 457200"/>
                  <a:gd name="connsiteX2" fmla="*/ 285750 w 285750"/>
                  <a:gd name="connsiteY2" fmla="*/ 447675 h 457200"/>
                  <a:gd name="connsiteX3" fmla="*/ 285750 w 285750"/>
                  <a:gd name="connsiteY3" fmla="*/ 0 h 457200"/>
                  <a:gd name="connsiteX4" fmla="*/ 47625 w 285750"/>
                  <a:gd name="connsiteY4" fmla="*/ 952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0" h="457200">
                    <a:moveTo>
                      <a:pt x="47625" y="9525"/>
                    </a:moveTo>
                    <a:lnTo>
                      <a:pt x="0" y="457200"/>
                    </a:lnTo>
                    <a:lnTo>
                      <a:pt x="285750" y="447675"/>
                    </a:lnTo>
                    <a:lnTo>
                      <a:pt x="285750" y="0"/>
                    </a:lnTo>
                    <a:lnTo>
                      <a:pt x="47625" y="9525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Forma livre 10"/>
              <p:cNvSpPr/>
              <p:nvPr/>
            </p:nvSpPr>
            <p:spPr>
              <a:xfrm>
                <a:off x="1990725" y="3057525"/>
                <a:ext cx="485775" cy="733425"/>
              </a:xfrm>
              <a:custGeom>
                <a:avLst/>
                <a:gdLst>
                  <a:gd name="connsiteX0" fmla="*/ 38100 w 485775"/>
                  <a:gd name="connsiteY0" fmla="*/ 123825 h 733425"/>
                  <a:gd name="connsiteX1" fmla="*/ 371475 w 485775"/>
                  <a:gd name="connsiteY1" fmla="*/ 733425 h 733425"/>
                  <a:gd name="connsiteX2" fmla="*/ 485775 w 485775"/>
                  <a:gd name="connsiteY2" fmla="*/ 723900 h 733425"/>
                  <a:gd name="connsiteX3" fmla="*/ 447675 w 485775"/>
                  <a:gd name="connsiteY3" fmla="*/ 0 h 733425"/>
                  <a:gd name="connsiteX4" fmla="*/ 0 w 485775"/>
                  <a:gd name="connsiteY4" fmla="*/ 19050 h 733425"/>
                  <a:gd name="connsiteX5" fmla="*/ 38100 w 485775"/>
                  <a:gd name="connsiteY5" fmla="*/ 123825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75" h="733425">
                    <a:moveTo>
                      <a:pt x="38100" y="123825"/>
                    </a:moveTo>
                    <a:lnTo>
                      <a:pt x="371475" y="733425"/>
                    </a:lnTo>
                    <a:lnTo>
                      <a:pt x="485775" y="723900"/>
                    </a:lnTo>
                    <a:lnTo>
                      <a:pt x="447675" y="0"/>
                    </a:lnTo>
                    <a:lnTo>
                      <a:pt x="0" y="19050"/>
                    </a:lnTo>
                    <a:lnTo>
                      <a:pt x="38100" y="123825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Retângulo 11"/>
              <p:cNvSpPr/>
              <p:nvPr/>
            </p:nvSpPr>
            <p:spPr>
              <a:xfrm>
                <a:off x="2627784" y="3284984"/>
                <a:ext cx="457200" cy="288032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Retângulo 12"/>
              <p:cNvSpPr/>
              <p:nvPr/>
            </p:nvSpPr>
            <p:spPr>
              <a:xfrm>
                <a:off x="6084168" y="1916832"/>
                <a:ext cx="288032" cy="1080120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8" name="CaixaDeTexto 15"/>
          <p:cNvSpPr txBox="1"/>
          <p:nvPr/>
        </p:nvSpPr>
        <p:spPr>
          <a:xfrm>
            <a:off x="-614" y="764704"/>
            <a:ext cx="29884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Reduced levels of insolation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Some Flats do not receive direct sunlight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Decrease of space quality</a:t>
            </a:r>
          </a:p>
          <a:p>
            <a:pPr marL="285750" indent="-285750">
              <a:buFont typeface="Arial"/>
              <a:buChar char="•"/>
            </a:pPr>
            <a:endParaRPr lang="pt-BR" sz="1400" dirty="0">
              <a:latin typeface="Arial"/>
              <a:cs typeface="Arial"/>
            </a:endParaRPr>
          </a:p>
        </p:txBody>
      </p:sp>
      <p:sp>
        <p:nvSpPr>
          <p:cNvPr id="31" name="CaixaDeTexto 12"/>
          <p:cNvSpPr txBox="1"/>
          <p:nvPr/>
        </p:nvSpPr>
        <p:spPr>
          <a:xfrm>
            <a:off x="5076056" y="573325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Annual cumulative insulation- ground level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200164" y="3582429"/>
            <a:ext cx="3024633" cy="2510867"/>
            <a:chOff x="6011863" y="4374517"/>
            <a:chExt cx="3024633" cy="2510867"/>
          </a:xfrm>
        </p:grpSpPr>
        <p:pic>
          <p:nvPicPr>
            <p:cNvPr id="64" name="Picture 7" descr="C:\Users\user\Desktop\blocks\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9" t="9202" r="36022" b="23891"/>
            <a:stretch/>
          </p:blipFill>
          <p:spPr bwMode="auto">
            <a:xfrm>
              <a:off x="6011863" y="4374517"/>
              <a:ext cx="3024633" cy="251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Freeform 64"/>
            <p:cNvSpPr/>
            <p:nvPr/>
          </p:nvSpPr>
          <p:spPr>
            <a:xfrm>
              <a:off x="8068235" y="4814047"/>
              <a:ext cx="168089" cy="174812"/>
            </a:xfrm>
            <a:custGeom>
              <a:avLst/>
              <a:gdLst>
                <a:gd name="connsiteX0" fmla="*/ 0 w 168089"/>
                <a:gd name="connsiteY0" fmla="*/ 154641 h 174812"/>
                <a:gd name="connsiteX1" fmla="*/ 114300 w 168089"/>
                <a:gd name="connsiteY1" fmla="*/ 0 h 174812"/>
                <a:gd name="connsiteX2" fmla="*/ 168089 w 168089"/>
                <a:gd name="connsiteY2" fmla="*/ 33618 h 174812"/>
                <a:gd name="connsiteX3" fmla="*/ 67236 w 168089"/>
                <a:gd name="connsiteY3" fmla="*/ 174812 h 174812"/>
                <a:gd name="connsiteX4" fmla="*/ 0 w 168089"/>
                <a:gd name="connsiteY4" fmla="*/ 154641 h 1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89" h="174812">
                  <a:moveTo>
                    <a:pt x="0" y="154641"/>
                  </a:moveTo>
                  <a:lnTo>
                    <a:pt x="114300" y="0"/>
                  </a:lnTo>
                  <a:lnTo>
                    <a:pt x="168089" y="33618"/>
                  </a:lnTo>
                  <a:lnTo>
                    <a:pt x="67236" y="174812"/>
                  </a:lnTo>
                  <a:lnTo>
                    <a:pt x="0" y="15464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8152278" y="4924936"/>
              <a:ext cx="168089" cy="174812"/>
            </a:xfrm>
            <a:custGeom>
              <a:avLst/>
              <a:gdLst>
                <a:gd name="connsiteX0" fmla="*/ 0 w 168089"/>
                <a:gd name="connsiteY0" fmla="*/ 154641 h 174812"/>
                <a:gd name="connsiteX1" fmla="*/ 114300 w 168089"/>
                <a:gd name="connsiteY1" fmla="*/ 0 h 174812"/>
                <a:gd name="connsiteX2" fmla="*/ 168089 w 168089"/>
                <a:gd name="connsiteY2" fmla="*/ 33618 h 174812"/>
                <a:gd name="connsiteX3" fmla="*/ 67236 w 168089"/>
                <a:gd name="connsiteY3" fmla="*/ 174812 h 174812"/>
                <a:gd name="connsiteX4" fmla="*/ 0 w 168089"/>
                <a:gd name="connsiteY4" fmla="*/ 154641 h 1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89" h="174812">
                  <a:moveTo>
                    <a:pt x="0" y="154641"/>
                  </a:moveTo>
                  <a:lnTo>
                    <a:pt x="114300" y="0"/>
                  </a:lnTo>
                  <a:lnTo>
                    <a:pt x="168089" y="33618"/>
                  </a:lnTo>
                  <a:lnTo>
                    <a:pt x="67236" y="174812"/>
                  </a:lnTo>
                  <a:lnTo>
                    <a:pt x="0" y="15464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8220633" y="5044790"/>
              <a:ext cx="168089" cy="174812"/>
            </a:xfrm>
            <a:custGeom>
              <a:avLst/>
              <a:gdLst>
                <a:gd name="connsiteX0" fmla="*/ 0 w 168089"/>
                <a:gd name="connsiteY0" fmla="*/ 154641 h 174812"/>
                <a:gd name="connsiteX1" fmla="*/ 114300 w 168089"/>
                <a:gd name="connsiteY1" fmla="*/ 0 h 174812"/>
                <a:gd name="connsiteX2" fmla="*/ 168089 w 168089"/>
                <a:gd name="connsiteY2" fmla="*/ 33618 h 174812"/>
                <a:gd name="connsiteX3" fmla="*/ 67236 w 168089"/>
                <a:gd name="connsiteY3" fmla="*/ 174812 h 174812"/>
                <a:gd name="connsiteX4" fmla="*/ 0 w 168089"/>
                <a:gd name="connsiteY4" fmla="*/ 154641 h 1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89" h="174812">
                  <a:moveTo>
                    <a:pt x="0" y="154641"/>
                  </a:moveTo>
                  <a:lnTo>
                    <a:pt x="114300" y="0"/>
                  </a:lnTo>
                  <a:lnTo>
                    <a:pt x="168089" y="33618"/>
                  </a:lnTo>
                  <a:lnTo>
                    <a:pt x="67236" y="174812"/>
                  </a:lnTo>
                  <a:lnTo>
                    <a:pt x="0" y="15464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1" name="Rectangle 1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309320"/>
            <a:ext cx="4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FUTURE SCENARIOS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3954" y="704069"/>
            <a:ext cx="2924903" cy="1989292"/>
            <a:chOff x="0" y="188640"/>
            <a:chExt cx="9017700" cy="6133138"/>
          </a:xfrm>
        </p:grpSpPr>
        <p:pic>
          <p:nvPicPr>
            <p:cNvPr id="26" name="Picture 2" descr="C:\Users\user\Desktop\barbican site plan-Mode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" t="4520" r="7169" b="18110"/>
            <a:stretch/>
          </p:blipFill>
          <p:spPr bwMode="auto">
            <a:xfrm>
              <a:off x="0" y="188640"/>
              <a:ext cx="9017700" cy="6133138"/>
            </a:xfrm>
            <a:prstGeom prst="rect">
              <a:avLst/>
            </a:prstGeom>
            <a:noFill/>
            <a:ln>
              <a:noFill/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reeform 26"/>
            <p:cNvSpPr/>
            <p:nvPr/>
          </p:nvSpPr>
          <p:spPr>
            <a:xfrm>
              <a:off x="3601941" y="1820849"/>
              <a:ext cx="1590261" cy="1375575"/>
            </a:xfrm>
            <a:custGeom>
              <a:avLst/>
              <a:gdLst>
                <a:gd name="connsiteX0" fmla="*/ 174929 w 1590261"/>
                <a:gd name="connsiteY0" fmla="*/ 373711 h 1375575"/>
                <a:gd name="connsiteX1" fmla="*/ 0 w 1590261"/>
                <a:gd name="connsiteY1" fmla="*/ 866692 h 1375575"/>
                <a:gd name="connsiteX2" fmla="*/ 1383527 w 1590261"/>
                <a:gd name="connsiteY2" fmla="*/ 1375575 h 1375575"/>
                <a:gd name="connsiteX3" fmla="*/ 1590261 w 1590261"/>
                <a:gd name="connsiteY3" fmla="*/ 755374 h 1375575"/>
                <a:gd name="connsiteX4" fmla="*/ 1383527 w 1590261"/>
                <a:gd name="connsiteY4" fmla="*/ 675861 h 1375575"/>
                <a:gd name="connsiteX5" fmla="*/ 1192696 w 1590261"/>
                <a:gd name="connsiteY5" fmla="*/ 413468 h 1375575"/>
                <a:gd name="connsiteX6" fmla="*/ 1216549 w 1590261"/>
                <a:gd name="connsiteY6" fmla="*/ 341906 h 1375575"/>
                <a:gd name="connsiteX7" fmla="*/ 1144988 w 1590261"/>
                <a:gd name="connsiteY7" fmla="*/ 326003 h 1375575"/>
                <a:gd name="connsiteX8" fmla="*/ 1137036 w 1590261"/>
                <a:gd name="connsiteY8" fmla="*/ 413468 h 1375575"/>
                <a:gd name="connsiteX9" fmla="*/ 1049572 w 1590261"/>
                <a:gd name="connsiteY9" fmla="*/ 675861 h 1375575"/>
                <a:gd name="connsiteX10" fmla="*/ 850789 w 1590261"/>
                <a:gd name="connsiteY10" fmla="*/ 620201 h 1375575"/>
                <a:gd name="connsiteX11" fmla="*/ 834887 w 1590261"/>
                <a:gd name="connsiteY11" fmla="*/ 612250 h 1375575"/>
                <a:gd name="connsiteX12" fmla="*/ 914400 w 1590261"/>
                <a:gd name="connsiteY12" fmla="*/ 405516 h 1375575"/>
                <a:gd name="connsiteX13" fmla="*/ 914400 w 1590261"/>
                <a:gd name="connsiteY13" fmla="*/ 310101 h 1375575"/>
                <a:gd name="connsiteX14" fmla="*/ 882595 w 1590261"/>
                <a:gd name="connsiteY14" fmla="*/ 151074 h 1375575"/>
                <a:gd name="connsiteX15" fmla="*/ 747422 w 1590261"/>
                <a:gd name="connsiteY15" fmla="*/ 47708 h 1375575"/>
                <a:gd name="connsiteX16" fmla="*/ 580445 w 1590261"/>
                <a:gd name="connsiteY16" fmla="*/ 0 h 1375575"/>
                <a:gd name="connsiteX17" fmla="*/ 453224 w 1590261"/>
                <a:gd name="connsiteY17" fmla="*/ 55659 h 1375575"/>
                <a:gd name="connsiteX18" fmla="*/ 302149 w 1590261"/>
                <a:gd name="connsiteY18" fmla="*/ 159026 h 1375575"/>
                <a:gd name="connsiteX19" fmla="*/ 238539 w 1590261"/>
                <a:gd name="connsiteY19" fmla="*/ 389614 h 1375575"/>
                <a:gd name="connsiteX20" fmla="*/ 174929 w 1590261"/>
                <a:gd name="connsiteY20" fmla="*/ 373711 h 137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0261" h="1375575">
                  <a:moveTo>
                    <a:pt x="174929" y="373711"/>
                  </a:moveTo>
                  <a:lnTo>
                    <a:pt x="0" y="866692"/>
                  </a:lnTo>
                  <a:lnTo>
                    <a:pt x="1383527" y="1375575"/>
                  </a:lnTo>
                  <a:lnTo>
                    <a:pt x="1590261" y="755374"/>
                  </a:lnTo>
                  <a:lnTo>
                    <a:pt x="1383527" y="675861"/>
                  </a:lnTo>
                  <a:lnTo>
                    <a:pt x="1192696" y="413468"/>
                  </a:lnTo>
                  <a:lnTo>
                    <a:pt x="1216549" y="341906"/>
                  </a:lnTo>
                  <a:lnTo>
                    <a:pt x="1144988" y="326003"/>
                  </a:lnTo>
                  <a:lnTo>
                    <a:pt x="1137036" y="413468"/>
                  </a:lnTo>
                  <a:lnTo>
                    <a:pt x="1049572" y="675861"/>
                  </a:lnTo>
                  <a:lnTo>
                    <a:pt x="850789" y="620201"/>
                  </a:lnTo>
                  <a:lnTo>
                    <a:pt x="834887" y="612250"/>
                  </a:lnTo>
                  <a:lnTo>
                    <a:pt x="914400" y="405516"/>
                  </a:lnTo>
                  <a:lnTo>
                    <a:pt x="914400" y="310101"/>
                  </a:lnTo>
                  <a:lnTo>
                    <a:pt x="882595" y="151074"/>
                  </a:lnTo>
                  <a:lnTo>
                    <a:pt x="747422" y="47708"/>
                  </a:lnTo>
                  <a:lnTo>
                    <a:pt x="580445" y="0"/>
                  </a:lnTo>
                  <a:lnTo>
                    <a:pt x="453224" y="55659"/>
                  </a:lnTo>
                  <a:lnTo>
                    <a:pt x="302149" y="159026"/>
                  </a:lnTo>
                  <a:lnTo>
                    <a:pt x="238539" y="389614"/>
                  </a:lnTo>
                  <a:lnTo>
                    <a:pt x="174929" y="37371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156668" y="3045350"/>
              <a:ext cx="2719346" cy="1550504"/>
              <a:chOff x="3156668" y="3045350"/>
              <a:chExt cx="2719346" cy="1550504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54" name="Freeform 53"/>
              <p:cNvSpPr/>
              <p:nvPr/>
            </p:nvSpPr>
            <p:spPr>
              <a:xfrm>
                <a:off x="3156668" y="3570136"/>
                <a:ext cx="747422" cy="985961"/>
              </a:xfrm>
              <a:custGeom>
                <a:avLst/>
                <a:gdLst>
                  <a:gd name="connsiteX0" fmla="*/ 357809 w 747422"/>
                  <a:gd name="connsiteY0" fmla="*/ 47707 h 985961"/>
                  <a:gd name="connsiteX1" fmla="*/ 206734 w 747422"/>
                  <a:gd name="connsiteY1" fmla="*/ 500932 h 985961"/>
                  <a:gd name="connsiteX2" fmla="*/ 747422 w 747422"/>
                  <a:gd name="connsiteY2" fmla="*/ 691763 h 985961"/>
                  <a:gd name="connsiteX3" fmla="*/ 699715 w 747422"/>
                  <a:gd name="connsiteY3" fmla="*/ 803081 h 985961"/>
                  <a:gd name="connsiteX4" fmla="*/ 516835 w 747422"/>
                  <a:gd name="connsiteY4" fmla="*/ 739471 h 985961"/>
                  <a:gd name="connsiteX5" fmla="*/ 461175 w 747422"/>
                  <a:gd name="connsiteY5" fmla="*/ 739471 h 985961"/>
                  <a:gd name="connsiteX6" fmla="*/ 429370 w 747422"/>
                  <a:gd name="connsiteY6" fmla="*/ 763325 h 985961"/>
                  <a:gd name="connsiteX7" fmla="*/ 365760 w 747422"/>
                  <a:gd name="connsiteY7" fmla="*/ 946205 h 985961"/>
                  <a:gd name="connsiteX8" fmla="*/ 222636 w 747422"/>
                  <a:gd name="connsiteY8" fmla="*/ 898497 h 985961"/>
                  <a:gd name="connsiteX9" fmla="*/ 182880 w 747422"/>
                  <a:gd name="connsiteY9" fmla="*/ 985961 h 985961"/>
                  <a:gd name="connsiteX10" fmla="*/ 95415 w 747422"/>
                  <a:gd name="connsiteY10" fmla="*/ 970059 h 985961"/>
                  <a:gd name="connsiteX11" fmla="*/ 0 w 747422"/>
                  <a:gd name="connsiteY11" fmla="*/ 922351 h 985961"/>
                  <a:gd name="connsiteX12" fmla="*/ 174929 w 747422"/>
                  <a:gd name="connsiteY12" fmla="*/ 413467 h 985961"/>
                  <a:gd name="connsiteX13" fmla="*/ 103367 w 747422"/>
                  <a:gd name="connsiteY13" fmla="*/ 373711 h 985961"/>
                  <a:gd name="connsiteX14" fmla="*/ 246490 w 747422"/>
                  <a:gd name="connsiteY14" fmla="*/ 0 h 985961"/>
                  <a:gd name="connsiteX15" fmla="*/ 357809 w 747422"/>
                  <a:gd name="connsiteY15" fmla="*/ 47707 h 98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7422" h="985961">
                    <a:moveTo>
                      <a:pt x="357809" y="47707"/>
                    </a:moveTo>
                    <a:lnTo>
                      <a:pt x="206734" y="500932"/>
                    </a:lnTo>
                    <a:lnTo>
                      <a:pt x="747422" y="691763"/>
                    </a:lnTo>
                    <a:lnTo>
                      <a:pt x="699715" y="803081"/>
                    </a:lnTo>
                    <a:lnTo>
                      <a:pt x="516835" y="739471"/>
                    </a:lnTo>
                    <a:lnTo>
                      <a:pt x="461175" y="739471"/>
                    </a:lnTo>
                    <a:lnTo>
                      <a:pt x="429370" y="763325"/>
                    </a:lnTo>
                    <a:lnTo>
                      <a:pt x="365760" y="946205"/>
                    </a:lnTo>
                    <a:lnTo>
                      <a:pt x="222636" y="898497"/>
                    </a:lnTo>
                    <a:lnTo>
                      <a:pt x="182880" y="985961"/>
                    </a:lnTo>
                    <a:lnTo>
                      <a:pt x="95415" y="970059"/>
                    </a:lnTo>
                    <a:lnTo>
                      <a:pt x="0" y="922351"/>
                    </a:lnTo>
                    <a:lnTo>
                      <a:pt x="174929" y="413467"/>
                    </a:lnTo>
                    <a:lnTo>
                      <a:pt x="103367" y="373711"/>
                    </a:lnTo>
                    <a:lnTo>
                      <a:pt x="246490" y="0"/>
                    </a:lnTo>
                    <a:lnTo>
                      <a:pt x="357809" y="47707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3904090" y="4285753"/>
                <a:ext cx="580446" cy="310101"/>
              </a:xfrm>
              <a:custGeom>
                <a:avLst/>
                <a:gdLst>
                  <a:gd name="connsiteX0" fmla="*/ 23854 w 580446"/>
                  <a:gd name="connsiteY0" fmla="*/ 0 h 310101"/>
                  <a:gd name="connsiteX1" fmla="*/ 580446 w 580446"/>
                  <a:gd name="connsiteY1" fmla="*/ 190831 h 310101"/>
                  <a:gd name="connsiteX2" fmla="*/ 540689 w 580446"/>
                  <a:gd name="connsiteY2" fmla="*/ 310101 h 310101"/>
                  <a:gd name="connsiteX3" fmla="*/ 326004 w 580446"/>
                  <a:gd name="connsiteY3" fmla="*/ 230588 h 310101"/>
                  <a:gd name="connsiteX4" fmla="*/ 318053 w 580446"/>
                  <a:gd name="connsiteY4" fmla="*/ 182880 h 310101"/>
                  <a:gd name="connsiteX5" fmla="*/ 278296 w 580446"/>
                  <a:gd name="connsiteY5" fmla="*/ 159026 h 310101"/>
                  <a:gd name="connsiteX6" fmla="*/ 238540 w 580446"/>
                  <a:gd name="connsiteY6" fmla="*/ 159026 h 310101"/>
                  <a:gd name="connsiteX7" fmla="*/ 238540 w 580446"/>
                  <a:gd name="connsiteY7" fmla="*/ 159026 h 310101"/>
                  <a:gd name="connsiteX8" fmla="*/ 222637 w 580446"/>
                  <a:gd name="connsiteY8" fmla="*/ 206734 h 310101"/>
                  <a:gd name="connsiteX9" fmla="*/ 0 w 580446"/>
                  <a:gd name="connsiteY9" fmla="*/ 127221 h 310101"/>
                  <a:gd name="connsiteX10" fmla="*/ 23854 w 580446"/>
                  <a:gd name="connsiteY10" fmla="*/ 0 h 31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446" h="310101">
                    <a:moveTo>
                      <a:pt x="23854" y="0"/>
                    </a:moveTo>
                    <a:lnTo>
                      <a:pt x="580446" y="190831"/>
                    </a:lnTo>
                    <a:lnTo>
                      <a:pt x="540689" y="310101"/>
                    </a:lnTo>
                    <a:lnTo>
                      <a:pt x="326004" y="230588"/>
                    </a:lnTo>
                    <a:lnTo>
                      <a:pt x="318053" y="182880"/>
                    </a:lnTo>
                    <a:lnTo>
                      <a:pt x="278296" y="159026"/>
                    </a:lnTo>
                    <a:lnTo>
                      <a:pt x="238540" y="159026"/>
                    </a:lnTo>
                    <a:lnTo>
                      <a:pt x="238540" y="159026"/>
                    </a:lnTo>
                    <a:lnTo>
                      <a:pt x="222637" y="206734"/>
                    </a:lnTo>
                    <a:lnTo>
                      <a:pt x="0" y="127221"/>
                    </a:lnTo>
                    <a:lnTo>
                      <a:pt x="23854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474720" y="3045350"/>
                <a:ext cx="1288111" cy="675860"/>
              </a:xfrm>
              <a:custGeom>
                <a:avLst/>
                <a:gdLst>
                  <a:gd name="connsiteX0" fmla="*/ 111318 w 1288111"/>
                  <a:gd name="connsiteY0" fmla="*/ 0 h 675860"/>
                  <a:gd name="connsiteX1" fmla="*/ 1288111 w 1288111"/>
                  <a:gd name="connsiteY1" fmla="*/ 413467 h 675860"/>
                  <a:gd name="connsiteX2" fmla="*/ 1184744 w 1288111"/>
                  <a:gd name="connsiteY2" fmla="*/ 675860 h 675860"/>
                  <a:gd name="connsiteX3" fmla="*/ 0 w 1288111"/>
                  <a:gd name="connsiteY3" fmla="*/ 246490 h 675860"/>
                  <a:gd name="connsiteX4" fmla="*/ 111318 w 1288111"/>
                  <a:gd name="connsiteY4" fmla="*/ 0 h 6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111" h="675860">
                    <a:moveTo>
                      <a:pt x="111318" y="0"/>
                    </a:moveTo>
                    <a:lnTo>
                      <a:pt x="1288111" y="413467"/>
                    </a:lnTo>
                    <a:lnTo>
                      <a:pt x="1184744" y="675860"/>
                    </a:lnTo>
                    <a:lnTo>
                      <a:pt x="0" y="246490"/>
                    </a:lnTo>
                    <a:lnTo>
                      <a:pt x="111318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945711" y="3474720"/>
                <a:ext cx="930303" cy="628153"/>
              </a:xfrm>
              <a:custGeom>
                <a:avLst/>
                <a:gdLst>
                  <a:gd name="connsiteX0" fmla="*/ 111319 w 930303"/>
                  <a:gd name="connsiteY0" fmla="*/ 0 h 628153"/>
                  <a:gd name="connsiteX1" fmla="*/ 930303 w 930303"/>
                  <a:gd name="connsiteY1" fmla="*/ 302150 h 628153"/>
                  <a:gd name="connsiteX2" fmla="*/ 803082 w 930303"/>
                  <a:gd name="connsiteY2" fmla="*/ 628153 h 628153"/>
                  <a:gd name="connsiteX3" fmla="*/ 0 w 930303"/>
                  <a:gd name="connsiteY3" fmla="*/ 333955 h 628153"/>
                  <a:gd name="connsiteX4" fmla="*/ 111319 w 930303"/>
                  <a:gd name="connsiteY4" fmla="*/ 0 h 628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303" h="628153">
                    <a:moveTo>
                      <a:pt x="111319" y="0"/>
                    </a:moveTo>
                    <a:lnTo>
                      <a:pt x="930303" y="302150"/>
                    </a:lnTo>
                    <a:lnTo>
                      <a:pt x="803082" y="628153"/>
                    </a:lnTo>
                    <a:lnTo>
                      <a:pt x="0" y="333955"/>
                    </a:lnTo>
                    <a:lnTo>
                      <a:pt x="111319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075290" y="2552369"/>
              <a:ext cx="4031312" cy="1399429"/>
              <a:chOff x="2075290" y="2552369"/>
              <a:chExt cx="4031312" cy="1399429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52" name="Freeform 51"/>
              <p:cNvSpPr/>
              <p:nvPr/>
            </p:nvSpPr>
            <p:spPr>
              <a:xfrm>
                <a:off x="5581816" y="3037398"/>
                <a:ext cx="524786" cy="731520"/>
              </a:xfrm>
              <a:custGeom>
                <a:avLst/>
                <a:gdLst>
                  <a:gd name="connsiteX0" fmla="*/ 0 w 524786"/>
                  <a:gd name="connsiteY0" fmla="*/ 620202 h 731520"/>
                  <a:gd name="connsiteX1" fmla="*/ 230587 w 524786"/>
                  <a:gd name="connsiteY1" fmla="*/ 0 h 731520"/>
                  <a:gd name="connsiteX2" fmla="*/ 524786 w 524786"/>
                  <a:gd name="connsiteY2" fmla="*/ 103367 h 731520"/>
                  <a:gd name="connsiteX3" fmla="*/ 294198 w 524786"/>
                  <a:gd name="connsiteY3" fmla="*/ 731520 h 731520"/>
                  <a:gd name="connsiteX4" fmla="*/ 0 w 524786"/>
                  <a:gd name="connsiteY4" fmla="*/ 620202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786" h="731520">
                    <a:moveTo>
                      <a:pt x="0" y="620202"/>
                    </a:moveTo>
                    <a:lnTo>
                      <a:pt x="230587" y="0"/>
                    </a:lnTo>
                    <a:lnTo>
                      <a:pt x="524786" y="103367"/>
                    </a:lnTo>
                    <a:lnTo>
                      <a:pt x="294198" y="731520"/>
                    </a:lnTo>
                    <a:lnTo>
                      <a:pt x="0" y="620202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2075290" y="2552369"/>
                <a:ext cx="1526651" cy="1399429"/>
              </a:xfrm>
              <a:custGeom>
                <a:avLst/>
                <a:gdLst>
                  <a:gd name="connsiteX0" fmla="*/ 1160891 w 1526651"/>
                  <a:gd name="connsiteY0" fmla="*/ 1399429 h 1399429"/>
                  <a:gd name="connsiteX1" fmla="*/ 1311966 w 1526651"/>
                  <a:gd name="connsiteY1" fmla="*/ 1009815 h 1399429"/>
                  <a:gd name="connsiteX2" fmla="*/ 1121134 w 1526651"/>
                  <a:gd name="connsiteY2" fmla="*/ 954156 h 1399429"/>
                  <a:gd name="connsiteX3" fmla="*/ 1224501 w 1526651"/>
                  <a:gd name="connsiteY3" fmla="*/ 675861 h 1399429"/>
                  <a:gd name="connsiteX4" fmla="*/ 1399430 w 1526651"/>
                  <a:gd name="connsiteY4" fmla="*/ 755374 h 1399429"/>
                  <a:gd name="connsiteX5" fmla="*/ 1526651 w 1526651"/>
                  <a:gd name="connsiteY5" fmla="*/ 373711 h 1399429"/>
                  <a:gd name="connsiteX6" fmla="*/ 477079 w 1526651"/>
                  <a:gd name="connsiteY6" fmla="*/ 0 h 1399429"/>
                  <a:gd name="connsiteX7" fmla="*/ 230588 w 1526651"/>
                  <a:gd name="connsiteY7" fmla="*/ 644055 h 1399429"/>
                  <a:gd name="connsiteX8" fmla="*/ 135173 w 1526651"/>
                  <a:gd name="connsiteY8" fmla="*/ 612250 h 1399429"/>
                  <a:gd name="connsiteX9" fmla="*/ 0 w 1526651"/>
                  <a:gd name="connsiteY9" fmla="*/ 970059 h 1399429"/>
                  <a:gd name="connsiteX10" fmla="*/ 1160891 w 1526651"/>
                  <a:gd name="connsiteY10" fmla="*/ 1399429 h 1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6651" h="1399429">
                    <a:moveTo>
                      <a:pt x="1160891" y="1399429"/>
                    </a:moveTo>
                    <a:lnTo>
                      <a:pt x="1311966" y="1009815"/>
                    </a:lnTo>
                    <a:lnTo>
                      <a:pt x="1121134" y="954156"/>
                    </a:lnTo>
                    <a:lnTo>
                      <a:pt x="1224501" y="675861"/>
                    </a:lnTo>
                    <a:lnTo>
                      <a:pt x="1399430" y="755374"/>
                    </a:lnTo>
                    <a:lnTo>
                      <a:pt x="1526651" y="373711"/>
                    </a:lnTo>
                    <a:lnTo>
                      <a:pt x="477079" y="0"/>
                    </a:lnTo>
                    <a:lnTo>
                      <a:pt x="230588" y="644055"/>
                    </a:lnTo>
                    <a:lnTo>
                      <a:pt x="135173" y="612250"/>
                    </a:lnTo>
                    <a:lnTo>
                      <a:pt x="0" y="970059"/>
                    </a:lnTo>
                    <a:lnTo>
                      <a:pt x="1160891" y="1399429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463040" y="429370"/>
              <a:ext cx="5690235" cy="4485530"/>
              <a:chOff x="1463040" y="429370"/>
              <a:chExt cx="5690235" cy="4485530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0" name="Freeform 39"/>
              <p:cNvSpPr/>
              <p:nvPr/>
            </p:nvSpPr>
            <p:spPr>
              <a:xfrm>
                <a:off x="5734050" y="3143250"/>
                <a:ext cx="628650" cy="1104900"/>
              </a:xfrm>
              <a:custGeom>
                <a:avLst/>
                <a:gdLst>
                  <a:gd name="connsiteX0" fmla="*/ 381000 w 628650"/>
                  <a:gd name="connsiteY0" fmla="*/ 0 h 1104900"/>
                  <a:gd name="connsiteX1" fmla="*/ 0 w 628650"/>
                  <a:gd name="connsiteY1" fmla="*/ 1028700 h 1104900"/>
                  <a:gd name="connsiteX2" fmla="*/ 266700 w 628650"/>
                  <a:gd name="connsiteY2" fmla="*/ 1104900 h 1104900"/>
                  <a:gd name="connsiteX3" fmla="*/ 628650 w 628650"/>
                  <a:gd name="connsiteY3" fmla="*/ 85725 h 1104900"/>
                  <a:gd name="connsiteX4" fmla="*/ 381000 w 628650"/>
                  <a:gd name="connsiteY4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650" h="1104900">
                    <a:moveTo>
                      <a:pt x="381000" y="0"/>
                    </a:moveTo>
                    <a:lnTo>
                      <a:pt x="0" y="1028700"/>
                    </a:lnTo>
                    <a:lnTo>
                      <a:pt x="266700" y="1104900"/>
                    </a:lnTo>
                    <a:lnTo>
                      <a:pt x="628650" y="85725"/>
                    </a:lnTo>
                    <a:lnTo>
                      <a:pt x="381000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752600" y="2228850"/>
                <a:ext cx="1924050" cy="2476500"/>
              </a:xfrm>
              <a:custGeom>
                <a:avLst/>
                <a:gdLst>
                  <a:gd name="connsiteX0" fmla="*/ 1304925 w 1924050"/>
                  <a:gd name="connsiteY0" fmla="*/ 2476500 h 2476500"/>
                  <a:gd name="connsiteX1" fmla="*/ 1304925 w 1924050"/>
                  <a:gd name="connsiteY1" fmla="*/ 2476500 h 2476500"/>
                  <a:gd name="connsiteX2" fmla="*/ 1571625 w 1924050"/>
                  <a:gd name="connsiteY2" fmla="*/ 1752600 h 2476500"/>
                  <a:gd name="connsiteX3" fmla="*/ 323850 w 1924050"/>
                  <a:gd name="connsiteY3" fmla="*/ 1295400 h 2476500"/>
                  <a:gd name="connsiteX4" fmla="*/ 457200 w 1924050"/>
                  <a:gd name="connsiteY4" fmla="*/ 933450 h 2476500"/>
                  <a:gd name="connsiteX5" fmla="*/ 552450 w 1924050"/>
                  <a:gd name="connsiteY5" fmla="*/ 962025 h 2476500"/>
                  <a:gd name="connsiteX6" fmla="*/ 790575 w 1924050"/>
                  <a:gd name="connsiteY6" fmla="*/ 314325 h 2476500"/>
                  <a:gd name="connsiteX7" fmla="*/ 1857375 w 1924050"/>
                  <a:gd name="connsiteY7" fmla="*/ 695325 h 2476500"/>
                  <a:gd name="connsiteX8" fmla="*/ 1924050 w 1924050"/>
                  <a:gd name="connsiteY8" fmla="*/ 495300 h 2476500"/>
                  <a:gd name="connsiteX9" fmla="*/ 523875 w 1924050"/>
                  <a:gd name="connsiteY9" fmla="*/ 0 h 2476500"/>
                  <a:gd name="connsiteX10" fmla="*/ 466725 w 1924050"/>
                  <a:gd name="connsiteY10" fmla="*/ 200025 h 2476500"/>
                  <a:gd name="connsiteX11" fmla="*/ 581025 w 1924050"/>
                  <a:gd name="connsiteY11" fmla="*/ 238125 h 2476500"/>
                  <a:gd name="connsiteX12" fmla="*/ 409575 w 1924050"/>
                  <a:gd name="connsiteY12" fmla="*/ 695325 h 2476500"/>
                  <a:gd name="connsiteX13" fmla="*/ 295275 w 1924050"/>
                  <a:gd name="connsiteY13" fmla="*/ 657225 h 2476500"/>
                  <a:gd name="connsiteX14" fmla="*/ 0 w 1924050"/>
                  <a:gd name="connsiteY14" fmla="*/ 1485900 h 2476500"/>
                  <a:gd name="connsiteX15" fmla="*/ 1219200 w 1924050"/>
                  <a:gd name="connsiteY15" fmla="*/ 1924050 h 2476500"/>
                  <a:gd name="connsiteX16" fmla="*/ 1057275 w 1924050"/>
                  <a:gd name="connsiteY16" fmla="*/ 2390775 h 2476500"/>
                  <a:gd name="connsiteX17" fmla="*/ 1304925 w 1924050"/>
                  <a:gd name="connsiteY17" fmla="*/ 2476500 h 247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24050" h="2476500">
                    <a:moveTo>
                      <a:pt x="1304925" y="2476500"/>
                    </a:moveTo>
                    <a:lnTo>
                      <a:pt x="1304925" y="2476500"/>
                    </a:lnTo>
                    <a:lnTo>
                      <a:pt x="1571625" y="1752600"/>
                    </a:lnTo>
                    <a:lnTo>
                      <a:pt x="323850" y="1295400"/>
                    </a:lnTo>
                    <a:lnTo>
                      <a:pt x="457200" y="933450"/>
                    </a:lnTo>
                    <a:lnTo>
                      <a:pt x="552450" y="962025"/>
                    </a:lnTo>
                    <a:lnTo>
                      <a:pt x="790575" y="314325"/>
                    </a:lnTo>
                    <a:lnTo>
                      <a:pt x="1857375" y="695325"/>
                    </a:lnTo>
                    <a:lnTo>
                      <a:pt x="1924050" y="495300"/>
                    </a:lnTo>
                    <a:lnTo>
                      <a:pt x="523875" y="0"/>
                    </a:lnTo>
                    <a:lnTo>
                      <a:pt x="466725" y="200025"/>
                    </a:lnTo>
                    <a:lnTo>
                      <a:pt x="581025" y="238125"/>
                    </a:lnTo>
                    <a:lnTo>
                      <a:pt x="409575" y="695325"/>
                    </a:lnTo>
                    <a:lnTo>
                      <a:pt x="295275" y="657225"/>
                    </a:lnTo>
                    <a:lnTo>
                      <a:pt x="0" y="1485900"/>
                    </a:lnTo>
                    <a:lnTo>
                      <a:pt x="1219200" y="1924050"/>
                    </a:lnTo>
                    <a:lnTo>
                      <a:pt x="1057275" y="2390775"/>
                    </a:lnTo>
                    <a:lnTo>
                      <a:pt x="1304925" y="247650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3562350" y="4438650"/>
                <a:ext cx="962025" cy="476250"/>
              </a:xfrm>
              <a:custGeom>
                <a:avLst/>
                <a:gdLst>
                  <a:gd name="connsiteX0" fmla="*/ 0 w 962025"/>
                  <a:gd name="connsiteY0" fmla="*/ 152400 h 476250"/>
                  <a:gd name="connsiteX1" fmla="*/ 0 w 962025"/>
                  <a:gd name="connsiteY1" fmla="*/ 152400 h 476250"/>
                  <a:gd name="connsiteX2" fmla="*/ 904875 w 962025"/>
                  <a:gd name="connsiteY2" fmla="*/ 476250 h 476250"/>
                  <a:gd name="connsiteX3" fmla="*/ 962025 w 962025"/>
                  <a:gd name="connsiteY3" fmla="*/ 323850 h 476250"/>
                  <a:gd name="connsiteX4" fmla="*/ 66675 w 962025"/>
                  <a:gd name="connsiteY4" fmla="*/ 0 h 476250"/>
                  <a:gd name="connsiteX5" fmla="*/ 0 w 962025"/>
                  <a:gd name="connsiteY5" fmla="*/ 15240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2025" h="476250">
                    <a:moveTo>
                      <a:pt x="0" y="152400"/>
                    </a:moveTo>
                    <a:lnTo>
                      <a:pt x="0" y="152400"/>
                    </a:lnTo>
                    <a:lnTo>
                      <a:pt x="904875" y="476250"/>
                    </a:lnTo>
                    <a:lnTo>
                      <a:pt x="962025" y="323850"/>
                    </a:lnTo>
                    <a:lnTo>
                      <a:pt x="66675" y="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562475" y="2686050"/>
                <a:ext cx="2209800" cy="1933575"/>
              </a:xfrm>
              <a:custGeom>
                <a:avLst/>
                <a:gdLst>
                  <a:gd name="connsiteX0" fmla="*/ 304800 w 2209800"/>
                  <a:gd name="connsiteY0" fmla="*/ 476250 h 1933575"/>
                  <a:gd name="connsiteX1" fmla="*/ 0 w 2209800"/>
                  <a:gd name="connsiteY1" fmla="*/ 1343025 h 1933575"/>
                  <a:gd name="connsiteX2" fmla="*/ 1666875 w 2209800"/>
                  <a:gd name="connsiteY2" fmla="*/ 1933575 h 1933575"/>
                  <a:gd name="connsiteX3" fmla="*/ 2209800 w 2209800"/>
                  <a:gd name="connsiteY3" fmla="*/ 409575 h 1933575"/>
                  <a:gd name="connsiteX4" fmla="*/ 1066800 w 2209800"/>
                  <a:gd name="connsiteY4" fmla="*/ 0 h 1933575"/>
                  <a:gd name="connsiteX5" fmla="*/ 971550 w 2209800"/>
                  <a:gd name="connsiteY5" fmla="*/ 247650 h 1933575"/>
                  <a:gd name="connsiteX6" fmla="*/ 1895475 w 2209800"/>
                  <a:gd name="connsiteY6" fmla="*/ 571500 h 1933575"/>
                  <a:gd name="connsiteX7" fmla="*/ 1504950 w 2209800"/>
                  <a:gd name="connsiteY7" fmla="*/ 1590675 h 1933575"/>
                  <a:gd name="connsiteX8" fmla="*/ 352425 w 2209800"/>
                  <a:gd name="connsiteY8" fmla="*/ 1171575 h 1933575"/>
                  <a:gd name="connsiteX9" fmla="*/ 571500 w 2209800"/>
                  <a:gd name="connsiteY9" fmla="*/ 552450 h 1933575"/>
                  <a:gd name="connsiteX10" fmla="*/ 304800 w 2209800"/>
                  <a:gd name="connsiteY10" fmla="*/ 476250 h 19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9800" h="1933575">
                    <a:moveTo>
                      <a:pt x="304800" y="476250"/>
                    </a:moveTo>
                    <a:lnTo>
                      <a:pt x="0" y="1343025"/>
                    </a:lnTo>
                    <a:lnTo>
                      <a:pt x="1666875" y="1933575"/>
                    </a:lnTo>
                    <a:lnTo>
                      <a:pt x="2209800" y="409575"/>
                    </a:lnTo>
                    <a:lnTo>
                      <a:pt x="1066800" y="0"/>
                    </a:lnTo>
                    <a:lnTo>
                      <a:pt x="971550" y="247650"/>
                    </a:lnTo>
                    <a:lnTo>
                      <a:pt x="1895475" y="571500"/>
                    </a:lnTo>
                    <a:lnTo>
                      <a:pt x="1504950" y="1590675"/>
                    </a:lnTo>
                    <a:lnTo>
                      <a:pt x="352425" y="1171575"/>
                    </a:lnTo>
                    <a:lnTo>
                      <a:pt x="571500" y="552450"/>
                    </a:lnTo>
                    <a:lnTo>
                      <a:pt x="304800" y="47625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524625" y="2238375"/>
                <a:ext cx="628650" cy="695325"/>
              </a:xfrm>
              <a:custGeom>
                <a:avLst/>
                <a:gdLst>
                  <a:gd name="connsiteX0" fmla="*/ 57150 w 628650"/>
                  <a:gd name="connsiteY0" fmla="*/ 0 h 695325"/>
                  <a:gd name="connsiteX1" fmla="*/ 57150 w 628650"/>
                  <a:gd name="connsiteY1" fmla="*/ 0 h 695325"/>
                  <a:gd name="connsiteX2" fmla="*/ 628650 w 628650"/>
                  <a:gd name="connsiteY2" fmla="*/ 200025 h 695325"/>
                  <a:gd name="connsiteX3" fmla="*/ 457200 w 628650"/>
                  <a:gd name="connsiteY3" fmla="*/ 695325 h 695325"/>
                  <a:gd name="connsiteX4" fmla="*/ 257175 w 628650"/>
                  <a:gd name="connsiteY4" fmla="*/ 619125 h 695325"/>
                  <a:gd name="connsiteX5" fmla="*/ 352425 w 628650"/>
                  <a:gd name="connsiteY5" fmla="*/ 304800 h 695325"/>
                  <a:gd name="connsiteX6" fmla="*/ 0 w 628650"/>
                  <a:gd name="connsiteY6" fmla="*/ 161925 h 695325"/>
                  <a:gd name="connsiteX7" fmla="*/ 57150 w 628650"/>
                  <a:gd name="connsiteY7" fmla="*/ 0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8650" h="695325">
                    <a:moveTo>
                      <a:pt x="57150" y="0"/>
                    </a:moveTo>
                    <a:lnTo>
                      <a:pt x="57150" y="0"/>
                    </a:lnTo>
                    <a:lnTo>
                      <a:pt x="628650" y="200025"/>
                    </a:lnTo>
                    <a:lnTo>
                      <a:pt x="457200" y="695325"/>
                    </a:lnTo>
                    <a:lnTo>
                      <a:pt x="257175" y="619125"/>
                    </a:lnTo>
                    <a:lnTo>
                      <a:pt x="352425" y="304800"/>
                    </a:lnTo>
                    <a:lnTo>
                      <a:pt x="0" y="161925"/>
                    </a:lnTo>
                    <a:lnTo>
                      <a:pt x="57150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463040" y="1017767"/>
                <a:ext cx="954157" cy="1081377"/>
              </a:xfrm>
              <a:custGeom>
                <a:avLst/>
                <a:gdLst>
                  <a:gd name="connsiteX0" fmla="*/ 238539 w 954157"/>
                  <a:gd name="connsiteY0" fmla="*/ 1081377 h 1081377"/>
                  <a:gd name="connsiteX1" fmla="*/ 445273 w 954157"/>
                  <a:gd name="connsiteY1" fmla="*/ 993913 h 1081377"/>
                  <a:gd name="connsiteX2" fmla="*/ 262393 w 954157"/>
                  <a:gd name="connsiteY2" fmla="*/ 413468 h 1081377"/>
                  <a:gd name="connsiteX3" fmla="*/ 954157 w 954157"/>
                  <a:gd name="connsiteY3" fmla="*/ 182880 h 1081377"/>
                  <a:gd name="connsiteX4" fmla="*/ 898497 w 954157"/>
                  <a:gd name="connsiteY4" fmla="*/ 0 h 1081377"/>
                  <a:gd name="connsiteX5" fmla="*/ 0 w 954157"/>
                  <a:gd name="connsiteY5" fmla="*/ 286247 h 1081377"/>
                  <a:gd name="connsiteX6" fmla="*/ 238539 w 954157"/>
                  <a:gd name="connsiteY6" fmla="*/ 1081377 h 1081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157" h="1081377">
                    <a:moveTo>
                      <a:pt x="238539" y="1081377"/>
                    </a:moveTo>
                    <a:lnTo>
                      <a:pt x="445273" y="993913"/>
                    </a:lnTo>
                    <a:lnTo>
                      <a:pt x="262393" y="413468"/>
                    </a:lnTo>
                    <a:lnTo>
                      <a:pt x="954157" y="182880"/>
                    </a:lnTo>
                    <a:lnTo>
                      <a:pt x="898497" y="0"/>
                    </a:lnTo>
                    <a:lnTo>
                      <a:pt x="0" y="286247"/>
                    </a:lnTo>
                    <a:lnTo>
                      <a:pt x="238539" y="1081377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2282024" y="1256306"/>
                <a:ext cx="389614" cy="588397"/>
              </a:xfrm>
              <a:custGeom>
                <a:avLst/>
                <a:gdLst>
                  <a:gd name="connsiteX0" fmla="*/ 0 w 389614"/>
                  <a:gd name="connsiteY0" fmla="*/ 55659 h 588397"/>
                  <a:gd name="connsiteX1" fmla="*/ 151075 w 389614"/>
                  <a:gd name="connsiteY1" fmla="*/ 0 h 588397"/>
                  <a:gd name="connsiteX2" fmla="*/ 262393 w 389614"/>
                  <a:gd name="connsiteY2" fmla="*/ 341906 h 588397"/>
                  <a:gd name="connsiteX3" fmla="*/ 341906 w 389614"/>
                  <a:gd name="connsiteY3" fmla="*/ 318052 h 588397"/>
                  <a:gd name="connsiteX4" fmla="*/ 389614 w 389614"/>
                  <a:gd name="connsiteY4" fmla="*/ 445273 h 588397"/>
                  <a:gd name="connsiteX5" fmla="*/ 310101 w 389614"/>
                  <a:gd name="connsiteY5" fmla="*/ 477078 h 588397"/>
                  <a:gd name="connsiteX6" fmla="*/ 349858 w 389614"/>
                  <a:gd name="connsiteY6" fmla="*/ 532737 h 588397"/>
                  <a:gd name="connsiteX7" fmla="*/ 159026 w 389614"/>
                  <a:gd name="connsiteY7" fmla="*/ 588397 h 588397"/>
                  <a:gd name="connsiteX8" fmla="*/ 0 w 389614"/>
                  <a:gd name="connsiteY8" fmla="*/ 55659 h 588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614" h="588397">
                    <a:moveTo>
                      <a:pt x="0" y="55659"/>
                    </a:moveTo>
                    <a:lnTo>
                      <a:pt x="151075" y="0"/>
                    </a:lnTo>
                    <a:lnTo>
                      <a:pt x="262393" y="341906"/>
                    </a:lnTo>
                    <a:lnTo>
                      <a:pt x="341906" y="318052"/>
                    </a:lnTo>
                    <a:lnTo>
                      <a:pt x="389614" y="445273"/>
                    </a:lnTo>
                    <a:lnTo>
                      <a:pt x="310101" y="477078"/>
                    </a:lnTo>
                    <a:lnTo>
                      <a:pt x="349858" y="532737"/>
                    </a:lnTo>
                    <a:lnTo>
                      <a:pt x="159026" y="588397"/>
                    </a:lnTo>
                    <a:lnTo>
                      <a:pt x="0" y="55659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3148717" y="1963972"/>
                <a:ext cx="318052" cy="349858"/>
              </a:xfrm>
              <a:custGeom>
                <a:avLst/>
                <a:gdLst>
                  <a:gd name="connsiteX0" fmla="*/ 0 w 318052"/>
                  <a:gd name="connsiteY0" fmla="*/ 270345 h 349858"/>
                  <a:gd name="connsiteX1" fmla="*/ 39756 w 318052"/>
                  <a:gd name="connsiteY1" fmla="*/ 182880 h 349858"/>
                  <a:gd name="connsiteX2" fmla="*/ 15902 w 318052"/>
                  <a:gd name="connsiteY2" fmla="*/ 95416 h 349858"/>
                  <a:gd name="connsiteX3" fmla="*/ 318052 w 318052"/>
                  <a:gd name="connsiteY3" fmla="*/ 0 h 349858"/>
                  <a:gd name="connsiteX4" fmla="*/ 254441 w 318052"/>
                  <a:gd name="connsiteY4" fmla="*/ 151075 h 349858"/>
                  <a:gd name="connsiteX5" fmla="*/ 310100 w 318052"/>
                  <a:gd name="connsiteY5" fmla="*/ 190831 h 349858"/>
                  <a:gd name="connsiteX6" fmla="*/ 278295 w 318052"/>
                  <a:gd name="connsiteY6" fmla="*/ 310101 h 349858"/>
                  <a:gd name="connsiteX7" fmla="*/ 222636 w 318052"/>
                  <a:gd name="connsiteY7" fmla="*/ 270345 h 349858"/>
                  <a:gd name="connsiteX8" fmla="*/ 222636 w 318052"/>
                  <a:gd name="connsiteY8" fmla="*/ 270345 h 349858"/>
                  <a:gd name="connsiteX9" fmla="*/ 190831 w 318052"/>
                  <a:gd name="connsiteY9" fmla="*/ 349858 h 349858"/>
                  <a:gd name="connsiteX10" fmla="*/ 0 w 318052"/>
                  <a:gd name="connsiteY10" fmla="*/ 270345 h 34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052" h="349858">
                    <a:moveTo>
                      <a:pt x="0" y="270345"/>
                    </a:moveTo>
                    <a:lnTo>
                      <a:pt x="39756" y="182880"/>
                    </a:lnTo>
                    <a:lnTo>
                      <a:pt x="15902" y="95416"/>
                    </a:lnTo>
                    <a:lnTo>
                      <a:pt x="318052" y="0"/>
                    </a:lnTo>
                    <a:lnTo>
                      <a:pt x="254441" y="151075"/>
                    </a:lnTo>
                    <a:lnTo>
                      <a:pt x="310100" y="190831"/>
                    </a:lnTo>
                    <a:lnTo>
                      <a:pt x="278295" y="310101"/>
                    </a:lnTo>
                    <a:lnTo>
                      <a:pt x="222636" y="270345"/>
                    </a:lnTo>
                    <a:lnTo>
                      <a:pt x="222636" y="270345"/>
                    </a:lnTo>
                    <a:lnTo>
                      <a:pt x="190831" y="349858"/>
                    </a:lnTo>
                    <a:lnTo>
                      <a:pt x="0" y="270345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4786685" y="1494845"/>
                <a:ext cx="318052" cy="373712"/>
              </a:xfrm>
              <a:custGeom>
                <a:avLst/>
                <a:gdLst>
                  <a:gd name="connsiteX0" fmla="*/ 111318 w 318052"/>
                  <a:gd name="connsiteY0" fmla="*/ 373712 h 373712"/>
                  <a:gd name="connsiteX1" fmla="*/ 230588 w 318052"/>
                  <a:gd name="connsiteY1" fmla="*/ 326004 h 373712"/>
                  <a:gd name="connsiteX2" fmla="*/ 318052 w 318052"/>
                  <a:gd name="connsiteY2" fmla="*/ 95416 h 373712"/>
                  <a:gd name="connsiteX3" fmla="*/ 23854 w 318052"/>
                  <a:gd name="connsiteY3" fmla="*/ 0 h 373712"/>
                  <a:gd name="connsiteX4" fmla="*/ 23854 w 318052"/>
                  <a:gd name="connsiteY4" fmla="*/ 0 h 373712"/>
                  <a:gd name="connsiteX5" fmla="*/ 0 w 318052"/>
                  <a:gd name="connsiteY5" fmla="*/ 63611 h 373712"/>
                  <a:gd name="connsiteX6" fmla="*/ 111318 w 318052"/>
                  <a:gd name="connsiteY6" fmla="*/ 373712 h 373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8052" h="373712">
                    <a:moveTo>
                      <a:pt x="111318" y="373712"/>
                    </a:moveTo>
                    <a:lnTo>
                      <a:pt x="230588" y="326004"/>
                    </a:lnTo>
                    <a:lnTo>
                      <a:pt x="318052" y="95416"/>
                    </a:lnTo>
                    <a:lnTo>
                      <a:pt x="23854" y="0"/>
                    </a:lnTo>
                    <a:lnTo>
                      <a:pt x="23854" y="0"/>
                    </a:lnTo>
                    <a:lnTo>
                      <a:pt x="0" y="63611"/>
                    </a:lnTo>
                    <a:lnTo>
                      <a:pt x="111318" y="373712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709530" y="2456953"/>
                <a:ext cx="294199" cy="437322"/>
              </a:xfrm>
              <a:custGeom>
                <a:avLst/>
                <a:gdLst>
                  <a:gd name="connsiteX0" fmla="*/ 159027 w 294199"/>
                  <a:gd name="connsiteY0" fmla="*/ 437322 h 437322"/>
                  <a:gd name="connsiteX1" fmla="*/ 294199 w 294199"/>
                  <a:gd name="connsiteY1" fmla="*/ 103367 h 437322"/>
                  <a:gd name="connsiteX2" fmla="*/ 230588 w 294199"/>
                  <a:gd name="connsiteY2" fmla="*/ 0 h 437322"/>
                  <a:gd name="connsiteX3" fmla="*/ 0 w 294199"/>
                  <a:gd name="connsiteY3" fmla="*/ 71562 h 437322"/>
                  <a:gd name="connsiteX4" fmla="*/ 55660 w 294199"/>
                  <a:gd name="connsiteY4" fmla="*/ 421419 h 437322"/>
                  <a:gd name="connsiteX5" fmla="*/ 159027 w 294199"/>
                  <a:gd name="connsiteY5" fmla="*/ 437322 h 43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199" h="437322">
                    <a:moveTo>
                      <a:pt x="159027" y="437322"/>
                    </a:moveTo>
                    <a:lnTo>
                      <a:pt x="294199" y="103367"/>
                    </a:lnTo>
                    <a:lnTo>
                      <a:pt x="230588" y="0"/>
                    </a:lnTo>
                    <a:lnTo>
                      <a:pt x="0" y="71562"/>
                    </a:lnTo>
                    <a:lnTo>
                      <a:pt x="55660" y="421419"/>
                    </a:lnTo>
                    <a:lnTo>
                      <a:pt x="159027" y="437322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045350" y="755374"/>
                <a:ext cx="1963972" cy="842838"/>
              </a:xfrm>
              <a:custGeom>
                <a:avLst/>
                <a:gdLst>
                  <a:gd name="connsiteX0" fmla="*/ 47707 w 1963972"/>
                  <a:gd name="connsiteY0" fmla="*/ 842838 h 842838"/>
                  <a:gd name="connsiteX1" fmla="*/ 1963972 w 1963972"/>
                  <a:gd name="connsiteY1" fmla="*/ 135172 h 842838"/>
                  <a:gd name="connsiteX2" fmla="*/ 1916264 w 1963972"/>
                  <a:gd name="connsiteY2" fmla="*/ 0 h 842838"/>
                  <a:gd name="connsiteX3" fmla="*/ 0 w 1963972"/>
                  <a:gd name="connsiteY3" fmla="*/ 699715 h 842838"/>
                  <a:gd name="connsiteX4" fmla="*/ 47707 w 1963972"/>
                  <a:gd name="connsiteY4" fmla="*/ 842838 h 84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3972" h="842838">
                    <a:moveTo>
                      <a:pt x="47707" y="842838"/>
                    </a:moveTo>
                    <a:lnTo>
                      <a:pt x="1963972" y="135172"/>
                    </a:lnTo>
                    <a:lnTo>
                      <a:pt x="1916264" y="0"/>
                    </a:lnTo>
                    <a:lnTo>
                      <a:pt x="0" y="699715"/>
                    </a:lnTo>
                    <a:lnTo>
                      <a:pt x="47707" y="842838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951798" y="429370"/>
                <a:ext cx="373712" cy="620202"/>
              </a:xfrm>
              <a:custGeom>
                <a:avLst/>
                <a:gdLst>
                  <a:gd name="connsiteX0" fmla="*/ 0 w 373712"/>
                  <a:gd name="connsiteY0" fmla="*/ 63611 h 620202"/>
                  <a:gd name="connsiteX1" fmla="*/ 151075 w 373712"/>
                  <a:gd name="connsiteY1" fmla="*/ 0 h 620202"/>
                  <a:gd name="connsiteX2" fmla="*/ 373712 w 373712"/>
                  <a:gd name="connsiteY2" fmla="*/ 572494 h 620202"/>
                  <a:gd name="connsiteX3" fmla="*/ 206734 w 373712"/>
                  <a:gd name="connsiteY3" fmla="*/ 620202 h 620202"/>
                  <a:gd name="connsiteX4" fmla="*/ 0 w 373712"/>
                  <a:gd name="connsiteY4" fmla="*/ 63611 h 62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712" h="620202">
                    <a:moveTo>
                      <a:pt x="0" y="63611"/>
                    </a:moveTo>
                    <a:lnTo>
                      <a:pt x="151075" y="0"/>
                    </a:lnTo>
                    <a:lnTo>
                      <a:pt x="373712" y="572494"/>
                    </a:lnTo>
                    <a:lnTo>
                      <a:pt x="206734" y="620202"/>
                    </a:lnTo>
                    <a:lnTo>
                      <a:pt x="0" y="63611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4977517" y="2576223"/>
              <a:ext cx="548640" cy="731520"/>
            </a:xfrm>
            <a:custGeom>
              <a:avLst/>
              <a:gdLst>
                <a:gd name="connsiteX0" fmla="*/ 0 w 548640"/>
                <a:gd name="connsiteY0" fmla="*/ 612250 h 731520"/>
                <a:gd name="connsiteX1" fmla="*/ 341906 w 548640"/>
                <a:gd name="connsiteY1" fmla="*/ 731520 h 731520"/>
                <a:gd name="connsiteX2" fmla="*/ 548640 w 548640"/>
                <a:gd name="connsiteY2" fmla="*/ 127220 h 731520"/>
                <a:gd name="connsiteX3" fmla="*/ 214685 w 548640"/>
                <a:gd name="connsiteY3" fmla="*/ 0 h 731520"/>
                <a:gd name="connsiteX4" fmla="*/ 0 w 548640"/>
                <a:gd name="connsiteY4" fmla="*/ 61225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731520">
                  <a:moveTo>
                    <a:pt x="0" y="612250"/>
                  </a:moveTo>
                  <a:lnTo>
                    <a:pt x="341906" y="731520"/>
                  </a:lnTo>
                  <a:lnTo>
                    <a:pt x="548640" y="127220"/>
                  </a:lnTo>
                  <a:lnTo>
                    <a:pt x="214685" y="0"/>
                  </a:lnTo>
                  <a:lnTo>
                    <a:pt x="0" y="61225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926080" y="373711"/>
              <a:ext cx="2122998" cy="1335819"/>
            </a:xfrm>
            <a:custGeom>
              <a:avLst/>
              <a:gdLst>
                <a:gd name="connsiteX0" fmla="*/ 0 w 2122998"/>
                <a:gd name="connsiteY0" fmla="*/ 898498 h 1335819"/>
                <a:gd name="connsiteX1" fmla="*/ 779228 w 2122998"/>
                <a:gd name="connsiteY1" fmla="*/ 604299 h 1335819"/>
                <a:gd name="connsiteX2" fmla="*/ 882595 w 2122998"/>
                <a:gd name="connsiteY2" fmla="*/ 659959 h 1335819"/>
                <a:gd name="connsiteX3" fmla="*/ 922351 w 2122998"/>
                <a:gd name="connsiteY3" fmla="*/ 795131 h 1335819"/>
                <a:gd name="connsiteX4" fmla="*/ 1152939 w 2122998"/>
                <a:gd name="connsiteY4" fmla="*/ 707666 h 1335819"/>
                <a:gd name="connsiteX5" fmla="*/ 938254 w 2122998"/>
                <a:gd name="connsiteY5" fmla="*/ 151075 h 1335819"/>
                <a:gd name="connsiteX6" fmla="*/ 1343770 w 2122998"/>
                <a:gd name="connsiteY6" fmla="*/ 0 h 1335819"/>
                <a:gd name="connsiteX7" fmla="*/ 1518699 w 2122998"/>
                <a:gd name="connsiteY7" fmla="*/ 453225 h 1335819"/>
                <a:gd name="connsiteX8" fmla="*/ 2011680 w 2122998"/>
                <a:gd name="connsiteY8" fmla="*/ 254442 h 1335819"/>
                <a:gd name="connsiteX9" fmla="*/ 2122998 w 2122998"/>
                <a:gd name="connsiteY9" fmla="*/ 636105 h 1335819"/>
                <a:gd name="connsiteX10" fmla="*/ 1232452 w 2122998"/>
                <a:gd name="connsiteY10" fmla="*/ 962108 h 1335819"/>
                <a:gd name="connsiteX11" fmla="*/ 1137037 w 2122998"/>
                <a:gd name="connsiteY11" fmla="*/ 922352 h 1335819"/>
                <a:gd name="connsiteX12" fmla="*/ 1001864 w 2122998"/>
                <a:gd name="connsiteY12" fmla="*/ 970059 h 1335819"/>
                <a:gd name="connsiteX13" fmla="*/ 930303 w 2122998"/>
                <a:gd name="connsiteY13" fmla="*/ 1073426 h 1335819"/>
                <a:gd name="connsiteX14" fmla="*/ 159026 w 2122998"/>
                <a:gd name="connsiteY14" fmla="*/ 1335819 h 1335819"/>
                <a:gd name="connsiteX15" fmla="*/ 0 w 2122998"/>
                <a:gd name="connsiteY15" fmla="*/ 898498 h 133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22998" h="1335819">
                  <a:moveTo>
                    <a:pt x="0" y="898498"/>
                  </a:moveTo>
                  <a:lnTo>
                    <a:pt x="779228" y="604299"/>
                  </a:lnTo>
                  <a:lnTo>
                    <a:pt x="882595" y="659959"/>
                  </a:lnTo>
                  <a:lnTo>
                    <a:pt x="922351" y="795131"/>
                  </a:lnTo>
                  <a:lnTo>
                    <a:pt x="1152939" y="707666"/>
                  </a:lnTo>
                  <a:lnTo>
                    <a:pt x="938254" y="151075"/>
                  </a:lnTo>
                  <a:lnTo>
                    <a:pt x="1343770" y="0"/>
                  </a:lnTo>
                  <a:lnTo>
                    <a:pt x="1518699" y="453225"/>
                  </a:lnTo>
                  <a:lnTo>
                    <a:pt x="2011680" y="254442"/>
                  </a:lnTo>
                  <a:lnTo>
                    <a:pt x="2122998" y="636105"/>
                  </a:lnTo>
                  <a:lnTo>
                    <a:pt x="1232452" y="962108"/>
                  </a:lnTo>
                  <a:lnTo>
                    <a:pt x="1137037" y="922352"/>
                  </a:lnTo>
                  <a:lnTo>
                    <a:pt x="1001864" y="970059"/>
                  </a:lnTo>
                  <a:lnTo>
                    <a:pt x="930303" y="1073426"/>
                  </a:lnTo>
                  <a:lnTo>
                    <a:pt x="159026" y="1335819"/>
                  </a:lnTo>
                  <a:lnTo>
                    <a:pt x="0" y="898498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757238" y="4731026"/>
              <a:ext cx="1423284" cy="954157"/>
            </a:xfrm>
            <a:custGeom>
              <a:avLst/>
              <a:gdLst>
                <a:gd name="connsiteX0" fmla="*/ 0 w 1423284"/>
                <a:gd name="connsiteY0" fmla="*/ 858741 h 954157"/>
                <a:gd name="connsiteX1" fmla="*/ 198783 w 1423284"/>
                <a:gd name="connsiteY1" fmla="*/ 318052 h 954157"/>
                <a:gd name="connsiteX2" fmla="*/ 667910 w 1423284"/>
                <a:gd name="connsiteY2" fmla="*/ 485030 h 954157"/>
                <a:gd name="connsiteX3" fmla="*/ 691764 w 1423284"/>
                <a:gd name="connsiteY3" fmla="*/ 365760 h 954157"/>
                <a:gd name="connsiteX4" fmla="*/ 803082 w 1423284"/>
                <a:gd name="connsiteY4" fmla="*/ 389614 h 954157"/>
                <a:gd name="connsiteX5" fmla="*/ 954157 w 1423284"/>
                <a:gd name="connsiteY5" fmla="*/ 0 h 954157"/>
                <a:gd name="connsiteX6" fmla="*/ 1423284 w 1423284"/>
                <a:gd name="connsiteY6" fmla="*/ 166977 h 954157"/>
                <a:gd name="connsiteX7" fmla="*/ 1160891 w 1423284"/>
                <a:gd name="connsiteY7" fmla="*/ 866692 h 954157"/>
                <a:gd name="connsiteX8" fmla="*/ 675861 w 1423284"/>
                <a:gd name="connsiteY8" fmla="*/ 882595 h 954157"/>
                <a:gd name="connsiteX9" fmla="*/ 564543 w 1423284"/>
                <a:gd name="connsiteY9" fmla="*/ 731520 h 954157"/>
                <a:gd name="connsiteX10" fmla="*/ 588397 w 1423284"/>
                <a:gd name="connsiteY10" fmla="*/ 652007 h 954157"/>
                <a:gd name="connsiteX11" fmla="*/ 437322 w 1423284"/>
                <a:gd name="connsiteY11" fmla="*/ 588397 h 954157"/>
                <a:gd name="connsiteX12" fmla="*/ 302150 w 1423284"/>
                <a:gd name="connsiteY12" fmla="*/ 954157 h 954157"/>
                <a:gd name="connsiteX13" fmla="*/ 0 w 1423284"/>
                <a:gd name="connsiteY13" fmla="*/ 858741 h 95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3284" h="954157">
                  <a:moveTo>
                    <a:pt x="0" y="858741"/>
                  </a:moveTo>
                  <a:lnTo>
                    <a:pt x="198783" y="318052"/>
                  </a:lnTo>
                  <a:lnTo>
                    <a:pt x="667910" y="485030"/>
                  </a:lnTo>
                  <a:lnTo>
                    <a:pt x="691764" y="365760"/>
                  </a:lnTo>
                  <a:lnTo>
                    <a:pt x="803082" y="389614"/>
                  </a:lnTo>
                  <a:lnTo>
                    <a:pt x="954157" y="0"/>
                  </a:lnTo>
                  <a:lnTo>
                    <a:pt x="1423284" y="166977"/>
                  </a:lnTo>
                  <a:lnTo>
                    <a:pt x="1160891" y="866692"/>
                  </a:lnTo>
                  <a:lnTo>
                    <a:pt x="675861" y="882595"/>
                  </a:lnTo>
                  <a:lnTo>
                    <a:pt x="564543" y="731520"/>
                  </a:lnTo>
                  <a:lnTo>
                    <a:pt x="588397" y="652007"/>
                  </a:lnTo>
                  <a:lnTo>
                    <a:pt x="437322" y="588397"/>
                  </a:lnTo>
                  <a:lnTo>
                    <a:pt x="302150" y="954157"/>
                  </a:lnTo>
                  <a:lnTo>
                    <a:pt x="0" y="85874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79304" y="4754880"/>
              <a:ext cx="397566" cy="461176"/>
            </a:xfrm>
            <a:custGeom>
              <a:avLst/>
              <a:gdLst>
                <a:gd name="connsiteX0" fmla="*/ 0 w 397566"/>
                <a:gd name="connsiteY0" fmla="*/ 357809 h 461176"/>
                <a:gd name="connsiteX1" fmla="*/ 0 w 397566"/>
                <a:gd name="connsiteY1" fmla="*/ 357809 h 461176"/>
                <a:gd name="connsiteX2" fmla="*/ 143124 w 397566"/>
                <a:gd name="connsiteY2" fmla="*/ 0 h 461176"/>
                <a:gd name="connsiteX3" fmla="*/ 397566 w 397566"/>
                <a:gd name="connsiteY3" fmla="*/ 95416 h 461176"/>
                <a:gd name="connsiteX4" fmla="*/ 270345 w 397566"/>
                <a:gd name="connsiteY4" fmla="*/ 461176 h 461176"/>
                <a:gd name="connsiteX5" fmla="*/ 0 w 397566"/>
                <a:gd name="connsiteY5" fmla="*/ 357809 h 46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566" h="461176">
                  <a:moveTo>
                    <a:pt x="0" y="357809"/>
                  </a:moveTo>
                  <a:lnTo>
                    <a:pt x="0" y="357809"/>
                  </a:lnTo>
                  <a:lnTo>
                    <a:pt x="143124" y="0"/>
                  </a:lnTo>
                  <a:lnTo>
                    <a:pt x="397566" y="95416"/>
                  </a:lnTo>
                  <a:lnTo>
                    <a:pt x="270345" y="461176"/>
                  </a:lnTo>
                  <a:lnTo>
                    <a:pt x="0" y="357809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075290" y="4619708"/>
              <a:ext cx="485030" cy="485029"/>
            </a:xfrm>
            <a:custGeom>
              <a:avLst/>
              <a:gdLst>
                <a:gd name="connsiteX0" fmla="*/ 166978 w 485030"/>
                <a:gd name="connsiteY0" fmla="*/ 485029 h 485029"/>
                <a:gd name="connsiteX1" fmla="*/ 182880 w 485030"/>
                <a:gd name="connsiteY1" fmla="*/ 429370 h 485029"/>
                <a:gd name="connsiteX2" fmla="*/ 294199 w 485030"/>
                <a:gd name="connsiteY2" fmla="*/ 389614 h 485029"/>
                <a:gd name="connsiteX3" fmla="*/ 294199 w 485030"/>
                <a:gd name="connsiteY3" fmla="*/ 389614 h 485029"/>
                <a:gd name="connsiteX4" fmla="*/ 310101 w 485030"/>
                <a:gd name="connsiteY4" fmla="*/ 445273 h 485029"/>
                <a:gd name="connsiteX5" fmla="*/ 477079 w 485030"/>
                <a:gd name="connsiteY5" fmla="*/ 437322 h 485029"/>
                <a:gd name="connsiteX6" fmla="*/ 485030 w 485030"/>
                <a:gd name="connsiteY6" fmla="*/ 15902 h 485029"/>
                <a:gd name="connsiteX7" fmla="*/ 302150 w 485030"/>
                <a:gd name="connsiteY7" fmla="*/ 0 h 485029"/>
                <a:gd name="connsiteX8" fmla="*/ 294199 w 485030"/>
                <a:gd name="connsiteY8" fmla="*/ 214685 h 485029"/>
                <a:gd name="connsiteX9" fmla="*/ 31806 w 485030"/>
                <a:gd name="connsiteY9" fmla="*/ 206734 h 485029"/>
                <a:gd name="connsiteX10" fmla="*/ 47708 w 485030"/>
                <a:gd name="connsiteY10" fmla="*/ 349857 h 485029"/>
                <a:gd name="connsiteX11" fmla="*/ 111319 w 485030"/>
                <a:gd name="connsiteY11" fmla="*/ 357809 h 485029"/>
                <a:gd name="connsiteX12" fmla="*/ 111319 w 485030"/>
                <a:gd name="connsiteY12" fmla="*/ 357809 h 485029"/>
                <a:gd name="connsiteX13" fmla="*/ 0 w 485030"/>
                <a:gd name="connsiteY13" fmla="*/ 397565 h 485029"/>
                <a:gd name="connsiteX14" fmla="*/ 0 w 485030"/>
                <a:gd name="connsiteY14" fmla="*/ 397565 h 485029"/>
                <a:gd name="connsiteX15" fmla="*/ 0 w 485030"/>
                <a:gd name="connsiteY15" fmla="*/ 445273 h 485029"/>
                <a:gd name="connsiteX16" fmla="*/ 166978 w 485030"/>
                <a:gd name="connsiteY16" fmla="*/ 485029 h 48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5030" h="485029">
                  <a:moveTo>
                    <a:pt x="166978" y="485029"/>
                  </a:moveTo>
                  <a:lnTo>
                    <a:pt x="182880" y="429370"/>
                  </a:lnTo>
                  <a:lnTo>
                    <a:pt x="294199" y="389614"/>
                  </a:lnTo>
                  <a:lnTo>
                    <a:pt x="294199" y="389614"/>
                  </a:lnTo>
                  <a:lnTo>
                    <a:pt x="310101" y="445273"/>
                  </a:lnTo>
                  <a:lnTo>
                    <a:pt x="477079" y="437322"/>
                  </a:lnTo>
                  <a:lnTo>
                    <a:pt x="485030" y="15902"/>
                  </a:lnTo>
                  <a:lnTo>
                    <a:pt x="302150" y="0"/>
                  </a:lnTo>
                  <a:lnTo>
                    <a:pt x="294199" y="214685"/>
                  </a:lnTo>
                  <a:lnTo>
                    <a:pt x="31806" y="206734"/>
                  </a:lnTo>
                  <a:lnTo>
                    <a:pt x="47708" y="349857"/>
                  </a:lnTo>
                  <a:lnTo>
                    <a:pt x="111319" y="357809"/>
                  </a:lnTo>
                  <a:lnTo>
                    <a:pt x="111319" y="357809"/>
                  </a:lnTo>
                  <a:lnTo>
                    <a:pt x="0" y="397565"/>
                  </a:lnTo>
                  <a:lnTo>
                    <a:pt x="0" y="397565"/>
                  </a:lnTo>
                  <a:lnTo>
                    <a:pt x="0" y="445273"/>
                  </a:lnTo>
                  <a:lnTo>
                    <a:pt x="166978" y="485029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188473" y="3244132"/>
              <a:ext cx="946205" cy="548640"/>
            </a:xfrm>
            <a:custGeom>
              <a:avLst/>
              <a:gdLst>
                <a:gd name="connsiteX0" fmla="*/ 111318 w 946205"/>
                <a:gd name="connsiteY0" fmla="*/ 0 h 548640"/>
                <a:gd name="connsiteX1" fmla="*/ 946205 w 946205"/>
                <a:gd name="connsiteY1" fmla="*/ 302150 h 548640"/>
                <a:gd name="connsiteX2" fmla="*/ 874644 w 946205"/>
                <a:gd name="connsiteY2" fmla="*/ 548640 h 548640"/>
                <a:gd name="connsiteX3" fmla="*/ 0 w 946205"/>
                <a:gd name="connsiteY3" fmla="*/ 246491 h 548640"/>
                <a:gd name="connsiteX4" fmla="*/ 111318 w 946205"/>
                <a:gd name="connsiteY4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205" h="548640">
                  <a:moveTo>
                    <a:pt x="111318" y="0"/>
                  </a:moveTo>
                  <a:lnTo>
                    <a:pt x="946205" y="302150"/>
                  </a:lnTo>
                  <a:lnTo>
                    <a:pt x="874644" y="548640"/>
                  </a:lnTo>
                  <a:lnTo>
                    <a:pt x="0" y="246491"/>
                  </a:lnTo>
                  <a:lnTo>
                    <a:pt x="111318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951798" y="3935896"/>
              <a:ext cx="580445" cy="485029"/>
            </a:xfrm>
            <a:custGeom>
              <a:avLst/>
              <a:gdLst>
                <a:gd name="connsiteX0" fmla="*/ 39757 w 580445"/>
                <a:gd name="connsiteY0" fmla="*/ 246490 h 485029"/>
                <a:gd name="connsiteX1" fmla="*/ 413468 w 580445"/>
                <a:gd name="connsiteY1" fmla="*/ 381662 h 485029"/>
                <a:gd name="connsiteX2" fmla="*/ 405517 w 580445"/>
                <a:gd name="connsiteY2" fmla="*/ 461175 h 485029"/>
                <a:gd name="connsiteX3" fmla="*/ 477079 w 580445"/>
                <a:gd name="connsiteY3" fmla="*/ 485029 h 485029"/>
                <a:gd name="connsiteX4" fmla="*/ 580445 w 580445"/>
                <a:gd name="connsiteY4" fmla="*/ 206734 h 485029"/>
                <a:gd name="connsiteX5" fmla="*/ 143124 w 580445"/>
                <a:gd name="connsiteY5" fmla="*/ 0 h 485029"/>
                <a:gd name="connsiteX6" fmla="*/ 111319 w 580445"/>
                <a:gd name="connsiteY6" fmla="*/ 103367 h 485029"/>
                <a:gd name="connsiteX7" fmla="*/ 39757 w 580445"/>
                <a:gd name="connsiteY7" fmla="*/ 71561 h 485029"/>
                <a:gd name="connsiteX8" fmla="*/ 0 w 580445"/>
                <a:gd name="connsiteY8" fmla="*/ 166977 h 485029"/>
                <a:gd name="connsiteX9" fmla="*/ 71562 w 580445"/>
                <a:gd name="connsiteY9" fmla="*/ 190831 h 485029"/>
                <a:gd name="connsiteX10" fmla="*/ 39757 w 580445"/>
                <a:gd name="connsiteY10" fmla="*/ 246490 h 48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445" h="485029">
                  <a:moveTo>
                    <a:pt x="39757" y="246490"/>
                  </a:moveTo>
                  <a:lnTo>
                    <a:pt x="413468" y="381662"/>
                  </a:lnTo>
                  <a:lnTo>
                    <a:pt x="405517" y="461175"/>
                  </a:lnTo>
                  <a:lnTo>
                    <a:pt x="477079" y="485029"/>
                  </a:lnTo>
                  <a:lnTo>
                    <a:pt x="580445" y="206734"/>
                  </a:lnTo>
                  <a:lnTo>
                    <a:pt x="143124" y="0"/>
                  </a:lnTo>
                  <a:lnTo>
                    <a:pt x="111319" y="103367"/>
                  </a:lnTo>
                  <a:lnTo>
                    <a:pt x="39757" y="71561"/>
                  </a:lnTo>
                  <a:lnTo>
                    <a:pt x="0" y="166977"/>
                  </a:lnTo>
                  <a:lnTo>
                    <a:pt x="71562" y="190831"/>
                  </a:lnTo>
                  <a:lnTo>
                    <a:pt x="39757" y="24649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649649" y="1614115"/>
              <a:ext cx="1097280" cy="874643"/>
            </a:xfrm>
            <a:custGeom>
              <a:avLst/>
              <a:gdLst>
                <a:gd name="connsiteX0" fmla="*/ 787179 w 1097280"/>
                <a:gd name="connsiteY0" fmla="*/ 818984 h 874643"/>
                <a:gd name="connsiteX1" fmla="*/ 1001864 w 1097280"/>
                <a:gd name="connsiteY1" fmla="*/ 874643 h 874643"/>
                <a:gd name="connsiteX2" fmla="*/ 1073426 w 1097280"/>
                <a:gd name="connsiteY2" fmla="*/ 636104 h 874643"/>
                <a:gd name="connsiteX3" fmla="*/ 1097280 w 1097280"/>
                <a:gd name="connsiteY3" fmla="*/ 469127 h 874643"/>
                <a:gd name="connsiteX4" fmla="*/ 962108 w 1097280"/>
                <a:gd name="connsiteY4" fmla="*/ 182880 h 874643"/>
                <a:gd name="connsiteX5" fmla="*/ 818984 w 1097280"/>
                <a:gd name="connsiteY5" fmla="*/ 79513 h 874643"/>
                <a:gd name="connsiteX6" fmla="*/ 667909 w 1097280"/>
                <a:gd name="connsiteY6" fmla="*/ 7951 h 874643"/>
                <a:gd name="connsiteX7" fmla="*/ 500932 w 1097280"/>
                <a:gd name="connsiteY7" fmla="*/ 0 h 874643"/>
                <a:gd name="connsiteX8" fmla="*/ 349857 w 1097280"/>
                <a:gd name="connsiteY8" fmla="*/ 47708 h 874643"/>
                <a:gd name="connsiteX9" fmla="*/ 182880 w 1097280"/>
                <a:gd name="connsiteY9" fmla="*/ 166977 h 874643"/>
                <a:gd name="connsiteX10" fmla="*/ 95415 w 1097280"/>
                <a:gd name="connsiteY10" fmla="*/ 270344 h 874643"/>
                <a:gd name="connsiteX11" fmla="*/ 23854 w 1097280"/>
                <a:gd name="connsiteY11" fmla="*/ 445273 h 874643"/>
                <a:gd name="connsiteX12" fmla="*/ 0 w 1097280"/>
                <a:gd name="connsiteY12" fmla="*/ 532737 h 874643"/>
                <a:gd name="connsiteX13" fmla="*/ 190831 w 1097280"/>
                <a:gd name="connsiteY13" fmla="*/ 588396 h 874643"/>
                <a:gd name="connsiteX14" fmla="*/ 254441 w 1097280"/>
                <a:gd name="connsiteY14" fmla="*/ 373711 h 874643"/>
                <a:gd name="connsiteX15" fmla="*/ 405516 w 1097280"/>
                <a:gd name="connsiteY15" fmla="*/ 254442 h 874643"/>
                <a:gd name="connsiteX16" fmla="*/ 540688 w 1097280"/>
                <a:gd name="connsiteY16" fmla="*/ 206734 h 874643"/>
                <a:gd name="connsiteX17" fmla="*/ 699714 w 1097280"/>
                <a:gd name="connsiteY17" fmla="*/ 254442 h 874643"/>
                <a:gd name="connsiteX18" fmla="*/ 826935 w 1097280"/>
                <a:gd name="connsiteY18" fmla="*/ 357808 h 874643"/>
                <a:gd name="connsiteX19" fmla="*/ 866692 w 1097280"/>
                <a:gd name="connsiteY19" fmla="*/ 508883 h 874643"/>
                <a:gd name="connsiteX20" fmla="*/ 858741 w 1097280"/>
                <a:gd name="connsiteY20" fmla="*/ 596348 h 874643"/>
                <a:gd name="connsiteX21" fmla="*/ 787179 w 1097280"/>
                <a:gd name="connsiteY21" fmla="*/ 818984 h 87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97280" h="874643">
                  <a:moveTo>
                    <a:pt x="787179" y="818984"/>
                  </a:moveTo>
                  <a:lnTo>
                    <a:pt x="1001864" y="874643"/>
                  </a:lnTo>
                  <a:lnTo>
                    <a:pt x="1073426" y="636104"/>
                  </a:lnTo>
                  <a:lnTo>
                    <a:pt x="1097280" y="469127"/>
                  </a:lnTo>
                  <a:lnTo>
                    <a:pt x="962108" y="182880"/>
                  </a:lnTo>
                  <a:lnTo>
                    <a:pt x="818984" y="79513"/>
                  </a:lnTo>
                  <a:lnTo>
                    <a:pt x="667909" y="7951"/>
                  </a:lnTo>
                  <a:lnTo>
                    <a:pt x="500932" y="0"/>
                  </a:lnTo>
                  <a:lnTo>
                    <a:pt x="349857" y="47708"/>
                  </a:lnTo>
                  <a:lnTo>
                    <a:pt x="182880" y="166977"/>
                  </a:lnTo>
                  <a:lnTo>
                    <a:pt x="95415" y="270344"/>
                  </a:lnTo>
                  <a:lnTo>
                    <a:pt x="23854" y="445273"/>
                  </a:lnTo>
                  <a:lnTo>
                    <a:pt x="0" y="532737"/>
                  </a:lnTo>
                  <a:lnTo>
                    <a:pt x="190831" y="588396"/>
                  </a:lnTo>
                  <a:lnTo>
                    <a:pt x="254441" y="373711"/>
                  </a:lnTo>
                  <a:lnTo>
                    <a:pt x="405516" y="254442"/>
                  </a:lnTo>
                  <a:lnTo>
                    <a:pt x="540688" y="206734"/>
                  </a:lnTo>
                  <a:lnTo>
                    <a:pt x="699714" y="254442"/>
                  </a:lnTo>
                  <a:lnTo>
                    <a:pt x="826935" y="357808"/>
                  </a:lnTo>
                  <a:lnTo>
                    <a:pt x="866692" y="508883"/>
                  </a:lnTo>
                  <a:lnTo>
                    <a:pt x="858741" y="596348"/>
                  </a:lnTo>
                  <a:lnTo>
                    <a:pt x="787179" y="818984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663193" y="4723075"/>
              <a:ext cx="548640" cy="421419"/>
            </a:xfrm>
            <a:custGeom>
              <a:avLst/>
              <a:gdLst>
                <a:gd name="connsiteX0" fmla="*/ 71562 w 548640"/>
                <a:gd name="connsiteY0" fmla="*/ 0 h 421419"/>
                <a:gd name="connsiteX1" fmla="*/ 548640 w 548640"/>
                <a:gd name="connsiteY1" fmla="*/ 182880 h 421419"/>
                <a:gd name="connsiteX2" fmla="*/ 461176 w 548640"/>
                <a:gd name="connsiteY2" fmla="*/ 421419 h 421419"/>
                <a:gd name="connsiteX3" fmla="*/ 0 w 548640"/>
                <a:gd name="connsiteY3" fmla="*/ 238539 h 421419"/>
                <a:gd name="connsiteX4" fmla="*/ 71562 w 548640"/>
                <a:gd name="connsiteY4" fmla="*/ 0 h 42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421419">
                  <a:moveTo>
                    <a:pt x="71562" y="0"/>
                  </a:moveTo>
                  <a:lnTo>
                    <a:pt x="548640" y="182880"/>
                  </a:lnTo>
                  <a:lnTo>
                    <a:pt x="461176" y="421419"/>
                  </a:lnTo>
                  <a:lnTo>
                    <a:pt x="0" y="238539"/>
                  </a:lnTo>
                  <a:lnTo>
                    <a:pt x="71562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8" name="Oval 57"/>
          <p:cNvSpPr/>
          <p:nvPr/>
        </p:nvSpPr>
        <p:spPr>
          <a:xfrm rot="969337">
            <a:off x="1563277" y="1482870"/>
            <a:ext cx="766044" cy="701274"/>
          </a:xfrm>
          <a:prstGeom prst="ellipse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Picture 6" descr="C:\Users\user\Desktop\blocks\3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1" t="8656" r="33945" b="25360"/>
          <a:stretch/>
        </p:blipFill>
        <p:spPr bwMode="auto">
          <a:xfrm>
            <a:off x="3104117" y="3612386"/>
            <a:ext cx="3117729" cy="237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user\Desktop\blocks\1 and 2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5962" r="49173" b="23440"/>
          <a:stretch/>
        </p:blipFill>
        <p:spPr bwMode="auto">
          <a:xfrm>
            <a:off x="7773" y="3645024"/>
            <a:ext cx="3077267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user\Dropbox\MISSL\TP2\Motntage\terraceflats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62" y="476672"/>
            <a:ext cx="2620011" cy="19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C:\Users\user\Dropbox\MISSL\TP2\Motntage\tower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80" y="476672"/>
            <a:ext cx="2645792" cy="299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aixaDeTexto 12"/>
          <p:cNvSpPr txBox="1"/>
          <p:nvPr/>
        </p:nvSpPr>
        <p:spPr>
          <a:xfrm>
            <a:off x="7668344" y="3409255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Additional skin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CaixaDeTexto 12"/>
          <p:cNvSpPr txBox="1"/>
          <p:nvPr/>
        </p:nvSpPr>
        <p:spPr>
          <a:xfrm>
            <a:off x="3426210" y="2442723"/>
            <a:ext cx="301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Additional skin and interactive circulation paths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aixaDeTexto 12"/>
          <p:cNvSpPr txBox="1"/>
          <p:nvPr/>
        </p:nvSpPr>
        <p:spPr>
          <a:xfrm>
            <a:off x="6804248" y="585752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Building design strategies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1254344">
            <a:off x="1957594" y="1589150"/>
            <a:ext cx="285365" cy="563739"/>
          </a:xfrm>
          <a:prstGeom prst="rect">
            <a:avLst/>
          </a:prstGeom>
          <a:noFill/>
          <a:ln w="57150">
            <a:solidFill>
              <a:srgbClr val="5A1D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/>
          <p:cNvSpPr/>
          <p:nvPr/>
        </p:nvSpPr>
        <p:spPr>
          <a:xfrm rot="1477862">
            <a:off x="1603866" y="1037625"/>
            <a:ext cx="185834" cy="277020"/>
          </a:xfrm>
          <a:prstGeom prst="rect">
            <a:avLst/>
          </a:prstGeom>
          <a:noFill/>
          <a:ln w="57150">
            <a:solidFill>
              <a:srgbClr val="5A1D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29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0" grpId="0"/>
      <p:bldP spid="71" grpId="0"/>
      <p:bldP spid="72" grpId="0"/>
      <p:bldP spid="4" grpId="0" animBg="1"/>
      <p:bldP spid="4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1" name="Rectangle 1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59" name="CaixaDeTexto 12"/>
          <p:cNvSpPr txBox="1"/>
          <p:nvPr/>
        </p:nvSpPr>
        <p:spPr>
          <a:xfrm>
            <a:off x="4139952" y="1340768"/>
            <a:ext cx="713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itchFamily="34" charset="0"/>
                <a:cs typeface="Arial" pitchFamily="34" charset="0"/>
              </a:rPr>
              <a:t>!</a:t>
            </a:r>
            <a:endParaRPr lang="pt-BR" sz="2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1" name="Rectangle 1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41388"/>
            <a:ext cx="6628123" cy="44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6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1" name="Rectangle 1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59" name="CaixaDeTexto 12"/>
          <p:cNvSpPr txBox="1"/>
          <p:nvPr/>
        </p:nvSpPr>
        <p:spPr>
          <a:xfrm>
            <a:off x="3845860" y="1393360"/>
            <a:ext cx="713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itchFamily="34" charset="0"/>
                <a:cs typeface="Arial" pitchFamily="34" charset="0"/>
              </a:rPr>
              <a:t>?</a:t>
            </a:r>
            <a:endParaRPr lang="pt-BR" sz="20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1" name="Rectangle 1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2914" t="16383" r="25587" b="6580"/>
          <a:stretch/>
        </p:blipFill>
        <p:spPr>
          <a:xfrm>
            <a:off x="179512" y="987359"/>
            <a:ext cx="2880320" cy="3960441"/>
          </a:xfrm>
          <a:prstGeom prst="rect">
            <a:avLst/>
          </a:prstGeom>
        </p:spPr>
      </p:pic>
      <p:sp>
        <p:nvSpPr>
          <p:cNvPr id="12" name="TextBox 33"/>
          <p:cNvSpPr txBox="1"/>
          <p:nvPr/>
        </p:nvSpPr>
        <p:spPr>
          <a:xfrm>
            <a:off x="179512" y="64880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PESQUISA COM USUÁRIOS</a:t>
            </a:r>
            <a:endParaRPr lang="en-MY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Izzati Salim\Desktop\park hill 2.jpg"/>
          <p:cNvPicPr>
            <a:picLocks noChangeAspect="1" noChangeArrowheads="1"/>
          </p:cNvPicPr>
          <p:nvPr/>
        </p:nvPicPr>
        <p:blipFill>
          <a:blip r:embed="rId3" cstate="print"/>
          <a:srcRect l="50399" t="2520" b="50690"/>
          <a:stretch>
            <a:fillRect/>
          </a:stretch>
        </p:blipFill>
        <p:spPr bwMode="auto">
          <a:xfrm>
            <a:off x="6443990" y="3692838"/>
            <a:ext cx="2520280" cy="1348160"/>
          </a:xfrm>
          <a:prstGeom prst="rect">
            <a:avLst/>
          </a:prstGeom>
          <a:noFill/>
        </p:spPr>
      </p:pic>
      <p:pic>
        <p:nvPicPr>
          <p:cNvPr id="14" name="Picture 2" descr="C:\Users\Izzati Salim\Desktop\park hill.jpg"/>
          <p:cNvPicPr>
            <a:picLocks noChangeAspect="1" noChangeArrowheads="1"/>
          </p:cNvPicPr>
          <p:nvPr/>
        </p:nvPicPr>
        <p:blipFill>
          <a:blip r:embed="rId4" cstate="print"/>
          <a:srcRect r="50801"/>
          <a:stretch>
            <a:fillRect/>
          </a:stretch>
        </p:blipFill>
        <p:spPr bwMode="auto">
          <a:xfrm>
            <a:off x="6444208" y="995818"/>
            <a:ext cx="2529519" cy="2448272"/>
          </a:xfrm>
          <a:prstGeom prst="rect">
            <a:avLst/>
          </a:prstGeom>
          <a:noFill/>
        </p:spPr>
      </p:pic>
      <p:sp>
        <p:nvSpPr>
          <p:cNvPr id="16" name="TextBox 33"/>
          <p:cNvSpPr txBox="1"/>
          <p:nvPr/>
        </p:nvSpPr>
        <p:spPr>
          <a:xfrm>
            <a:off x="6698335" y="411042"/>
            <a:ext cx="227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REFERÊNCIAS PROFISSIONAIS</a:t>
            </a:r>
            <a:endParaRPr lang="en-MY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3572011" y="2370746"/>
            <a:ext cx="2297372" cy="1420750"/>
            <a:chOff x="6781800" y="4800600"/>
            <a:chExt cx="2297372" cy="1420750"/>
          </a:xfrm>
        </p:grpSpPr>
        <p:pic>
          <p:nvPicPr>
            <p:cNvPr id="27" name="Picture 5" descr="E:\Saachi\AA\studio-term 2\studio\key 3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r="25426"/>
            <a:stretch/>
          </p:blipFill>
          <p:spPr bwMode="auto">
            <a:xfrm>
              <a:off x="6781800" y="4800600"/>
              <a:ext cx="2297372" cy="142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Freeform 41"/>
            <p:cNvSpPr/>
            <p:nvPr/>
          </p:nvSpPr>
          <p:spPr>
            <a:xfrm>
              <a:off x="8304614" y="5268613"/>
              <a:ext cx="225044" cy="105833"/>
            </a:xfrm>
            <a:custGeom>
              <a:avLst/>
              <a:gdLst>
                <a:gd name="connsiteX0" fmla="*/ 0 w 274320"/>
                <a:gd name="connsiteY0" fmla="*/ 30480 h 137160"/>
                <a:gd name="connsiteX1" fmla="*/ 76200 w 274320"/>
                <a:gd name="connsiteY1" fmla="*/ 0 h 137160"/>
                <a:gd name="connsiteX2" fmla="*/ 274320 w 274320"/>
                <a:gd name="connsiteY2" fmla="*/ 99060 h 137160"/>
                <a:gd name="connsiteX3" fmla="*/ 171450 w 274320"/>
                <a:gd name="connsiteY3" fmla="*/ 137160 h 137160"/>
                <a:gd name="connsiteX4" fmla="*/ 0 w 274320"/>
                <a:gd name="connsiteY4" fmla="*/ 3048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0" h="137160">
                  <a:moveTo>
                    <a:pt x="0" y="30480"/>
                  </a:moveTo>
                  <a:lnTo>
                    <a:pt x="76200" y="0"/>
                  </a:lnTo>
                  <a:lnTo>
                    <a:pt x="274320" y="99060"/>
                  </a:lnTo>
                  <a:lnTo>
                    <a:pt x="171450" y="13716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FF0000">
                <a:alpha val="37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9" name="Group 46"/>
          <p:cNvGrpSpPr/>
          <p:nvPr/>
        </p:nvGrpSpPr>
        <p:grpSpPr>
          <a:xfrm>
            <a:off x="3770408" y="3954953"/>
            <a:ext cx="1900578" cy="2172089"/>
            <a:chOff x="9829800" y="3522784"/>
            <a:chExt cx="2133600" cy="24384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744200" y="3522784"/>
              <a:ext cx="12192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829800" y="3522784"/>
              <a:ext cx="914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2" name="Picture 10" descr="C:\Users\Izzati Salim\Desktop\Sketches\IMG00420-20120209-15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0311" y="968612"/>
            <a:ext cx="2743199" cy="1457162"/>
          </a:xfrm>
          <a:prstGeom prst="rect">
            <a:avLst/>
          </a:prstGeom>
          <a:noFill/>
        </p:spPr>
      </p:pic>
      <p:sp>
        <p:nvSpPr>
          <p:cNvPr id="33" name="TextBox 33"/>
          <p:cNvSpPr txBox="1"/>
          <p:nvPr/>
        </p:nvSpPr>
        <p:spPr>
          <a:xfrm>
            <a:off x="3881404" y="434357"/>
            <a:ext cx="227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REFERÊNCIAS ACADÊMICAS</a:t>
            </a:r>
            <a:endParaRPr lang="en-MY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issu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37" b="1560"/>
          <a:stretch/>
        </p:blipFill>
        <p:spPr bwMode="auto">
          <a:xfrm>
            <a:off x="370549" y="3200400"/>
            <a:ext cx="8392451" cy="30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" y="4715740"/>
            <a:ext cx="2590800" cy="14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9320"/>
            <a:ext cx="608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EXISTING BUILDING ISSUES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5122" name="Picture 2" descr="C:\Users\user\Desktop\issu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64"/>
          <a:stretch/>
        </p:blipFill>
        <p:spPr bwMode="auto">
          <a:xfrm>
            <a:off x="370549" y="245425"/>
            <a:ext cx="8392450" cy="28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6200" y="4715740"/>
            <a:ext cx="4724400" cy="1515534"/>
            <a:chOff x="381000" y="4715740"/>
            <a:chExt cx="4724400" cy="1515534"/>
          </a:xfrm>
        </p:grpSpPr>
        <p:pic>
          <p:nvPicPr>
            <p:cNvPr id="13" name="Picture 2" descr="C:\Users\user\Desktop\issue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" t="74318" r="93734" b="8979"/>
            <a:stretch/>
          </p:blipFill>
          <p:spPr bwMode="auto">
            <a:xfrm>
              <a:off x="381000" y="4715740"/>
              <a:ext cx="378541" cy="151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5800" y="4729048"/>
              <a:ext cx="4419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DEEP PLAN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OBSTRUCTIONS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SELF SHADING AT CORNERS,PRIVACY ISSUES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HEAT LOSS THROUGH GLAZING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VIEW FROM LIVING AREAS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4" name="Rectangle 13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9512" y="5157192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Land Size</a:t>
            </a:r>
            <a:r>
              <a:rPr lang="en-US" dirty="0">
                <a:latin typeface="Arial"/>
                <a:cs typeface="Arial"/>
              </a:rPr>
              <a:t>		18 Ha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Year of Construction</a:t>
            </a:r>
            <a:r>
              <a:rPr lang="en-US" dirty="0">
                <a:latin typeface="Arial"/>
                <a:cs typeface="Arial"/>
              </a:rPr>
              <a:t>	1952 – 1982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Architects</a:t>
            </a:r>
            <a:r>
              <a:rPr lang="en-US" dirty="0">
                <a:latin typeface="Arial"/>
                <a:cs typeface="Arial"/>
              </a:rPr>
              <a:t>	  	</a:t>
            </a:r>
            <a:r>
              <a:rPr lang="en-MY" dirty="0">
                <a:latin typeface="Arial"/>
                <a:cs typeface="Arial"/>
              </a:rPr>
              <a:t>Geoffrey Powell, Peter Chamberlin, and Christof Bon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Location</a:t>
            </a:r>
            <a:r>
              <a:rPr lang="en-US" dirty="0">
                <a:latin typeface="Arial"/>
                <a:cs typeface="Arial"/>
              </a:rPr>
              <a:t>	  	</a:t>
            </a:r>
            <a:r>
              <a:rPr lang="en-MY" dirty="0">
                <a:latin typeface="Arial"/>
                <a:cs typeface="Arial"/>
              </a:rPr>
              <a:t>Cripple gate area – Close to the Financial District</a:t>
            </a:r>
          </a:p>
          <a:p>
            <a:pPr marL="285750" indent="-285750">
              <a:buFont typeface="Arial"/>
              <a:buChar char="•"/>
            </a:pPr>
            <a:endParaRPr lang="en-MY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MY" dirty="0">
              <a:latin typeface="Arial"/>
              <a:cs typeface="Arial"/>
            </a:endParaRPr>
          </a:p>
        </p:txBody>
      </p:sp>
      <p:pic>
        <p:nvPicPr>
          <p:cNvPr id="1026" name="Picture 2" descr="C:\Users\Izzati Salim\Desktop\barbi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998" t="12963" r="18729" b="24075"/>
          <a:stretch>
            <a:fillRect/>
          </a:stretch>
        </p:blipFill>
        <p:spPr bwMode="auto">
          <a:xfrm>
            <a:off x="251520" y="260648"/>
            <a:ext cx="8712968" cy="4896544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3152633" y="1838679"/>
            <a:ext cx="3363583" cy="2886465"/>
          </a:xfrm>
          <a:custGeom>
            <a:avLst/>
            <a:gdLst>
              <a:gd name="connsiteX0" fmla="*/ 163773 w 3487003"/>
              <a:gd name="connsiteY0" fmla="*/ 764274 h 3002507"/>
              <a:gd name="connsiteX1" fmla="*/ 2313295 w 3487003"/>
              <a:gd name="connsiteY1" fmla="*/ 0 h 3002507"/>
              <a:gd name="connsiteX2" fmla="*/ 2470245 w 3487003"/>
              <a:gd name="connsiteY2" fmla="*/ 464023 h 3002507"/>
              <a:gd name="connsiteX3" fmla="*/ 2395182 w 3487003"/>
              <a:gd name="connsiteY3" fmla="*/ 736979 h 3002507"/>
              <a:gd name="connsiteX4" fmla="*/ 3418764 w 3487003"/>
              <a:gd name="connsiteY4" fmla="*/ 1187355 h 3002507"/>
              <a:gd name="connsiteX5" fmla="*/ 3487003 w 3487003"/>
              <a:gd name="connsiteY5" fmla="*/ 1201003 h 3002507"/>
              <a:gd name="connsiteX6" fmla="*/ 3043451 w 3487003"/>
              <a:gd name="connsiteY6" fmla="*/ 2347414 h 3002507"/>
              <a:gd name="connsiteX7" fmla="*/ 2108579 w 3487003"/>
              <a:gd name="connsiteY7" fmla="*/ 2033516 h 3002507"/>
              <a:gd name="connsiteX8" fmla="*/ 1801504 w 3487003"/>
              <a:gd name="connsiteY8" fmla="*/ 2825086 h 3002507"/>
              <a:gd name="connsiteX9" fmla="*/ 470848 w 3487003"/>
              <a:gd name="connsiteY9" fmla="*/ 2845558 h 3002507"/>
              <a:gd name="connsiteX10" fmla="*/ 341194 w 3487003"/>
              <a:gd name="connsiteY10" fmla="*/ 3002507 h 3002507"/>
              <a:gd name="connsiteX11" fmla="*/ 136477 w 3487003"/>
              <a:gd name="connsiteY11" fmla="*/ 3002507 h 3002507"/>
              <a:gd name="connsiteX12" fmla="*/ 27295 w 3487003"/>
              <a:gd name="connsiteY12" fmla="*/ 2879677 h 3002507"/>
              <a:gd name="connsiteX13" fmla="*/ 75063 w 3487003"/>
              <a:gd name="connsiteY13" fmla="*/ 2668137 h 3002507"/>
              <a:gd name="connsiteX14" fmla="*/ 218364 w 3487003"/>
              <a:gd name="connsiteY14" fmla="*/ 2511188 h 3002507"/>
              <a:gd name="connsiteX15" fmla="*/ 0 w 3487003"/>
              <a:gd name="connsiteY15" fmla="*/ 859809 h 3002507"/>
              <a:gd name="connsiteX16" fmla="*/ 163773 w 3487003"/>
              <a:gd name="connsiteY16" fmla="*/ 764274 h 300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7003" h="3002507">
                <a:moveTo>
                  <a:pt x="163773" y="764274"/>
                </a:moveTo>
                <a:lnTo>
                  <a:pt x="2313295" y="0"/>
                </a:lnTo>
                <a:lnTo>
                  <a:pt x="2470245" y="464023"/>
                </a:lnTo>
                <a:lnTo>
                  <a:pt x="2395182" y="736979"/>
                </a:lnTo>
                <a:lnTo>
                  <a:pt x="3418764" y="1187355"/>
                </a:lnTo>
                <a:lnTo>
                  <a:pt x="3487003" y="1201003"/>
                </a:lnTo>
                <a:lnTo>
                  <a:pt x="3043451" y="2347414"/>
                </a:lnTo>
                <a:lnTo>
                  <a:pt x="2108579" y="2033516"/>
                </a:lnTo>
                <a:lnTo>
                  <a:pt x="1801504" y="2825086"/>
                </a:lnTo>
                <a:lnTo>
                  <a:pt x="470848" y="2845558"/>
                </a:lnTo>
                <a:lnTo>
                  <a:pt x="341194" y="3002507"/>
                </a:lnTo>
                <a:lnTo>
                  <a:pt x="136477" y="3002507"/>
                </a:lnTo>
                <a:lnTo>
                  <a:pt x="27295" y="2879677"/>
                </a:lnTo>
                <a:lnTo>
                  <a:pt x="75063" y="2668137"/>
                </a:lnTo>
                <a:lnTo>
                  <a:pt x="218364" y="2511188"/>
                </a:lnTo>
                <a:lnTo>
                  <a:pt x="0" y="859809"/>
                </a:lnTo>
                <a:lnTo>
                  <a:pt x="163773" y="764274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Freeform 17"/>
          <p:cNvSpPr/>
          <p:nvPr/>
        </p:nvSpPr>
        <p:spPr>
          <a:xfrm>
            <a:off x="3045279" y="2339397"/>
            <a:ext cx="3649435" cy="2449286"/>
          </a:xfrm>
          <a:custGeom>
            <a:avLst/>
            <a:gdLst>
              <a:gd name="connsiteX0" fmla="*/ 0 w 3649435"/>
              <a:gd name="connsiteY0" fmla="*/ 0 h 2449286"/>
              <a:gd name="connsiteX1" fmla="*/ 244928 w 3649435"/>
              <a:gd name="connsiteY1" fmla="*/ 1894115 h 2449286"/>
              <a:gd name="connsiteX2" fmla="*/ 93889 w 3649435"/>
              <a:gd name="connsiteY2" fmla="*/ 2073729 h 2449286"/>
              <a:gd name="connsiteX3" fmla="*/ 65314 w 3649435"/>
              <a:gd name="connsiteY3" fmla="*/ 2273754 h 2449286"/>
              <a:gd name="connsiteX4" fmla="*/ 195942 w 3649435"/>
              <a:gd name="connsiteY4" fmla="*/ 2424793 h 2449286"/>
              <a:gd name="connsiteX5" fmla="*/ 216353 w 3649435"/>
              <a:gd name="connsiteY5" fmla="*/ 2449286 h 2449286"/>
              <a:gd name="connsiteX6" fmla="*/ 444953 w 3649435"/>
              <a:gd name="connsiteY6" fmla="*/ 2449286 h 2449286"/>
              <a:gd name="connsiteX7" fmla="*/ 604157 w 3649435"/>
              <a:gd name="connsiteY7" fmla="*/ 2306411 h 2449286"/>
              <a:gd name="connsiteX8" fmla="*/ 3649435 w 3649435"/>
              <a:gd name="connsiteY8" fmla="*/ 2220686 h 24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9435" h="2449286">
                <a:moveTo>
                  <a:pt x="0" y="0"/>
                </a:moveTo>
                <a:lnTo>
                  <a:pt x="244928" y="1894115"/>
                </a:lnTo>
                <a:lnTo>
                  <a:pt x="93889" y="2073729"/>
                </a:lnTo>
                <a:lnTo>
                  <a:pt x="65314" y="2273754"/>
                </a:lnTo>
                <a:lnTo>
                  <a:pt x="195942" y="2424793"/>
                </a:lnTo>
                <a:lnTo>
                  <a:pt x="216353" y="2449286"/>
                </a:lnTo>
                <a:lnTo>
                  <a:pt x="444953" y="2449286"/>
                </a:lnTo>
                <a:lnTo>
                  <a:pt x="604157" y="2306411"/>
                </a:lnTo>
                <a:lnTo>
                  <a:pt x="3649435" y="2220686"/>
                </a:lnTo>
              </a:path>
            </a:pathLst>
          </a:cu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TextBox 18"/>
          <p:cNvSpPr txBox="1"/>
          <p:nvPr/>
        </p:nvSpPr>
        <p:spPr>
          <a:xfrm rot="4990171">
            <a:off x="2048089" y="3662495"/>
            <a:ext cx="211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ALDERSGATE STREET</a:t>
            </a:r>
            <a:endParaRPr lang="en-MY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395924">
            <a:off x="3547104" y="1767819"/>
            <a:ext cx="211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BEECH STREET</a:t>
            </a:r>
            <a:endParaRPr lang="en-MY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96182" y="1614876"/>
            <a:ext cx="2555938" cy="95002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532440" y="5247319"/>
            <a:ext cx="360040" cy="773969"/>
            <a:chOff x="8532440" y="5463343"/>
            <a:chExt cx="360040" cy="773969"/>
          </a:xfrm>
        </p:grpSpPr>
        <p:sp>
          <p:nvSpPr>
            <p:cNvPr id="6" name="Up Arrow 5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555205" y="5463343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CONTEXT MAP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5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8" grpId="0" animBg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9320"/>
            <a:ext cx="608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FIELDWORK</a:t>
            </a:r>
            <a:endParaRPr lang="en-IN" sz="1400" spc="300" dirty="0">
              <a:latin typeface="Arial"/>
              <a:cs typeface="Arial"/>
            </a:endParaRPr>
          </a:p>
        </p:txBody>
      </p:sp>
      <p:graphicFrame>
        <p:nvGraphicFramePr>
          <p:cNvPr id="10" name="Grá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59870"/>
              </p:ext>
            </p:extLst>
          </p:nvPr>
        </p:nvGraphicFramePr>
        <p:xfrm>
          <a:off x="-78685" y="238168"/>
          <a:ext cx="9301370" cy="607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2204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 flipH="1" flipV="1">
            <a:off x="7608570" y="511122"/>
            <a:ext cx="1919889" cy="500905"/>
            <a:chOff x="2265594" y="2784916"/>
            <a:chExt cx="3434268" cy="896009"/>
          </a:xfrm>
        </p:grpSpPr>
        <p:grpSp>
          <p:nvGrpSpPr>
            <p:cNvPr id="96" name="Group 95"/>
            <p:cNvGrpSpPr/>
            <p:nvPr/>
          </p:nvGrpSpPr>
          <p:grpSpPr>
            <a:xfrm>
              <a:off x="4959767" y="2951354"/>
              <a:ext cx="740095" cy="486964"/>
              <a:chOff x="5167428" y="3161688"/>
              <a:chExt cx="740095" cy="486964"/>
            </a:xfrm>
            <a:solidFill>
              <a:srgbClr val="C00000">
                <a:alpha val="85000"/>
              </a:srgbClr>
            </a:solidFill>
          </p:grpSpPr>
          <p:sp>
            <p:nvSpPr>
              <p:cNvPr id="101" name="Freeform 100"/>
              <p:cNvSpPr/>
              <p:nvPr/>
            </p:nvSpPr>
            <p:spPr>
              <a:xfrm>
                <a:off x="5167428" y="3327104"/>
                <a:ext cx="432079" cy="321548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5383462" y="3161688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004167" y="2784916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99" name="Freeform 98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 rot="10800000">
              <a:off x="2265594" y="3406690"/>
              <a:ext cx="2216642" cy="27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166 W/K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 descr="C:\Users\user\Desktop\3D VIEW FOR HEAT LOSS\andrwes 3d existing.jpg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24634" r="25200" b="9547"/>
          <a:stretch/>
        </p:blipFill>
        <p:spPr bwMode="auto">
          <a:xfrm>
            <a:off x="5106138" y="563510"/>
            <a:ext cx="3786342" cy="19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24" name="Rectangle 23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309320"/>
            <a:ext cx="500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TERRACED APARTMENTS-ANDREWES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088233" y="2774335"/>
            <a:ext cx="1990094" cy="891192"/>
            <a:chOff x="7452320" y="3185880"/>
            <a:chExt cx="1990094" cy="891192"/>
          </a:xfrm>
        </p:grpSpPr>
        <p:sp>
          <p:nvSpPr>
            <p:cNvPr id="45" name="Rectangle 44"/>
            <p:cNvSpPr/>
            <p:nvPr/>
          </p:nvSpPr>
          <p:spPr>
            <a:xfrm>
              <a:off x="7452320" y="3222617"/>
              <a:ext cx="246490" cy="1908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463030" y="3850683"/>
              <a:ext cx="246490" cy="1908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63030" y="3537432"/>
              <a:ext cx="246490" cy="1908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88409" y="3185880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5.6 W/m2K (window)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01743" y="3512041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1.6 W/m2K (walls)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01743" y="3800073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Not exposed face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55061" y="5929535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Flat type 20/21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325928" y="3812738"/>
            <a:ext cx="28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Heat loss coefficient Flat type 20/21=2.07W/m2K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Infiltration=1.4ac/h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 rot="5400000">
            <a:off x="356182" y="5487035"/>
            <a:ext cx="355406" cy="816561"/>
            <a:chOff x="8524295" y="5391397"/>
            <a:chExt cx="368185" cy="845915"/>
          </a:xfrm>
        </p:grpSpPr>
        <p:sp>
          <p:nvSpPr>
            <p:cNvPr id="66" name="Up Arrow 65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7" name="Rectangle 66"/>
            <p:cNvSpPr/>
            <p:nvPr/>
          </p:nvSpPr>
          <p:spPr>
            <a:xfrm rot="16200000">
              <a:off x="8481691" y="5434001"/>
              <a:ext cx="404051" cy="318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006639" y="1674034"/>
            <a:ext cx="1298865" cy="730959"/>
            <a:chOff x="3779912" y="2784916"/>
            <a:chExt cx="1676219" cy="943321"/>
          </a:xfrm>
        </p:grpSpPr>
        <p:grpSp>
          <p:nvGrpSpPr>
            <p:cNvPr id="69" name="Group 68"/>
            <p:cNvGrpSpPr/>
            <p:nvPr/>
          </p:nvGrpSpPr>
          <p:grpSpPr>
            <a:xfrm>
              <a:off x="4716031" y="3241275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74" name="Freeform 73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4004167" y="2784916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72" name="Freeform 71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3779912" y="3368120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166 W/K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24600" y="4425319"/>
            <a:ext cx="2772694" cy="1823081"/>
            <a:chOff x="6156176" y="4354071"/>
            <a:chExt cx="2800411" cy="1841305"/>
          </a:xfrm>
        </p:grpSpPr>
        <p:pic>
          <p:nvPicPr>
            <p:cNvPr id="77" name="Picture 5" descr="E:\Saachi\AA\studio-term 2\studio\key 3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r="25426"/>
            <a:stretch/>
          </p:blipFill>
          <p:spPr bwMode="auto">
            <a:xfrm>
              <a:off x="6156176" y="4354071"/>
              <a:ext cx="2800411" cy="184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Group 77"/>
            <p:cNvGrpSpPr/>
            <p:nvPr/>
          </p:nvGrpSpPr>
          <p:grpSpPr>
            <a:xfrm>
              <a:off x="7960329" y="5003956"/>
              <a:ext cx="544152" cy="398296"/>
              <a:chOff x="7960329" y="5003956"/>
              <a:chExt cx="544152" cy="398296"/>
            </a:xfrm>
            <a:solidFill>
              <a:srgbClr val="FF0000">
                <a:alpha val="36000"/>
              </a:srgbClr>
            </a:solidFill>
          </p:grpSpPr>
          <p:sp>
            <p:nvSpPr>
              <p:cNvPr id="79" name="Freeform 78"/>
              <p:cNvSpPr/>
              <p:nvPr/>
            </p:nvSpPr>
            <p:spPr>
              <a:xfrm>
                <a:off x="7965939" y="5003956"/>
                <a:ext cx="538542" cy="392687"/>
              </a:xfrm>
              <a:custGeom>
                <a:avLst/>
                <a:gdLst>
                  <a:gd name="connsiteX0" fmla="*/ 0 w 538542"/>
                  <a:gd name="connsiteY0" fmla="*/ 185124 h 392687"/>
                  <a:gd name="connsiteX1" fmla="*/ 448785 w 538542"/>
                  <a:gd name="connsiteY1" fmla="*/ 0 h 392687"/>
                  <a:gd name="connsiteX2" fmla="*/ 538542 w 538542"/>
                  <a:gd name="connsiteY2" fmla="*/ 33659 h 392687"/>
                  <a:gd name="connsiteX3" fmla="*/ 532932 w 538542"/>
                  <a:gd name="connsiteY3" fmla="*/ 185124 h 392687"/>
                  <a:gd name="connsiteX4" fmla="*/ 84147 w 538542"/>
                  <a:gd name="connsiteY4" fmla="*/ 392687 h 392687"/>
                  <a:gd name="connsiteX5" fmla="*/ 95367 w 538542"/>
                  <a:gd name="connsiteY5" fmla="*/ 230002 h 392687"/>
                  <a:gd name="connsiteX6" fmla="*/ 532932 w 538542"/>
                  <a:gd name="connsiteY6" fmla="*/ 33659 h 392687"/>
                  <a:gd name="connsiteX7" fmla="*/ 84147 w 538542"/>
                  <a:gd name="connsiteY7" fmla="*/ 235612 h 392687"/>
                  <a:gd name="connsiteX8" fmla="*/ 0 w 538542"/>
                  <a:gd name="connsiteY8" fmla="*/ 185124 h 39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542" h="392687">
                    <a:moveTo>
                      <a:pt x="0" y="185124"/>
                    </a:moveTo>
                    <a:lnTo>
                      <a:pt x="448785" y="0"/>
                    </a:lnTo>
                    <a:lnTo>
                      <a:pt x="538542" y="33659"/>
                    </a:lnTo>
                    <a:lnTo>
                      <a:pt x="532932" y="185124"/>
                    </a:lnTo>
                    <a:lnTo>
                      <a:pt x="84147" y="392687"/>
                    </a:lnTo>
                    <a:lnTo>
                      <a:pt x="95367" y="230002"/>
                    </a:lnTo>
                    <a:lnTo>
                      <a:pt x="532932" y="33659"/>
                    </a:lnTo>
                    <a:lnTo>
                      <a:pt x="84147" y="235612"/>
                    </a:lnTo>
                    <a:lnTo>
                      <a:pt x="0" y="185124"/>
                    </a:lnTo>
                    <a:close/>
                  </a:path>
                </a:pathLst>
              </a:cu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7960329" y="5185811"/>
                <a:ext cx="89757" cy="216441"/>
              </a:xfrm>
              <a:custGeom>
                <a:avLst/>
                <a:gdLst>
                  <a:gd name="connsiteX0" fmla="*/ 5610 w 89757"/>
                  <a:gd name="connsiteY0" fmla="*/ 0 h 196344"/>
                  <a:gd name="connsiteX1" fmla="*/ 0 w 89757"/>
                  <a:gd name="connsiteY1" fmla="*/ 151465 h 196344"/>
                  <a:gd name="connsiteX2" fmla="*/ 72927 w 89757"/>
                  <a:gd name="connsiteY2" fmla="*/ 196344 h 196344"/>
                  <a:gd name="connsiteX3" fmla="*/ 89757 w 89757"/>
                  <a:gd name="connsiteY3" fmla="*/ 33659 h 196344"/>
                  <a:gd name="connsiteX4" fmla="*/ 5610 w 89757"/>
                  <a:gd name="connsiteY4" fmla="*/ 0 h 196344"/>
                  <a:gd name="connsiteX0" fmla="*/ 5610 w 89757"/>
                  <a:gd name="connsiteY0" fmla="*/ 0 h 216441"/>
                  <a:gd name="connsiteX1" fmla="*/ 0 w 89757"/>
                  <a:gd name="connsiteY1" fmla="*/ 171562 h 216441"/>
                  <a:gd name="connsiteX2" fmla="*/ 72927 w 89757"/>
                  <a:gd name="connsiteY2" fmla="*/ 216441 h 216441"/>
                  <a:gd name="connsiteX3" fmla="*/ 89757 w 89757"/>
                  <a:gd name="connsiteY3" fmla="*/ 53756 h 216441"/>
                  <a:gd name="connsiteX4" fmla="*/ 5610 w 89757"/>
                  <a:gd name="connsiteY4" fmla="*/ 0 h 216441"/>
                  <a:gd name="connsiteX0" fmla="*/ 5610 w 89757"/>
                  <a:gd name="connsiteY0" fmla="*/ 0 h 216441"/>
                  <a:gd name="connsiteX1" fmla="*/ 0 w 89757"/>
                  <a:gd name="connsiteY1" fmla="*/ 171562 h 216441"/>
                  <a:gd name="connsiteX2" fmla="*/ 87999 w 89757"/>
                  <a:gd name="connsiteY2" fmla="*/ 216441 h 216441"/>
                  <a:gd name="connsiteX3" fmla="*/ 89757 w 89757"/>
                  <a:gd name="connsiteY3" fmla="*/ 53756 h 216441"/>
                  <a:gd name="connsiteX4" fmla="*/ 5610 w 89757"/>
                  <a:gd name="connsiteY4" fmla="*/ 0 h 216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757" h="216441">
                    <a:moveTo>
                      <a:pt x="5610" y="0"/>
                    </a:moveTo>
                    <a:lnTo>
                      <a:pt x="0" y="171562"/>
                    </a:lnTo>
                    <a:lnTo>
                      <a:pt x="87999" y="216441"/>
                    </a:lnTo>
                    <a:lnTo>
                      <a:pt x="89757" y="53756"/>
                    </a:lnTo>
                    <a:lnTo>
                      <a:pt x="5610" y="0"/>
                    </a:lnTo>
                    <a:close/>
                  </a:path>
                </a:pathLst>
              </a:cu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7296464" y="2456173"/>
            <a:ext cx="1640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U-value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769529" y="3249509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PLAN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769529" y="5486400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SECTION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2484" y="504640"/>
            <a:ext cx="5474731" cy="2962058"/>
            <a:chOff x="422484" y="504640"/>
            <a:chExt cx="5474731" cy="2962058"/>
          </a:xfrm>
        </p:grpSpPr>
        <p:sp>
          <p:nvSpPr>
            <p:cNvPr id="91" name="Freeform 90"/>
            <p:cNvSpPr/>
            <p:nvPr/>
          </p:nvSpPr>
          <p:spPr>
            <a:xfrm rot="5400000">
              <a:off x="-687825" y="1614949"/>
              <a:ext cx="2443422" cy="222804"/>
            </a:xfrm>
            <a:custGeom>
              <a:avLst/>
              <a:gdLst>
                <a:gd name="connsiteX0" fmla="*/ 0 w 3133725"/>
                <a:gd name="connsiteY0" fmla="*/ 0 h 285750"/>
                <a:gd name="connsiteX1" fmla="*/ 3133725 w 3133725"/>
                <a:gd name="connsiteY1" fmla="*/ 9525 h 285750"/>
                <a:gd name="connsiteX2" fmla="*/ 3124200 w 3133725"/>
                <a:gd name="connsiteY2" fmla="*/ 266700 h 285750"/>
                <a:gd name="connsiteX3" fmla="*/ 9525 w 3133725"/>
                <a:gd name="connsiteY3" fmla="*/ 285750 h 285750"/>
                <a:gd name="connsiteX4" fmla="*/ 0 w 3133725"/>
                <a:gd name="connsiteY4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725" h="285750">
                  <a:moveTo>
                    <a:pt x="0" y="0"/>
                  </a:moveTo>
                  <a:lnTo>
                    <a:pt x="3133725" y="9525"/>
                  </a:lnTo>
                  <a:lnTo>
                    <a:pt x="3124200" y="266700"/>
                  </a:lnTo>
                  <a:lnTo>
                    <a:pt x="9525" y="285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5400000">
              <a:off x="3307801" y="1614949"/>
              <a:ext cx="2443422" cy="222804"/>
            </a:xfrm>
            <a:custGeom>
              <a:avLst/>
              <a:gdLst>
                <a:gd name="connsiteX0" fmla="*/ 0 w 3133725"/>
                <a:gd name="connsiteY0" fmla="*/ 0 h 285750"/>
                <a:gd name="connsiteX1" fmla="*/ 3133725 w 3133725"/>
                <a:gd name="connsiteY1" fmla="*/ 9525 h 285750"/>
                <a:gd name="connsiteX2" fmla="*/ 3124200 w 3133725"/>
                <a:gd name="connsiteY2" fmla="*/ 266700 h 285750"/>
                <a:gd name="connsiteX3" fmla="*/ 9525 w 3133725"/>
                <a:gd name="connsiteY3" fmla="*/ 285750 h 285750"/>
                <a:gd name="connsiteX4" fmla="*/ 0 w 3133725"/>
                <a:gd name="connsiteY4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725" h="285750">
                  <a:moveTo>
                    <a:pt x="0" y="0"/>
                  </a:moveTo>
                  <a:lnTo>
                    <a:pt x="3133725" y="9525"/>
                  </a:lnTo>
                  <a:lnTo>
                    <a:pt x="3124200" y="266700"/>
                  </a:lnTo>
                  <a:lnTo>
                    <a:pt x="9525" y="285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729392" y="3346782"/>
              <a:ext cx="154912" cy="11991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866100" y="3266660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balcony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2715" y="567769"/>
            <a:ext cx="5244500" cy="3083067"/>
            <a:chOff x="652715" y="567769"/>
            <a:chExt cx="5244500" cy="3083067"/>
          </a:xfrm>
        </p:grpSpPr>
        <p:sp>
          <p:nvSpPr>
            <p:cNvPr id="93" name="Freeform 92"/>
            <p:cNvSpPr/>
            <p:nvPr/>
          </p:nvSpPr>
          <p:spPr>
            <a:xfrm rot="5400000">
              <a:off x="868093" y="352391"/>
              <a:ext cx="872650" cy="1303405"/>
            </a:xfrm>
            <a:custGeom>
              <a:avLst/>
              <a:gdLst>
                <a:gd name="connsiteX0" fmla="*/ 0 w 1119187"/>
                <a:gd name="connsiteY0" fmla="*/ 33337 h 1671637"/>
                <a:gd name="connsiteX1" fmla="*/ 9525 w 1119187"/>
                <a:gd name="connsiteY1" fmla="*/ 1671637 h 1671637"/>
                <a:gd name="connsiteX2" fmla="*/ 1004887 w 1119187"/>
                <a:gd name="connsiteY2" fmla="*/ 1666875 h 1671637"/>
                <a:gd name="connsiteX3" fmla="*/ 1004887 w 1119187"/>
                <a:gd name="connsiteY3" fmla="*/ 547687 h 1671637"/>
                <a:gd name="connsiteX4" fmla="*/ 1119187 w 1119187"/>
                <a:gd name="connsiteY4" fmla="*/ 552450 h 1671637"/>
                <a:gd name="connsiteX5" fmla="*/ 1114425 w 1119187"/>
                <a:gd name="connsiteY5" fmla="*/ 0 h 1671637"/>
                <a:gd name="connsiteX6" fmla="*/ 666750 w 1119187"/>
                <a:gd name="connsiteY6" fmla="*/ 4762 h 1671637"/>
                <a:gd name="connsiteX7" fmla="*/ 666750 w 1119187"/>
                <a:gd name="connsiteY7" fmla="*/ 33337 h 1671637"/>
                <a:gd name="connsiteX8" fmla="*/ 0 w 1119187"/>
                <a:gd name="connsiteY8" fmla="*/ 33337 h 167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9187" h="1671637">
                  <a:moveTo>
                    <a:pt x="0" y="33337"/>
                  </a:moveTo>
                  <a:lnTo>
                    <a:pt x="9525" y="1671637"/>
                  </a:lnTo>
                  <a:lnTo>
                    <a:pt x="1004887" y="1666875"/>
                  </a:lnTo>
                  <a:lnTo>
                    <a:pt x="1004887" y="547687"/>
                  </a:lnTo>
                  <a:lnTo>
                    <a:pt x="1119187" y="552450"/>
                  </a:lnTo>
                  <a:cubicBezTo>
                    <a:pt x="1117600" y="368300"/>
                    <a:pt x="1116012" y="184150"/>
                    <a:pt x="1114425" y="0"/>
                  </a:cubicBezTo>
                  <a:lnTo>
                    <a:pt x="666750" y="4762"/>
                  </a:lnTo>
                  <a:lnTo>
                    <a:pt x="666750" y="33337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 rot="5400000">
              <a:off x="569163" y="1497978"/>
              <a:ext cx="1470509" cy="1303405"/>
            </a:xfrm>
            <a:custGeom>
              <a:avLst/>
              <a:gdLst>
                <a:gd name="connsiteX0" fmla="*/ 742950 w 1885950"/>
                <a:gd name="connsiteY0" fmla="*/ 0 h 1671637"/>
                <a:gd name="connsiteX1" fmla="*/ 747712 w 1885950"/>
                <a:gd name="connsiteY1" fmla="*/ 547687 h 1671637"/>
                <a:gd name="connsiteX2" fmla="*/ 857250 w 1885950"/>
                <a:gd name="connsiteY2" fmla="*/ 547687 h 1671637"/>
                <a:gd name="connsiteX3" fmla="*/ 857250 w 1885950"/>
                <a:gd name="connsiteY3" fmla="*/ 633412 h 1671637"/>
                <a:gd name="connsiteX4" fmla="*/ 4762 w 1885950"/>
                <a:gd name="connsiteY4" fmla="*/ 633412 h 1671637"/>
                <a:gd name="connsiteX5" fmla="*/ 0 w 1885950"/>
                <a:gd name="connsiteY5" fmla="*/ 1671637 h 1671637"/>
                <a:gd name="connsiteX6" fmla="*/ 762000 w 1885950"/>
                <a:gd name="connsiteY6" fmla="*/ 1666875 h 1671637"/>
                <a:gd name="connsiteX7" fmla="*/ 766762 w 1885950"/>
                <a:gd name="connsiteY7" fmla="*/ 1595437 h 1671637"/>
                <a:gd name="connsiteX8" fmla="*/ 857250 w 1885950"/>
                <a:gd name="connsiteY8" fmla="*/ 1590675 h 1671637"/>
                <a:gd name="connsiteX9" fmla="*/ 852487 w 1885950"/>
                <a:gd name="connsiteY9" fmla="*/ 1652587 h 1671637"/>
                <a:gd name="connsiteX10" fmla="*/ 1885950 w 1885950"/>
                <a:gd name="connsiteY10" fmla="*/ 1652587 h 1671637"/>
                <a:gd name="connsiteX11" fmla="*/ 1885950 w 1885950"/>
                <a:gd name="connsiteY11" fmla="*/ 33337 h 1671637"/>
                <a:gd name="connsiteX12" fmla="*/ 1209675 w 1885950"/>
                <a:gd name="connsiteY12" fmla="*/ 38100 h 1671637"/>
                <a:gd name="connsiteX13" fmla="*/ 1209675 w 1885950"/>
                <a:gd name="connsiteY13" fmla="*/ 0 h 1671637"/>
                <a:gd name="connsiteX14" fmla="*/ 742950 w 1885950"/>
                <a:gd name="connsiteY14" fmla="*/ 0 h 167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85950" h="1671637">
                  <a:moveTo>
                    <a:pt x="742950" y="0"/>
                  </a:moveTo>
                  <a:cubicBezTo>
                    <a:pt x="744537" y="182562"/>
                    <a:pt x="746125" y="365125"/>
                    <a:pt x="747712" y="547687"/>
                  </a:cubicBezTo>
                  <a:lnTo>
                    <a:pt x="857250" y="547687"/>
                  </a:lnTo>
                  <a:lnTo>
                    <a:pt x="857250" y="633412"/>
                  </a:lnTo>
                  <a:lnTo>
                    <a:pt x="4762" y="633412"/>
                  </a:lnTo>
                  <a:cubicBezTo>
                    <a:pt x="3175" y="979487"/>
                    <a:pt x="1587" y="1325562"/>
                    <a:pt x="0" y="1671637"/>
                  </a:cubicBezTo>
                  <a:lnTo>
                    <a:pt x="762000" y="1666875"/>
                  </a:lnTo>
                  <a:lnTo>
                    <a:pt x="766762" y="1595437"/>
                  </a:lnTo>
                  <a:lnTo>
                    <a:pt x="857250" y="1590675"/>
                  </a:lnTo>
                  <a:lnTo>
                    <a:pt x="852487" y="1652587"/>
                  </a:lnTo>
                  <a:lnTo>
                    <a:pt x="1885950" y="1652587"/>
                  </a:lnTo>
                  <a:lnTo>
                    <a:pt x="1885950" y="33337"/>
                  </a:lnTo>
                  <a:lnTo>
                    <a:pt x="1209675" y="38100"/>
                  </a:lnTo>
                  <a:lnTo>
                    <a:pt x="1209675" y="0"/>
                  </a:lnTo>
                  <a:lnTo>
                    <a:pt x="742950" y="0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730333" y="3530920"/>
              <a:ext cx="154912" cy="119916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866100" y="3439041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living area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48909" y="567770"/>
            <a:ext cx="2448305" cy="3628864"/>
            <a:chOff x="3448909" y="567770"/>
            <a:chExt cx="2448305" cy="3628864"/>
          </a:xfrm>
        </p:grpSpPr>
        <p:sp>
          <p:nvSpPr>
            <p:cNvPr id="148" name="Freeform 147"/>
            <p:cNvSpPr/>
            <p:nvPr/>
          </p:nvSpPr>
          <p:spPr>
            <a:xfrm rot="5400000">
              <a:off x="3209395" y="807284"/>
              <a:ext cx="1451942" cy="972913"/>
            </a:xfrm>
            <a:custGeom>
              <a:avLst/>
              <a:gdLst>
                <a:gd name="connsiteX0" fmla="*/ 1862137 w 1862137"/>
                <a:gd name="connsiteY0" fmla="*/ 0 h 1247775"/>
                <a:gd name="connsiteX1" fmla="*/ 0 w 1862137"/>
                <a:gd name="connsiteY1" fmla="*/ 4762 h 1247775"/>
                <a:gd name="connsiteX2" fmla="*/ 4762 w 1862137"/>
                <a:gd name="connsiteY2" fmla="*/ 1052512 h 1247775"/>
                <a:gd name="connsiteX3" fmla="*/ 676275 w 1862137"/>
                <a:gd name="connsiteY3" fmla="*/ 1057275 h 1247775"/>
                <a:gd name="connsiteX4" fmla="*/ 676275 w 1862137"/>
                <a:gd name="connsiteY4" fmla="*/ 833437 h 1247775"/>
                <a:gd name="connsiteX5" fmla="*/ 957262 w 1862137"/>
                <a:gd name="connsiteY5" fmla="*/ 833437 h 1247775"/>
                <a:gd name="connsiteX6" fmla="*/ 966787 w 1862137"/>
                <a:gd name="connsiteY6" fmla="*/ 800100 h 1247775"/>
                <a:gd name="connsiteX7" fmla="*/ 1028700 w 1862137"/>
                <a:gd name="connsiteY7" fmla="*/ 804862 h 1247775"/>
                <a:gd name="connsiteX8" fmla="*/ 1028700 w 1862137"/>
                <a:gd name="connsiteY8" fmla="*/ 1243012 h 1247775"/>
                <a:gd name="connsiteX9" fmla="*/ 1862137 w 1862137"/>
                <a:gd name="connsiteY9" fmla="*/ 1247775 h 1247775"/>
                <a:gd name="connsiteX10" fmla="*/ 1862137 w 1862137"/>
                <a:gd name="connsiteY10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2137" h="1247775">
                  <a:moveTo>
                    <a:pt x="1862137" y="0"/>
                  </a:moveTo>
                  <a:lnTo>
                    <a:pt x="0" y="4762"/>
                  </a:lnTo>
                  <a:cubicBezTo>
                    <a:pt x="1587" y="354012"/>
                    <a:pt x="3175" y="703262"/>
                    <a:pt x="4762" y="1052512"/>
                  </a:cubicBezTo>
                  <a:lnTo>
                    <a:pt x="676275" y="1057275"/>
                  </a:lnTo>
                  <a:lnTo>
                    <a:pt x="676275" y="833437"/>
                  </a:lnTo>
                  <a:lnTo>
                    <a:pt x="957262" y="833437"/>
                  </a:lnTo>
                  <a:lnTo>
                    <a:pt x="966787" y="800100"/>
                  </a:lnTo>
                  <a:lnTo>
                    <a:pt x="1028700" y="804862"/>
                  </a:lnTo>
                  <a:lnTo>
                    <a:pt x="1028700" y="1243012"/>
                  </a:lnTo>
                  <a:lnTo>
                    <a:pt x="1862137" y="1247775"/>
                  </a:lnTo>
                  <a:lnTo>
                    <a:pt x="1862137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 rot="5400000">
              <a:off x="3531224" y="1996811"/>
              <a:ext cx="811998" cy="976626"/>
            </a:xfrm>
            <a:custGeom>
              <a:avLst/>
              <a:gdLst>
                <a:gd name="connsiteX0" fmla="*/ 1028700 w 1041400"/>
                <a:gd name="connsiteY0" fmla="*/ 0 h 1252538"/>
                <a:gd name="connsiteX1" fmla="*/ 0 w 1041400"/>
                <a:gd name="connsiteY1" fmla="*/ 9525 h 1252538"/>
                <a:gd name="connsiteX2" fmla="*/ 0 w 1041400"/>
                <a:gd name="connsiteY2" fmla="*/ 1223963 h 1252538"/>
                <a:gd name="connsiteX3" fmla="*/ 23813 w 1041400"/>
                <a:gd name="connsiteY3" fmla="*/ 1219200 h 1252538"/>
                <a:gd name="connsiteX4" fmla="*/ 23813 w 1041400"/>
                <a:gd name="connsiteY4" fmla="*/ 1247775 h 1252538"/>
                <a:gd name="connsiteX5" fmla="*/ 233363 w 1041400"/>
                <a:gd name="connsiteY5" fmla="*/ 1252538 h 1252538"/>
                <a:gd name="connsiteX6" fmla="*/ 233363 w 1041400"/>
                <a:gd name="connsiteY6" fmla="*/ 1252538 h 1252538"/>
                <a:gd name="connsiteX7" fmla="*/ 233363 w 1041400"/>
                <a:gd name="connsiteY7" fmla="*/ 1238250 h 1252538"/>
                <a:gd name="connsiteX8" fmla="*/ 1038225 w 1041400"/>
                <a:gd name="connsiteY8" fmla="*/ 1243013 h 1252538"/>
                <a:gd name="connsiteX9" fmla="*/ 1028700 w 1041400"/>
                <a:gd name="connsiteY9" fmla="*/ 0 h 125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1400" h="1252538">
                  <a:moveTo>
                    <a:pt x="1028700" y="0"/>
                  </a:moveTo>
                  <a:lnTo>
                    <a:pt x="0" y="9525"/>
                  </a:lnTo>
                  <a:lnTo>
                    <a:pt x="0" y="1223963"/>
                  </a:lnTo>
                  <a:lnTo>
                    <a:pt x="23813" y="1219200"/>
                  </a:lnTo>
                  <a:lnTo>
                    <a:pt x="23813" y="1247775"/>
                  </a:lnTo>
                  <a:lnTo>
                    <a:pt x="233363" y="1252538"/>
                  </a:lnTo>
                  <a:lnTo>
                    <a:pt x="233363" y="1252538"/>
                  </a:lnTo>
                  <a:lnTo>
                    <a:pt x="233363" y="1238250"/>
                  </a:lnTo>
                  <a:lnTo>
                    <a:pt x="1038225" y="1243013"/>
                  </a:lnTo>
                  <a:cubicBezTo>
                    <a:pt x="1039813" y="828675"/>
                    <a:pt x="1041400" y="414338"/>
                    <a:pt x="1028700" y="0"/>
                  </a:cubicBez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730333" y="4073980"/>
              <a:ext cx="154912" cy="119916"/>
            </a:xfrm>
            <a:prstGeom prst="rect">
              <a:avLst/>
            </a:pr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866099" y="4012876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bedroom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9650" y="566530"/>
            <a:ext cx="3157565" cy="3446346"/>
            <a:chOff x="2739650" y="566530"/>
            <a:chExt cx="3157565" cy="3446346"/>
          </a:xfrm>
        </p:grpSpPr>
        <p:sp>
          <p:nvSpPr>
            <p:cNvPr id="150" name="Freeform 149"/>
            <p:cNvSpPr/>
            <p:nvPr/>
          </p:nvSpPr>
          <p:spPr>
            <a:xfrm rot="5400000">
              <a:off x="2830009" y="2268509"/>
              <a:ext cx="519877" cy="695645"/>
            </a:xfrm>
            <a:custGeom>
              <a:avLst/>
              <a:gdLst>
                <a:gd name="connsiteX0" fmla="*/ 0 w 666750"/>
                <a:gd name="connsiteY0" fmla="*/ 882650 h 892175"/>
                <a:gd name="connsiteX1" fmla="*/ 0 w 666750"/>
                <a:gd name="connsiteY1" fmla="*/ 3175 h 892175"/>
                <a:gd name="connsiteX2" fmla="*/ 666750 w 666750"/>
                <a:gd name="connsiteY2" fmla="*/ 0 h 892175"/>
                <a:gd name="connsiteX3" fmla="*/ 666750 w 666750"/>
                <a:gd name="connsiteY3" fmla="*/ 628650 h 892175"/>
                <a:gd name="connsiteX4" fmla="*/ 498475 w 666750"/>
                <a:gd name="connsiteY4" fmla="*/ 628650 h 892175"/>
                <a:gd name="connsiteX5" fmla="*/ 501650 w 666750"/>
                <a:gd name="connsiteY5" fmla="*/ 892175 h 892175"/>
                <a:gd name="connsiteX6" fmla="*/ 0 w 666750"/>
                <a:gd name="connsiteY6" fmla="*/ 882650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0" h="892175">
                  <a:moveTo>
                    <a:pt x="0" y="882650"/>
                  </a:moveTo>
                  <a:lnTo>
                    <a:pt x="0" y="3175"/>
                  </a:lnTo>
                  <a:lnTo>
                    <a:pt x="666750" y="0"/>
                  </a:lnTo>
                  <a:lnTo>
                    <a:pt x="666750" y="628650"/>
                  </a:lnTo>
                  <a:lnTo>
                    <a:pt x="498475" y="628650"/>
                  </a:lnTo>
                  <a:cubicBezTo>
                    <a:pt x="499533" y="716492"/>
                    <a:pt x="500592" y="804333"/>
                    <a:pt x="501650" y="892175"/>
                  </a:cubicBezTo>
                  <a:lnTo>
                    <a:pt x="0" y="88265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 rot="5400000">
              <a:off x="2830009" y="476171"/>
              <a:ext cx="519877" cy="700596"/>
            </a:xfrm>
            <a:custGeom>
              <a:avLst/>
              <a:gdLst>
                <a:gd name="connsiteX0" fmla="*/ 654050 w 666750"/>
                <a:gd name="connsiteY0" fmla="*/ 6350 h 898525"/>
                <a:gd name="connsiteX1" fmla="*/ 654050 w 666750"/>
                <a:gd name="connsiteY1" fmla="*/ 6350 h 898525"/>
                <a:gd name="connsiteX2" fmla="*/ 0 w 666750"/>
                <a:gd name="connsiteY2" fmla="*/ 0 h 898525"/>
                <a:gd name="connsiteX3" fmla="*/ 3175 w 666750"/>
                <a:gd name="connsiteY3" fmla="*/ 898525 h 898525"/>
                <a:gd name="connsiteX4" fmla="*/ 644525 w 666750"/>
                <a:gd name="connsiteY4" fmla="*/ 898525 h 898525"/>
                <a:gd name="connsiteX5" fmla="*/ 666750 w 666750"/>
                <a:gd name="connsiteY5" fmla="*/ 898525 h 898525"/>
                <a:gd name="connsiteX6" fmla="*/ 654050 w 666750"/>
                <a:gd name="connsiteY6" fmla="*/ 6350 h 89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0" h="898525">
                  <a:moveTo>
                    <a:pt x="654050" y="6350"/>
                  </a:moveTo>
                  <a:lnTo>
                    <a:pt x="654050" y="6350"/>
                  </a:lnTo>
                  <a:lnTo>
                    <a:pt x="0" y="0"/>
                  </a:lnTo>
                  <a:cubicBezTo>
                    <a:pt x="1058" y="299508"/>
                    <a:pt x="2117" y="599017"/>
                    <a:pt x="3175" y="898525"/>
                  </a:cubicBezTo>
                  <a:lnTo>
                    <a:pt x="644525" y="898525"/>
                  </a:lnTo>
                  <a:lnTo>
                    <a:pt x="666750" y="898525"/>
                  </a:lnTo>
                  <a:cubicBezTo>
                    <a:pt x="665692" y="596900"/>
                    <a:pt x="664633" y="295275"/>
                    <a:pt x="654050" y="6350"/>
                  </a:cubicBez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4730333" y="3892960"/>
              <a:ext cx="154912" cy="119916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866100" y="3829118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bathroom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27652" y="569006"/>
            <a:ext cx="3969563" cy="3262850"/>
            <a:chOff x="1927652" y="569006"/>
            <a:chExt cx="3969563" cy="3262850"/>
          </a:xfrm>
        </p:grpSpPr>
        <p:sp>
          <p:nvSpPr>
            <p:cNvPr id="152" name="Freeform 151"/>
            <p:cNvSpPr/>
            <p:nvPr/>
          </p:nvSpPr>
          <p:spPr>
            <a:xfrm rot="5400000">
              <a:off x="1990779" y="2300692"/>
              <a:ext cx="519877" cy="636230"/>
            </a:xfrm>
            <a:custGeom>
              <a:avLst/>
              <a:gdLst>
                <a:gd name="connsiteX0" fmla="*/ 666750 w 666750"/>
                <a:gd name="connsiteY0" fmla="*/ 3175 h 815975"/>
                <a:gd name="connsiteX1" fmla="*/ 0 w 666750"/>
                <a:gd name="connsiteY1" fmla="*/ 0 h 815975"/>
                <a:gd name="connsiteX2" fmla="*/ 0 w 666750"/>
                <a:gd name="connsiteY2" fmla="*/ 815975 h 815975"/>
                <a:gd name="connsiteX3" fmla="*/ 666750 w 666750"/>
                <a:gd name="connsiteY3" fmla="*/ 812800 h 815975"/>
                <a:gd name="connsiteX4" fmla="*/ 666750 w 666750"/>
                <a:gd name="connsiteY4" fmla="*/ 3175 h 81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0" h="815975">
                  <a:moveTo>
                    <a:pt x="666750" y="3175"/>
                  </a:moveTo>
                  <a:lnTo>
                    <a:pt x="0" y="0"/>
                  </a:lnTo>
                  <a:lnTo>
                    <a:pt x="0" y="815975"/>
                  </a:lnTo>
                  <a:lnTo>
                    <a:pt x="666750" y="812800"/>
                  </a:lnTo>
                  <a:lnTo>
                    <a:pt x="666750" y="31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rot="5400000">
              <a:off x="1988304" y="508354"/>
              <a:ext cx="517401" cy="638706"/>
            </a:xfrm>
            <a:custGeom>
              <a:avLst/>
              <a:gdLst>
                <a:gd name="connsiteX0" fmla="*/ 0 w 663575"/>
                <a:gd name="connsiteY0" fmla="*/ 0 h 819150"/>
                <a:gd name="connsiteX1" fmla="*/ 663575 w 663575"/>
                <a:gd name="connsiteY1" fmla="*/ 0 h 819150"/>
                <a:gd name="connsiteX2" fmla="*/ 663575 w 663575"/>
                <a:gd name="connsiteY2" fmla="*/ 819150 h 819150"/>
                <a:gd name="connsiteX3" fmla="*/ 3175 w 663575"/>
                <a:gd name="connsiteY3" fmla="*/ 819150 h 819150"/>
                <a:gd name="connsiteX4" fmla="*/ 0 w 663575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575" h="819150">
                  <a:moveTo>
                    <a:pt x="0" y="0"/>
                  </a:moveTo>
                  <a:lnTo>
                    <a:pt x="663575" y="0"/>
                  </a:lnTo>
                  <a:lnTo>
                    <a:pt x="663575" y="819150"/>
                  </a:lnTo>
                  <a:lnTo>
                    <a:pt x="3175" y="819150"/>
                  </a:lnTo>
                  <a:cubicBezTo>
                    <a:pt x="4233" y="546100"/>
                    <a:pt x="5292" y="27305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730333" y="3711940"/>
              <a:ext cx="154912" cy="11991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866100" y="3645433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kitchen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56121" y="1413739"/>
            <a:ext cx="4636139" cy="3040546"/>
            <a:chOff x="1956121" y="1413739"/>
            <a:chExt cx="4636139" cy="3040546"/>
          </a:xfrm>
        </p:grpSpPr>
        <p:sp>
          <p:nvSpPr>
            <p:cNvPr id="168" name="Rectangle 167"/>
            <p:cNvSpPr/>
            <p:nvPr/>
          </p:nvSpPr>
          <p:spPr>
            <a:xfrm>
              <a:off x="4730333" y="4255000"/>
              <a:ext cx="154912" cy="119916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871773" y="4161897"/>
              <a:ext cx="1720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service core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 rot="5400000">
              <a:off x="2380018" y="989842"/>
              <a:ext cx="605977" cy="1453771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pic>
        <p:nvPicPr>
          <p:cNvPr id="157" name="Picture 2" descr="D:\TERM 2\TP2_project\TP2_studio work\psd\plans\Andrewes\base cas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552101" y="-862778"/>
            <a:ext cx="3768575" cy="5329976"/>
          </a:xfrm>
          <a:prstGeom prst="rect">
            <a:avLst/>
          </a:prstGeom>
          <a:noFill/>
        </p:spPr>
      </p:pic>
      <p:sp>
        <p:nvSpPr>
          <p:cNvPr id="84" name="Rectangle 83"/>
          <p:cNvSpPr/>
          <p:nvPr/>
        </p:nvSpPr>
        <p:spPr>
          <a:xfrm>
            <a:off x="641039" y="4143608"/>
            <a:ext cx="994338" cy="939934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635377" y="4143608"/>
            <a:ext cx="142048" cy="939934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777425" y="4080946"/>
            <a:ext cx="1799278" cy="1065259"/>
            <a:chOff x="1777425" y="4080946"/>
            <a:chExt cx="1799278" cy="1065259"/>
          </a:xfrm>
        </p:grpSpPr>
        <p:sp>
          <p:nvSpPr>
            <p:cNvPr id="86" name="Rectangle 85"/>
            <p:cNvSpPr/>
            <p:nvPr/>
          </p:nvSpPr>
          <p:spPr>
            <a:xfrm>
              <a:off x="1777425" y="4143608"/>
              <a:ext cx="1325784" cy="939934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103209" y="4080946"/>
              <a:ext cx="473494" cy="1065259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3624053" y="4143608"/>
            <a:ext cx="804940" cy="939934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1641" y="4143608"/>
            <a:ext cx="4166751" cy="939934"/>
            <a:chOff x="451641" y="4143608"/>
            <a:chExt cx="4166751" cy="939934"/>
          </a:xfrm>
        </p:grpSpPr>
        <p:sp>
          <p:nvSpPr>
            <p:cNvPr id="83" name="Rectangle 82"/>
            <p:cNvSpPr/>
            <p:nvPr/>
          </p:nvSpPr>
          <p:spPr>
            <a:xfrm>
              <a:off x="451641" y="4143608"/>
              <a:ext cx="189398" cy="93993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428994" y="4143608"/>
              <a:ext cx="189398" cy="93993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3" descr="D:\TERM 2\TP2_project\TP2_studio work\cad\section_andrewes cop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620" b="31101"/>
          <a:stretch>
            <a:fillRect/>
          </a:stretch>
        </p:blipFill>
        <p:spPr bwMode="auto">
          <a:xfrm>
            <a:off x="252097" y="3892959"/>
            <a:ext cx="4555692" cy="1503895"/>
          </a:xfrm>
          <a:prstGeom prst="rect">
            <a:avLst/>
          </a:prstGeom>
          <a:noFill/>
        </p:spPr>
      </p:pic>
      <p:sp>
        <p:nvSpPr>
          <p:cNvPr id="10" name="Freeform 9"/>
          <p:cNvSpPr/>
          <p:nvPr/>
        </p:nvSpPr>
        <p:spPr>
          <a:xfrm>
            <a:off x="125605" y="1366463"/>
            <a:ext cx="5011474" cy="667820"/>
          </a:xfrm>
          <a:custGeom>
            <a:avLst/>
            <a:gdLst>
              <a:gd name="connsiteX0" fmla="*/ 0 w 4911048"/>
              <a:gd name="connsiteY0" fmla="*/ 0 h 667820"/>
              <a:gd name="connsiteX1" fmla="*/ 1253448 w 4911048"/>
              <a:gd name="connsiteY1" fmla="*/ 0 h 667820"/>
              <a:gd name="connsiteX2" fmla="*/ 1253448 w 4911048"/>
              <a:gd name="connsiteY2" fmla="*/ 390418 h 667820"/>
              <a:gd name="connsiteX3" fmla="*/ 3195263 w 4911048"/>
              <a:gd name="connsiteY3" fmla="*/ 390418 h 667820"/>
              <a:gd name="connsiteX4" fmla="*/ 3195263 w 4911048"/>
              <a:gd name="connsiteY4" fmla="*/ 667820 h 667820"/>
              <a:gd name="connsiteX5" fmla="*/ 4911048 w 4911048"/>
              <a:gd name="connsiteY5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1048" h="667820">
                <a:moveTo>
                  <a:pt x="0" y="0"/>
                </a:moveTo>
                <a:lnTo>
                  <a:pt x="1253448" y="0"/>
                </a:lnTo>
                <a:lnTo>
                  <a:pt x="1253448" y="390418"/>
                </a:lnTo>
                <a:lnTo>
                  <a:pt x="3195263" y="390418"/>
                </a:lnTo>
                <a:lnTo>
                  <a:pt x="3195263" y="667820"/>
                </a:lnTo>
                <a:lnTo>
                  <a:pt x="4911048" y="66782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25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1" grpId="0"/>
      <p:bldP spid="146" grpId="0"/>
      <p:bldP spid="147" grpId="0"/>
      <p:bldP spid="84" grpId="0" animBg="1"/>
      <p:bldP spid="85" grpId="0" animBg="1"/>
      <p:bldP spid="8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412"/>
          <p:cNvSpPr/>
          <p:nvPr/>
        </p:nvSpPr>
        <p:spPr>
          <a:xfrm>
            <a:off x="3349256" y="1024136"/>
            <a:ext cx="2113290" cy="519974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0932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THERMAL ANALYSIS-ANDREWES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51520" y="5358408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9" name="Group 188"/>
          <p:cNvGrpSpPr/>
          <p:nvPr/>
        </p:nvGrpSpPr>
        <p:grpSpPr>
          <a:xfrm>
            <a:off x="467544" y="1005754"/>
            <a:ext cx="8676456" cy="4591397"/>
            <a:chOff x="467544" y="1005754"/>
            <a:chExt cx="8676456" cy="4591397"/>
          </a:xfrm>
          <a:effectLst/>
        </p:grpSpPr>
        <p:cxnSp>
          <p:nvCxnSpPr>
            <p:cNvPr id="190" name="Straight Connector 189"/>
            <p:cNvCxnSpPr/>
            <p:nvPr/>
          </p:nvCxnSpPr>
          <p:spPr>
            <a:xfrm>
              <a:off x="474046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1187624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1907704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2627784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347864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4067944" y="1024136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4781211" y="1032047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5466030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6186110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6876255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7585000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8316416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9036496" y="1016225"/>
              <a:ext cx="0" cy="4565104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474046" y="5473824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467544" y="5130103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>
              <a:off x="474046" y="4840560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H="1">
              <a:off x="467544" y="4524292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H="1">
              <a:off x="474046" y="4189228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474046" y="3889648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H="1">
              <a:off x="467544" y="3545927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H="1">
              <a:off x="474046" y="3256384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467544" y="2940116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H="1">
              <a:off x="474046" y="2605052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H="1">
              <a:off x="474046" y="2290350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67544" y="1946629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474046" y="1657086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>
              <a:off x="467544" y="1340818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H="1">
              <a:off x="474046" y="1005754"/>
              <a:ext cx="8669954" cy="0"/>
            </a:xfrm>
            <a:prstGeom prst="line">
              <a:avLst/>
            </a:prstGeom>
            <a:ln w="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Rectangle 217"/>
          <p:cNvSpPr/>
          <p:nvPr/>
        </p:nvSpPr>
        <p:spPr>
          <a:xfrm>
            <a:off x="467544" y="5589240"/>
            <a:ext cx="8676456" cy="66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/>
          </a:p>
        </p:txBody>
      </p:sp>
      <p:sp>
        <p:nvSpPr>
          <p:cNvPr id="219" name="TextBox 218"/>
          <p:cNvSpPr txBox="1"/>
          <p:nvPr/>
        </p:nvSpPr>
        <p:spPr>
          <a:xfrm>
            <a:off x="179512" y="5013176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179512" y="4725144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20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79512" y="4422304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30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179512" y="4077072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40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179512" y="3774232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50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179512" y="3429000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60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79512" y="3126160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70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79512" y="2838128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80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79512" y="2492896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90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07504" y="2190056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100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107504" y="1844824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110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07504" y="1556792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120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07504" y="1196752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130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07504" y="908720"/>
            <a:ext cx="2232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140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3455876" y="620688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10% window facing south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4788024" y="620688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20% window facing south</a:t>
            </a:r>
            <a:endParaRPr lang="en-IN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" name="Straight Connector 234"/>
          <p:cNvCxnSpPr/>
          <p:nvPr/>
        </p:nvCxnSpPr>
        <p:spPr>
          <a:xfrm>
            <a:off x="3203848" y="764704"/>
            <a:ext cx="288032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4572000" y="764704"/>
            <a:ext cx="288032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3275856" y="260648"/>
            <a:ext cx="3277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Heating loads Andrewes</a:t>
            </a:r>
            <a:endParaRPr lang="en-IN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17929" y="1636204"/>
            <a:ext cx="323165" cy="26346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900" b="1" dirty="0">
                <a:latin typeface="Arial" pitchFamily="34" charset="0"/>
                <a:cs typeface="Arial" pitchFamily="34" charset="0"/>
              </a:rPr>
              <a:t>Heating load annually (kWh/m2)</a:t>
            </a:r>
            <a:endParaRPr lang="en-IN" sz="9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467544" y="1268760"/>
            <a:ext cx="2304256" cy="4799428"/>
            <a:chOff x="467544" y="1268760"/>
            <a:chExt cx="2304256" cy="4799428"/>
          </a:xfrm>
        </p:grpSpPr>
        <p:sp>
          <p:nvSpPr>
            <p:cNvPr id="240" name="TextBox 239"/>
            <p:cNvSpPr txBox="1"/>
            <p:nvPr/>
          </p:nvSpPr>
          <p:spPr>
            <a:xfrm>
              <a:off x="467544" y="5695364"/>
              <a:ext cx="22322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base case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1259632" y="569536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Air tightness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1907704" y="569885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U values regulations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882502" y="1268760"/>
              <a:ext cx="1754372" cy="2920468"/>
            </a:xfrm>
            <a:custGeom>
              <a:avLst/>
              <a:gdLst>
                <a:gd name="connsiteX0" fmla="*/ 0 w 1754372"/>
                <a:gd name="connsiteY0" fmla="*/ 0 h 2945219"/>
                <a:gd name="connsiteX1" fmla="*/ 818707 w 1754372"/>
                <a:gd name="connsiteY1" fmla="*/ 1648047 h 2945219"/>
                <a:gd name="connsiteX2" fmla="*/ 1403498 w 1754372"/>
                <a:gd name="connsiteY2" fmla="*/ 2945219 h 2945219"/>
                <a:gd name="connsiteX3" fmla="*/ 1754372 w 1754372"/>
                <a:gd name="connsiteY3" fmla="*/ 2945219 h 2945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372" h="2945219">
                  <a:moveTo>
                    <a:pt x="0" y="0"/>
                  </a:moveTo>
                  <a:lnTo>
                    <a:pt x="818707" y="1648047"/>
                  </a:lnTo>
                  <a:lnTo>
                    <a:pt x="1403498" y="2945219"/>
                  </a:lnTo>
                  <a:lnTo>
                    <a:pt x="1754372" y="2945219"/>
                  </a:lnTo>
                </a:path>
              </a:pathLst>
            </a:custGeom>
            <a:noFill/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862642" y="1854679"/>
              <a:ext cx="1785667" cy="2346385"/>
            </a:xfrm>
            <a:custGeom>
              <a:avLst/>
              <a:gdLst>
                <a:gd name="connsiteX0" fmla="*/ 0 w 1785667"/>
                <a:gd name="connsiteY0" fmla="*/ 0 h 2346385"/>
                <a:gd name="connsiteX1" fmla="*/ 483079 w 1785667"/>
                <a:gd name="connsiteY1" fmla="*/ 767751 h 2346385"/>
                <a:gd name="connsiteX2" fmla="*/ 698739 w 1785667"/>
                <a:gd name="connsiteY2" fmla="*/ 1164566 h 2346385"/>
                <a:gd name="connsiteX3" fmla="*/ 1121433 w 1785667"/>
                <a:gd name="connsiteY3" fmla="*/ 1768415 h 2346385"/>
                <a:gd name="connsiteX4" fmla="*/ 1414732 w 1785667"/>
                <a:gd name="connsiteY4" fmla="*/ 2225615 h 2346385"/>
                <a:gd name="connsiteX5" fmla="*/ 1785667 w 1785667"/>
                <a:gd name="connsiteY5" fmla="*/ 2346385 h 234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5667" h="2346385">
                  <a:moveTo>
                    <a:pt x="0" y="0"/>
                  </a:moveTo>
                  <a:lnTo>
                    <a:pt x="483079" y="767751"/>
                  </a:lnTo>
                  <a:lnTo>
                    <a:pt x="698739" y="1164566"/>
                  </a:lnTo>
                  <a:lnTo>
                    <a:pt x="1121433" y="1768415"/>
                  </a:lnTo>
                  <a:lnTo>
                    <a:pt x="1414732" y="2225615"/>
                  </a:lnTo>
                  <a:lnTo>
                    <a:pt x="1785667" y="2346385"/>
                  </a:lnTo>
                </a:path>
              </a:pathLst>
            </a:custGeom>
            <a:noFill/>
            <a:ln w="412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1" name="Group 410"/>
          <p:cNvGrpSpPr/>
          <p:nvPr/>
        </p:nvGrpSpPr>
        <p:grpSpPr>
          <a:xfrm>
            <a:off x="474046" y="1032047"/>
            <a:ext cx="3144321" cy="5171146"/>
            <a:chOff x="474046" y="1032047"/>
            <a:chExt cx="3144321" cy="5171146"/>
          </a:xfrm>
        </p:grpSpPr>
        <p:sp>
          <p:nvSpPr>
            <p:cNvPr id="264" name="Rounded Rectangle 263"/>
            <p:cNvSpPr/>
            <p:nvPr/>
          </p:nvSpPr>
          <p:spPr>
            <a:xfrm>
              <a:off x="474046" y="1032047"/>
              <a:ext cx="2153738" cy="5171146"/>
            </a:xfrm>
            <a:prstGeom prst="roundRect">
              <a:avLst/>
            </a:prstGeom>
            <a:noFill/>
            <a:ln w="5397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588684" y="4468469"/>
              <a:ext cx="2934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U-value</a:t>
              </a: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Window : 2 W/m2K</a:t>
              </a: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Walls : .25 W/m2K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82241" y="1052736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load:134 W/m2K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683568" y="1639833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load:112 W/m2K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568432" y="3921491"/>
              <a:ext cx="2934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Infilteration:0.25ac/h</a:t>
              </a: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Ventilation:0.25ac/h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2627784" y="4154141"/>
            <a:ext cx="792088" cy="1915936"/>
            <a:chOff x="2627784" y="4154141"/>
            <a:chExt cx="792088" cy="1915936"/>
          </a:xfrm>
        </p:grpSpPr>
        <p:sp>
          <p:nvSpPr>
            <p:cNvPr id="246" name="TextBox 245"/>
            <p:cNvSpPr txBox="1"/>
            <p:nvPr/>
          </p:nvSpPr>
          <p:spPr>
            <a:xfrm>
              <a:off x="2699792" y="5700745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Night shutters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2636874" y="4154141"/>
              <a:ext cx="712382" cy="45719"/>
            </a:xfrm>
            <a:custGeom>
              <a:avLst/>
              <a:gdLst>
                <a:gd name="connsiteX0" fmla="*/ 0 w 712382"/>
                <a:gd name="connsiteY0" fmla="*/ 42530 h 42530"/>
                <a:gd name="connsiteX1" fmla="*/ 457200 w 712382"/>
                <a:gd name="connsiteY1" fmla="*/ 31898 h 42530"/>
                <a:gd name="connsiteX2" fmla="*/ 712382 w 712382"/>
                <a:gd name="connsiteY2" fmla="*/ 0 h 4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382" h="42530">
                  <a:moveTo>
                    <a:pt x="0" y="42530"/>
                  </a:moveTo>
                  <a:lnTo>
                    <a:pt x="457200" y="31898"/>
                  </a:lnTo>
                  <a:lnTo>
                    <a:pt x="712382" y="0"/>
                  </a:lnTo>
                </a:path>
              </a:pathLst>
            </a:custGeom>
            <a:noFill/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2627784" y="4192488"/>
              <a:ext cx="719265" cy="181104"/>
            </a:xfrm>
            <a:custGeom>
              <a:avLst/>
              <a:gdLst>
                <a:gd name="connsiteX0" fmla="*/ 0 w 690113"/>
                <a:gd name="connsiteY0" fmla="*/ 0 h 172528"/>
                <a:gd name="connsiteX1" fmla="*/ 345056 w 690113"/>
                <a:gd name="connsiteY1" fmla="*/ 129396 h 172528"/>
                <a:gd name="connsiteX2" fmla="*/ 690113 w 690113"/>
                <a:gd name="connsiteY2" fmla="*/ 172528 h 17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113" h="172528">
                  <a:moveTo>
                    <a:pt x="0" y="0"/>
                  </a:moveTo>
                  <a:lnTo>
                    <a:pt x="345056" y="129396"/>
                  </a:lnTo>
                  <a:lnTo>
                    <a:pt x="690113" y="172528"/>
                  </a:lnTo>
                </a:path>
              </a:pathLst>
            </a:custGeom>
            <a:noFill/>
            <a:ln w="412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5462547" y="4524292"/>
            <a:ext cx="2024652" cy="1571708"/>
            <a:chOff x="5462547" y="4524292"/>
            <a:chExt cx="2024652" cy="1571708"/>
          </a:xfrm>
        </p:grpSpPr>
        <p:sp>
          <p:nvSpPr>
            <p:cNvPr id="260" name="TextBox 259"/>
            <p:cNvSpPr txBox="1"/>
            <p:nvPr/>
          </p:nvSpPr>
          <p:spPr>
            <a:xfrm>
              <a:off x="6096000" y="5726668"/>
              <a:ext cx="1314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Enclosing balcony on the south facade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5469147" y="4701397"/>
              <a:ext cx="2018052" cy="404111"/>
            </a:xfrm>
            <a:custGeom>
              <a:avLst/>
              <a:gdLst>
                <a:gd name="connsiteX0" fmla="*/ 0 w 3200400"/>
                <a:gd name="connsiteY0" fmla="*/ 0 h 345057"/>
                <a:gd name="connsiteX1" fmla="*/ 362310 w 3200400"/>
                <a:gd name="connsiteY1" fmla="*/ 301925 h 345057"/>
                <a:gd name="connsiteX2" fmla="*/ 707366 w 3200400"/>
                <a:gd name="connsiteY2" fmla="*/ 284672 h 345057"/>
                <a:gd name="connsiteX3" fmla="*/ 1069676 w 3200400"/>
                <a:gd name="connsiteY3" fmla="*/ 267419 h 345057"/>
                <a:gd name="connsiteX4" fmla="*/ 1414732 w 3200400"/>
                <a:gd name="connsiteY4" fmla="*/ 293298 h 345057"/>
                <a:gd name="connsiteX5" fmla="*/ 1768415 w 3200400"/>
                <a:gd name="connsiteY5" fmla="*/ 327804 h 345057"/>
                <a:gd name="connsiteX6" fmla="*/ 2122098 w 3200400"/>
                <a:gd name="connsiteY6" fmla="*/ 336430 h 345057"/>
                <a:gd name="connsiteX7" fmla="*/ 2562045 w 3200400"/>
                <a:gd name="connsiteY7" fmla="*/ 345057 h 345057"/>
                <a:gd name="connsiteX8" fmla="*/ 2829464 w 3200400"/>
                <a:gd name="connsiteY8" fmla="*/ 336430 h 345057"/>
                <a:gd name="connsiteX9" fmla="*/ 3200400 w 3200400"/>
                <a:gd name="connsiteY9" fmla="*/ 336430 h 34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0400" h="345057">
                  <a:moveTo>
                    <a:pt x="0" y="0"/>
                  </a:moveTo>
                  <a:lnTo>
                    <a:pt x="362310" y="301925"/>
                  </a:lnTo>
                  <a:lnTo>
                    <a:pt x="707366" y="284672"/>
                  </a:lnTo>
                  <a:lnTo>
                    <a:pt x="1069676" y="267419"/>
                  </a:lnTo>
                  <a:lnTo>
                    <a:pt x="1414732" y="293298"/>
                  </a:lnTo>
                  <a:lnTo>
                    <a:pt x="1768415" y="327804"/>
                  </a:lnTo>
                  <a:lnTo>
                    <a:pt x="2122098" y="336430"/>
                  </a:lnTo>
                  <a:lnTo>
                    <a:pt x="2562045" y="345057"/>
                  </a:lnTo>
                  <a:lnTo>
                    <a:pt x="2829464" y="336430"/>
                  </a:lnTo>
                  <a:lnTo>
                    <a:pt x="3200400" y="336430"/>
                  </a:lnTo>
                </a:path>
              </a:pathLst>
            </a:custGeom>
            <a:noFill/>
            <a:ln w="412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5462547" y="4524292"/>
              <a:ext cx="2024652" cy="488884"/>
            </a:xfrm>
            <a:custGeom>
              <a:avLst/>
              <a:gdLst>
                <a:gd name="connsiteX0" fmla="*/ 0 w 3180522"/>
                <a:gd name="connsiteY0" fmla="*/ 0 h 453225"/>
                <a:gd name="connsiteX1" fmla="*/ 365760 w 3180522"/>
                <a:gd name="connsiteY1" fmla="*/ 421420 h 453225"/>
                <a:gd name="connsiteX2" fmla="*/ 699715 w 3180522"/>
                <a:gd name="connsiteY2" fmla="*/ 389614 h 453225"/>
                <a:gd name="connsiteX3" fmla="*/ 1073426 w 3180522"/>
                <a:gd name="connsiteY3" fmla="*/ 357809 h 453225"/>
                <a:gd name="connsiteX4" fmla="*/ 1423284 w 3180522"/>
                <a:gd name="connsiteY4" fmla="*/ 373712 h 453225"/>
                <a:gd name="connsiteX5" fmla="*/ 1749287 w 3180522"/>
                <a:gd name="connsiteY5" fmla="*/ 373712 h 453225"/>
                <a:gd name="connsiteX6" fmla="*/ 2122999 w 3180522"/>
                <a:gd name="connsiteY6" fmla="*/ 405517 h 453225"/>
                <a:gd name="connsiteX7" fmla="*/ 2504661 w 3180522"/>
                <a:gd name="connsiteY7" fmla="*/ 453225 h 453225"/>
                <a:gd name="connsiteX8" fmla="*/ 3180522 w 3180522"/>
                <a:gd name="connsiteY8" fmla="*/ 413468 h 45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0522" h="453225">
                  <a:moveTo>
                    <a:pt x="0" y="0"/>
                  </a:moveTo>
                  <a:lnTo>
                    <a:pt x="365760" y="421420"/>
                  </a:lnTo>
                  <a:lnTo>
                    <a:pt x="699715" y="389614"/>
                  </a:lnTo>
                  <a:lnTo>
                    <a:pt x="1073426" y="357809"/>
                  </a:lnTo>
                  <a:lnTo>
                    <a:pt x="1423284" y="373712"/>
                  </a:lnTo>
                  <a:lnTo>
                    <a:pt x="1749287" y="373712"/>
                  </a:lnTo>
                  <a:lnTo>
                    <a:pt x="2122999" y="405517"/>
                  </a:lnTo>
                  <a:lnTo>
                    <a:pt x="2504661" y="453225"/>
                  </a:lnTo>
                  <a:lnTo>
                    <a:pt x="3180522" y="413468"/>
                  </a:lnTo>
                </a:path>
              </a:pathLst>
            </a:custGeom>
            <a:noFill/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6019800" y="4653136"/>
            <a:ext cx="2939415" cy="729371"/>
            <a:chOff x="6019800" y="4653136"/>
            <a:chExt cx="2939415" cy="729371"/>
          </a:xfrm>
        </p:grpSpPr>
        <p:sp>
          <p:nvSpPr>
            <p:cNvPr id="298" name="TextBox 297"/>
            <p:cNvSpPr txBox="1"/>
            <p:nvPr/>
          </p:nvSpPr>
          <p:spPr>
            <a:xfrm>
              <a:off x="6019800" y="5105508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load:10kWh/m2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6024416" y="4653136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load:12kWh/m2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9" name="Group 408"/>
          <p:cNvGrpSpPr/>
          <p:nvPr/>
        </p:nvGrpSpPr>
        <p:grpSpPr>
          <a:xfrm>
            <a:off x="3339548" y="4122184"/>
            <a:ext cx="2129599" cy="1988678"/>
            <a:chOff x="3339548" y="4122184"/>
            <a:chExt cx="2129599" cy="1988678"/>
          </a:xfrm>
        </p:grpSpPr>
        <p:grpSp>
          <p:nvGrpSpPr>
            <p:cNvPr id="249" name="Group 248"/>
            <p:cNvGrpSpPr/>
            <p:nvPr/>
          </p:nvGrpSpPr>
          <p:grpSpPr>
            <a:xfrm>
              <a:off x="3339548" y="4122184"/>
              <a:ext cx="2129599" cy="579212"/>
              <a:chOff x="3339548" y="4122184"/>
              <a:chExt cx="2129599" cy="579212"/>
            </a:xfrm>
          </p:grpSpPr>
          <p:sp>
            <p:nvSpPr>
              <p:cNvPr id="253" name="Freeform 252"/>
              <p:cNvSpPr/>
              <p:nvPr/>
            </p:nvSpPr>
            <p:spPr>
              <a:xfrm>
                <a:off x="3339548" y="4122184"/>
                <a:ext cx="2122998" cy="402108"/>
              </a:xfrm>
              <a:custGeom>
                <a:avLst/>
                <a:gdLst>
                  <a:gd name="connsiteX0" fmla="*/ 0 w 2122998"/>
                  <a:gd name="connsiteY0" fmla="*/ 39756 h 405516"/>
                  <a:gd name="connsiteX1" fmla="*/ 365760 w 2122998"/>
                  <a:gd name="connsiteY1" fmla="*/ 0 h 405516"/>
                  <a:gd name="connsiteX2" fmla="*/ 1415332 w 2122998"/>
                  <a:gd name="connsiteY2" fmla="*/ 15902 h 405516"/>
                  <a:gd name="connsiteX3" fmla="*/ 1773141 w 2122998"/>
                  <a:gd name="connsiteY3" fmla="*/ 15902 h 405516"/>
                  <a:gd name="connsiteX4" fmla="*/ 2122998 w 2122998"/>
                  <a:gd name="connsiteY4" fmla="*/ 405516 h 405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2998" h="405516">
                    <a:moveTo>
                      <a:pt x="0" y="39756"/>
                    </a:moveTo>
                    <a:lnTo>
                      <a:pt x="365760" y="0"/>
                    </a:lnTo>
                    <a:lnTo>
                      <a:pt x="1415332" y="15902"/>
                    </a:lnTo>
                    <a:lnTo>
                      <a:pt x="1773141" y="15902"/>
                    </a:lnTo>
                    <a:lnTo>
                      <a:pt x="2122998" y="405516"/>
                    </a:lnTo>
                  </a:path>
                </a:pathLst>
              </a:custGeom>
              <a:noFill/>
              <a:ln w="412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54" name="Freeform 253"/>
              <p:cNvSpPr/>
              <p:nvPr/>
            </p:nvSpPr>
            <p:spPr>
              <a:xfrm>
                <a:off x="3347049" y="4364966"/>
                <a:ext cx="2122098" cy="336430"/>
              </a:xfrm>
              <a:custGeom>
                <a:avLst/>
                <a:gdLst>
                  <a:gd name="connsiteX0" fmla="*/ 0 w 2122098"/>
                  <a:gd name="connsiteY0" fmla="*/ 0 h 336430"/>
                  <a:gd name="connsiteX1" fmla="*/ 396815 w 2122098"/>
                  <a:gd name="connsiteY1" fmla="*/ 43132 h 336430"/>
                  <a:gd name="connsiteX2" fmla="*/ 707366 w 2122098"/>
                  <a:gd name="connsiteY2" fmla="*/ 25879 h 336430"/>
                  <a:gd name="connsiteX3" fmla="*/ 1078302 w 2122098"/>
                  <a:gd name="connsiteY3" fmla="*/ 8626 h 336430"/>
                  <a:gd name="connsiteX4" fmla="*/ 1768415 w 2122098"/>
                  <a:gd name="connsiteY4" fmla="*/ 25879 h 336430"/>
                  <a:gd name="connsiteX5" fmla="*/ 2122098 w 2122098"/>
                  <a:gd name="connsiteY5" fmla="*/ 336430 h 33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098" h="336430">
                    <a:moveTo>
                      <a:pt x="0" y="0"/>
                    </a:moveTo>
                    <a:lnTo>
                      <a:pt x="396815" y="43132"/>
                    </a:lnTo>
                    <a:lnTo>
                      <a:pt x="707366" y="25879"/>
                    </a:lnTo>
                    <a:lnTo>
                      <a:pt x="1078302" y="8626"/>
                    </a:lnTo>
                    <a:lnTo>
                      <a:pt x="1768415" y="25879"/>
                    </a:lnTo>
                    <a:lnTo>
                      <a:pt x="2122098" y="336430"/>
                    </a:lnTo>
                  </a:path>
                </a:pathLst>
              </a:custGeom>
              <a:noFill/>
              <a:ln w="412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05" name="TextBox 404"/>
            <p:cNvSpPr txBox="1"/>
            <p:nvPr/>
          </p:nvSpPr>
          <p:spPr>
            <a:xfrm>
              <a:off x="3978406" y="5741530"/>
              <a:ext cx="1008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Change in glazing ratio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4" name="TextBox 413"/>
          <p:cNvSpPr txBox="1"/>
          <p:nvPr/>
        </p:nvSpPr>
        <p:spPr>
          <a:xfrm rot="16200000">
            <a:off x="-1489459" y="1332012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possible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415" name="TextBox 414"/>
          <p:cNvSpPr txBox="1"/>
          <p:nvPr/>
        </p:nvSpPr>
        <p:spPr>
          <a:xfrm rot="16200000">
            <a:off x="572989" y="1332012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desirable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425" name="Group 424"/>
          <p:cNvGrpSpPr/>
          <p:nvPr/>
        </p:nvGrpSpPr>
        <p:grpSpPr>
          <a:xfrm>
            <a:off x="7459133" y="-685799"/>
            <a:ext cx="3019466" cy="6881081"/>
            <a:chOff x="7459133" y="-685799"/>
            <a:chExt cx="3019466" cy="6881081"/>
          </a:xfrm>
        </p:grpSpPr>
        <p:sp>
          <p:nvSpPr>
            <p:cNvPr id="418" name="Freeform 417"/>
            <p:cNvSpPr/>
            <p:nvPr/>
          </p:nvSpPr>
          <p:spPr>
            <a:xfrm>
              <a:off x="7459133" y="4969933"/>
              <a:ext cx="1566334" cy="364067"/>
            </a:xfrm>
            <a:custGeom>
              <a:avLst/>
              <a:gdLst>
                <a:gd name="connsiteX0" fmla="*/ 0 w 1566334"/>
                <a:gd name="connsiteY0" fmla="*/ 0 h 364067"/>
                <a:gd name="connsiteX1" fmla="*/ 389467 w 1566334"/>
                <a:gd name="connsiteY1" fmla="*/ 42334 h 364067"/>
                <a:gd name="connsiteX2" fmla="*/ 787400 w 1566334"/>
                <a:gd name="connsiteY2" fmla="*/ 127000 h 364067"/>
                <a:gd name="connsiteX3" fmla="*/ 1100667 w 1566334"/>
                <a:gd name="connsiteY3" fmla="*/ 228600 h 364067"/>
                <a:gd name="connsiteX4" fmla="*/ 1380067 w 1566334"/>
                <a:gd name="connsiteY4" fmla="*/ 330200 h 364067"/>
                <a:gd name="connsiteX5" fmla="*/ 1566334 w 1566334"/>
                <a:gd name="connsiteY5" fmla="*/ 364067 h 364067"/>
                <a:gd name="connsiteX0" fmla="*/ 0 w 1566334"/>
                <a:gd name="connsiteY0" fmla="*/ 0 h 364067"/>
                <a:gd name="connsiteX1" fmla="*/ 389467 w 1566334"/>
                <a:gd name="connsiteY1" fmla="*/ 76201 h 364067"/>
                <a:gd name="connsiteX2" fmla="*/ 787400 w 1566334"/>
                <a:gd name="connsiteY2" fmla="*/ 127000 h 364067"/>
                <a:gd name="connsiteX3" fmla="*/ 1100667 w 1566334"/>
                <a:gd name="connsiteY3" fmla="*/ 228600 h 364067"/>
                <a:gd name="connsiteX4" fmla="*/ 1380067 w 1566334"/>
                <a:gd name="connsiteY4" fmla="*/ 330200 h 364067"/>
                <a:gd name="connsiteX5" fmla="*/ 1566334 w 1566334"/>
                <a:gd name="connsiteY5" fmla="*/ 364067 h 364067"/>
                <a:gd name="connsiteX0" fmla="*/ 0 w 1566334"/>
                <a:gd name="connsiteY0" fmla="*/ 0 h 364067"/>
                <a:gd name="connsiteX1" fmla="*/ 389467 w 1566334"/>
                <a:gd name="connsiteY1" fmla="*/ 76201 h 364067"/>
                <a:gd name="connsiteX2" fmla="*/ 787400 w 1566334"/>
                <a:gd name="connsiteY2" fmla="*/ 160867 h 364067"/>
                <a:gd name="connsiteX3" fmla="*/ 1100667 w 1566334"/>
                <a:gd name="connsiteY3" fmla="*/ 228600 h 364067"/>
                <a:gd name="connsiteX4" fmla="*/ 1380067 w 1566334"/>
                <a:gd name="connsiteY4" fmla="*/ 330200 h 364067"/>
                <a:gd name="connsiteX5" fmla="*/ 1566334 w 1566334"/>
                <a:gd name="connsiteY5" fmla="*/ 364067 h 364067"/>
                <a:gd name="connsiteX0" fmla="*/ 0 w 1566334"/>
                <a:gd name="connsiteY0" fmla="*/ 0 h 364067"/>
                <a:gd name="connsiteX1" fmla="*/ 389467 w 1566334"/>
                <a:gd name="connsiteY1" fmla="*/ 76201 h 364067"/>
                <a:gd name="connsiteX2" fmla="*/ 804334 w 1566334"/>
                <a:gd name="connsiteY2" fmla="*/ 135467 h 364067"/>
                <a:gd name="connsiteX3" fmla="*/ 1100667 w 1566334"/>
                <a:gd name="connsiteY3" fmla="*/ 228600 h 364067"/>
                <a:gd name="connsiteX4" fmla="*/ 1380067 w 1566334"/>
                <a:gd name="connsiteY4" fmla="*/ 330200 h 364067"/>
                <a:gd name="connsiteX5" fmla="*/ 1566334 w 1566334"/>
                <a:gd name="connsiteY5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6334" h="364067">
                  <a:moveTo>
                    <a:pt x="0" y="0"/>
                  </a:moveTo>
                  <a:lnTo>
                    <a:pt x="389467" y="76201"/>
                  </a:lnTo>
                  <a:lnTo>
                    <a:pt x="804334" y="135467"/>
                  </a:lnTo>
                  <a:lnTo>
                    <a:pt x="1100667" y="228600"/>
                  </a:lnTo>
                  <a:lnTo>
                    <a:pt x="1380067" y="330200"/>
                  </a:lnTo>
                  <a:lnTo>
                    <a:pt x="1566334" y="364067"/>
                  </a:lnTo>
                </a:path>
              </a:pathLst>
            </a:custGeom>
            <a:noFill/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7459133" y="5096933"/>
              <a:ext cx="1566334" cy="279400"/>
            </a:xfrm>
            <a:custGeom>
              <a:avLst/>
              <a:gdLst>
                <a:gd name="connsiteX0" fmla="*/ 0 w 1566334"/>
                <a:gd name="connsiteY0" fmla="*/ 0 h 279400"/>
                <a:gd name="connsiteX1" fmla="*/ 423334 w 1566334"/>
                <a:gd name="connsiteY1" fmla="*/ 16934 h 279400"/>
                <a:gd name="connsiteX2" fmla="*/ 778934 w 1566334"/>
                <a:gd name="connsiteY2" fmla="*/ 76200 h 279400"/>
                <a:gd name="connsiteX3" fmla="*/ 1092200 w 1566334"/>
                <a:gd name="connsiteY3" fmla="*/ 194734 h 279400"/>
                <a:gd name="connsiteX4" fmla="*/ 1566334 w 1566334"/>
                <a:gd name="connsiteY4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334" h="279400">
                  <a:moveTo>
                    <a:pt x="0" y="0"/>
                  </a:moveTo>
                  <a:lnTo>
                    <a:pt x="423334" y="16934"/>
                  </a:lnTo>
                  <a:lnTo>
                    <a:pt x="778934" y="76200"/>
                  </a:lnTo>
                  <a:lnTo>
                    <a:pt x="1092200" y="194734"/>
                  </a:lnTo>
                  <a:lnTo>
                    <a:pt x="1566334" y="279400"/>
                  </a:lnTo>
                </a:path>
              </a:pathLst>
            </a:custGeom>
            <a:noFill/>
            <a:ln w="412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7543800" y="5285601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load:4kWh/m2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7504601" y="4724400"/>
              <a:ext cx="293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Heat load:5kWgh/m2</a:t>
              </a:r>
              <a:endParaRPr lang="en-IN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>
              <a:off x="7585000" y="1052736"/>
              <a:ext cx="1451496" cy="5142546"/>
            </a:xfrm>
            <a:prstGeom prst="roundRect">
              <a:avLst/>
            </a:prstGeom>
            <a:noFill/>
            <a:ln w="5397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7952626" y="5715000"/>
              <a:ext cx="111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Scheduling thermostat</a:t>
              </a:r>
              <a:endParaRPr lang="en-IN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 rot="16200000">
              <a:off x="5599211" y="1332012"/>
              <a:ext cx="434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600" dirty="0">
                  <a:latin typeface="Arial"/>
                  <a:cs typeface="Arial"/>
                </a:rPr>
                <a:t>systems</a:t>
              </a:r>
              <a:endParaRPr lang="en-IN" sz="1400" spc="300" dirty="0">
                <a:latin typeface="Arial"/>
                <a:cs typeface="Arial"/>
              </a:endParaRPr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5469147" y="1052736"/>
            <a:ext cx="3480480" cy="5171146"/>
            <a:chOff x="5469147" y="1052736"/>
            <a:chExt cx="3480480" cy="5171146"/>
          </a:xfrm>
        </p:grpSpPr>
        <p:sp>
          <p:nvSpPr>
            <p:cNvPr id="301" name="Rounded Rectangle 300"/>
            <p:cNvSpPr/>
            <p:nvPr/>
          </p:nvSpPr>
          <p:spPr>
            <a:xfrm>
              <a:off x="5469147" y="1052736"/>
              <a:ext cx="2115853" cy="5171146"/>
            </a:xfrm>
            <a:prstGeom prst="roundRect">
              <a:avLst/>
            </a:prstGeom>
            <a:noFill/>
            <a:ln w="5397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385" name="Group 384"/>
            <p:cNvGrpSpPr/>
            <p:nvPr/>
          </p:nvGrpSpPr>
          <p:grpSpPr>
            <a:xfrm>
              <a:off x="6037263" y="3161068"/>
              <a:ext cx="2912364" cy="1457160"/>
              <a:chOff x="4710741" y="1318147"/>
              <a:chExt cx="2912364" cy="1457160"/>
            </a:xfrm>
          </p:grpSpPr>
          <p:grpSp>
            <p:nvGrpSpPr>
              <p:cNvPr id="386" name="Group 385"/>
              <p:cNvGrpSpPr/>
              <p:nvPr/>
            </p:nvGrpSpPr>
            <p:grpSpPr>
              <a:xfrm>
                <a:off x="4953000" y="1318147"/>
                <a:ext cx="2670105" cy="1331564"/>
                <a:chOff x="2919612" y="1151455"/>
                <a:chExt cx="2670105" cy="1331564"/>
              </a:xfrm>
            </p:grpSpPr>
            <p:grpSp>
              <p:nvGrpSpPr>
                <p:cNvPr id="394" name="Group 393"/>
                <p:cNvGrpSpPr/>
                <p:nvPr/>
              </p:nvGrpSpPr>
              <p:grpSpPr>
                <a:xfrm>
                  <a:off x="4584648" y="1199304"/>
                  <a:ext cx="1005069" cy="399393"/>
                  <a:chOff x="4584648" y="1199304"/>
                  <a:chExt cx="1005069" cy="399393"/>
                </a:xfrm>
              </p:grpSpPr>
              <p:sp>
                <p:nvSpPr>
                  <p:cNvPr id="402" name="Freeform 401"/>
                  <p:cNvSpPr/>
                  <p:nvPr/>
                </p:nvSpPr>
                <p:spPr>
                  <a:xfrm>
                    <a:off x="4748890" y="1199304"/>
                    <a:ext cx="840827" cy="399393"/>
                  </a:xfrm>
                  <a:custGeom>
                    <a:avLst/>
                    <a:gdLst>
                      <a:gd name="connsiteX0" fmla="*/ 840827 w 840827"/>
                      <a:gd name="connsiteY0" fmla="*/ 168166 h 399393"/>
                      <a:gd name="connsiteX1" fmla="*/ 819807 w 840827"/>
                      <a:gd name="connsiteY1" fmla="*/ 399393 h 399393"/>
                      <a:gd name="connsiteX2" fmla="*/ 0 w 840827"/>
                      <a:gd name="connsiteY2" fmla="*/ 168166 h 399393"/>
                      <a:gd name="connsiteX3" fmla="*/ 21020 w 840827"/>
                      <a:gd name="connsiteY3" fmla="*/ 0 h 399393"/>
                      <a:gd name="connsiteX4" fmla="*/ 840827 w 840827"/>
                      <a:gd name="connsiteY4" fmla="*/ 168166 h 39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0827" h="399393">
                        <a:moveTo>
                          <a:pt x="840827" y="168166"/>
                        </a:moveTo>
                        <a:lnTo>
                          <a:pt x="819807" y="399393"/>
                        </a:lnTo>
                        <a:lnTo>
                          <a:pt x="0" y="168166"/>
                        </a:lnTo>
                        <a:lnTo>
                          <a:pt x="21020" y="0"/>
                        </a:lnTo>
                        <a:lnTo>
                          <a:pt x="840827" y="168166"/>
                        </a:lnTo>
                        <a:close/>
                      </a:path>
                    </a:pathLst>
                  </a:custGeom>
                  <a:solidFill>
                    <a:srgbClr val="FFC000">
                      <a:alpha val="50000"/>
                    </a:srgbClr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cxnSp>
                <p:nvCxnSpPr>
                  <p:cNvPr id="403" name="Straight Connector 402"/>
                  <p:cNvCxnSpPr/>
                  <p:nvPr/>
                </p:nvCxnSpPr>
                <p:spPr>
                  <a:xfrm flipH="1">
                    <a:off x="5346086" y="1372249"/>
                    <a:ext cx="210757" cy="694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/>
                  <p:cNvCxnSpPr/>
                  <p:nvPr/>
                </p:nvCxnSpPr>
                <p:spPr>
                  <a:xfrm flipH="1">
                    <a:off x="4584648" y="1199304"/>
                    <a:ext cx="210757" cy="694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6" name="Group 395"/>
                <p:cNvGrpSpPr/>
                <p:nvPr/>
              </p:nvGrpSpPr>
              <p:grpSpPr>
                <a:xfrm>
                  <a:off x="2919612" y="1564706"/>
                  <a:ext cx="1096026" cy="853867"/>
                  <a:chOff x="2919612" y="1564706"/>
                  <a:chExt cx="1096026" cy="853867"/>
                </a:xfrm>
              </p:grpSpPr>
              <p:cxnSp>
                <p:nvCxnSpPr>
                  <p:cNvPr id="397" name="Straight Connector 396"/>
                  <p:cNvCxnSpPr/>
                  <p:nvPr/>
                </p:nvCxnSpPr>
                <p:spPr>
                  <a:xfrm flipH="1">
                    <a:off x="3659826" y="2235410"/>
                    <a:ext cx="355812" cy="13955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/>
                  <p:cNvCxnSpPr/>
                  <p:nvPr/>
                </p:nvCxnSpPr>
                <p:spPr>
                  <a:xfrm flipH="1">
                    <a:off x="2919612" y="1844370"/>
                    <a:ext cx="355812" cy="13955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9" name="Freeform 398"/>
                  <p:cNvSpPr/>
                  <p:nvPr/>
                </p:nvSpPr>
                <p:spPr>
                  <a:xfrm>
                    <a:off x="2919612" y="1669401"/>
                    <a:ext cx="756744" cy="749172"/>
                  </a:xfrm>
                  <a:custGeom>
                    <a:avLst/>
                    <a:gdLst>
                      <a:gd name="connsiteX0" fmla="*/ 0 w 777766"/>
                      <a:gd name="connsiteY0" fmla="*/ 0 h 704193"/>
                      <a:gd name="connsiteX1" fmla="*/ 767255 w 777766"/>
                      <a:gd name="connsiteY1" fmla="*/ 336331 h 704193"/>
                      <a:gd name="connsiteX2" fmla="*/ 777766 w 777766"/>
                      <a:gd name="connsiteY2" fmla="*/ 704193 h 704193"/>
                      <a:gd name="connsiteX3" fmla="*/ 21021 w 777766"/>
                      <a:gd name="connsiteY3" fmla="*/ 304800 h 704193"/>
                      <a:gd name="connsiteX4" fmla="*/ 0 w 777766"/>
                      <a:gd name="connsiteY4" fmla="*/ 0 h 704193"/>
                      <a:gd name="connsiteX0" fmla="*/ 0 w 767255"/>
                      <a:gd name="connsiteY0" fmla="*/ 0 h 704193"/>
                      <a:gd name="connsiteX1" fmla="*/ 767255 w 767255"/>
                      <a:gd name="connsiteY1" fmla="*/ 336331 h 704193"/>
                      <a:gd name="connsiteX2" fmla="*/ 746235 w 767255"/>
                      <a:gd name="connsiteY2" fmla="*/ 704193 h 704193"/>
                      <a:gd name="connsiteX3" fmla="*/ 21021 w 767255"/>
                      <a:gd name="connsiteY3" fmla="*/ 304800 h 704193"/>
                      <a:gd name="connsiteX4" fmla="*/ 0 w 767255"/>
                      <a:gd name="connsiteY4" fmla="*/ 0 h 704193"/>
                      <a:gd name="connsiteX0" fmla="*/ 0 w 756744"/>
                      <a:gd name="connsiteY0" fmla="*/ 0 h 704193"/>
                      <a:gd name="connsiteX1" fmla="*/ 756744 w 756744"/>
                      <a:gd name="connsiteY1" fmla="*/ 409903 h 704193"/>
                      <a:gd name="connsiteX2" fmla="*/ 746235 w 756744"/>
                      <a:gd name="connsiteY2" fmla="*/ 704193 h 704193"/>
                      <a:gd name="connsiteX3" fmla="*/ 21021 w 756744"/>
                      <a:gd name="connsiteY3" fmla="*/ 304800 h 704193"/>
                      <a:gd name="connsiteX4" fmla="*/ 0 w 756744"/>
                      <a:gd name="connsiteY4" fmla="*/ 0 h 704193"/>
                      <a:gd name="connsiteX0" fmla="*/ 0 w 756744"/>
                      <a:gd name="connsiteY0" fmla="*/ 0 h 735724"/>
                      <a:gd name="connsiteX1" fmla="*/ 756744 w 756744"/>
                      <a:gd name="connsiteY1" fmla="*/ 441434 h 735724"/>
                      <a:gd name="connsiteX2" fmla="*/ 746235 w 756744"/>
                      <a:gd name="connsiteY2" fmla="*/ 735724 h 735724"/>
                      <a:gd name="connsiteX3" fmla="*/ 21021 w 756744"/>
                      <a:gd name="connsiteY3" fmla="*/ 336331 h 735724"/>
                      <a:gd name="connsiteX4" fmla="*/ 0 w 756744"/>
                      <a:gd name="connsiteY4" fmla="*/ 0 h 735724"/>
                      <a:gd name="connsiteX0" fmla="*/ 0 w 756744"/>
                      <a:gd name="connsiteY0" fmla="*/ 0 h 735724"/>
                      <a:gd name="connsiteX1" fmla="*/ 756744 w 756744"/>
                      <a:gd name="connsiteY1" fmla="*/ 441434 h 735724"/>
                      <a:gd name="connsiteX2" fmla="*/ 746235 w 756744"/>
                      <a:gd name="connsiteY2" fmla="*/ 735724 h 735724"/>
                      <a:gd name="connsiteX3" fmla="*/ 10510 w 756744"/>
                      <a:gd name="connsiteY3" fmla="*/ 294290 h 735724"/>
                      <a:gd name="connsiteX4" fmla="*/ 0 w 756744"/>
                      <a:gd name="connsiteY4" fmla="*/ 0 h 735724"/>
                      <a:gd name="connsiteX0" fmla="*/ 0 w 756744"/>
                      <a:gd name="connsiteY0" fmla="*/ 0 h 735724"/>
                      <a:gd name="connsiteX1" fmla="*/ 756744 w 756744"/>
                      <a:gd name="connsiteY1" fmla="*/ 441434 h 735724"/>
                      <a:gd name="connsiteX2" fmla="*/ 746235 w 756744"/>
                      <a:gd name="connsiteY2" fmla="*/ 735724 h 735724"/>
                      <a:gd name="connsiteX3" fmla="*/ 10510 w 756744"/>
                      <a:gd name="connsiteY3" fmla="*/ 325821 h 735724"/>
                      <a:gd name="connsiteX4" fmla="*/ 0 w 756744"/>
                      <a:gd name="connsiteY4" fmla="*/ 0 h 735724"/>
                      <a:gd name="connsiteX0" fmla="*/ 0 w 756744"/>
                      <a:gd name="connsiteY0" fmla="*/ 0 h 755895"/>
                      <a:gd name="connsiteX1" fmla="*/ 756744 w 756744"/>
                      <a:gd name="connsiteY1" fmla="*/ 441434 h 755895"/>
                      <a:gd name="connsiteX2" fmla="*/ 705894 w 756744"/>
                      <a:gd name="connsiteY2" fmla="*/ 755895 h 755895"/>
                      <a:gd name="connsiteX3" fmla="*/ 10510 w 756744"/>
                      <a:gd name="connsiteY3" fmla="*/ 325821 h 755895"/>
                      <a:gd name="connsiteX4" fmla="*/ 0 w 756744"/>
                      <a:gd name="connsiteY4" fmla="*/ 0 h 755895"/>
                      <a:gd name="connsiteX0" fmla="*/ 0 w 756744"/>
                      <a:gd name="connsiteY0" fmla="*/ 0 h 762619"/>
                      <a:gd name="connsiteX1" fmla="*/ 756744 w 756744"/>
                      <a:gd name="connsiteY1" fmla="*/ 441434 h 762619"/>
                      <a:gd name="connsiteX2" fmla="*/ 658829 w 756744"/>
                      <a:gd name="connsiteY2" fmla="*/ 762619 h 762619"/>
                      <a:gd name="connsiteX3" fmla="*/ 10510 w 756744"/>
                      <a:gd name="connsiteY3" fmla="*/ 325821 h 762619"/>
                      <a:gd name="connsiteX4" fmla="*/ 0 w 756744"/>
                      <a:gd name="connsiteY4" fmla="*/ 0 h 762619"/>
                      <a:gd name="connsiteX0" fmla="*/ 0 w 756744"/>
                      <a:gd name="connsiteY0" fmla="*/ 0 h 749172"/>
                      <a:gd name="connsiteX1" fmla="*/ 756744 w 756744"/>
                      <a:gd name="connsiteY1" fmla="*/ 441434 h 749172"/>
                      <a:gd name="connsiteX2" fmla="*/ 712617 w 756744"/>
                      <a:gd name="connsiteY2" fmla="*/ 749172 h 749172"/>
                      <a:gd name="connsiteX3" fmla="*/ 10510 w 756744"/>
                      <a:gd name="connsiteY3" fmla="*/ 325821 h 749172"/>
                      <a:gd name="connsiteX4" fmla="*/ 0 w 756744"/>
                      <a:gd name="connsiteY4" fmla="*/ 0 h 749172"/>
                      <a:gd name="connsiteX0" fmla="*/ 0 w 756744"/>
                      <a:gd name="connsiteY0" fmla="*/ 0 h 749172"/>
                      <a:gd name="connsiteX1" fmla="*/ 756744 w 756744"/>
                      <a:gd name="connsiteY1" fmla="*/ 441434 h 749172"/>
                      <a:gd name="connsiteX2" fmla="*/ 712617 w 756744"/>
                      <a:gd name="connsiteY2" fmla="*/ 749172 h 749172"/>
                      <a:gd name="connsiteX3" fmla="*/ 17233 w 756744"/>
                      <a:gd name="connsiteY3" fmla="*/ 298927 h 749172"/>
                      <a:gd name="connsiteX4" fmla="*/ 0 w 756744"/>
                      <a:gd name="connsiteY4" fmla="*/ 0 h 74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6744" h="749172">
                        <a:moveTo>
                          <a:pt x="0" y="0"/>
                        </a:moveTo>
                        <a:lnTo>
                          <a:pt x="756744" y="441434"/>
                        </a:lnTo>
                        <a:lnTo>
                          <a:pt x="712617" y="749172"/>
                        </a:lnTo>
                        <a:lnTo>
                          <a:pt x="17233" y="2989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>
                      <a:alpha val="50000"/>
                    </a:srgbClr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cxnSp>
                <p:nvCxnSpPr>
                  <p:cNvPr id="400" name="Straight Connector 399"/>
                  <p:cNvCxnSpPr/>
                  <p:nvPr/>
                </p:nvCxnSpPr>
                <p:spPr>
                  <a:xfrm flipH="1">
                    <a:off x="3676356" y="1946629"/>
                    <a:ext cx="333684" cy="13955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/>
                  <p:cNvCxnSpPr/>
                  <p:nvPr/>
                </p:nvCxnSpPr>
                <p:spPr>
                  <a:xfrm flipH="1">
                    <a:off x="2919612" y="1564706"/>
                    <a:ext cx="356244" cy="11740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95" name="Picture 2" descr="C:\Users\user\Desktop\3D VIEW FOR HEAT LOSS\andrwes 3d existing.jpg1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264" t="24634" r="25200" b="9547"/>
                <a:stretch/>
              </p:blipFill>
              <p:spPr bwMode="auto">
                <a:xfrm>
                  <a:off x="3059832" y="1151455"/>
                  <a:ext cx="2525829" cy="13315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87" name="Group 386"/>
              <p:cNvGrpSpPr/>
              <p:nvPr/>
            </p:nvGrpSpPr>
            <p:grpSpPr>
              <a:xfrm rot="22140000">
                <a:off x="4710741" y="2105533"/>
                <a:ext cx="1358516" cy="669774"/>
                <a:chOff x="3569862" y="2703868"/>
                <a:chExt cx="3020585" cy="1489206"/>
              </a:xfrm>
            </p:grpSpPr>
            <p:cxnSp>
              <p:nvCxnSpPr>
                <p:cNvPr id="388" name="Straight Connector 387"/>
                <p:cNvCxnSpPr/>
                <p:nvPr/>
              </p:nvCxnSpPr>
              <p:spPr>
                <a:xfrm rot="21060000" flipH="1">
                  <a:off x="3571912" y="2703868"/>
                  <a:ext cx="864008" cy="3604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 rot="21060000" flipH="1">
                  <a:off x="5282119" y="3387203"/>
                  <a:ext cx="1308328" cy="5628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0" name="Group 389"/>
                <p:cNvGrpSpPr/>
                <p:nvPr/>
              </p:nvGrpSpPr>
              <p:grpSpPr>
                <a:xfrm>
                  <a:off x="3569862" y="2754142"/>
                  <a:ext cx="1878925" cy="1438932"/>
                  <a:chOff x="3548193" y="2752464"/>
                  <a:chExt cx="1878925" cy="1438932"/>
                </a:xfrm>
              </p:grpSpPr>
              <p:sp>
                <p:nvSpPr>
                  <p:cNvPr id="391" name="Freeform 390"/>
                  <p:cNvSpPr/>
                  <p:nvPr/>
                </p:nvSpPr>
                <p:spPr>
                  <a:xfrm rot="21060000">
                    <a:off x="3630781" y="2752464"/>
                    <a:ext cx="1620476" cy="1438932"/>
                  </a:xfrm>
                  <a:custGeom>
                    <a:avLst/>
                    <a:gdLst>
                      <a:gd name="connsiteX0" fmla="*/ 0 w 1596043"/>
                      <a:gd name="connsiteY0" fmla="*/ 310342 h 1385455"/>
                      <a:gd name="connsiteX1" fmla="*/ 1584960 w 1596043"/>
                      <a:gd name="connsiteY1" fmla="*/ 1385455 h 1385455"/>
                      <a:gd name="connsiteX2" fmla="*/ 1596043 w 1596043"/>
                      <a:gd name="connsiteY2" fmla="*/ 1086197 h 1385455"/>
                      <a:gd name="connsiteX3" fmla="*/ 0 w 1596043"/>
                      <a:gd name="connsiteY3" fmla="*/ 0 h 1385455"/>
                      <a:gd name="connsiteX4" fmla="*/ 0 w 1596043"/>
                      <a:gd name="connsiteY4" fmla="*/ 310342 h 138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6043" h="1385455">
                        <a:moveTo>
                          <a:pt x="0" y="310342"/>
                        </a:moveTo>
                        <a:lnTo>
                          <a:pt x="1584960" y="1385455"/>
                        </a:lnTo>
                        <a:lnTo>
                          <a:pt x="1596043" y="1086197"/>
                        </a:lnTo>
                        <a:lnTo>
                          <a:pt x="0" y="0"/>
                        </a:lnTo>
                        <a:lnTo>
                          <a:pt x="0" y="310342"/>
                        </a:lnTo>
                        <a:close/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392" name="Freeform 391"/>
                  <p:cNvSpPr/>
                  <p:nvPr/>
                </p:nvSpPr>
                <p:spPr>
                  <a:xfrm rot="21060000">
                    <a:off x="5266405" y="3651513"/>
                    <a:ext cx="160713" cy="404553"/>
                  </a:xfrm>
                  <a:custGeom>
                    <a:avLst/>
                    <a:gdLst>
                      <a:gd name="connsiteX0" fmla="*/ 0 w 160713"/>
                      <a:gd name="connsiteY0" fmla="*/ 404553 h 404553"/>
                      <a:gd name="connsiteX1" fmla="*/ 155171 w 160713"/>
                      <a:gd name="connsiteY1" fmla="*/ 282633 h 404553"/>
                      <a:gd name="connsiteX2" fmla="*/ 160713 w 160713"/>
                      <a:gd name="connsiteY2" fmla="*/ 0 h 404553"/>
                      <a:gd name="connsiteX3" fmla="*/ 16625 w 160713"/>
                      <a:gd name="connsiteY3" fmla="*/ 99753 h 404553"/>
                      <a:gd name="connsiteX4" fmla="*/ 0 w 160713"/>
                      <a:gd name="connsiteY4" fmla="*/ 404553 h 40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713" h="404553">
                        <a:moveTo>
                          <a:pt x="0" y="404553"/>
                        </a:moveTo>
                        <a:lnTo>
                          <a:pt x="155171" y="282633"/>
                        </a:lnTo>
                        <a:lnTo>
                          <a:pt x="160713" y="0"/>
                        </a:lnTo>
                        <a:lnTo>
                          <a:pt x="16625" y="99753"/>
                        </a:lnTo>
                        <a:lnTo>
                          <a:pt x="0" y="404553"/>
                        </a:lnTo>
                        <a:close/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393" name="Freeform 392"/>
                  <p:cNvSpPr/>
                  <p:nvPr/>
                </p:nvSpPr>
                <p:spPr>
                  <a:xfrm rot="21060000">
                    <a:off x="3548193" y="2761200"/>
                    <a:ext cx="160713" cy="404553"/>
                  </a:xfrm>
                  <a:custGeom>
                    <a:avLst/>
                    <a:gdLst>
                      <a:gd name="connsiteX0" fmla="*/ 0 w 160713"/>
                      <a:gd name="connsiteY0" fmla="*/ 404553 h 404553"/>
                      <a:gd name="connsiteX1" fmla="*/ 155171 w 160713"/>
                      <a:gd name="connsiteY1" fmla="*/ 282633 h 404553"/>
                      <a:gd name="connsiteX2" fmla="*/ 160713 w 160713"/>
                      <a:gd name="connsiteY2" fmla="*/ 0 h 404553"/>
                      <a:gd name="connsiteX3" fmla="*/ 16625 w 160713"/>
                      <a:gd name="connsiteY3" fmla="*/ 99753 h 404553"/>
                      <a:gd name="connsiteX4" fmla="*/ 0 w 160713"/>
                      <a:gd name="connsiteY4" fmla="*/ 404553 h 40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713" h="404553">
                        <a:moveTo>
                          <a:pt x="0" y="404553"/>
                        </a:moveTo>
                        <a:lnTo>
                          <a:pt x="155171" y="282633"/>
                        </a:lnTo>
                        <a:lnTo>
                          <a:pt x="160713" y="0"/>
                        </a:lnTo>
                        <a:lnTo>
                          <a:pt x="16625" y="99753"/>
                        </a:lnTo>
                        <a:lnTo>
                          <a:pt x="0" y="404553"/>
                        </a:lnTo>
                        <a:close/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</p:grpSp>
      </p:grpSp>
      <p:grpSp>
        <p:nvGrpSpPr>
          <p:cNvPr id="412" name="Group 411"/>
          <p:cNvGrpSpPr/>
          <p:nvPr/>
        </p:nvGrpSpPr>
        <p:grpSpPr>
          <a:xfrm>
            <a:off x="2622719" y="1043235"/>
            <a:ext cx="2966998" cy="5171146"/>
            <a:chOff x="2622719" y="1043235"/>
            <a:chExt cx="2966998" cy="5171146"/>
          </a:xfrm>
        </p:grpSpPr>
        <p:sp>
          <p:nvSpPr>
            <p:cNvPr id="269" name="Rounded Rectangle 268"/>
            <p:cNvSpPr/>
            <p:nvPr/>
          </p:nvSpPr>
          <p:spPr>
            <a:xfrm>
              <a:off x="2622719" y="1043235"/>
              <a:ext cx="716829" cy="5171146"/>
            </a:xfrm>
            <a:prstGeom prst="roundRect">
              <a:avLst/>
            </a:prstGeom>
            <a:noFill/>
            <a:ln w="5397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2919612" y="1151455"/>
              <a:ext cx="2670105" cy="1331564"/>
              <a:chOff x="2919612" y="1151455"/>
              <a:chExt cx="2670105" cy="1331564"/>
            </a:xfrm>
          </p:grpSpPr>
          <p:grpSp>
            <p:nvGrpSpPr>
              <p:cNvPr id="381" name="Group 380"/>
              <p:cNvGrpSpPr/>
              <p:nvPr/>
            </p:nvGrpSpPr>
            <p:grpSpPr>
              <a:xfrm>
                <a:off x="4584648" y="1199304"/>
                <a:ext cx="1005069" cy="399393"/>
                <a:chOff x="4584648" y="1199304"/>
                <a:chExt cx="1005069" cy="399393"/>
              </a:xfrm>
            </p:grpSpPr>
            <p:sp>
              <p:nvSpPr>
                <p:cNvPr id="376" name="Freeform 375"/>
                <p:cNvSpPr/>
                <p:nvPr/>
              </p:nvSpPr>
              <p:spPr>
                <a:xfrm>
                  <a:off x="4748890" y="1199304"/>
                  <a:ext cx="840827" cy="399393"/>
                </a:xfrm>
                <a:custGeom>
                  <a:avLst/>
                  <a:gdLst>
                    <a:gd name="connsiteX0" fmla="*/ 840827 w 840827"/>
                    <a:gd name="connsiteY0" fmla="*/ 168166 h 399393"/>
                    <a:gd name="connsiteX1" fmla="*/ 819807 w 840827"/>
                    <a:gd name="connsiteY1" fmla="*/ 399393 h 399393"/>
                    <a:gd name="connsiteX2" fmla="*/ 0 w 840827"/>
                    <a:gd name="connsiteY2" fmla="*/ 168166 h 399393"/>
                    <a:gd name="connsiteX3" fmla="*/ 21020 w 840827"/>
                    <a:gd name="connsiteY3" fmla="*/ 0 h 399393"/>
                    <a:gd name="connsiteX4" fmla="*/ 840827 w 840827"/>
                    <a:gd name="connsiteY4" fmla="*/ 168166 h 399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827" h="399393">
                      <a:moveTo>
                        <a:pt x="840827" y="168166"/>
                      </a:moveTo>
                      <a:lnTo>
                        <a:pt x="819807" y="399393"/>
                      </a:lnTo>
                      <a:lnTo>
                        <a:pt x="0" y="168166"/>
                      </a:lnTo>
                      <a:lnTo>
                        <a:pt x="21020" y="0"/>
                      </a:lnTo>
                      <a:lnTo>
                        <a:pt x="840827" y="168166"/>
                      </a:lnTo>
                      <a:close/>
                    </a:path>
                  </a:pathLst>
                </a:custGeom>
                <a:solidFill>
                  <a:srgbClr val="FFC000">
                    <a:alpha val="50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cxnSp>
              <p:nvCxnSpPr>
                <p:cNvPr id="378" name="Straight Connector 377"/>
                <p:cNvCxnSpPr/>
                <p:nvPr/>
              </p:nvCxnSpPr>
              <p:spPr>
                <a:xfrm flipH="1">
                  <a:off x="5346086" y="1372249"/>
                  <a:ext cx="210757" cy="694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/>
                <p:nvPr/>
              </p:nvCxnSpPr>
              <p:spPr>
                <a:xfrm flipH="1">
                  <a:off x="4584648" y="1199304"/>
                  <a:ext cx="210757" cy="694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7" name="Picture 2" descr="C:\Users\user\Desktop\3D VIEW FOR HEAT LOSS\andrwes 3d existing.jpg1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4" t="24634" r="25200" b="9547"/>
              <a:stretch/>
            </p:blipFill>
            <p:spPr bwMode="auto">
              <a:xfrm>
                <a:off x="3059832" y="1151455"/>
                <a:ext cx="2525829" cy="13315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9" name="Group 368"/>
              <p:cNvGrpSpPr/>
              <p:nvPr/>
            </p:nvGrpSpPr>
            <p:grpSpPr>
              <a:xfrm>
                <a:off x="2919612" y="1564706"/>
                <a:ext cx="1096026" cy="840419"/>
                <a:chOff x="2919612" y="1564706"/>
                <a:chExt cx="1096026" cy="840419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 flipH="1">
                  <a:off x="3659826" y="2235410"/>
                  <a:ext cx="355812" cy="13955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 flipH="1">
                  <a:off x="2919612" y="1844370"/>
                  <a:ext cx="355812" cy="13955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Freeform 7"/>
                <p:cNvSpPr/>
                <p:nvPr/>
              </p:nvSpPr>
              <p:spPr>
                <a:xfrm>
                  <a:off x="2919612" y="1669401"/>
                  <a:ext cx="756744" cy="735724"/>
                </a:xfrm>
                <a:custGeom>
                  <a:avLst/>
                  <a:gdLst>
                    <a:gd name="connsiteX0" fmla="*/ 0 w 777766"/>
                    <a:gd name="connsiteY0" fmla="*/ 0 h 704193"/>
                    <a:gd name="connsiteX1" fmla="*/ 767255 w 777766"/>
                    <a:gd name="connsiteY1" fmla="*/ 336331 h 704193"/>
                    <a:gd name="connsiteX2" fmla="*/ 777766 w 777766"/>
                    <a:gd name="connsiteY2" fmla="*/ 704193 h 704193"/>
                    <a:gd name="connsiteX3" fmla="*/ 21021 w 777766"/>
                    <a:gd name="connsiteY3" fmla="*/ 304800 h 704193"/>
                    <a:gd name="connsiteX4" fmla="*/ 0 w 777766"/>
                    <a:gd name="connsiteY4" fmla="*/ 0 h 704193"/>
                    <a:gd name="connsiteX0" fmla="*/ 0 w 767255"/>
                    <a:gd name="connsiteY0" fmla="*/ 0 h 704193"/>
                    <a:gd name="connsiteX1" fmla="*/ 767255 w 767255"/>
                    <a:gd name="connsiteY1" fmla="*/ 336331 h 704193"/>
                    <a:gd name="connsiteX2" fmla="*/ 746235 w 767255"/>
                    <a:gd name="connsiteY2" fmla="*/ 704193 h 704193"/>
                    <a:gd name="connsiteX3" fmla="*/ 21021 w 767255"/>
                    <a:gd name="connsiteY3" fmla="*/ 304800 h 704193"/>
                    <a:gd name="connsiteX4" fmla="*/ 0 w 767255"/>
                    <a:gd name="connsiteY4" fmla="*/ 0 h 704193"/>
                    <a:gd name="connsiteX0" fmla="*/ 0 w 756744"/>
                    <a:gd name="connsiteY0" fmla="*/ 0 h 704193"/>
                    <a:gd name="connsiteX1" fmla="*/ 756744 w 756744"/>
                    <a:gd name="connsiteY1" fmla="*/ 409903 h 704193"/>
                    <a:gd name="connsiteX2" fmla="*/ 746235 w 756744"/>
                    <a:gd name="connsiteY2" fmla="*/ 704193 h 704193"/>
                    <a:gd name="connsiteX3" fmla="*/ 21021 w 756744"/>
                    <a:gd name="connsiteY3" fmla="*/ 304800 h 704193"/>
                    <a:gd name="connsiteX4" fmla="*/ 0 w 756744"/>
                    <a:gd name="connsiteY4" fmla="*/ 0 h 704193"/>
                    <a:gd name="connsiteX0" fmla="*/ 0 w 756744"/>
                    <a:gd name="connsiteY0" fmla="*/ 0 h 735724"/>
                    <a:gd name="connsiteX1" fmla="*/ 756744 w 756744"/>
                    <a:gd name="connsiteY1" fmla="*/ 441434 h 735724"/>
                    <a:gd name="connsiteX2" fmla="*/ 746235 w 756744"/>
                    <a:gd name="connsiteY2" fmla="*/ 735724 h 735724"/>
                    <a:gd name="connsiteX3" fmla="*/ 21021 w 756744"/>
                    <a:gd name="connsiteY3" fmla="*/ 336331 h 735724"/>
                    <a:gd name="connsiteX4" fmla="*/ 0 w 756744"/>
                    <a:gd name="connsiteY4" fmla="*/ 0 h 735724"/>
                    <a:gd name="connsiteX0" fmla="*/ 0 w 756744"/>
                    <a:gd name="connsiteY0" fmla="*/ 0 h 735724"/>
                    <a:gd name="connsiteX1" fmla="*/ 756744 w 756744"/>
                    <a:gd name="connsiteY1" fmla="*/ 441434 h 735724"/>
                    <a:gd name="connsiteX2" fmla="*/ 746235 w 756744"/>
                    <a:gd name="connsiteY2" fmla="*/ 735724 h 735724"/>
                    <a:gd name="connsiteX3" fmla="*/ 10510 w 756744"/>
                    <a:gd name="connsiteY3" fmla="*/ 294290 h 735724"/>
                    <a:gd name="connsiteX4" fmla="*/ 0 w 756744"/>
                    <a:gd name="connsiteY4" fmla="*/ 0 h 735724"/>
                    <a:gd name="connsiteX0" fmla="*/ 0 w 756744"/>
                    <a:gd name="connsiteY0" fmla="*/ 0 h 735724"/>
                    <a:gd name="connsiteX1" fmla="*/ 756744 w 756744"/>
                    <a:gd name="connsiteY1" fmla="*/ 441434 h 735724"/>
                    <a:gd name="connsiteX2" fmla="*/ 746235 w 756744"/>
                    <a:gd name="connsiteY2" fmla="*/ 735724 h 735724"/>
                    <a:gd name="connsiteX3" fmla="*/ 10510 w 756744"/>
                    <a:gd name="connsiteY3" fmla="*/ 325821 h 735724"/>
                    <a:gd name="connsiteX4" fmla="*/ 0 w 756744"/>
                    <a:gd name="connsiteY4" fmla="*/ 0 h 735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6744" h="735724">
                      <a:moveTo>
                        <a:pt x="0" y="0"/>
                      </a:moveTo>
                      <a:lnTo>
                        <a:pt x="756744" y="441434"/>
                      </a:lnTo>
                      <a:lnTo>
                        <a:pt x="746235" y="735724"/>
                      </a:lnTo>
                      <a:lnTo>
                        <a:pt x="10510" y="3258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>
                    <a:alpha val="50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cxnSp>
              <p:nvCxnSpPr>
                <p:cNvPr id="364" name="Straight Connector 363"/>
                <p:cNvCxnSpPr/>
                <p:nvPr/>
              </p:nvCxnSpPr>
              <p:spPr>
                <a:xfrm flipH="1">
                  <a:off x="3676356" y="1946629"/>
                  <a:ext cx="333684" cy="13955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 flipH="1">
                  <a:off x="2919612" y="1564706"/>
                  <a:ext cx="356244" cy="11740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5788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animBg="1"/>
      <p:bldP spid="413" grpId="1" animBg="1"/>
      <p:bldP spid="414" grpId="0"/>
      <p:bldP spid="414" grpId="1"/>
      <p:bldP spid="415" grpId="0"/>
      <p:bldP spid="4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STRATEGIES-night shutters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108" name="Picture 17" descr="E:\Saachi\AA\studio-term 2\studio\internal views\New folder\dddd\images for saach\andrewes Bedroom_WinterSun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6358"/>
            <a:ext cx="7323384" cy="54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 descr="E:\Saachi\AA\studio-term 2\studio\internal views\New folder\dddd\images for saach\andrewes Bedroom_Nightti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6358"/>
            <a:ext cx="7323384" cy="54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9" descr="E:\Saachi\AA\studio-term 2\studio\internal views\New folder\dddd\images for saach\andrewes Bedroom_WinterClou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6358"/>
            <a:ext cx="7323384" cy="54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0" descr="E:\Saachi\AA\studio-term 2\studio\internal views\New folder\dddd\images for saach\andrewes Bedroom_WinterSunny(shuttersDown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6358"/>
            <a:ext cx="7323384" cy="54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8" descr="E:\Saachi\AA\studio-term 2\studio\ecotect\sunpath\winter_andrewes_bdrm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3145"/>
          <a:stretch/>
        </p:blipFill>
        <p:spPr bwMode="auto">
          <a:xfrm>
            <a:off x="0" y="4267199"/>
            <a:ext cx="3145697" cy="2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/>
          <p:cNvSpPr txBox="1"/>
          <p:nvPr/>
        </p:nvSpPr>
        <p:spPr>
          <a:xfrm>
            <a:off x="-76200" y="36442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CLOUDY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-76200" y="3662571"/>
            <a:ext cx="19158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NIGHT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76200" y="36442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SUNNY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3" grpId="1"/>
      <p:bldP spid="124" grpId="0"/>
      <p:bldP spid="124" grpId="1"/>
      <p:bldP spid="1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STRATEGIES-night shutters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799" y="3276600"/>
            <a:ext cx="5410201" cy="3111320"/>
            <a:chOff x="304799" y="3355500"/>
            <a:chExt cx="5410201" cy="3111320"/>
          </a:xfrm>
        </p:grpSpPr>
        <p:pic>
          <p:nvPicPr>
            <p:cNvPr id="29" name="Picture 17" descr="E:\Saachi\AA\studio-term 2\studio\internal views\New folder\dddd\images for saach\andrewes Bedroom_WinterSunn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355500"/>
              <a:ext cx="3952057" cy="258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04799" y="5943600"/>
              <a:ext cx="5410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DAY_open shutters         22.3°C		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58519" y="3276600"/>
            <a:ext cx="4133961" cy="2895877"/>
            <a:chOff x="4758519" y="3355500"/>
            <a:chExt cx="4133961" cy="2895877"/>
          </a:xfrm>
        </p:grpSpPr>
        <p:pic>
          <p:nvPicPr>
            <p:cNvPr id="32" name="Picture 20" descr="E:\Saachi\AA\studio-term 2\studio\internal views\New folder\dddd\images for saach\andrewes Bedroom_WinterSunny(shuttersDown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448" y="3355500"/>
              <a:ext cx="3952057" cy="258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758519" y="5943600"/>
              <a:ext cx="4133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DAY_closed shutter       21.4°C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8519" y="241757"/>
            <a:ext cx="4537881" cy="3114020"/>
            <a:chOff x="4758519" y="381000"/>
            <a:chExt cx="4537881" cy="3114020"/>
          </a:xfrm>
        </p:grpSpPr>
        <p:pic>
          <p:nvPicPr>
            <p:cNvPr id="30" name="Picture 18" descr="E:\Saachi\AA\studio-term 2\studio\internal views\New folder\dddd\images for saach\andrewes Bedroom_Nighttim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607" y="381000"/>
              <a:ext cx="3952057" cy="258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758519" y="2971800"/>
              <a:ext cx="45378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NIGHT                                             16.4°C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  <a:p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241757"/>
            <a:ext cx="4114800" cy="3111043"/>
            <a:chOff x="304800" y="381000"/>
            <a:chExt cx="4114800" cy="3111043"/>
          </a:xfrm>
        </p:grpSpPr>
        <p:pic>
          <p:nvPicPr>
            <p:cNvPr id="31" name="Picture 19" descr="E:\Saachi\AA\studio-term 2\studio\internal views\New folder\dddd\images for saach\andrewes Bedroom_WinterCloud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381000"/>
              <a:ext cx="3952057" cy="258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04800" y="2968823"/>
              <a:ext cx="411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CLOUDY DAY	             16.4°C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  <a:p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04800" y="6029980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13°C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4800" y="2993291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6.4°C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8519" y="2980134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4.7°C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DESIGN INTERVENTION-thermal buffer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1027" name="Picture 3" descr="C:\Users\studioxps\Desktop\Facade\images\conserva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62010"/>
            <a:ext cx="8215370" cy="5625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199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514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DESIGN INTERVENTION-scheduling thermostat</a:t>
            </a:r>
            <a:endParaRPr lang="en-IN" sz="1400" spc="300" dirty="0">
              <a:latin typeface="Arial"/>
              <a:cs typeface="Arial"/>
            </a:endParaRPr>
          </a:p>
        </p:txBody>
      </p:sp>
      <p:graphicFrame>
        <p:nvGraphicFramePr>
          <p:cNvPr id="12" name="Grá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558899"/>
              </p:ext>
            </p:extLst>
          </p:nvPr>
        </p:nvGraphicFramePr>
        <p:xfrm>
          <a:off x="19050" y="445673"/>
          <a:ext cx="8971267" cy="586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1323"/>
              </p:ext>
            </p:extLst>
          </p:nvPr>
        </p:nvGraphicFramePr>
        <p:xfrm>
          <a:off x="0" y="445673"/>
          <a:ext cx="8971267" cy="586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38443"/>
              </p:ext>
            </p:extLst>
          </p:nvPr>
        </p:nvGraphicFramePr>
        <p:xfrm>
          <a:off x="0" y="452544"/>
          <a:ext cx="9041604" cy="590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917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4" grpId="0">
        <p:bldAsOne/>
      </p:bldGraphic>
      <p:bldGraphic spid="14" grpId="1">
        <p:bldAsOne/>
      </p:bldGraphic>
      <p:bldGraphic spid="1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1176" t="21986" r="50000" b="5179"/>
          <a:stretch/>
        </p:blipFill>
        <p:spPr>
          <a:xfrm>
            <a:off x="1115616" y="477900"/>
            <a:ext cx="6840760" cy="57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04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5" name="Rectangle 4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093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DESIGN INTERVENTION-internal layout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5811388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Internal layout changes as per function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52400" y="271273"/>
            <a:ext cx="3816424" cy="2018877"/>
            <a:chOff x="298376" y="370936"/>
            <a:chExt cx="3816424" cy="2018877"/>
          </a:xfrm>
        </p:grpSpPr>
        <p:sp>
          <p:nvSpPr>
            <p:cNvPr id="13" name="TextBox 12"/>
            <p:cNvSpPr txBox="1"/>
            <p:nvPr/>
          </p:nvSpPr>
          <p:spPr>
            <a:xfrm>
              <a:off x="298376" y="2112814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No privacy facing the courtyard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386255" y="370936"/>
              <a:ext cx="3569721" cy="1786700"/>
              <a:chOff x="142375" y="370936"/>
              <a:chExt cx="4641133" cy="2322958"/>
            </a:xfrm>
          </p:grpSpPr>
          <p:pic>
            <p:nvPicPr>
              <p:cNvPr id="57" name="Picture 2" descr="E:\Saachi\AA\studio-term 2\studio\internal views\2_and final copy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75" y="373358"/>
                <a:ext cx="4641133" cy="2300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Freeform 55"/>
              <p:cNvSpPr/>
              <p:nvPr/>
            </p:nvSpPr>
            <p:spPr>
              <a:xfrm>
                <a:off x="1819836" y="381000"/>
                <a:ext cx="1604682" cy="2312894"/>
              </a:xfrm>
              <a:custGeom>
                <a:avLst/>
                <a:gdLst>
                  <a:gd name="connsiteX0" fmla="*/ 134471 w 1559859"/>
                  <a:gd name="connsiteY0" fmla="*/ 2294964 h 2294964"/>
                  <a:gd name="connsiteX1" fmla="*/ 1559859 w 1559859"/>
                  <a:gd name="connsiteY1" fmla="*/ 1667435 h 2294964"/>
                  <a:gd name="connsiteX2" fmla="*/ 1559859 w 1559859"/>
                  <a:gd name="connsiteY2" fmla="*/ 358588 h 2294964"/>
                  <a:gd name="connsiteX3" fmla="*/ 0 w 1559859"/>
                  <a:gd name="connsiteY3" fmla="*/ 0 h 2294964"/>
                  <a:gd name="connsiteX4" fmla="*/ 0 w 1559859"/>
                  <a:gd name="connsiteY4" fmla="*/ 2294964 h 2294964"/>
                  <a:gd name="connsiteX5" fmla="*/ 242047 w 1559859"/>
                  <a:gd name="connsiteY5" fmla="*/ 2286000 h 2294964"/>
                  <a:gd name="connsiteX0" fmla="*/ 134471 w 1559859"/>
                  <a:gd name="connsiteY0" fmla="*/ 2294964 h 2312894"/>
                  <a:gd name="connsiteX1" fmla="*/ 1559859 w 1559859"/>
                  <a:gd name="connsiteY1" fmla="*/ 1667435 h 2312894"/>
                  <a:gd name="connsiteX2" fmla="*/ 1559859 w 1559859"/>
                  <a:gd name="connsiteY2" fmla="*/ 358588 h 2312894"/>
                  <a:gd name="connsiteX3" fmla="*/ 0 w 1559859"/>
                  <a:gd name="connsiteY3" fmla="*/ 0 h 2312894"/>
                  <a:gd name="connsiteX4" fmla="*/ 0 w 1559859"/>
                  <a:gd name="connsiteY4" fmla="*/ 2294964 h 2312894"/>
                  <a:gd name="connsiteX5" fmla="*/ 313765 w 1559859"/>
                  <a:gd name="connsiteY5" fmla="*/ 2312894 h 2312894"/>
                  <a:gd name="connsiteX0" fmla="*/ 134471 w 1604682"/>
                  <a:gd name="connsiteY0" fmla="*/ 2294964 h 2312894"/>
                  <a:gd name="connsiteX1" fmla="*/ 1604682 w 1604682"/>
                  <a:gd name="connsiteY1" fmla="*/ 1685364 h 2312894"/>
                  <a:gd name="connsiteX2" fmla="*/ 1559859 w 1604682"/>
                  <a:gd name="connsiteY2" fmla="*/ 358588 h 2312894"/>
                  <a:gd name="connsiteX3" fmla="*/ 0 w 1604682"/>
                  <a:gd name="connsiteY3" fmla="*/ 0 h 2312894"/>
                  <a:gd name="connsiteX4" fmla="*/ 0 w 1604682"/>
                  <a:gd name="connsiteY4" fmla="*/ 2294964 h 2312894"/>
                  <a:gd name="connsiteX5" fmla="*/ 313765 w 1604682"/>
                  <a:gd name="connsiteY5" fmla="*/ 2312894 h 2312894"/>
                  <a:gd name="connsiteX0" fmla="*/ 134471 w 1604682"/>
                  <a:gd name="connsiteY0" fmla="*/ 2294964 h 2312894"/>
                  <a:gd name="connsiteX1" fmla="*/ 1604682 w 1604682"/>
                  <a:gd name="connsiteY1" fmla="*/ 1685364 h 2312894"/>
                  <a:gd name="connsiteX2" fmla="*/ 1595718 w 1604682"/>
                  <a:gd name="connsiteY2" fmla="*/ 376517 h 2312894"/>
                  <a:gd name="connsiteX3" fmla="*/ 0 w 1604682"/>
                  <a:gd name="connsiteY3" fmla="*/ 0 h 2312894"/>
                  <a:gd name="connsiteX4" fmla="*/ 0 w 1604682"/>
                  <a:gd name="connsiteY4" fmla="*/ 2294964 h 2312894"/>
                  <a:gd name="connsiteX5" fmla="*/ 313765 w 1604682"/>
                  <a:gd name="connsiteY5" fmla="*/ 2312894 h 2312894"/>
                  <a:gd name="connsiteX0" fmla="*/ 268942 w 1604682"/>
                  <a:gd name="connsiteY0" fmla="*/ 2303929 h 2312894"/>
                  <a:gd name="connsiteX1" fmla="*/ 1604682 w 1604682"/>
                  <a:gd name="connsiteY1" fmla="*/ 1685364 h 2312894"/>
                  <a:gd name="connsiteX2" fmla="*/ 1595718 w 1604682"/>
                  <a:gd name="connsiteY2" fmla="*/ 376517 h 2312894"/>
                  <a:gd name="connsiteX3" fmla="*/ 0 w 1604682"/>
                  <a:gd name="connsiteY3" fmla="*/ 0 h 2312894"/>
                  <a:gd name="connsiteX4" fmla="*/ 0 w 1604682"/>
                  <a:gd name="connsiteY4" fmla="*/ 2294964 h 2312894"/>
                  <a:gd name="connsiteX5" fmla="*/ 313765 w 1604682"/>
                  <a:gd name="connsiteY5" fmla="*/ 2312894 h 231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682" h="2312894">
                    <a:moveTo>
                      <a:pt x="268942" y="2303929"/>
                    </a:moveTo>
                    <a:lnTo>
                      <a:pt x="1604682" y="1685364"/>
                    </a:lnTo>
                    <a:lnTo>
                      <a:pt x="1595718" y="376517"/>
                    </a:lnTo>
                    <a:lnTo>
                      <a:pt x="0" y="0"/>
                    </a:lnTo>
                    <a:lnTo>
                      <a:pt x="0" y="2294964"/>
                    </a:lnTo>
                    <a:lnTo>
                      <a:pt x="313765" y="2312894"/>
                    </a:lnTo>
                  </a:path>
                </a:pathLst>
              </a:custGeom>
              <a:solidFill>
                <a:schemeClr val="accent5">
                  <a:lumMod val="40000"/>
                  <a:lumOff val="60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750932" y="379562"/>
                <a:ext cx="198637" cy="2303253"/>
              </a:xfrm>
              <a:custGeom>
                <a:avLst/>
                <a:gdLst>
                  <a:gd name="connsiteX0" fmla="*/ 0 w 112144"/>
                  <a:gd name="connsiteY0" fmla="*/ 0 h 2303253"/>
                  <a:gd name="connsiteX1" fmla="*/ 112144 w 112144"/>
                  <a:gd name="connsiteY1" fmla="*/ 17253 h 2303253"/>
                  <a:gd name="connsiteX2" fmla="*/ 112144 w 112144"/>
                  <a:gd name="connsiteY2" fmla="*/ 2303253 h 2303253"/>
                  <a:gd name="connsiteX3" fmla="*/ 0 w 112144"/>
                  <a:gd name="connsiteY3" fmla="*/ 2303253 h 2303253"/>
                  <a:gd name="connsiteX0" fmla="*/ 0 w 235969"/>
                  <a:gd name="connsiteY0" fmla="*/ 0 h 2312778"/>
                  <a:gd name="connsiteX1" fmla="*/ 235969 w 235969"/>
                  <a:gd name="connsiteY1" fmla="*/ 26778 h 2312778"/>
                  <a:gd name="connsiteX2" fmla="*/ 235969 w 235969"/>
                  <a:gd name="connsiteY2" fmla="*/ 2312778 h 2312778"/>
                  <a:gd name="connsiteX3" fmla="*/ 123825 w 235969"/>
                  <a:gd name="connsiteY3" fmla="*/ 2312778 h 2312778"/>
                  <a:gd name="connsiteX0" fmla="*/ 0 w 169294"/>
                  <a:gd name="connsiteY0" fmla="*/ 0 h 2303253"/>
                  <a:gd name="connsiteX1" fmla="*/ 169294 w 169294"/>
                  <a:gd name="connsiteY1" fmla="*/ 17253 h 2303253"/>
                  <a:gd name="connsiteX2" fmla="*/ 169294 w 169294"/>
                  <a:gd name="connsiteY2" fmla="*/ 2303253 h 2303253"/>
                  <a:gd name="connsiteX3" fmla="*/ 57150 w 169294"/>
                  <a:gd name="connsiteY3" fmla="*/ 2303253 h 2303253"/>
                  <a:gd name="connsiteX0" fmla="*/ 602 w 169896"/>
                  <a:gd name="connsiteY0" fmla="*/ 0 h 2303253"/>
                  <a:gd name="connsiteX1" fmla="*/ 169896 w 169896"/>
                  <a:gd name="connsiteY1" fmla="*/ 17253 h 2303253"/>
                  <a:gd name="connsiteX2" fmla="*/ 169896 w 169896"/>
                  <a:gd name="connsiteY2" fmla="*/ 2303253 h 2303253"/>
                  <a:gd name="connsiteX3" fmla="*/ 57752 w 169896"/>
                  <a:gd name="connsiteY3" fmla="*/ 2303253 h 2303253"/>
                  <a:gd name="connsiteX0" fmla="*/ 602 w 169896"/>
                  <a:gd name="connsiteY0" fmla="*/ 0 h 2303253"/>
                  <a:gd name="connsiteX1" fmla="*/ 169896 w 169896"/>
                  <a:gd name="connsiteY1" fmla="*/ 17253 h 2303253"/>
                  <a:gd name="connsiteX2" fmla="*/ 169896 w 169896"/>
                  <a:gd name="connsiteY2" fmla="*/ 2303253 h 2303253"/>
                  <a:gd name="connsiteX3" fmla="*/ 10127 w 169896"/>
                  <a:gd name="connsiteY3" fmla="*/ 2293728 h 2303253"/>
                  <a:gd name="connsiteX0" fmla="*/ 494 w 198363"/>
                  <a:gd name="connsiteY0" fmla="*/ 0 h 2303253"/>
                  <a:gd name="connsiteX1" fmla="*/ 198363 w 198363"/>
                  <a:gd name="connsiteY1" fmla="*/ 17253 h 2303253"/>
                  <a:gd name="connsiteX2" fmla="*/ 198363 w 198363"/>
                  <a:gd name="connsiteY2" fmla="*/ 2303253 h 2303253"/>
                  <a:gd name="connsiteX3" fmla="*/ 38594 w 198363"/>
                  <a:gd name="connsiteY3" fmla="*/ 2293728 h 2303253"/>
                  <a:gd name="connsiteX0" fmla="*/ 768 w 198637"/>
                  <a:gd name="connsiteY0" fmla="*/ 0 h 2303253"/>
                  <a:gd name="connsiteX1" fmla="*/ 141487 w 198637"/>
                  <a:gd name="connsiteY1" fmla="*/ 26778 h 2303253"/>
                  <a:gd name="connsiteX2" fmla="*/ 198637 w 198637"/>
                  <a:gd name="connsiteY2" fmla="*/ 2303253 h 2303253"/>
                  <a:gd name="connsiteX3" fmla="*/ 38868 w 198637"/>
                  <a:gd name="connsiteY3" fmla="*/ 2293728 h 2303253"/>
                  <a:gd name="connsiteX0" fmla="*/ 768 w 198637"/>
                  <a:gd name="connsiteY0" fmla="*/ 0 h 2303253"/>
                  <a:gd name="connsiteX1" fmla="*/ 141487 w 198637"/>
                  <a:gd name="connsiteY1" fmla="*/ 26778 h 2303253"/>
                  <a:gd name="connsiteX2" fmla="*/ 198637 w 198637"/>
                  <a:gd name="connsiteY2" fmla="*/ 2303253 h 2303253"/>
                  <a:gd name="connsiteX3" fmla="*/ 67443 w 198637"/>
                  <a:gd name="connsiteY3" fmla="*/ 2303253 h 230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637" h="2303253">
                    <a:moveTo>
                      <a:pt x="768" y="0"/>
                    </a:moveTo>
                    <a:cubicBezTo>
                      <a:pt x="-9476" y="5751"/>
                      <a:pt x="85056" y="21027"/>
                      <a:pt x="141487" y="26778"/>
                    </a:cubicBezTo>
                    <a:lnTo>
                      <a:pt x="198637" y="2303253"/>
                    </a:lnTo>
                    <a:lnTo>
                      <a:pt x="67443" y="2303253"/>
                    </a:ln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649981" y="370936"/>
                <a:ext cx="161565" cy="2311879"/>
              </a:xfrm>
              <a:custGeom>
                <a:avLst/>
                <a:gdLst>
                  <a:gd name="connsiteX0" fmla="*/ 94890 w 94890"/>
                  <a:gd name="connsiteY0" fmla="*/ 8626 h 2311879"/>
                  <a:gd name="connsiteX1" fmla="*/ 94890 w 94890"/>
                  <a:gd name="connsiteY1" fmla="*/ 2311879 h 2311879"/>
                  <a:gd name="connsiteX2" fmla="*/ 0 w 94890"/>
                  <a:gd name="connsiteY2" fmla="*/ 2311879 h 2311879"/>
                  <a:gd name="connsiteX3" fmla="*/ 0 w 94890"/>
                  <a:gd name="connsiteY3" fmla="*/ 0 h 2311879"/>
                  <a:gd name="connsiteX4" fmla="*/ 94890 w 94890"/>
                  <a:gd name="connsiteY4" fmla="*/ 8626 h 2311879"/>
                  <a:gd name="connsiteX0" fmla="*/ 161565 w 161565"/>
                  <a:gd name="connsiteY0" fmla="*/ 8626 h 2311879"/>
                  <a:gd name="connsiteX1" fmla="*/ 161565 w 161565"/>
                  <a:gd name="connsiteY1" fmla="*/ 2311879 h 2311879"/>
                  <a:gd name="connsiteX2" fmla="*/ 66675 w 161565"/>
                  <a:gd name="connsiteY2" fmla="*/ 2311879 h 2311879"/>
                  <a:gd name="connsiteX3" fmla="*/ 0 w 161565"/>
                  <a:gd name="connsiteY3" fmla="*/ 0 h 2311879"/>
                  <a:gd name="connsiteX4" fmla="*/ 161565 w 161565"/>
                  <a:gd name="connsiteY4" fmla="*/ 8626 h 2311879"/>
                  <a:gd name="connsiteX0" fmla="*/ 104415 w 161565"/>
                  <a:gd name="connsiteY0" fmla="*/ 8626 h 2311879"/>
                  <a:gd name="connsiteX1" fmla="*/ 161565 w 161565"/>
                  <a:gd name="connsiteY1" fmla="*/ 2311879 h 2311879"/>
                  <a:gd name="connsiteX2" fmla="*/ 66675 w 161565"/>
                  <a:gd name="connsiteY2" fmla="*/ 2311879 h 2311879"/>
                  <a:gd name="connsiteX3" fmla="*/ 0 w 161565"/>
                  <a:gd name="connsiteY3" fmla="*/ 0 h 2311879"/>
                  <a:gd name="connsiteX4" fmla="*/ 104415 w 161565"/>
                  <a:gd name="connsiteY4" fmla="*/ 8626 h 231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65" h="2311879">
                    <a:moveTo>
                      <a:pt x="104415" y="8626"/>
                    </a:moveTo>
                    <a:lnTo>
                      <a:pt x="161565" y="2311879"/>
                    </a:lnTo>
                    <a:lnTo>
                      <a:pt x="66675" y="2311879"/>
                    </a:lnTo>
                    <a:lnTo>
                      <a:pt x="0" y="0"/>
                    </a:lnTo>
                    <a:lnTo>
                      <a:pt x="104415" y="862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152400" y="2246545"/>
            <a:ext cx="3816424" cy="2051650"/>
            <a:chOff x="298376" y="2416349"/>
            <a:chExt cx="3816424" cy="2051650"/>
          </a:xfrm>
        </p:grpSpPr>
        <p:grpSp>
          <p:nvGrpSpPr>
            <p:cNvPr id="63" name="Group 62"/>
            <p:cNvGrpSpPr/>
            <p:nvPr/>
          </p:nvGrpSpPr>
          <p:grpSpPr>
            <a:xfrm>
              <a:off x="381000" y="2416349"/>
              <a:ext cx="3574976" cy="1774651"/>
              <a:chOff x="381000" y="2378832"/>
              <a:chExt cx="3574976" cy="1774651"/>
            </a:xfrm>
          </p:grpSpPr>
          <p:pic>
            <p:nvPicPr>
              <p:cNvPr id="1026" name="Picture 2" descr="E:\Saachi\AA\studio-term 2\studio\internal views\2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5" t="19714" r="4581" b="5599"/>
              <a:stretch/>
            </p:blipFill>
            <p:spPr bwMode="auto">
              <a:xfrm>
                <a:off x="381000" y="2378832"/>
                <a:ext cx="3574976" cy="1774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Freeform 61"/>
              <p:cNvSpPr/>
              <p:nvPr/>
            </p:nvSpPr>
            <p:spPr>
              <a:xfrm>
                <a:off x="426720" y="2382982"/>
                <a:ext cx="975360" cy="1723505"/>
              </a:xfrm>
              <a:custGeom>
                <a:avLst/>
                <a:gdLst>
                  <a:gd name="connsiteX0" fmla="*/ 5542 w 975360"/>
                  <a:gd name="connsiteY0" fmla="*/ 1723505 h 1723505"/>
                  <a:gd name="connsiteX1" fmla="*/ 975360 w 975360"/>
                  <a:gd name="connsiteY1" fmla="*/ 1612669 h 1723505"/>
                  <a:gd name="connsiteX2" fmla="*/ 969818 w 975360"/>
                  <a:gd name="connsiteY2" fmla="*/ 105294 h 1723505"/>
                  <a:gd name="connsiteX3" fmla="*/ 0 w 975360"/>
                  <a:gd name="connsiteY3" fmla="*/ 0 h 1723505"/>
                  <a:gd name="connsiteX4" fmla="*/ 5542 w 975360"/>
                  <a:gd name="connsiteY4" fmla="*/ 1723505 h 1723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5360" h="1723505">
                    <a:moveTo>
                      <a:pt x="5542" y="1723505"/>
                    </a:moveTo>
                    <a:lnTo>
                      <a:pt x="975360" y="1612669"/>
                    </a:lnTo>
                    <a:cubicBezTo>
                      <a:pt x="973513" y="1110211"/>
                      <a:pt x="971665" y="607752"/>
                      <a:pt x="969818" y="105294"/>
                    </a:cubicBezTo>
                    <a:lnTo>
                      <a:pt x="0" y="0"/>
                    </a:lnTo>
                    <a:cubicBezTo>
                      <a:pt x="1847" y="574502"/>
                      <a:pt x="3695" y="1149003"/>
                      <a:pt x="5542" y="1723505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426266" y="2487303"/>
                <a:ext cx="753687" cy="1512916"/>
              </a:xfrm>
              <a:custGeom>
                <a:avLst/>
                <a:gdLst>
                  <a:gd name="connsiteX0" fmla="*/ 5542 w 975360"/>
                  <a:gd name="connsiteY0" fmla="*/ 1723505 h 1723505"/>
                  <a:gd name="connsiteX1" fmla="*/ 975360 w 975360"/>
                  <a:gd name="connsiteY1" fmla="*/ 1612669 h 1723505"/>
                  <a:gd name="connsiteX2" fmla="*/ 969818 w 975360"/>
                  <a:gd name="connsiteY2" fmla="*/ 105294 h 1723505"/>
                  <a:gd name="connsiteX3" fmla="*/ 0 w 975360"/>
                  <a:gd name="connsiteY3" fmla="*/ 0 h 1723505"/>
                  <a:gd name="connsiteX4" fmla="*/ 5542 w 975360"/>
                  <a:gd name="connsiteY4" fmla="*/ 1723505 h 1723505"/>
                  <a:gd name="connsiteX0" fmla="*/ 5542 w 969829"/>
                  <a:gd name="connsiteY0" fmla="*/ 1723505 h 1723505"/>
                  <a:gd name="connsiteX1" fmla="*/ 753687 w 969829"/>
                  <a:gd name="connsiteY1" fmla="*/ 1424248 h 1723505"/>
                  <a:gd name="connsiteX2" fmla="*/ 969818 w 969829"/>
                  <a:gd name="connsiteY2" fmla="*/ 105294 h 1723505"/>
                  <a:gd name="connsiteX3" fmla="*/ 0 w 969829"/>
                  <a:gd name="connsiteY3" fmla="*/ 0 h 1723505"/>
                  <a:gd name="connsiteX4" fmla="*/ 5542 w 969829"/>
                  <a:gd name="connsiteY4" fmla="*/ 1723505 h 1723505"/>
                  <a:gd name="connsiteX0" fmla="*/ 5542 w 753687"/>
                  <a:gd name="connsiteY0" fmla="*/ 1723505 h 1723505"/>
                  <a:gd name="connsiteX1" fmla="*/ 753687 w 753687"/>
                  <a:gd name="connsiteY1" fmla="*/ 1424248 h 1723505"/>
                  <a:gd name="connsiteX2" fmla="*/ 748145 w 753687"/>
                  <a:gd name="connsiteY2" fmla="*/ 83127 h 1723505"/>
                  <a:gd name="connsiteX3" fmla="*/ 0 w 753687"/>
                  <a:gd name="connsiteY3" fmla="*/ 0 h 1723505"/>
                  <a:gd name="connsiteX4" fmla="*/ 5542 w 753687"/>
                  <a:gd name="connsiteY4" fmla="*/ 1723505 h 1723505"/>
                  <a:gd name="connsiteX0" fmla="*/ 16626 w 753687"/>
                  <a:gd name="connsiteY0" fmla="*/ 1512916 h 1512916"/>
                  <a:gd name="connsiteX1" fmla="*/ 753687 w 753687"/>
                  <a:gd name="connsiteY1" fmla="*/ 1424248 h 1512916"/>
                  <a:gd name="connsiteX2" fmla="*/ 748145 w 753687"/>
                  <a:gd name="connsiteY2" fmla="*/ 83127 h 1512916"/>
                  <a:gd name="connsiteX3" fmla="*/ 0 w 753687"/>
                  <a:gd name="connsiteY3" fmla="*/ 0 h 1512916"/>
                  <a:gd name="connsiteX4" fmla="*/ 16626 w 753687"/>
                  <a:gd name="connsiteY4" fmla="*/ 1512916 h 151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87" h="1512916">
                    <a:moveTo>
                      <a:pt x="16626" y="1512916"/>
                    </a:moveTo>
                    <a:lnTo>
                      <a:pt x="753687" y="1424248"/>
                    </a:lnTo>
                    <a:cubicBezTo>
                      <a:pt x="751840" y="921790"/>
                      <a:pt x="749992" y="585585"/>
                      <a:pt x="748145" y="83127"/>
                    </a:cubicBezTo>
                    <a:lnTo>
                      <a:pt x="0" y="0"/>
                    </a:lnTo>
                    <a:cubicBezTo>
                      <a:pt x="1847" y="574502"/>
                      <a:pt x="14779" y="938414"/>
                      <a:pt x="16626" y="1512916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298376" y="4191000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Existing view from the living area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768811" y="5439432"/>
            <a:ext cx="412789" cy="775434"/>
            <a:chOff x="8532440" y="5434002"/>
            <a:chExt cx="427631" cy="803310"/>
          </a:xfrm>
        </p:grpSpPr>
        <p:sp>
          <p:nvSpPr>
            <p:cNvPr id="85" name="Up Arrow 84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556017" y="5434002"/>
              <a:ext cx="404054" cy="318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039541" y="371475"/>
            <a:ext cx="4380559" cy="4563231"/>
            <a:chOff x="4039541" y="371475"/>
            <a:chExt cx="4380559" cy="4563231"/>
          </a:xfrm>
        </p:grpSpPr>
        <p:grpSp>
          <p:nvGrpSpPr>
            <p:cNvPr id="59" name="Group 58"/>
            <p:cNvGrpSpPr/>
            <p:nvPr/>
          </p:nvGrpSpPr>
          <p:grpSpPr>
            <a:xfrm>
              <a:off x="5353050" y="371475"/>
              <a:ext cx="3067050" cy="2543175"/>
              <a:chOff x="5353050" y="371475"/>
              <a:chExt cx="3067050" cy="2543175"/>
            </a:xfrm>
          </p:grpSpPr>
          <p:sp>
            <p:nvSpPr>
              <p:cNvPr id="75" name="Freeform 74"/>
              <p:cNvSpPr/>
              <p:nvPr/>
            </p:nvSpPr>
            <p:spPr>
              <a:xfrm>
                <a:off x="6934200" y="371475"/>
                <a:ext cx="1485900" cy="2543175"/>
              </a:xfrm>
              <a:custGeom>
                <a:avLst/>
                <a:gdLst>
                  <a:gd name="connsiteX0" fmla="*/ 0 w 1485900"/>
                  <a:gd name="connsiteY0" fmla="*/ 1504950 h 2543175"/>
                  <a:gd name="connsiteX1" fmla="*/ 9525 w 1485900"/>
                  <a:gd name="connsiteY1" fmla="*/ 190500 h 2543175"/>
                  <a:gd name="connsiteX2" fmla="*/ 276225 w 1485900"/>
                  <a:gd name="connsiteY2" fmla="*/ 200025 h 2543175"/>
                  <a:gd name="connsiteX3" fmla="*/ 561975 w 1485900"/>
                  <a:gd name="connsiteY3" fmla="*/ 438150 h 2543175"/>
                  <a:gd name="connsiteX4" fmla="*/ 1181100 w 1485900"/>
                  <a:gd name="connsiteY4" fmla="*/ 0 h 2543175"/>
                  <a:gd name="connsiteX5" fmla="*/ 1276350 w 1485900"/>
                  <a:gd name="connsiteY5" fmla="*/ 9525 h 2543175"/>
                  <a:gd name="connsiteX6" fmla="*/ 1466850 w 1485900"/>
                  <a:gd name="connsiteY6" fmla="*/ 152400 h 2543175"/>
                  <a:gd name="connsiteX7" fmla="*/ 1485900 w 1485900"/>
                  <a:gd name="connsiteY7" fmla="*/ 1695450 h 2543175"/>
                  <a:gd name="connsiteX8" fmla="*/ 762000 w 1485900"/>
                  <a:gd name="connsiteY8" fmla="*/ 1695450 h 2543175"/>
                  <a:gd name="connsiteX9" fmla="*/ 781050 w 1485900"/>
                  <a:gd name="connsiteY9" fmla="*/ 2543175 h 2543175"/>
                  <a:gd name="connsiteX10" fmla="*/ 400050 w 1485900"/>
                  <a:gd name="connsiteY10" fmla="*/ 2533650 h 2543175"/>
                  <a:gd name="connsiteX11" fmla="*/ 400050 w 1485900"/>
                  <a:gd name="connsiteY11" fmla="*/ 1485900 h 2543175"/>
                  <a:gd name="connsiteX12" fmla="*/ 0 w 1485900"/>
                  <a:gd name="connsiteY12" fmla="*/ 1504950 h 254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85900" h="2543175">
                    <a:moveTo>
                      <a:pt x="0" y="1504950"/>
                    </a:moveTo>
                    <a:lnTo>
                      <a:pt x="9525" y="190500"/>
                    </a:lnTo>
                    <a:lnTo>
                      <a:pt x="276225" y="200025"/>
                    </a:lnTo>
                    <a:lnTo>
                      <a:pt x="561975" y="438150"/>
                    </a:lnTo>
                    <a:lnTo>
                      <a:pt x="1181100" y="0"/>
                    </a:lnTo>
                    <a:lnTo>
                      <a:pt x="1276350" y="9525"/>
                    </a:lnTo>
                    <a:lnTo>
                      <a:pt x="1466850" y="152400"/>
                    </a:lnTo>
                    <a:lnTo>
                      <a:pt x="1485900" y="1695450"/>
                    </a:lnTo>
                    <a:lnTo>
                      <a:pt x="762000" y="1695450"/>
                    </a:lnTo>
                    <a:lnTo>
                      <a:pt x="781050" y="2543175"/>
                    </a:lnTo>
                    <a:lnTo>
                      <a:pt x="400050" y="2533650"/>
                    </a:lnTo>
                    <a:lnTo>
                      <a:pt x="400050" y="1485900"/>
                    </a:lnTo>
                    <a:lnTo>
                      <a:pt x="0" y="1504950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5353050" y="371475"/>
                <a:ext cx="1533525" cy="2533650"/>
              </a:xfrm>
              <a:custGeom>
                <a:avLst/>
                <a:gdLst>
                  <a:gd name="connsiteX0" fmla="*/ 9525 w 1533525"/>
                  <a:gd name="connsiteY0" fmla="*/ 1685925 h 2533650"/>
                  <a:gd name="connsiteX1" fmla="*/ 0 w 1533525"/>
                  <a:gd name="connsiteY1" fmla="*/ 219075 h 2533650"/>
                  <a:gd name="connsiteX2" fmla="*/ 342900 w 1533525"/>
                  <a:gd name="connsiteY2" fmla="*/ 219075 h 2533650"/>
                  <a:gd name="connsiteX3" fmla="*/ 600075 w 1533525"/>
                  <a:gd name="connsiteY3" fmla="*/ 438150 h 2533650"/>
                  <a:gd name="connsiteX4" fmla="*/ 1219200 w 1533525"/>
                  <a:gd name="connsiteY4" fmla="*/ 0 h 2533650"/>
                  <a:gd name="connsiteX5" fmla="*/ 1343025 w 1533525"/>
                  <a:gd name="connsiteY5" fmla="*/ 0 h 2533650"/>
                  <a:gd name="connsiteX6" fmla="*/ 1533525 w 1533525"/>
                  <a:gd name="connsiteY6" fmla="*/ 190500 h 2533650"/>
                  <a:gd name="connsiteX7" fmla="*/ 1533525 w 1533525"/>
                  <a:gd name="connsiteY7" fmla="*/ 1504950 h 2533650"/>
                  <a:gd name="connsiteX8" fmla="*/ 1123950 w 1533525"/>
                  <a:gd name="connsiteY8" fmla="*/ 1504950 h 2533650"/>
                  <a:gd name="connsiteX9" fmla="*/ 1133475 w 1533525"/>
                  <a:gd name="connsiteY9" fmla="*/ 2533650 h 2533650"/>
                  <a:gd name="connsiteX10" fmla="*/ 733425 w 1533525"/>
                  <a:gd name="connsiteY10" fmla="*/ 2533650 h 2533650"/>
                  <a:gd name="connsiteX11" fmla="*/ 752475 w 1533525"/>
                  <a:gd name="connsiteY11" fmla="*/ 1695450 h 2533650"/>
                  <a:gd name="connsiteX12" fmla="*/ 9525 w 1533525"/>
                  <a:gd name="connsiteY12" fmla="*/ 1685925 h 253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33525" h="2533650">
                    <a:moveTo>
                      <a:pt x="9525" y="1685925"/>
                    </a:moveTo>
                    <a:lnTo>
                      <a:pt x="0" y="219075"/>
                    </a:lnTo>
                    <a:lnTo>
                      <a:pt x="342900" y="219075"/>
                    </a:lnTo>
                    <a:lnTo>
                      <a:pt x="600075" y="438150"/>
                    </a:lnTo>
                    <a:lnTo>
                      <a:pt x="1219200" y="0"/>
                    </a:lnTo>
                    <a:lnTo>
                      <a:pt x="1343025" y="0"/>
                    </a:lnTo>
                    <a:lnTo>
                      <a:pt x="1533525" y="190500"/>
                    </a:lnTo>
                    <a:lnTo>
                      <a:pt x="1533525" y="1504950"/>
                    </a:lnTo>
                    <a:lnTo>
                      <a:pt x="1123950" y="1504950"/>
                    </a:lnTo>
                    <a:lnTo>
                      <a:pt x="1133475" y="2533650"/>
                    </a:lnTo>
                    <a:lnTo>
                      <a:pt x="733425" y="2533650"/>
                    </a:lnTo>
                    <a:lnTo>
                      <a:pt x="752475" y="1695450"/>
                    </a:lnTo>
                    <a:lnTo>
                      <a:pt x="9525" y="1685925"/>
                    </a:lnTo>
                    <a:close/>
                  </a:path>
                </a:pathLst>
              </a:cu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4039541" y="4814790"/>
              <a:ext cx="154912" cy="119916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175308" y="4722911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living area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039541" y="3571875"/>
            <a:ext cx="4351984" cy="1924050"/>
            <a:chOff x="4039541" y="3571875"/>
            <a:chExt cx="4351984" cy="1924050"/>
          </a:xfrm>
        </p:grpSpPr>
        <p:grpSp>
          <p:nvGrpSpPr>
            <p:cNvPr id="66" name="Group 65"/>
            <p:cNvGrpSpPr/>
            <p:nvPr/>
          </p:nvGrpSpPr>
          <p:grpSpPr>
            <a:xfrm>
              <a:off x="5381625" y="3571875"/>
              <a:ext cx="3009900" cy="1924050"/>
              <a:chOff x="5381625" y="3571875"/>
              <a:chExt cx="3009900" cy="1924050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5381625" y="3714750"/>
                <a:ext cx="1181100" cy="1752600"/>
              </a:xfrm>
              <a:custGeom>
                <a:avLst/>
                <a:gdLst>
                  <a:gd name="connsiteX0" fmla="*/ 1152525 w 1181100"/>
                  <a:gd name="connsiteY0" fmla="*/ 0 h 1752600"/>
                  <a:gd name="connsiteX1" fmla="*/ 0 w 1181100"/>
                  <a:gd name="connsiteY1" fmla="*/ 0 h 1752600"/>
                  <a:gd name="connsiteX2" fmla="*/ 0 w 1181100"/>
                  <a:gd name="connsiteY2" fmla="*/ 1752600 h 1752600"/>
                  <a:gd name="connsiteX3" fmla="*/ 1076325 w 1181100"/>
                  <a:gd name="connsiteY3" fmla="*/ 1743075 h 1752600"/>
                  <a:gd name="connsiteX4" fmla="*/ 1066800 w 1181100"/>
                  <a:gd name="connsiteY4" fmla="*/ 609600 h 1752600"/>
                  <a:gd name="connsiteX5" fmla="*/ 1181100 w 1181100"/>
                  <a:gd name="connsiteY5" fmla="*/ 619125 h 1752600"/>
                  <a:gd name="connsiteX6" fmla="*/ 1152525 w 1181100"/>
                  <a:gd name="connsiteY6" fmla="*/ 0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100" h="1752600">
                    <a:moveTo>
                      <a:pt x="1152525" y="0"/>
                    </a:moveTo>
                    <a:lnTo>
                      <a:pt x="0" y="0"/>
                    </a:lnTo>
                    <a:lnTo>
                      <a:pt x="0" y="1752600"/>
                    </a:lnTo>
                    <a:lnTo>
                      <a:pt x="1076325" y="1743075"/>
                    </a:lnTo>
                    <a:lnTo>
                      <a:pt x="1066800" y="609600"/>
                    </a:lnTo>
                    <a:lnTo>
                      <a:pt x="1181100" y="619125"/>
                    </a:lnTo>
                    <a:lnTo>
                      <a:pt x="1152525" y="0"/>
                    </a:ln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6524625" y="3571875"/>
                <a:ext cx="1866900" cy="1924050"/>
              </a:xfrm>
              <a:custGeom>
                <a:avLst/>
                <a:gdLst>
                  <a:gd name="connsiteX0" fmla="*/ 1181100 w 1866900"/>
                  <a:gd name="connsiteY0" fmla="*/ 19050 h 1924050"/>
                  <a:gd name="connsiteX1" fmla="*/ 1181100 w 1866900"/>
                  <a:gd name="connsiteY1" fmla="*/ 381000 h 1924050"/>
                  <a:gd name="connsiteX2" fmla="*/ 742950 w 1866900"/>
                  <a:gd name="connsiteY2" fmla="*/ 381000 h 1924050"/>
                  <a:gd name="connsiteX3" fmla="*/ 742950 w 1866900"/>
                  <a:gd name="connsiteY3" fmla="*/ 819150 h 1924050"/>
                  <a:gd name="connsiteX4" fmla="*/ 0 w 1866900"/>
                  <a:gd name="connsiteY4" fmla="*/ 800100 h 1924050"/>
                  <a:gd name="connsiteX5" fmla="*/ 0 w 1866900"/>
                  <a:gd name="connsiteY5" fmla="*/ 1914525 h 1924050"/>
                  <a:gd name="connsiteX6" fmla="*/ 1866900 w 1866900"/>
                  <a:gd name="connsiteY6" fmla="*/ 1924050 h 1924050"/>
                  <a:gd name="connsiteX7" fmla="*/ 1866900 w 1866900"/>
                  <a:gd name="connsiteY7" fmla="*/ 0 h 1924050"/>
                  <a:gd name="connsiteX8" fmla="*/ 1181100 w 1866900"/>
                  <a:gd name="connsiteY8" fmla="*/ 19050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6900" h="1924050">
                    <a:moveTo>
                      <a:pt x="1181100" y="19050"/>
                    </a:moveTo>
                    <a:lnTo>
                      <a:pt x="1181100" y="381000"/>
                    </a:lnTo>
                    <a:lnTo>
                      <a:pt x="742950" y="381000"/>
                    </a:lnTo>
                    <a:lnTo>
                      <a:pt x="742950" y="819150"/>
                    </a:lnTo>
                    <a:lnTo>
                      <a:pt x="0" y="800100"/>
                    </a:lnTo>
                    <a:lnTo>
                      <a:pt x="0" y="1914525"/>
                    </a:lnTo>
                    <a:lnTo>
                      <a:pt x="1866900" y="1924050"/>
                    </a:lnTo>
                    <a:lnTo>
                      <a:pt x="1866900" y="0"/>
                    </a:lnTo>
                    <a:lnTo>
                      <a:pt x="1181100" y="19050"/>
                    </a:ln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4039541" y="4981257"/>
              <a:ext cx="154912" cy="119916"/>
            </a:xfrm>
            <a:prstGeom prst="rect">
              <a:avLst/>
            </a:pr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175307" y="4920153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bedroom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52400" y="4298195"/>
            <a:ext cx="3816424" cy="1988607"/>
            <a:chOff x="304800" y="4335993"/>
            <a:chExt cx="3816424" cy="1988607"/>
          </a:xfrm>
        </p:grpSpPr>
        <p:pic>
          <p:nvPicPr>
            <p:cNvPr id="104" name="Picture 2" descr="E:\Saachi\AA\studio-term 2\studio\internal views\4_an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96" y="4335993"/>
              <a:ext cx="1523980" cy="176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304800" y="6047601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Insufficient daylight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05000" y="4298194"/>
            <a:ext cx="3816424" cy="1998605"/>
            <a:chOff x="1905000" y="4298194"/>
            <a:chExt cx="3816424" cy="1998605"/>
          </a:xfrm>
        </p:grpSpPr>
        <p:pic>
          <p:nvPicPr>
            <p:cNvPr id="123" name="Picture 4" descr="E:\Saachi\AA\studio-term 2\studio\internal views\6_and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63"/>
            <a:stretch/>
          </p:blipFill>
          <p:spPr bwMode="auto">
            <a:xfrm>
              <a:off x="1975884" y="4298194"/>
              <a:ext cx="1834116" cy="176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TextBox 123"/>
            <p:cNvSpPr txBox="1"/>
            <p:nvPr/>
          </p:nvSpPr>
          <p:spPr>
            <a:xfrm>
              <a:off x="1905000" y="6019800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Unused balcony space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038600" y="-228600"/>
            <a:ext cx="5427013" cy="6705600"/>
            <a:chOff x="4038600" y="-228600"/>
            <a:chExt cx="5427013" cy="6705600"/>
          </a:xfrm>
        </p:grpSpPr>
        <p:grpSp>
          <p:nvGrpSpPr>
            <p:cNvPr id="81" name="Group 80"/>
            <p:cNvGrpSpPr/>
            <p:nvPr/>
          </p:nvGrpSpPr>
          <p:grpSpPr>
            <a:xfrm>
              <a:off x="4724400" y="-228600"/>
              <a:ext cx="4741213" cy="6705600"/>
              <a:chOff x="4724400" y="-228600"/>
              <a:chExt cx="4741213" cy="6705600"/>
            </a:xfrm>
          </p:grpSpPr>
          <p:pic>
            <p:nvPicPr>
              <p:cNvPr id="80" name="Picture 7" descr="D:\TERM 2\TP2_project\TP2_studio work\cad\Tilted facad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24400" y="-228600"/>
                <a:ext cx="4741213" cy="6705600"/>
              </a:xfrm>
              <a:prstGeom prst="rect">
                <a:avLst/>
              </a:prstGeom>
              <a:noFill/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6477000" y="3276600"/>
                <a:ext cx="838200" cy="457200"/>
              </a:xfrm>
              <a:prstGeom prst="rect">
                <a:avLst/>
              </a:prstGeom>
              <a:solidFill>
                <a:schemeClr val="bg1">
                  <a:lumMod val="5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696200" y="2895600"/>
                <a:ext cx="685800" cy="685800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334000" y="2895600"/>
                <a:ext cx="762000" cy="838200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696200" y="2057400"/>
                <a:ext cx="685800" cy="8382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5305425" y="285750"/>
                <a:ext cx="3162300" cy="576238"/>
              </a:xfrm>
              <a:custGeom>
                <a:avLst/>
                <a:gdLst>
                  <a:gd name="connsiteX0" fmla="*/ 3162300 w 3162300"/>
                  <a:gd name="connsiteY0" fmla="*/ 0 h 576238"/>
                  <a:gd name="connsiteX1" fmla="*/ 0 w 3162300"/>
                  <a:gd name="connsiteY1" fmla="*/ 9525 h 576238"/>
                  <a:gd name="connsiteX2" fmla="*/ 19050 w 3162300"/>
                  <a:gd name="connsiteY2" fmla="*/ 295275 h 576238"/>
                  <a:gd name="connsiteX3" fmla="*/ 400050 w 3162300"/>
                  <a:gd name="connsiteY3" fmla="*/ 295275 h 576238"/>
                  <a:gd name="connsiteX4" fmla="*/ 685800 w 3162300"/>
                  <a:gd name="connsiteY4" fmla="*/ 514350 h 576238"/>
                  <a:gd name="connsiteX5" fmla="*/ 1295400 w 3162300"/>
                  <a:gd name="connsiteY5" fmla="*/ 85725 h 576238"/>
                  <a:gd name="connsiteX6" fmla="*/ 1409700 w 3162300"/>
                  <a:gd name="connsiteY6" fmla="*/ 85725 h 576238"/>
                  <a:gd name="connsiteX7" fmla="*/ 1609725 w 3162300"/>
                  <a:gd name="connsiteY7" fmla="*/ 285750 h 576238"/>
                  <a:gd name="connsiteX8" fmla="*/ 1905000 w 3162300"/>
                  <a:gd name="connsiteY8" fmla="*/ 285750 h 576238"/>
                  <a:gd name="connsiteX9" fmla="*/ 2181225 w 3162300"/>
                  <a:gd name="connsiteY9" fmla="*/ 523875 h 576238"/>
                  <a:gd name="connsiteX10" fmla="*/ 2828925 w 3162300"/>
                  <a:gd name="connsiteY10" fmla="*/ 76200 h 576238"/>
                  <a:gd name="connsiteX11" fmla="*/ 2924175 w 3162300"/>
                  <a:gd name="connsiteY11" fmla="*/ 76200 h 576238"/>
                  <a:gd name="connsiteX12" fmla="*/ 3143250 w 3162300"/>
                  <a:gd name="connsiteY12" fmla="*/ 304800 h 576238"/>
                  <a:gd name="connsiteX13" fmla="*/ 3162300 w 3162300"/>
                  <a:gd name="connsiteY13" fmla="*/ 0 h 5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2300" h="576238">
                    <a:moveTo>
                      <a:pt x="3162300" y="0"/>
                    </a:moveTo>
                    <a:lnTo>
                      <a:pt x="0" y="9525"/>
                    </a:lnTo>
                    <a:lnTo>
                      <a:pt x="19050" y="295275"/>
                    </a:lnTo>
                    <a:lnTo>
                      <a:pt x="400050" y="295275"/>
                    </a:lnTo>
                    <a:cubicBezTo>
                      <a:pt x="672140" y="528495"/>
                      <a:pt x="562023" y="576238"/>
                      <a:pt x="685800" y="514350"/>
                    </a:cubicBezTo>
                    <a:lnTo>
                      <a:pt x="1295400" y="85725"/>
                    </a:lnTo>
                    <a:lnTo>
                      <a:pt x="1409700" y="85725"/>
                    </a:lnTo>
                    <a:lnTo>
                      <a:pt x="1609725" y="285750"/>
                    </a:lnTo>
                    <a:lnTo>
                      <a:pt x="1905000" y="285750"/>
                    </a:lnTo>
                    <a:lnTo>
                      <a:pt x="2181225" y="523875"/>
                    </a:lnTo>
                    <a:lnTo>
                      <a:pt x="2828925" y="76200"/>
                    </a:lnTo>
                    <a:lnTo>
                      <a:pt x="2924175" y="76200"/>
                    </a:lnTo>
                    <a:lnTo>
                      <a:pt x="3143250" y="304800"/>
                    </a:lnTo>
                    <a:lnTo>
                      <a:pt x="316230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295900" y="5457825"/>
                <a:ext cx="3162300" cy="257175"/>
              </a:xfrm>
              <a:custGeom>
                <a:avLst/>
                <a:gdLst>
                  <a:gd name="connsiteX0" fmla="*/ 0 w 3162300"/>
                  <a:gd name="connsiteY0" fmla="*/ 0 h 257175"/>
                  <a:gd name="connsiteX1" fmla="*/ 0 w 3162300"/>
                  <a:gd name="connsiteY1" fmla="*/ 257175 h 257175"/>
                  <a:gd name="connsiteX2" fmla="*/ 3162300 w 3162300"/>
                  <a:gd name="connsiteY2" fmla="*/ 257175 h 257175"/>
                  <a:gd name="connsiteX3" fmla="*/ 3162300 w 3162300"/>
                  <a:gd name="connsiteY3" fmla="*/ 9525 h 257175"/>
                  <a:gd name="connsiteX4" fmla="*/ 0 w 316230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2300" h="257175">
                    <a:moveTo>
                      <a:pt x="0" y="0"/>
                    </a:moveTo>
                    <a:lnTo>
                      <a:pt x="0" y="257175"/>
                    </a:lnTo>
                    <a:lnTo>
                      <a:pt x="3162300" y="257175"/>
                    </a:lnTo>
                    <a:lnTo>
                      <a:pt x="316230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334000" y="2057400"/>
                <a:ext cx="762000" cy="8382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4038600" y="4298195"/>
              <a:ext cx="154912" cy="11991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175308" y="4218073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balcony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39541" y="4643447"/>
              <a:ext cx="154912" cy="119916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175308" y="4579605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bathroom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039541" y="4462427"/>
              <a:ext cx="154912" cy="11991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175308" y="4395920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kitchen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039541" y="4130214"/>
              <a:ext cx="154912" cy="119916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180981" y="4037111"/>
              <a:ext cx="1720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service core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3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E:\Saachi\AA\studio-term 2\studio\internal views\New folder\images for saach\andrewes living6th floor- winter clou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50" y="440562"/>
            <a:ext cx="7337023" cy="5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5" descr="E:\Saachi\AA\studio-term 2\studio\internal views\New folder\dddd\images for saach\living6th floor_winter sun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50" y="440562"/>
            <a:ext cx="7360234" cy="54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E:\Saachi\AA\studio-term 2\studio\internal views\New folder\dddd\images for saach\living6th floor-winter sunny-blinds d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50" y="440562"/>
            <a:ext cx="7360234" cy="54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6362164"/>
            <a:ext cx="57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/>
                <a:cs typeface="Arial"/>
              </a:rPr>
              <a:t>FEB</a:t>
            </a:r>
          </a:p>
          <a:p>
            <a:r>
              <a:rPr lang="en-GB" sz="1200" dirty="0">
                <a:latin typeface="Arial"/>
                <a:cs typeface="Arial"/>
              </a:rPr>
              <a:t>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44" name="Picture 24" descr="E:\Saachi\AA\studio-term 2\studio\internal views\New folder\dddd\images for saach\living6th floor - summer - sunny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50" y="440562"/>
            <a:ext cx="7360234" cy="54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E:\Saachi\AA\studio-term 2\studio\ecotect\sunpath\summer_andrewes_bdrm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4007"/>
          <a:stretch/>
        </p:blipFill>
        <p:spPr bwMode="auto">
          <a:xfrm>
            <a:off x="-1" y="4227486"/>
            <a:ext cx="3145698" cy="21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E:\Saachi\AA\studio-term 2\studio\ecotect\sunpath\winter_andrewes_bdrm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3145"/>
          <a:stretch/>
        </p:blipFill>
        <p:spPr bwMode="auto">
          <a:xfrm>
            <a:off x="0" y="4267199"/>
            <a:ext cx="3145697" cy="2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-10886" y="3048000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CLOUDY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0886" y="30346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SUNNY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10886" y="30346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SUMMER SUNNY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</a:p>
        </p:txBody>
      </p:sp>
    </p:spTree>
    <p:extLst>
      <p:ext uri="{BB962C8B-B14F-4D97-AF65-F5344CB8AC3E}">
        <p14:creationId xmlns:p14="http://schemas.microsoft.com/office/powerpoint/2010/main" val="27674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  <p:bldP spid="58" grpId="1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9512" y="5157192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Land Size</a:t>
            </a:r>
            <a:r>
              <a:rPr lang="en-US" dirty="0">
                <a:latin typeface="Arial"/>
                <a:cs typeface="Arial"/>
              </a:rPr>
              <a:t>		18 Ha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Year of Construction</a:t>
            </a:r>
            <a:r>
              <a:rPr lang="en-US" dirty="0">
                <a:latin typeface="Arial"/>
                <a:cs typeface="Arial"/>
              </a:rPr>
              <a:t>	1952 – 1982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Architects</a:t>
            </a:r>
            <a:r>
              <a:rPr lang="en-US" dirty="0">
                <a:latin typeface="Arial"/>
                <a:cs typeface="Arial"/>
              </a:rPr>
              <a:t>	  	</a:t>
            </a:r>
            <a:r>
              <a:rPr lang="en-MY" dirty="0">
                <a:latin typeface="Arial"/>
                <a:cs typeface="Arial"/>
              </a:rPr>
              <a:t>Geoffrey Powell, Peter Chamberlin, and Christof Bon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Location</a:t>
            </a:r>
            <a:r>
              <a:rPr lang="en-US" dirty="0">
                <a:latin typeface="Arial"/>
                <a:cs typeface="Arial"/>
              </a:rPr>
              <a:t>	  	</a:t>
            </a:r>
            <a:r>
              <a:rPr lang="en-MY" dirty="0">
                <a:latin typeface="Arial"/>
                <a:cs typeface="Arial"/>
              </a:rPr>
              <a:t>Cripple gate area – Close to the Financial District</a:t>
            </a:r>
          </a:p>
          <a:p>
            <a:pPr marL="285750" indent="-285750">
              <a:buFont typeface="Arial"/>
              <a:buChar char="•"/>
            </a:pPr>
            <a:endParaRPr lang="en-MY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MY" dirty="0">
              <a:latin typeface="Arial"/>
              <a:cs typeface="Arial"/>
            </a:endParaRPr>
          </a:p>
        </p:txBody>
      </p:sp>
      <p:pic>
        <p:nvPicPr>
          <p:cNvPr id="8" name="Picture 2" descr="C:\Users\Izzati Salim\Desktop\barbica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998" t="12963" r="18729" b="24075"/>
          <a:stretch>
            <a:fillRect/>
          </a:stretch>
        </p:blipFill>
        <p:spPr bwMode="auto">
          <a:xfrm>
            <a:off x="251520" y="260648"/>
            <a:ext cx="8712968" cy="4896544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3152633" y="1838679"/>
            <a:ext cx="3363583" cy="2886465"/>
          </a:xfrm>
          <a:custGeom>
            <a:avLst/>
            <a:gdLst>
              <a:gd name="connsiteX0" fmla="*/ 163773 w 3487003"/>
              <a:gd name="connsiteY0" fmla="*/ 764274 h 3002507"/>
              <a:gd name="connsiteX1" fmla="*/ 2313295 w 3487003"/>
              <a:gd name="connsiteY1" fmla="*/ 0 h 3002507"/>
              <a:gd name="connsiteX2" fmla="*/ 2470245 w 3487003"/>
              <a:gd name="connsiteY2" fmla="*/ 464023 h 3002507"/>
              <a:gd name="connsiteX3" fmla="*/ 2395182 w 3487003"/>
              <a:gd name="connsiteY3" fmla="*/ 736979 h 3002507"/>
              <a:gd name="connsiteX4" fmla="*/ 3418764 w 3487003"/>
              <a:gd name="connsiteY4" fmla="*/ 1187355 h 3002507"/>
              <a:gd name="connsiteX5" fmla="*/ 3487003 w 3487003"/>
              <a:gd name="connsiteY5" fmla="*/ 1201003 h 3002507"/>
              <a:gd name="connsiteX6" fmla="*/ 3043451 w 3487003"/>
              <a:gd name="connsiteY6" fmla="*/ 2347414 h 3002507"/>
              <a:gd name="connsiteX7" fmla="*/ 2108579 w 3487003"/>
              <a:gd name="connsiteY7" fmla="*/ 2033516 h 3002507"/>
              <a:gd name="connsiteX8" fmla="*/ 1801504 w 3487003"/>
              <a:gd name="connsiteY8" fmla="*/ 2825086 h 3002507"/>
              <a:gd name="connsiteX9" fmla="*/ 470848 w 3487003"/>
              <a:gd name="connsiteY9" fmla="*/ 2845558 h 3002507"/>
              <a:gd name="connsiteX10" fmla="*/ 341194 w 3487003"/>
              <a:gd name="connsiteY10" fmla="*/ 3002507 h 3002507"/>
              <a:gd name="connsiteX11" fmla="*/ 136477 w 3487003"/>
              <a:gd name="connsiteY11" fmla="*/ 3002507 h 3002507"/>
              <a:gd name="connsiteX12" fmla="*/ 27295 w 3487003"/>
              <a:gd name="connsiteY12" fmla="*/ 2879677 h 3002507"/>
              <a:gd name="connsiteX13" fmla="*/ 75063 w 3487003"/>
              <a:gd name="connsiteY13" fmla="*/ 2668137 h 3002507"/>
              <a:gd name="connsiteX14" fmla="*/ 218364 w 3487003"/>
              <a:gd name="connsiteY14" fmla="*/ 2511188 h 3002507"/>
              <a:gd name="connsiteX15" fmla="*/ 0 w 3487003"/>
              <a:gd name="connsiteY15" fmla="*/ 859809 h 3002507"/>
              <a:gd name="connsiteX16" fmla="*/ 163773 w 3487003"/>
              <a:gd name="connsiteY16" fmla="*/ 764274 h 300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7003" h="3002507">
                <a:moveTo>
                  <a:pt x="163773" y="764274"/>
                </a:moveTo>
                <a:lnTo>
                  <a:pt x="2313295" y="0"/>
                </a:lnTo>
                <a:lnTo>
                  <a:pt x="2470245" y="464023"/>
                </a:lnTo>
                <a:lnTo>
                  <a:pt x="2395182" y="736979"/>
                </a:lnTo>
                <a:lnTo>
                  <a:pt x="3418764" y="1187355"/>
                </a:lnTo>
                <a:lnTo>
                  <a:pt x="3487003" y="1201003"/>
                </a:lnTo>
                <a:lnTo>
                  <a:pt x="3043451" y="2347414"/>
                </a:lnTo>
                <a:lnTo>
                  <a:pt x="2108579" y="2033516"/>
                </a:lnTo>
                <a:lnTo>
                  <a:pt x="1801504" y="2825086"/>
                </a:lnTo>
                <a:lnTo>
                  <a:pt x="470848" y="2845558"/>
                </a:lnTo>
                <a:lnTo>
                  <a:pt x="341194" y="3002507"/>
                </a:lnTo>
                <a:lnTo>
                  <a:pt x="136477" y="3002507"/>
                </a:lnTo>
                <a:lnTo>
                  <a:pt x="27295" y="2879677"/>
                </a:lnTo>
                <a:lnTo>
                  <a:pt x="75063" y="2668137"/>
                </a:lnTo>
                <a:lnTo>
                  <a:pt x="218364" y="2511188"/>
                </a:lnTo>
                <a:lnTo>
                  <a:pt x="0" y="859809"/>
                </a:lnTo>
                <a:lnTo>
                  <a:pt x="163773" y="764274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Freeform 9"/>
          <p:cNvSpPr/>
          <p:nvPr/>
        </p:nvSpPr>
        <p:spPr>
          <a:xfrm>
            <a:off x="3045279" y="2339397"/>
            <a:ext cx="3649435" cy="2449286"/>
          </a:xfrm>
          <a:custGeom>
            <a:avLst/>
            <a:gdLst>
              <a:gd name="connsiteX0" fmla="*/ 0 w 3649435"/>
              <a:gd name="connsiteY0" fmla="*/ 0 h 2449286"/>
              <a:gd name="connsiteX1" fmla="*/ 244928 w 3649435"/>
              <a:gd name="connsiteY1" fmla="*/ 1894115 h 2449286"/>
              <a:gd name="connsiteX2" fmla="*/ 93889 w 3649435"/>
              <a:gd name="connsiteY2" fmla="*/ 2073729 h 2449286"/>
              <a:gd name="connsiteX3" fmla="*/ 65314 w 3649435"/>
              <a:gd name="connsiteY3" fmla="*/ 2273754 h 2449286"/>
              <a:gd name="connsiteX4" fmla="*/ 195942 w 3649435"/>
              <a:gd name="connsiteY4" fmla="*/ 2424793 h 2449286"/>
              <a:gd name="connsiteX5" fmla="*/ 216353 w 3649435"/>
              <a:gd name="connsiteY5" fmla="*/ 2449286 h 2449286"/>
              <a:gd name="connsiteX6" fmla="*/ 444953 w 3649435"/>
              <a:gd name="connsiteY6" fmla="*/ 2449286 h 2449286"/>
              <a:gd name="connsiteX7" fmla="*/ 604157 w 3649435"/>
              <a:gd name="connsiteY7" fmla="*/ 2306411 h 2449286"/>
              <a:gd name="connsiteX8" fmla="*/ 3649435 w 3649435"/>
              <a:gd name="connsiteY8" fmla="*/ 2220686 h 24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9435" h="2449286">
                <a:moveTo>
                  <a:pt x="0" y="0"/>
                </a:moveTo>
                <a:lnTo>
                  <a:pt x="244928" y="1894115"/>
                </a:lnTo>
                <a:lnTo>
                  <a:pt x="93889" y="2073729"/>
                </a:lnTo>
                <a:lnTo>
                  <a:pt x="65314" y="2273754"/>
                </a:lnTo>
                <a:lnTo>
                  <a:pt x="195942" y="2424793"/>
                </a:lnTo>
                <a:lnTo>
                  <a:pt x="216353" y="2449286"/>
                </a:lnTo>
                <a:lnTo>
                  <a:pt x="444953" y="2449286"/>
                </a:lnTo>
                <a:lnTo>
                  <a:pt x="604157" y="2306411"/>
                </a:lnTo>
                <a:lnTo>
                  <a:pt x="3649435" y="2220686"/>
                </a:lnTo>
              </a:path>
            </a:pathLst>
          </a:cu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TextBox 10"/>
          <p:cNvSpPr txBox="1"/>
          <p:nvPr/>
        </p:nvSpPr>
        <p:spPr>
          <a:xfrm rot="4990171">
            <a:off x="2048089" y="3662495"/>
            <a:ext cx="211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ALDERSGATE STREET</a:t>
            </a:r>
            <a:endParaRPr lang="en-MY" sz="1200" b="1" dirty="0"/>
          </a:p>
        </p:txBody>
      </p:sp>
      <p:sp>
        <p:nvSpPr>
          <p:cNvPr id="12" name="TextBox 11"/>
          <p:cNvSpPr txBox="1"/>
          <p:nvPr/>
        </p:nvSpPr>
        <p:spPr>
          <a:xfrm rot="20395924">
            <a:off x="3547104" y="1767819"/>
            <a:ext cx="211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BEECH STREET</a:t>
            </a:r>
            <a:endParaRPr lang="en-MY" sz="1200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096182" y="1614876"/>
            <a:ext cx="2555938" cy="95002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32440" y="5247319"/>
            <a:ext cx="360040" cy="773969"/>
            <a:chOff x="8532440" y="5463343"/>
            <a:chExt cx="360040" cy="773969"/>
          </a:xfrm>
        </p:grpSpPr>
        <p:sp>
          <p:nvSpPr>
            <p:cNvPr id="15" name="Up Arrow 14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55205" y="5463343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CONTEXT MAP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384468" y="3859481"/>
            <a:ext cx="819397" cy="676893"/>
          </a:xfrm>
          <a:custGeom>
            <a:avLst/>
            <a:gdLst>
              <a:gd name="connsiteX0" fmla="*/ 0 w 819397"/>
              <a:gd name="connsiteY0" fmla="*/ 534389 h 676893"/>
              <a:gd name="connsiteX1" fmla="*/ 0 w 819397"/>
              <a:gd name="connsiteY1" fmla="*/ 534389 h 676893"/>
              <a:gd name="connsiteX2" fmla="*/ 629392 w 819397"/>
              <a:gd name="connsiteY2" fmla="*/ 676893 h 676893"/>
              <a:gd name="connsiteX3" fmla="*/ 819397 w 819397"/>
              <a:gd name="connsiteY3" fmla="*/ 166254 h 676893"/>
              <a:gd name="connsiteX4" fmla="*/ 486888 w 819397"/>
              <a:gd name="connsiteY4" fmla="*/ 35625 h 676893"/>
              <a:gd name="connsiteX5" fmla="*/ 486888 w 819397"/>
              <a:gd name="connsiteY5" fmla="*/ 154379 h 676893"/>
              <a:gd name="connsiteX6" fmla="*/ 665018 w 819397"/>
              <a:gd name="connsiteY6" fmla="*/ 213755 h 676893"/>
              <a:gd name="connsiteX7" fmla="*/ 47501 w 819397"/>
              <a:gd name="connsiteY7" fmla="*/ 0 h 676893"/>
              <a:gd name="connsiteX8" fmla="*/ 71251 w 819397"/>
              <a:gd name="connsiteY8" fmla="*/ 273132 h 676893"/>
              <a:gd name="connsiteX9" fmla="*/ 0 w 819397"/>
              <a:gd name="connsiteY9" fmla="*/ 534389 h 67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97" h="676893">
                <a:moveTo>
                  <a:pt x="0" y="534389"/>
                </a:moveTo>
                <a:lnTo>
                  <a:pt x="0" y="534389"/>
                </a:lnTo>
                <a:lnTo>
                  <a:pt x="629392" y="676893"/>
                </a:lnTo>
                <a:lnTo>
                  <a:pt x="819397" y="166254"/>
                </a:lnTo>
                <a:lnTo>
                  <a:pt x="486888" y="35625"/>
                </a:lnTo>
                <a:lnTo>
                  <a:pt x="486888" y="154379"/>
                </a:lnTo>
                <a:lnTo>
                  <a:pt x="665018" y="213755"/>
                </a:lnTo>
                <a:lnTo>
                  <a:pt x="47501" y="0"/>
                </a:lnTo>
                <a:lnTo>
                  <a:pt x="71251" y="273132"/>
                </a:lnTo>
                <a:lnTo>
                  <a:pt x="0" y="534389"/>
                </a:lnTo>
                <a:close/>
              </a:path>
            </a:pathLst>
          </a:custGeom>
          <a:solidFill>
            <a:schemeClr val="accent2">
              <a:lumMod val="75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4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2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09320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3289479"/>
            <a:ext cx="4479000" cy="2895878"/>
            <a:chOff x="304800" y="3355499"/>
            <a:chExt cx="4479000" cy="2895878"/>
          </a:xfrm>
        </p:grpSpPr>
        <p:pic>
          <p:nvPicPr>
            <p:cNvPr id="21" name="Picture 12" descr="E:\Saachi\AA\studio-term 2\studio\internal views\New folder\images for saach\living6th floor_winter sunn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40" y="3355499"/>
              <a:ext cx="3925638" cy="257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04800" y="5943600"/>
              <a:ext cx="4479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DAY_open shutters         17.2°C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58519" y="3289480"/>
            <a:ext cx="4385481" cy="3111320"/>
            <a:chOff x="4758519" y="3355500"/>
            <a:chExt cx="4385481" cy="3111320"/>
          </a:xfrm>
        </p:grpSpPr>
        <p:pic>
          <p:nvPicPr>
            <p:cNvPr id="22" name="Picture 11" descr="E:\Saachi\AA\studio-term 2\studio\internal views\New folder\images for saach\living6th floor-winter sunny-blinds dow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519" y="3355500"/>
              <a:ext cx="3925638" cy="257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758519" y="5943600"/>
              <a:ext cx="4385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DAY_closed shutter       17.2°C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  <a:p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58519" y="228600"/>
            <a:ext cx="4233081" cy="3114020"/>
            <a:chOff x="4758519" y="381000"/>
            <a:chExt cx="4233081" cy="3114020"/>
          </a:xfrm>
        </p:grpSpPr>
        <p:pic>
          <p:nvPicPr>
            <p:cNvPr id="26" name="Picture 2" descr="E:\Saachi\AA\studio-term 2\studio\internal views\New folder\images for saach\living6th floor - summer - sunny (1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800" y="381000"/>
              <a:ext cx="3925638" cy="257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758519" y="2971800"/>
              <a:ext cx="4233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SUMMER SUNNY DAY                             23.9°C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  <a:p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228600"/>
            <a:ext cx="4267200" cy="3114020"/>
            <a:chOff x="304800" y="381000"/>
            <a:chExt cx="4267200" cy="3114020"/>
          </a:xfrm>
        </p:grpSpPr>
        <p:pic>
          <p:nvPicPr>
            <p:cNvPr id="19" name="Picture 2" descr="E:\Saachi\AA\studio-term 2\studio\internal views\New folder\images for saach\andrewes living6th floor- winter cloud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02" y="381000"/>
              <a:ext cx="3925636" cy="257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04800" y="2971800"/>
              <a:ext cx="426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CLOUDY DAY                              16.7°C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  <a:p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0979" y="2985760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6.4°C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800" y="6032679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13°C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58519" y="2981703"/>
            <a:ext cx="541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External temp: 28.3°C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3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udioxps\Desktop\Facade\images\courtyard to andrews 1.jpg"/>
          <p:cNvPicPr>
            <a:picLocks noChangeAspect="1" noChangeArrowheads="1"/>
          </p:cNvPicPr>
          <p:nvPr/>
        </p:nvPicPr>
        <p:blipFill>
          <a:blip r:embed="rId2"/>
          <a:srcRect t="6189"/>
          <a:stretch>
            <a:fillRect/>
          </a:stretch>
        </p:blipFill>
        <p:spPr bwMode="auto">
          <a:xfrm>
            <a:off x="642910" y="642918"/>
            <a:ext cx="7929618" cy="5414147"/>
          </a:xfrm>
          <a:prstGeom prst="rect">
            <a:avLst/>
          </a:prstGeom>
          <a:noFill/>
        </p:spPr>
      </p:pic>
      <p:pic>
        <p:nvPicPr>
          <p:cNvPr id="2050" name="Picture 2" descr="C:\Users\studioxps\Desktop\Facade\images\courtyard to andrwes zoom in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43137"/>
            <a:ext cx="8572528" cy="552906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3" name="Rectangle 1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30932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STRATEGIES-EXTERNAL VIEW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66481" y="474066"/>
            <a:ext cx="2900919" cy="3259734"/>
            <a:chOff x="2895600" y="304800"/>
            <a:chExt cx="4800600" cy="5394387"/>
          </a:xfrm>
        </p:grpSpPr>
        <p:sp>
          <p:nvSpPr>
            <p:cNvPr id="50" name="Rectangle 49"/>
            <p:cNvSpPr/>
            <p:nvPr/>
          </p:nvSpPr>
          <p:spPr>
            <a:xfrm>
              <a:off x="5181600" y="1295400"/>
              <a:ext cx="609600" cy="2895600"/>
            </a:xfrm>
            <a:prstGeom prst="rect">
              <a:avLst/>
            </a:prstGeom>
            <a:gradFill>
              <a:gsLst>
                <a:gs pos="0">
                  <a:srgbClr val="FDE639"/>
                </a:gs>
                <a:gs pos="46000">
                  <a:srgbClr val="FDEA5D"/>
                </a:gs>
                <a:gs pos="10000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97000">
                  <a:schemeClr val="bg1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43400" y="457200"/>
              <a:ext cx="1447800" cy="838200"/>
            </a:xfrm>
            <a:prstGeom prst="rect">
              <a:avLst/>
            </a:prstGeom>
            <a:solidFill>
              <a:srgbClr val="FDE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2" descr="C:\Users\user\Desktop\FOR IZZY\daylight sectio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0282" t="4444" r="222" b="16897"/>
            <a:stretch/>
          </p:blipFill>
          <p:spPr bwMode="auto">
            <a:xfrm>
              <a:off x="2895600" y="304800"/>
              <a:ext cx="4800600" cy="5394387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3" name="Rectangle 1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30932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DAYLIGHT QUALITY-light well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82033"/>
            <a:ext cx="3048000" cy="2697815"/>
            <a:chOff x="-8085" y="464235"/>
            <a:chExt cx="3314091" cy="2933335"/>
          </a:xfrm>
        </p:grpSpPr>
        <p:pic>
          <p:nvPicPr>
            <p:cNvPr id="2051" name="Picture 3" descr="E:\Saachi\AA\studio-term 2\studio\ecotect\daylight\final day;ight views\and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3" y="464235"/>
              <a:ext cx="2802987" cy="2417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-8085" y="2895601"/>
              <a:ext cx="3314091" cy="50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DAYLIGHT ANALYSIS THROUGH LIGHTWELL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3413119"/>
            <a:ext cx="3048000" cy="2682879"/>
            <a:chOff x="-37978" y="3352800"/>
            <a:chExt cx="3314091" cy="2917095"/>
          </a:xfrm>
        </p:grpSpPr>
        <p:pic>
          <p:nvPicPr>
            <p:cNvPr id="2050" name="Picture 2" descr="E:\Saachi\AA\studio-term 2\studio\ecotect\daylight\final day;ight views\DAYLIGHT VIEWS\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87"/>
            <a:stretch/>
          </p:blipFill>
          <p:spPr bwMode="auto">
            <a:xfrm>
              <a:off x="92613" y="3352800"/>
              <a:ext cx="2802987" cy="235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37978" y="5767927"/>
              <a:ext cx="3314091" cy="501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VIEW OF DAYLIGHT QUALITY IN THE FLAT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08438" y="152400"/>
            <a:ext cx="3065786" cy="5267197"/>
            <a:chOff x="0" y="76200"/>
            <a:chExt cx="3903013" cy="6705600"/>
          </a:xfrm>
        </p:grpSpPr>
        <p:sp>
          <p:nvSpPr>
            <p:cNvPr id="37" name="Rectangle 36"/>
            <p:cNvSpPr/>
            <p:nvPr/>
          </p:nvSpPr>
          <p:spPr>
            <a:xfrm>
              <a:off x="1752600" y="3505200"/>
              <a:ext cx="762000" cy="457200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85788" y="3971925"/>
              <a:ext cx="1185862" cy="1766888"/>
            </a:xfrm>
            <a:custGeom>
              <a:avLst/>
              <a:gdLst>
                <a:gd name="connsiteX0" fmla="*/ 1176337 w 1185862"/>
                <a:gd name="connsiteY0" fmla="*/ 0 h 1766888"/>
                <a:gd name="connsiteX1" fmla="*/ 0 w 1185862"/>
                <a:gd name="connsiteY1" fmla="*/ 0 h 1766888"/>
                <a:gd name="connsiteX2" fmla="*/ 9525 w 1185862"/>
                <a:gd name="connsiteY2" fmla="*/ 1766888 h 1766888"/>
                <a:gd name="connsiteX3" fmla="*/ 1085850 w 1185862"/>
                <a:gd name="connsiteY3" fmla="*/ 1762125 h 1766888"/>
                <a:gd name="connsiteX4" fmla="*/ 1085850 w 1185862"/>
                <a:gd name="connsiteY4" fmla="*/ 604838 h 1766888"/>
                <a:gd name="connsiteX5" fmla="*/ 1185862 w 1185862"/>
                <a:gd name="connsiteY5" fmla="*/ 600075 h 1766888"/>
                <a:gd name="connsiteX6" fmla="*/ 1176337 w 1185862"/>
                <a:gd name="connsiteY6" fmla="*/ 0 h 176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862" h="1766888">
                  <a:moveTo>
                    <a:pt x="1176337" y="0"/>
                  </a:moveTo>
                  <a:lnTo>
                    <a:pt x="0" y="0"/>
                  </a:lnTo>
                  <a:lnTo>
                    <a:pt x="9525" y="1766888"/>
                  </a:lnTo>
                  <a:lnTo>
                    <a:pt x="1085850" y="1762125"/>
                  </a:lnTo>
                  <a:lnTo>
                    <a:pt x="1085850" y="604838"/>
                  </a:lnTo>
                  <a:lnTo>
                    <a:pt x="1185862" y="600075"/>
                  </a:lnTo>
                  <a:lnTo>
                    <a:pt x="1176337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1733550" y="3843338"/>
              <a:ext cx="1890713" cy="1905000"/>
            </a:xfrm>
            <a:custGeom>
              <a:avLst/>
              <a:gdLst>
                <a:gd name="connsiteX0" fmla="*/ 1204913 w 1890713"/>
                <a:gd name="connsiteY0" fmla="*/ 0 h 1905000"/>
                <a:gd name="connsiteX1" fmla="*/ 1209675 w 1890713"/>
                <a:gd name="connsiteY1" fmla="*/ 371475 h 1905000"/>
                <a:gd name="connsiteX2" fmla="*/ 742950 w 1890713"/>
                <a:gd name="connsiteY2" fmla="*/ 366712 h 1905000"/>
                <a:gd name="connsiteX3" fmla="*/ 747713 w 1890713"/>
                <a:gd name="connsiteY3" fmla="*/ 800100 h 1905000"/>
                <a:gd name="connsiteX4" fmla="*/ 0 w 1890713"/>
                <a:gd name="connsiteY4" fmla="*/ 800100 h 1905000"/>
                <a:gd name="connsiteX5" fmla="*/ 4763 w 1890713"/>
                <a:gd name="connsiteY5" fmla="*/ 1905000 h 1905000"/>
                <a:gd name="connsiteX6" fmla="*/ 1890713 w 1890713"/>
                <a:gd name="connsiteY6" fmla="*/ 1905000 h 1905000"/>
                <a:gd name="connsiteX7" fmla="*/ 1885950 w 1890713"/>
                <a:gd name="connsiteY7" fmla="*/ 4762 h 1905000"/>
                <a:gd name="connsiteX8" fmla="*/ 1204913 w 1890713"/>
                <a:gd name="connsiteY8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0713" h="1905000">
                  <a:moveTo>
                    <a:pt x="1204913" y="0"/>
                  </a:moveTo>
                  <a:cubicBezTo>
                    <a:pt x="1206500" y="123825"/>
                    <a:pt x="1208088" y="247650"/>
                    <a:pt x="1209675" y="371475"/>
                  </a:cubicBezTo>
                  <a:lnTo>
                    <a:pt x="742950" y="366712"/>
                  </a:lnTo>
                  <a:cubicBezTo>
                    <a:pt x="744538" y="511175"/>
                    <a:pt x="746125" y="655637"/>
                    <a:pt x="747713" y="800100"/>
                  </a:cubicBezTo>
                  <a:lnTo>
                    <a:pt x="0" y="800100"/>
                  </a:lnTo>
                  <a:cubicBezTo>
                    <a:pt x="1588" y="1168400"/>
                    <a:pt x="3175" y="1536700"/>
                    <a:pt x="4763" y="1905000"/>
                  </a:cubicBezTo>
                  <a:lnTo>
                    <a:pt x="1890713" y="1905000"/>
                  </a:lnTo>
                  <a:cubicBezTo>
                    <a:pt x="1889125" y="1271587"/>
                    <a:pt x="1887538" y="638175"/>
                    <a:pt x="1885950" y="4762"/>
                  </a:cubicBezTo>
                  <a:lnTo>
                    <a:pt x="1204913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0550" y="2352675"/>
              <a:ext cx="723900" cy="809625"/>
            </a:xfrm>
            <a:custGeom>
              <a:avLst/>
              <a:gdLst>
                <a:gd name="connsiteX0" fmla="*/ 4763 w 723900"/>
                <a:gd name="connsiteY0" fmla="*/ 0 h 809625"/>
                <a:gd name="connsiteX1" fmla="*/ 723900 w 723900"/>
                <a:gd name="connsiteY1" fmla="*/ 0 h 809625"/>
                <a:gd name="connsiteX2" fmla="*/ 714375 w 723900"/>
                <a:gd name="connsiteY2" fmla="*/ 809625 h 809625"/>
                <a:gd name="connsiteX3" fmla="*/ 0 w 723900"/>
                <a:gd name="connsiteY3" fmla="*/ 809625 h 809625"/>
                <a:gd name="connsiteX4" fmla="*/ 4763 w 723900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809625">
                  <a:moveTo>
                    <a:pt x="4763" y="0"/>
                  </a:moveTo>
                  <a:lnTo>
                    <a:pt x="723900" y="0"/>
                  </a:lnTo>
                  <a:lnTo>
                    <a:pt x="714375" y="809625"/>
                  </a:lnTo>
                  <a:lnTo>
                    <a:pt x="0" y="809625"/>
                  </a:lnTo>
                  <a:cubicBezTo>
                    <a:pt x="1588" y="538163"/>
                    <a:pt x="3175" y="266700"/>
                    <a:pt x="4763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85788" y="3157538"/>
              <a:ext cx="714375" cy="823912"/>
            </a:xfrm>
            <a:custGeom>
              <a:avLst/>
              <a:gdLst>
                <a:gd name="connsiteX0" fmla="*/ 0 w 714375"/>
                <a:gd name="connsiteY0" fmla="*/ 0 h 823912"/>
                <a:gd name="connsiteX1" fmla="*/ 4762 w 714375"/>
                <a:gd name="connsiteY1" fmla="*/ 814387 h 823912"/>
                <a:gd name="connsiteX2" fmla="*/ 714375 w 714375"/>
                <a:gd name="connsiteY2" fmla="*/ 823912 h 823912"/>
                <a:gd name="connsiteX3" fmla="*/ 714375 w 714375"/>
                <a:gd name="connsiteY3" fmla="*/ 9525 h 823912"/>
                <a:gd name="connsiteX4" fmla="*/ 0 w 714375"/>
                <a:gd name="connsiteY4" fmla="*/ 0 h 82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75" h="823912">
                  <a:moveTo>
                    <a:pt x="0" y="0"/>
                  </a:moveTo>
                  <a:cubicBezTo>
                    <a:pt x="1587" y="271462"/>
                    <a:pt x="3175" y="542925"/>
                    <a:pt x="4762" y="814387"/>
                  </a:cubicBezTo>
                  <a:lnTo>
                    <a:pt x="714375" y="823912"/>
                  </a:lnTo>
                  <a:lnTo>
                    <a:pt x="7143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933700" y="2362200"/>
              <a:ext cx="723900" cy="809625"/>
            </a:xfrm>
            <a:custGeom>
              <a:avLst/>
              <a:gdLst>
                <a:gd name="connsiteX0" fmla="*/ 4763 w 723900"/>
                <a:gd name="connsiteY0" fmla="*/ 0 h 809625"/>
                <a:gd name="connsiteX1" fmla="*/ 723900 w 723900"/>
                <a:gd name="connsiteY1" fmla="*/ 0 h 809625"/>
                <a:gd name="connsiteX2" fmla="*/ 714375 w 723900"/>
                <a:gd name="connsiteY2" fmla="*/ 809625 h 809625"/>
                <a:gd name="connsiteX3" fmla="*/ 0 w 723900"/>
                <a:gd name="connsiteY3" fmla="*/ 809625 h 809625"/>
                <a:gd name="connsiteX4" fmla="*/ 4763 w 723900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809625">
                  <a:moveTo>
                    <a:pt x="4763" y="0"/>
                  </a:moveTo>
                  <a:lnTo>
                    <a:pt x="723900" y="0"/>
                  </a:lnTo>
                  <a:lnTo>
                    <a:pt x="714375" y="809625"/>
                  </a:lnTo>
                  <a:lnTo>
                    <a:pt x="0" y="809625"/>
                  </a:lnTo>
                  <a:cubicBezTo>
                    <a:pt x="1588" y="538163"/>
                    <a:pt x="3175" y="266700"/>
                    <a:pt x="4763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928938" y="3167063"/>
              <a:ext cx="714375" cy="642937"/>
            </a:xfrm>
            <a:custGeom>
              <a:avLst/>
              <a:gdLst>
                <a:gd name="connsiteX0" fmla="*/ 0 w 714375"/>
                <a:gd name="connsiteY0" fmla="*/ 0 h 823912"/>
                <a:gd name="connsiteX1" fmla="*/ 4762 w 714375"/>
                <a:gd name="connsiteY1" fmla="*/ 814387 h 823912"/>
                <a:gd name="connsiteX2" fmla="*/ 714375 w 714375"/>
                <a:gd name="connsiteY2" fmla="*/ 823912 h 823912"/>
                <a:gd name="connsiteX3" fmla="*/ 714375 w 714375"/>
                <a:gd name="connsiteY3" fmla="*/ 9525 h 823912"/>
                <a:gd name="connsiteX4" fmla="*/ 0 w 714375"/>
                <a:gd name="connsiteY4" fmla="*/ 0 h 82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75" h="823912">
                  <a:moveTo>
                    <a:pt x="0" y="0"/>
                  </a:moveTo>
                  <a:cubicBezTo>
                    <a:pt x="1587" y="271462"/>
                    <a:pt x="3175" y="542925"/>
                    <a:pt x="4762" y="814387"/>
                  </a:cubicBezTo>
                  <a:lnTo>
                    <a:pt x="714375" y="823912"/>
                  </a:lnTo>
                  <a:lnTo>
                    <a:pt x="714375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95313" y="642938"/>
              <a:ext cx="1495425" cy="2543175"/>
            </a:xfrm>
            <a:custGeom>
              <a:avLst/>
              <a:gdLst>
                <a:gd name="connsiteX0" fmla="*/ 1490662 w 1495425"/>
                <a:gd name="connsiteY0" fmla="*/ 138112 h 2543175"/>
                <a:gd name="connsiteX1" fmla="*/ 1323975 w 1495425"/>
                <a:gd name="connsiteY1" fmla="*/ 0 h 2543175"/>
                <a:gd name="connsiteX2" fmla="*/ 1204912 w 1495425"/>
                <a:gd name="connsiteY2" fmla="*/ 4762 h 2543175"/>
                <a:gd name="connsiteX3" fmla="*/ 576262 w 1495425"/>
                <a:gd name="connsiteY3" fmla="*/ 447675 h 2543175"/>
                <a:gd name="connsiteX4" fmla="*/ 300037 w 1495425"/>
                <a:gd name="connsiteY4" fmla="*/ 204787 h 2543175"/>
                <a:gd name="connsiteX5" fmla="*/ 0 w 1495425"/>
                <a:gd name="connsiteY5" fmla="*/ 200025 h 2543175"/>
                <a:gd name="connsiteX6" fmla="*/ 0 w 1495425"/>
                <a:gd name="connsiteY6" fmla="*/ 1714500 h 2543175"/>
                <a:gd name="connsiteX7" fmla="*/ 719137 w 1495425"/>
                <a:gd name="connsiteY7" fmla="*/ 1714500 h 2543175"/>
                <a:gd name="connsiteX8" fmla="*/ 704850 w 1495425"/>
                <a:gd name="connsiteY8" fmla="*/ 2538412 h 2543175"/>
                <a:gd name="connsiteX9" fmla="*/ 1495425 w 1495425"/>
                <a:gd name="connsiteY9" fmla="*/ 2543175 h 2543175"/>
                <a:gd name="connsiteX10" fmla="*/ 1490662 w 1495425"/>
                <a:gd name="connsiteY10" fmla="*/ 138112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5425" h="2543175">
                  <a:moveTo>
                    <a:pt x="1490662" y="138112"/>
                  </a:moveTo>
                  <a:lnTo>
                    <a:pt x="1323975" y="0"/>
                  </a:lnTo>
                  <a:lnTo>
                    <a:pt x="1204912" y="4762"/>
                  </a:lnTo>
                  <a:lnTo>
                    <a:pt x="576262" y="447675"/>
                  </a:lnTo>
                  <a:lnTo>
                    <a:pt x="300037" y="204787"/>
                  </a:lnTo>
                  <a:lnTo>
                    <a:pt x="0" y="200025"/>
                  </a:lnTo>
                  <a:lnTo>
                    <a:pt x="0" y="1714500"/>
                  </a:lnTo>
                  <a:lnTo>
                    <a:pt x="719137" y="1714500"/>
                  </a:lnTo>
                  <a:lnTo>
                    <a:pt x="704850" y="2538412"/>
                  </a:lnTo>
                  <a:lnTo>
                    <a:pt x="1495425" y="2543175"/>
                  </a:lnTo>
                  <a:cubicBezTo>
                    <a:pt x="1493837" y="1739900"/>
                    <a:pt x="1492250" y="936625"/>
                    <a:pt x="1490662" y="138112"/>
                  </a:cubicBez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152650" y="647700"/>
              <a:ext cx="1476375" cy="2552700"/>
            </a:xfrm>
            <a:custGeom>
              <a:avLst/>
              <a:gdLst>
                <a:gd name="connsiteX0" fmla="*/ 1476375 w 1476375"/>
                <a:gd name="connsiteY0" fmla="*/ 171450 h 2552700"/>
                <a:gd name="connsiteX1" fmla="*/ 1271588 w 1476375"/>
                <a:gd name="connsiteY1" fmla="*/ 0 h 2552700"/>
                <a:gd name="connsiteX2" fmla="*/ 1162050 w 1476375"/>
                <a:gd name="connsiteY2" fmla="*/ 4763 h 2552700"/>
                <a:gd name="connsiteX3" fmla="*/ 538163 w 1476375"/>
                <a:gd name="connsiteY3" fmla="*/ 442913 h 2552700"/>
                <a:gd name="connsiteX4" fmla="*/ 257175 w 1476375"/>
                <a:gd name="connsiteY4" fmla="*/ 200025 h 2552700"/>
                <a:gd name="connsiteX5" fmla="*/ 0 w 1476375"/>
                <a:gd name="connsiteY5" fmla="*/ 200025 h 2552700"/>
                <a:gd name="connsiteX6" fmla="*/ 0 w 1476375"/>
                <a:gd name="connsiteY6" fmla="*/ 2547938 h 2552700"/>
                <a:gd name="connsiteX7" fmla="*/ 785813 w 1476375"/>
                <a:gd name="connsiteY7" fmla="*/ 2552700 h 2552700"/>
                <a:gd name="connsiteX8" fmla="*/ 790575 w 1476375"/>
                <a:gd name="connsiteY8" fmla="*/ 1733550 h 2552700"/>
                <a:gd name="connsiteX9" fmla="*/ 1452563 w 1476375"/>
                <a:gd name="connsiteY9" fmla="*/ 1733550 h 2552700"/>
                <a:gd name="connsiteX10" fmla="*/ 1476375 w 1476375"/>
                <a:gd name="connsiteY10" fmla="*/ 17145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6375" h="2552700">
                  <a:moveTo>
                    <a:pt x="1476375" y="171450"/>
                  </a:moveTo>
                  <a:lnTo>
                    <a:pt x="1271588" y="0"/>
                  </a:lnTo>
                  <a:lnTo>
                    <a:pt x="1162050" y="4763"/>
                  </a:lnTo>
                  <a:lnTo>
                    <a:pt x="538163" y="442913"/>
                  </a:lnTo>
                  <a:lnTo>
                    <a:pt x="257175" y="200025"/>
                  </a:lnTo>
                  <a:lnTo>
                    <a:pt x="0" y="200025"/>
                  </a:lnTo>
                  <a:lnTo>
                    <a:pt x="0" y="2547938"/>
                  </a:lnTo>
                  <a:lnTo>
                    <a:pt x="785813" y="2552700"/>
                  </a:lnTo>
                  <a:cubicBezTo>
                    <a:pt x="787400" y="2279650"/>
                    <a:pt x="788988" y="2006600"/>
                    <a:pt x="790575" y="1733550"/>
                  </a:cubicBezTo>
                  <a:lnTo>
                    <a:pt x="1452563" y="1733550"/>
                  </a:lnTo>
                  <a:lnTo>
                    <a:pt x="1476375" y="171450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42925" y="533400"/>
              <a:ext cx="3162300" cy="576238"/>
            </a:xfrm>
            <a:custGeom>
              <a:avLst/>
              <a:gdLst>
                <a:gd name="connsiteX0" fmla="*/ 3162300 w 3162300"/>
                <a:gd name="connsiteY0" fmla="*/ 0 h 576238"/>
                <a:gd name="connsiteX1" fmla="*/ 0 w 3162300"/>
                <a:gd name="connsiteY1" fmla="*/ 9525 h 576238"/>
                <a:gd name="connsiteX2" fmla="*/ 19050 w 3162300"/>
                <a:gd name="connsiteY2" fmla="*/ 295275 h 576238"/>
                <a:gd name="connsiteX3" fmla="*/ 400050 w 3162300"/>
                <a:gd name="connsiteY3" fmla="*/ 295275 h 576238"/>
                <a:gd name="connsiteX4" fmla="*/ 685800 w 3162300"/>
                <a:gd name="connsiteY4" fmla="*/ 514350 h 576238"/>
                <a:gd name="connsiteX5" fmla="*/ 1295400 w 3162300"/>
                <a:gd name="connsiteY5" fmla="*/ 85725 h 576238"/>
                <a:gd name="connsiteX6" fmla="*/ 1409700 w 3162300"/>
                <a:gd name="connsiteY6" fmla="*/ 85725 h 576238"/>
                <a:gd name="connsiteX7" fmla="*/ 1609725 w 3162300"/>
                <a:gd name="connsiteY7" fmla="*/ 285750 h 576238"/>
                <a:gd name="connsiteX8" fmla="*/ 1905000 w 3162300"/>
                <a:gd name="connsiteY8" fmla="*/ 285750 h 576238"/>
                <a:gd name="connsiteX9" fmla="*/ 2181225 w 3162300"/>
                <a:gd name="connsiteY9" fmla="*/ 523875 h 576238"/>
                <a:gd name="connsiteX10" fmla="*/ 2828925 w 3162300"/>
                <a:gd name="connsiteY10" fmla="*/ 76200 h 576238"/>
                <a:gd name="connsiteX11" fmla="*/ 2924175 w 3162300"/>
                <a:gd name="connsiteY11" fmla="*/ 76200 h 576238"/>
                <a:gd name="connsiteX12" fmla="*/ 3143250 w 3162300"/>
                <a:gd name="connsiteY12" fmla="*/ 304800 h 576238"/>
                <a:gd name="connsiteX13" fmla="*/ 3162300 w 3162300"/>
                <a:gd name="connsiteY13" fmla="*/ 0 h 57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62300" h="576238">
                  <a:moveTo>
                    <a:pt x="3162300" y="0"/>
                  </a:moveTo>
                  <a:lnTo>
                    <a:pt x="0" y="9525"/>
                  </a:lnTo>
                  <a:lnTo>
                    <a:pt x="19050" y="295275"/>
                  </a:lnTo>
                  <a:lnTo>
                    <a:pt x="400050" y="295275"/>
                  </a:lnTo>
                  <a:cubicBezTo>
                    <a:pt x="672140" y="528495"/>
                    <a:pt x="562023" y="576238"/>
                    <a:pt x="685800" y="514350"/>
                  </a:cubicBezTo>
                  <a:lnTo>
                    <a:pt x="1295400" y="85725"/>
                  </a:lnTo>
                  <a:lnTo>
                    <a:pt x="1409700" y="85725"/>
                  </a:lnTo>
                  <a:lnTo>
                    <a:pt x="1609725" y="285750"/>
                  </a:lnTo>
                  <a:lnTo>
                    <a:pt x="1905000" y="285750"/>
                  </a:lnTo>
                  <a:lnTo>
                    <a:pt x="2181225" y="523875"/>
                  </a:lnTo>
                  <a:lnTo>
                    <a:pt x="2828925" y="76200"/>
                  </a:lnTo>
                  <a:lnTo>
                    <a:pt x="2924175" y="76200"/>
                  </a:lnTo>
                  <a:lnTo>
                    <a:pt x="3143250" y="304800"/>
                  </a:lnTo>
                  <a:lnTo>
                    <a:pt x="316230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33400" y="5705475"/>
              <a:ext cx="3162300" cy="257175"/>
            </a:xfrm>
            <a:custGeom>
              <a:avLst/>
              <a:gdLst>
                <a:gd name="connsiteX0" fmla="*/ 0 w 3162300"/>
                <a:gd name="connsiteY0" fmla="*/ 0 h 257175"/>
                <a:gd name="connsiteX1" fmla="*/ 0 w 3162300"/>
                <a:gd name="connsiteY1" fmla="*/ 257175 h 257175"/>
                <a:gd name="connsiteX2" fmla="*/ 3162300 w 3162300"/>
                <a:gd name="connsiteY2" fmla="*/ 257175 h 257175"/>
                <a:gd name="connsiteX3" fmla="*/ 3162300 w 3162300"/>
                <a:gd name="connsiteY3" fmla="*/ 9525 h 257175"/>
                <a:gd name="connsiteX4" fmla="*/ 0 w 3162300"/>
                <a:gd name="connsiteY4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2300" h="257175">
                  <a:moveTo>
                    <a:pt x="0" y="0"/>
                  </a:moveTo>
                  <a:lnTo>
                    <a:pt x="0" y="257175"/>
                  </a:lnTo>
                  <a:lnTo>
                    <a:pt x="3162300" y="257175"/>
                  </a:lnTo>
                  <a:lnTo>
                    <a:pt x="3162300" y="9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6" descr="D:\TERM 2\TP2_project\TP2_studio work\cad\No Lightwell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679"/>
            <a:stretch/>
          </p:blipFill>
          <p:spPr bwMode="auto">
            <a:xfrm>
              <a:off x="0" y="76200"/>
              <a:ext cx="3903013" cy="6705600"/>
            </a:xfrm>
            <a:prstGeom prst="rect">
              <a:avLst/>
            </a:prstGeom>
            <a:noFill/>
          </p:spPr>
        </p:pic>
      </p:grpSp>
      <p:sp>
        <p:nvSpPr>
          <p:cNvPr id="55" name="TextBox 54"/>
          <p:cNvSpPr txBox="1"/>
          <p:nvPr/>
        </p:nvSpPr>
        <p:spPr>
          <a:xfrm>
            <a:off x="6118920" y="4800600"/>
            <a:ext cx="302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LIGHT WELL REMOVED TO GIVE ADDITIONAL SPACE WITHIN THE FLATS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D:\TERM 2\TP2_project\TP2_studio work\cad\section_willoughby cop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7008" y="2514600"/>
            <a:ext cx="5027608" cy="2392535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 flipH="1" flipV="1">
            <a:off x="8103718" y="180200"/>
            <a:ext cx="1141612" cy="505599"/>
            <a:chOff x="3208505" y="2784916"/>
            <a:chExt cx="2491357" cy="1103370"/>
          </a:xfrm>
        </p:grpSpPr>
        <p:grpSp>
          <p:nvGrpSpPr>
            <p:cNvPr id="30" name="Group 29"/>
            <p:cNvGrpSpPr/>
            <p:nvPr/>
          </p:nvGrpSpPr>
          <p:grpSpPr>
            <a:xfrm>
              <a:off x="4959767" y="2951354"/>
              <a:ext cx="740095" cy="486964"/>
              <a:chOff x="5167428" y="3161688"/>
              <a:chExt cx="740095" cy="486964"/>
            </a:xfrm>
            <a:solidFill>
              <a:srgbClr val="C00000">
                <a:alpha val="85000"/>
              </a:srgbClr>
            </a:solidFill>
          </p:grpSpPr>
          <p:sp>
            <p:nvSpPr>
              <p:cNvPr id="35" name="Freeform 34"/>
              <p:cNvSpPr/>
              <p:nvPr/>
            </p:nvSpPr>
            <p:spPr>
              <a:xfrm>
                <a:off x="5167428" y="3327104"/>
                <a:ext cx="432079" cy="321548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5383462" y="3161688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004167" y="2784916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33" name="Freeform 32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0800000">
              <a:off x="3208505" y="3283790"/>
              <a:ext cx="2216643" cy="604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157.48 W/K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2" name="Rectangle 11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309320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TERRACED APARTMENTS-WILHOUBY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91" name="Picture 3" descr="E:\Saachi\AA\studio-term 2\studio\ppt\wilhouby base cas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5" y="-221985"/>
            <a:ext cx="4465157" cy="31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user\Desktop\wihouby 3d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15283" r="30739" b="8897"/>
          <a:stretch/>
        </p:blipFill>
        <p:spPr bwMode="auto">
          <a:xfrm>
            <a:off x="4957093" y="456158"/>
            <a:ext cx="3906244" cy="25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343400" y="2079443"/>
            <a:ext cx="1488275" cy="730959"/>
            <a:chOff x="3535473" y="2784916"/>
            <a:chExt cx="1920658" cy="943321"/>
          </a:xfrm>
        </p:grpSpPr>
        <p:grpSp>
          <p:nvGrpSpPr>
            <p:cNvPr id="38" name="Group 37"/>
            <p:cNvGrpSpPr/>
            <p:nvPr/>
          </p:nvGrpSpPr>
          <p:grpSpPr>
            <a:xfrm>
              <a:off x="4716031" y="3241275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43" name="Freeform 42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004167" y="2784916"/>
              <a:ext cx="740100" cy="486962"/>
              <a:chOff x="4923692" y="3451609"/>
              <a:chExt cx="740100" cy="486962"/>
            </a:xfrm>
            <a:solidFill>
              <a:srgbClr val="C00000">
                <a:alpha val="85000"/>
              </a:srgbClr>
            </a:solidFill>
          </p:grpSpPr>
          <p:sp>
            <p:nvSpPr>
              <p:cNvPr id="41" name="Freeform 40"/>
              <p:cNvSpPr/>
              <p:nvPr/>
            </p:nvSpPr>
            <p:spPr>
              <a:xfrm>
                <a:off x="4923692" y="3617024"/>
                <a:ext cx="432079" cy="321547"/>
              </a:xfrm>
              <a:custGeom>
                <a:avLst/>
                <a:gdLst>
                  <a:gd name="connsiteX0" fmla="*/ 432079 w 432079"/>
                  <a:gd name="connsiteY0" fmla="*/ 281354 h 321547"/>
                  <a:gd name="connsiteX1" fmla="*/ 0 w 432079"/>
                  <a:gd name="connsiteY1" fmla="*/ 321547 h 321547"/>
                  <a:gd name="connsiteX2" fmla="*/ 105508 w 432079"/>
                  <a:gd name="connsiteY2" fmla="*/ 0 h 321547"/>
                  <a:gd name="connsiteX3" fmla="*/ 432079 w 432079"/>
                  <a:gd name="connsiteY3" fmla="*/ 281354 h 32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079" h="321547">
                    <a:moveTo>
                      <a:pt x="432079" y="281354"/>
                    </a:moveTo>
                    <a:lnTo>
                      <a:pt x="0" y="321547"/>
                    </a:lnTo>
                    <a:lnTo>
                      <a:pt x="105508" y="0"/>
                    </a:lnTo>
                    <a:lnTo>
                      <a:pt x="432079" y="2813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5139731" y="3451609"/>
                <a:ext cx="524061" cy="341644"/>
              </a:xfrm>
              <a:custGeom>
                <a:avLst/>
                <a:gdLst>
                  <a:gd name="connsiteX0" fmla="*/ 90435 w 527538"/>
                  <a:gd name="connsiteY0" fmla="*/ 341644 h 341644"/>
                  <a:gd name="connsiteX1" fmla="*/ 527538 w 527538"/>
                  <a:gd name="connsiteY1" fmla="*/ 60290 h 341644"/>
                  <a:gd name="connsiteX2" fmla="*/ 437103 w 527538"/>
                  <a:gd name="connsiteY2" fmla="*/ 0 h 341644"/>
                  <a:gd name="connsiteX3" fmla="*/ 0 w 527538"/>
                  <a:gd name="connsiteY3" fmla="*/ 276329 h 341644"/>
                  <a:gd name="connsiteX4" fmla="*/ 90435 w 527538"/>
                  <a:gd name="connsiteY4" fmla="*/ 341644 h 341644"/>
                  <a:gd name="connsiteX0" fmla="*/ 90435 w 517107"/>
                  <a:gd name="connsiteY0" fmla="*/ 341644 h 341644"/>
                  <a:gd name="connsiteX1" fmla="*/ 517107 w 517107"/>
                  <a:gd name="connsiteY1" fmla="*/ 67244 h 341644"/>
                  <a:gd name="connsiteX2" fmla="*/ 437103 w 517107"/>
                  <a:gd name="connsiteY2" fmla="*/ 0 h 341644"/>
                  <a:gd name="connsiteX3" fmla="*/ 0 w 517107"/>
                  <a:gd name="connsiteY3" fmla="*/ 276329 h 341644"/>
                  <a:gd name="connsiteX4" fmla="*/ 90435 w 517107"/>
                  <a:gd name="connsiteY4" fmla="*/ 341644 h 341644"/>
                  <a:gd name="connsiteX0" fmla="*/ 90435 w 524061"/>
                  <a:gd name="connsiteY0" fmla="*/ 341644 h 341644"/>
                  <a:gd name="connsiteX1" fmla="*/ 524061 w 524061"/>
                  <a:gd name="connsiteY1" fmla="*/ 56813 h 341644"/>
                  <a:gd name="connsiteX2" fmla="*/ 437103 w 524061"/>
                  <a:gd name="connsiteY2" fmla="*/ 0 h 341644"/>
                  <a:gd name="connsiteX3" fmla="*/ 0 w 524061"/>
                  <a:gd name="connsiteY3" fmla="*/ 276329 h 341644"/>
                  <a:gd name="connsiteX4" fmla="*/ 90435 w 524061"/>
                  <a:gd name="connsiteY4" fmla="*/ 341644 h 3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61" h="341644">
                    <a:moveTo>
                      <a:pt x="90435" y="341644"/>
                    </a:moveTo>
                    <a:lnTo>
                      <a:pt x="524061" y="56813"/>
                    </a:lnTo>
                    <a:lnTo>
                      <a:pt x="437103" y="0"/>
                    </a:lnTo>
                    <a:lnTo>
                      <a:pt x="0" y="276329"/>
                    </a:lnTo>
                    <a:lnTo>
                      <a:pt x="90435" y="3416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3535473" y="3368120"/>
              <a:ext cx="1640669" cy="35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157.48W/K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88233" y="2774335"/>
            <a:ext cx="1990094" cy="891192"/>
            <a:chOff x="7452320" y="3185880"/>
            <a:chExt cx="1990094" cy="891192"/>
          </a:xfrm>
        </p:grpSpPr>
        <p:sp>
          <p:nvSpPr>
            <p:cNvPr id="46" name="Rectangle 45"/>
            <p:cNvSpPr/>
            <p:nvPr/>
          </p:nvSpPr>
          <p:spPr>
            <a:xfrm>
              <a:off x="7452320" y="3222617"/>
              <a:ext cx="246490" cy="1908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63030" y="3850683"/>
              <a:ext cx="246490" cy="1908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63030" y="3537432"/>
              <a:ext cx="246490" cy="1908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88409" y="3185880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5.6 W/m2K (window)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01743" y="3512041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1.6 W/m2K (walls)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801743" y="3800073"/>
              <a:ext cx="1640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Not exposed face</a:t>
              </a:r>
              <a:endParaRPr lang="en-MY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296464" y="2456173"/>
            <a:ext cx="1640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U-value</a:t>
            </a:r>
            <a:endParaRPr lang="en-MY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25928" y="3812738"/>
            <a:ext cx="28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Heat loss coefficient Flat type 90=1.45 W/m2K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Infiltration=1.4ac/h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347726" y="4433369"/>
            <a:ext cx="2713750" cy="1784325"/>
            <a:chOff x="6156176" y="4354071"/>
            <a:chExt cx="2800411" cy="1841305"/>
          </a:xfrm>
        </p:grpSpPr>
        <p:pic>
          <p:nvPicPr>
            <p:cNvPr id="64" name="Picture 5" descr="E:\Saachi\AA\studio-term 2\studio\key 3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r="25426"/>
            <a:stretch/>
          </p:blipFill>
          <p:spPr bwMode="auto">
            <a:xfrm>
              <a:off x="6156176" y="4354071"/>
              <a:ext cx="2800411" cy="184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Freeform 64"/>
            <p:cNvSpPr/>
            <p:nvPr/>
          </p:nvSpPr>
          <p:spPr>
            <a:xfrm>
              <a:off x="8112807" y="4859708"/>
              <a:ext cx="427290" cy="207948"/>
            </a:xfrm>
            <a:custGeom>
              <a:avLst/>
              <a:gdLst>
                <a:gd name="connsiteX0" fmla="*/ 0 w 427290"/>
                <a:gd name="connsiteY0" fmla="*/ 139582 h 207948"/>
                <a:gd name="connsiteX1" fmla="*/ 0 w 427290"/>
                <a:gd name="connsiteY1" fmla="*/ 25638 h 207948"/>
                <a:gd name="connsiteX2" fmla="*/ 56972 w 427290"/>
                <a:gd name="connsiteY2" fmla="*/ 0 h 207948"/>
                <a:gd name="connsiteX3" fmla="*/ 427290 w 427290"/>
                <a:gd name="connsiteY3" fmla="*/ 162371 h 207948"/>
                <a:gd name="connsiteX4" fmla="*/ 356075 w 427290"/>
                <a:gd name="connsiteY4" fmla="*/ 196554 h 207948"/>
                <a:gd name="connsiteX5" fmla="*/ 284860 w 427290"/>
                <a:gd name="connsiteY5" fmla="*/ 153825 h 207948"/>
                <a:gd name="connsiteX6" fmla="*/ 148128 w 427290"/>
                <a:gd name="connsiteY6" fmla="*/ 207948 h 207948"/>
                <a:gd name="connsiteX7" fmla="*/ 0 w 427290"/>
                <a:gd name="connsiteY7" fmla="*/ 139582 h 2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290" h="207948">
                  <a:moveTo>
                    <a:pt x="0" y="139582"/>
                  </a:moveTo>
                  <a:lnTo>
                    <a:pt x="0" y="25638"/>
                  </a:lnTo>
                  <a:lnTo>
                    <a:pt x="56972" y="0"/>
                  </a:lnTo>
                  <a:lnTo>
                    <a:pt x="427290" y="162371"/>
                  </a:lnTo>
                  <a:lnTo>
                    <a:pt x="356075" y="196554"/>
                  </a:lnTo>
                  <a:lnTo>
                    <a:pt x="284860" y="153825"/>
                  </a:lnTo>
                  <a:lnTo>
                    <a:pt x="148128" y="207948"/>
                  </a:lnTo>
                  <a:lnTo>
                    <a:pt x="0" y="139582"/>
                  </a:lnTo>
                  <a:close/>
                </a:path>
              </a:pathLst>
            </a:custGeom>
            <a:solidFill>
              <a:srgbClr val="FF0000">
                <a:alpha val="46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4247" y="839097"/>
            <a:ext cx="5650869" cy="3715418"/>
            <a:chOff x="244247" y="839097"/>
            <a:chExt cx="5650869" cy="3715418"/>
          </a:xfrm>
        </p:grpSpPr>
        <p:sp>
          <p:nvSpPr>
            <p:cNvPr id="96" name="Rectangle 95"/>
            <p:cNvSpPr/>
            <p:nvPr/>
          </p:nvSpPr>
          <p:spPr>
            <a:xfrm>
              <a:off x="257147" y="841982"/>
              <a:ext cx="170272" cy="120641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15432" y="839097"/>
              <a:ext cx="170272" cy="90329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44247" y="3892921"/>
              <a:ext cx="214207" cy="66159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71331" y="3121061"/>
              <a:ext cx="171365" cy="716727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27293" y="3345610"/>
              <a:ext cx="154912" cy="11991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864001" y="3265488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balcony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7420" y="876514"/>
            <a:ext cx="5467696" cy="3678001"/>
            <a:chOff x="427420" y="876514"/>
            <a:chExt cx="5467696" cy="3678001"/>
          </a:xfrm>
        </p:grpSpPr>
        <p:sp>
          <p:nvSpPr>
            <p:cNvPr id="92" name="Freeform 91"/>
            <p:cNvSpPr/>
            <p:nvPr/>
          </p:nvSpPr>
          <p:spPr>
            <a:xfrm>
              <a:off x="427420" y="876514"/>
              <a:ext cx="1348955" cy="1137354"/>
            </a:xfrm>
            <a:custGeom>
              <a:avLst/>
              <a:gdLst>
                <a:gd name="connsiteX0" fmla="*/ 0 w 2144111"/>
                <a:gd name="connsiteY0" fmla="*/ 1807779 h 1807779"/>
                <a:gd name="connsiteX1" fmla="*/ 1460938 w 2144111"/>
                <a:gd name="connsiteY1" fmla="*/ 1807779 h 1807779"/>
                <a:gd name="connsiteX2" fmla="*/ 1460938 w 2144111"/>
                <a:gd name="connsiteY2" fmla="*/ 756745 h 1807779"/>
                <a:gd name="connsiteX3" fmla="*/ 2144111 w 2144111"/>
                <a:gd name="connsiteY3" fmla="*/ 756745 h 1807779"/>
                <a:gd name="connsiteX4" fmla="*/ 2144111 w 2144111"/>
                <a:gd name="connsiteY4" fmla="*/ 0 h 1807779"/>
                <a:gd name="connsiteX5" fmla="*/ 10511 w 2144111"/>
                <a:gd name="connsiteY5" fmla="*/ 0 h 1807779"/>
                <a:gd name="connsiteX6" fmla="*/ 0 w 2144111"/>
                <a:gd name="connsiteY6" fmla="*/ 1807779 h 180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4111" h="1807779">
                  <a:moveTo>
                    <a:pt x="0" y="1807779"/>
                  </a:moveTo>
                  <a:lnTo>
                    <a:pt x="1460938" y="1807779"/>
                  </a:lnTo>
                  <a:lnTo>
                    <a:pt x="1460938" y="756745"/>
                  </a:lnTo>
                  <a:lnTo>
                    <a:pt x="2144111" y="756745"/>
                  </a:lnTo>
                  <a:lnTo>
                    <a:pt x="2144111" y="0"/>
                  </a:lnTo>
                  <a:lnTo>
                    <a:pt x="10511" y="0"/>
                  </a:lnTo>
                  <a:cubicBezTo>
                    <a:pt x="7007" y="602593"/>
                    <a:pt x="3504" y="1205186"/>
                    <a:pt x="0" y="1807779"/>
                  </a:cubicBez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58453" y="3892921"/>
              <a:ext cx="1285240" cy="661594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728234" y="3529748"/>
              <a:ext cx="154912" cy="119916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864001" y="3437869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living area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34553" y="871924"/>
            <a:ext cx="2660562" cy="3323538"/>
            <a:chOff x="3234553" y="871924"/>
            <a:chExt cx="2660562" cy="3323538"/>
          </a:xfrm>
        </p:grpSpPr>
        <p:sp>
          <p:nvSpPr>
            <p:cNvPr id="95" name="Freeform 94"/>
            <p:cNvSpPr/>
            <p:nvPr/>
          </p:nvSpPr>
          <p:spPr>
            <a:xfrm>
              <a:off x="3234553" y="871924"/>
              <a:ext cx="1069362" cy="852782"/>
            </a:xfrm>
            <a:custGeom>
              <a:avLst/>
              <a:gdLst>
                <a:gd name="connsiteX0" fmla="*/ 0 w 1699708"/>
                <a:gd name="connsiteY0" fmla="*/ 731520 h 1355464"/>
                <a:gd name="connsiteX1" fmla="*/ 0 w 1699708"/>
                <a:gd name="connsiteY1" fmla="*/ 0 h 1355464"/>
                <a:gd name="connsiteX2" fmla="*/ 1699708 w 1699708"/>
                <a:gd name="connsiteY2" fmla="*/ 0 h 1355464"/>
                <a:gd name="connsiteX3" fmla="*/ 1699708 w 1699708"/>
                <a:gd name="connsiteY3" fmla="*/ 1355464 h 1355464"/>
                <a:gd name="connsiteX4" fmla="*/ 387276 w 1699708"/>
                <a:gd name="connsiteY4" fmla="*/ 1355464 h 1355464"/>
                <a:gd name="connsiteX5" fmla="*/ 387276 w 1699708"/>
                <a:gd name="connsiteY5" fmla="*/ 742278 h 1355464"/>
                <a:gd name="connsiteX6" fmla="*/ 0 w 1699708"/>
                <a:gd name="connsiteY6" fmla="*/ 731520 h 135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9708" h="1355464">
                  <a:moveTo>
                    <a:pt x="0" y="731520"/>
                  </a:moveTo>
                  <a:lnTo>
                    <a:pt x="0" y="0"/>
                  </a:lnTo>
                  <a:lnTo>
                    <a:pt x="1699708" y="0"/>
                  </a:lnTo>
                  <a:lnTo>
                    <a:pt x="1699708" y="1355464"/>
                  </a:lnTo>
                  <a:lnTo>
                    <a:pt x="387276" y="1355464"/>
                  </a:lnTo>
                  <a:lnTo>
                    <a:pt x="387276" y="742278"/>
                  </a:lnTo>
                  <a:lnTo>
                    <a:pt x="0" y="73152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328822" y="3121061"/>
              <a:ext cx="942509" cy="716727"/>
            </a:xfrm>
            <a:prstGeom prst="rect">
              <a:avLst/>
            </a:pr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728234" y="4072808"/>
              <a:ext cx="154912" cy="119916"/>
            </a:xfrm>
            <a:prstGeom prst="rect">
              <a:avLst/>
            </a:pr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864000" y="4011704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bedroom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35075" y="1355733"/>
            <a:ext cx="3960041" cy="2812852"/>
            <a:chOff x="1935075" y="1355733"/>
            <a:chExt cx="3960041" cy="2812852"/>
          </a:xfrm>
        </p:grpSpPr>
        <p:sp>
          <p:nvSpPr>
            <p:cNvPr id="94" name="Rectangle 93"/>
            <p:cNvSpPr/>
            <p:nvPr/>
          </p:nvSpPr>
          <p:spPr>
            <a:xfrm>
              <a:off x="1935075" y="1376649"/>
              <a:ext cx="452106" cy="637219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414483" y="1355733"/>
              <a:ext cx="442278" cy="24320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257789" y="3506991"/>
              <a:ext cx="556937" cy="661594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28234" y="3891788"/>
              <a:ext cx="154912" cy="119916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64001" y="3827946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bathroom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59786" y="1376649"/>
            <a:ext cx="4535330" cy="2454035"/>
            <a:chOff x="1359786" y="1376649"/>
            <a:chExt cx="4535330" cy="2454035"/>
          </a:xfrm>
        </p:grpSpPr>
        <p:sp>
          <p:nvSpPr>
            <p:cNvPr id="93" name="Rectangle 92"/>
            <p:cNvSpPr/>
            <p:nvPr/>
          </p:nvSpPr>
          <p:spPr>
            <a:xfrm>
              <a:off x="1359786" y="1376649"/>
              <a:ext cx="575290" cy="63721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728234" y="3710768"/>
              <a:ext cx="154912" cy="11991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64001" y="3644261"/>
              <a:ext cx="1031115" cy="18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kitchen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5824" y="876514"/>
            <a:ext cx="4814337" cy="3691784"/>
            <a:chOff x="1775824" y="876514"/>
            <a:chExt cx="4814337" cy="3691784"/>
          </a:xfrm>
        </p:grpSpPr>
        <p:sp>
          <p:nvSpPr>
            <p:cNvPr id="103" name="Rectangle 102"/>
            <p:cNvSpPr/>
            <p:nvPr/>
          </p:nvSpPr>
          <p:spPr>
            <a:xfrm rot="5400000">
              <a:off x="2269666" y="391682"/>
              <a:ext cx="480053" cy="1449717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775824" y="3506991"/>
              <a:ext cx="465899" cy="1061307"/>
            </a:xfrm>
            <a:custGeom>
              <a:avLst/>
              <a:gdLst>
                <a:gd name="connsiteX0" fmla="*/ 0 w 828675"/>
                <a:gd name="connsiteY0" fmla="*/ 504825 h 1466850"/>
                <a:gd name="connsiteX1" fmla="*/ 828675 w 828675"/>
                <a:gd name="connsiteY1" fmla="*/ 0 h 1466850"/>
                <a:gd name="connsiteX2" fmla="*/ 828675 w 828675"/>
                <a:gd name="connsiteY2" fmla="*/ 971550 h 1466850"/>
                <a:gd name="connsiteX3" fmla="*/ 19050 w 828675"/>
                <a:gd name="connsiteY3" fmla="*/ 1466850 h 1466850"/>
                <a:gd name="connsiteX4" fmla="*/ 0 w 828675"/>
                <a:gd name="connsiteY4" fmla="*/ 504825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1466850">
                  <a:moveTo>
                    <a:pt x="0" y="504825"/>
                  </a:moveTo>
                  <a:lnTo>
                    <a:pt x="828675" y="0"/>
                  </a:lnTo>
                  <a:lnTo>
                    <a:pt x="828675" y="971550"/>
                  </a:lnTo>
                  <a:lnTo>
                    <a:pt x="19050" y="1466850"/>
                  </a:lnTo>
                  <a:lnTo>
                    <a:pt x="0" y="504825"/>
                  </a:lnTo>
                  <a:close/>
                </a:path>
              </a:pathLst>
            </a:cu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62922" y="3114170"/>
              <a:ext cx="444479" cy="1061307"/>
            </a:xfrm>
            <a:custGeom>
              <a:avLst/>
              <a:gdLst>
                <a:gd name="connsiteX0" fmla="*/ 9525 w 790575"/>
                <a:gd name="connsiteY0" fmla="*/ 514350 h 1466850"/>
                <a:gd name="connsiteX1" fmla="*/ 790575 w 790575"/>
                <a:gd name="connsiteY1" fmla="*/ 0 h 1466850"/>
                <a:gd name="connsiteX2" fmla="*/ 790575 w 790575"/>
                <a:gd name="connsiteY2" fmla="*/ 971550 h 1466850"/>
                <a:gd name="connsiteX3" fmla="*/ 0 w 790575"/>
                <a:gd name="connsiteY3" fmla="*/ 1466850 h 1466850"/>
                <a:gd name="connsiteX4" fmla="*/ 9525 w 790575"/>
                <a:gd name="connsiteY4" fmla="*/ 51435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1466850">
                  <a:moveTo>
                    <a:pt x="9525" y="514350"/>
                  </a:moveTo>
                  <a:lnTo>
                    <a:pt x="790575" y="0"/>
                  </a:lnTo>
                  <a:lnTo>
                    <a:pt x="790575" y="971550"/>
                  </a:lnTo>
                  <a:lnTo>
                    <a:pt x="0" y="1466850"/>
                  </a:lnTo>
                  <a:lnTo>
                    <a:pt x="9525" y="514350"/>
                  </a:lnTo>
                  <a:close/>
                </a:path>
              </a:pathLst>
            </a:cu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728234" y="4253828"/>
              <a:ext cx="154912" cy="119916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869674" y="4160725"/>
              <a:ext cx="1720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service core</a:t>
              </a:r>
              <a:endParaRPr lang="en-MY" sz="1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4247" y="5454376"/>
            <a:ext cx="397961" cy="775434"/>
            <a:chOff x="8532440" y="5434002"/>
            <a:chExt cx="412270" cy="803310"/>
          </a:xfrm>
        </p:grpSpPr>
        <p:sp>
          <p:nvSpPr>
            <p:cNvPr id="88" name="Up Arrow 87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540656" y="5434002"/>
              <a:ext cx="404054" cy="318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555061" y="5929535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Flat type 90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99961" y="4879839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SECTION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04650" y="2206823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PLAN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117" grpId="0"/>
      <p:bldP spid="1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 rot="16200000">
            <a:off x="-420424" y="1094123"/>
            <a:ext cx="148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Courtyard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-74608" y="2514600"/>
            <a:ext cx="5027608" cy="2392535"/>
            <a:chOff x="-227008" y="2514600"/>
            <a:chExt cx="5027608" cy="2392535"/>
          </a:xfrm>
        </p:grpSpPr>
        <p:pic>
          <p:nvPicPr>
            <p:cNvPr id="36" name="Picture 35" descr="D:\TERM 2\TP2_project\TP2_studio work\cad\section_willoughby copy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27008" y="2514600"/>
              <a:ext cx="5027608" cy="2392535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2257789" y="3506991"/>
              <a:ext cx="556937" cy="661594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775824" y="3506991"/>
              <a:ext cx="465899" cy="1061307"/>
            </a:xfrm>
            <a:custGeom>
              <a:avLst/>
              <a:gdLst>
                <a:gd name="connsiteX0" fmla="*/ 0 w 828675"/>
                <a:gd name="connsiteY0" fmla="*/ 504825 h 1466850"/>
                <a:gd name="connsiteX1" fmla="*/ 828675 w 828675"/>
                <a:gd name="connsiteY1" fmla="*/ 0 h 1466850"/>
                <a:gd name="connsiteX2" fmla="*/ 828675 w 828675"/>
                <a:gd name="connsiteY2" fmla="*/ 971550 h 1466850"/>
                <a:gd name="connsiteX3" fmla="*/ 19050 w 828675"/>
                <a:gd name="connsiteY3" fmla="*/ 1466850 h 1466850"/>
                <a:gd name="connsiteX4" fmla="*/ 0 w 828675"/>
                <a:gd name="connsiteY4" fmla="*/ 504825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1466850">
                  <a:moveTo>
                    <a:pt x="0" y="504825"/>
                  </a:moveTo>
                  <a:lnTo>
                    <a:pt x="828675" y="0"/>
                  </a:lnTo>
                  <a:lnTo>
                    <a:pt x="828675" y="971550"/>
                  </a:lnTo>
                  <a:lnTo>
                    <a:pt x="19050" y="1466850"/>
                  </a:lnTo>
                  <a:lnTo>
                    <a:pt x="0" y="504825"/>
                  </a:lnTo>
                  <a:close/>
                </a:path>
              </a:pathLst>
            </a:cu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62922" y="3114170"/>
              <a:ext cx="444479" cy="1061307"/>
            </a:xfrm>
            <a:custGeom>
              <a:avLst/>
              <a:gdLst>
                <a:gd name="connsiteX0" fmla="*/ 9525 w 790575"/>
                <a:gd name="connsiteY0" fmla="*/ 514350 h 1466850"/>
                <a:gd name="connsiteX1" fmla="*/ 790575 w 790575"/>
                <a:gd name="connsiteY1" fmla="*/ 0 h 1466850"/>
                <a:gd name="connsiteX2" fmla="*/ 790575 w 790575"/>
                <a:gd name="connsiteY2" fmla="*/ 971550 h 1466850"/>
                <a:gd name="connsiteX3" fmla="*/ 0 w 790575"/>
                <a:gd name="connsiteY3" fmla="*/ 1466850 h 1466850"/>
                <a:gd name="connsiteX4" fmla="*/ 9525 w 790575"/>
                <a:gd name="connsiteY4" fmla="*/ 51435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1466850">
                  <a:moveTo>
                    <a:pt x="9525" y="514350"/>
                  </a:moveTo>
                  <a:lnTo>
                    <a:pt x="790575" y="0"/>
                  </a:lnTo>
                  <a:lnTo>
                    <a:pt x="790575" y="971550"/>
                  </a:lnTo>
                  <a:lnTo>
                    <a:pt x="0" y="1466850"/>
                  </a:lnTo>
                  <a:lnTo>
                    <a:pt x="9525" y="514350"/>
                  </a:lnTo>
                  <a:close/>
                </a:path>
              </a:pathLst>
            </a:cu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4800" y="201706"/>
            <a:ext cx="4465157" cy="2010103"/>
            <a:chOff x="152400" y="201706"/>
            <a:chExt cx="4465157" cy="2010103"/>
          </a:xfrm>
        </p:grpSpPr>
        <p:pic>
          <p:nvPicPr>
            <p:cNvPr id="28" name="Picture 2" descr="E:\Saachi\AA\studio-term 2\studio\ppt\Eastern Facad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1" b="21840"/>
            <a:stretch/>
          </p:blipFill>
          <p:spPr bwMode="auto">
            <a:xfrm>
              <a:off x="152400" y="201706"/>
              <a:ext cx="4465157" cy="201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357583" y="1373617"/>
              <a:ext cx="575290" cy="63721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32872" y="1373617"/>
              <a:ext cx="452106" cy="637219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4944" y="838950"/>
              <a:ext cx="170272" cy="120641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2273882" y="362015"/>
              <a:ext cx="480053" cy="1449717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39583" y="1322760"/>
              <a:ext cx="414976" cy="24320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935075" y="1376649"/>
              <a:ext cx="452106" cy="637219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14483" y="1355733"/>
              <a:ext cx="442278" cy="24320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2269666" y="391682"/>
              <a:ext cx="480053" cy="1449717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3093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STRATEGIES-night shutters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384749" y="868892"/>
            <a:ext cx="1289327" cy="852782"/>
          </a:xfrm>
          <a:custGeom>
            <a:avLst/>
            <a:gdLst>
              <a:gd name="connsiteX0" fmla="*/ 0 w 1699708"/>
              <a:gd name="connsiteY0" fmla="*/ 731520 h 1355464"/>
              <a:gd name="connsiteX1" fmla="*/ 0 w 1699708"/>
              <a:gd name="connsiteY1" fmla="*/ 0 h 1355464"/>
              <a:gd name="connsiteX2" fmla="*/ 1699708 w 1699708"/>
              <a:gd name="connsiteY2" fmla="*/ 0 h 1355464"/>
              <a:gd name="connsiteX3" fmla="*/ 1699708 w 1699708"/>
              <a:gd name="connsiteY3" fmla="*/ 1355464 h 1355464"/>
              <a:gd name="connsiteX4" fmla="*/ 387276 w 1699708"/>
              <a:gd name="connsiteY4" fmla="*/ 1355464 h 1355464"/>
              <a:gd name="connsiteX5" fmla="*/ 387276 w 1699708"/>
              <a:gd name="connsiteY5" fmla="*/ 742278 h 1355464"/>
              <a:gd name="connsiteX6" fmla="*/ 0 w 1699708"/>
              <a:gd name="connsiteY6" fmla="*/ 731520 h 135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9708" h="1355464">
                <a:moveTo>
                  <a:pt x="0" y="731520"/>
                </a:moveTo>
                <a:lnTo>
                  <a:pt x="0" y="0"/>
                </a:lnTo>
                <a:lnTo>
                  <a:pt x="1699708" y="0"/>
                </a:lnTo>
                <a:lnTo>
                  <a:pt x="1699708" y="1355464"/>
                </a:lnTo>
                <a:lnTo>
                  <a:pt x="387276" y="1355464"/>
                </a:lnTo>
                <a:lnTo>
                  <a:pt x="387276" y="742278"/>
                </a:lnTo>
                <a:lnTo>
                  <a:pt x="0" y="731520"/>
                </a:lnTo>
                <a:close/>
              </a:path>
            </a:pathLst>
          </a:cu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Freeform 37"/>
          <p:cNvSpPr/>
          <p:nvPr/>
        </p:nvSpPr>
        <p:spPr>
          <a:xfrm>
            <a:off x="579269" y="873482"/>
            <a:ext cx="1348955" cy="1137354"/>
          </a:xfrm>
          <a:custGeom>
            <a:avLst/>
            <a:gdLst>
              <a:gd name="connsiteX0" fmla="*/ 0 w 2144111"/>
              <a:gd name="connsiteY0" fmla="*/ 1807779 h 1807779"/>
              <a:gd name="connsiteX1" fmla="*/ 1460938 w 2144111"/>
              <a:gd name="connsiteY1" fmla="*/ 1807779 h 1807779"/>
              <a:gd name="connsiteX2" fmla="*/ 1460938 w 2144111"/>
              <a:gd name="connsiteY2" fmla="*/ 756745 h 1807779"/>
              <a:gd name="connsiteX3" fmla="*/ 2144111 w 2144111"/>
              <a:gd name="connsiteY3" fmla="*/ 756745 h 1807779"/>
              <a:gd name="connsiteX4" fmla="*/ 2144111 w 2144111"/>
              <a:gd name="connsiteY4" fmla="*/ 0 h 1807779"/>
              <a:gd name="connsiteX5" fmla="*/ 10511 w 2144111"/>
              <a:gd name="connsiteY5" fmla="*/ 0 h 1807779"/>
              <a:gd name="connsiteX6" fmla="*/ 0 w 2144111"/>
              <a:gd name="connsiteY6" fmla="*/ 1807779 h 18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4111" h="1807779">
                <a:moveTo>
                  <a:pt x="0" y="1807779"/>
                </a:moveTo>
                <a:lnTo>
                  <a:pt x="1460938" y="1807779"/>
                </a:lnTo>
                <a:lnTo>
                  <a:pt x="1460938" y="756745"/>
                </a:lnTo>
                <a:lnTo>
                  <a:pt x="2144111" y="756745"/>
                </a:lnTo>
                <a:lnTo>
                  <a:pt x="2144111" y="0"/>
                </a:lnTo>
                <a:lnTo>
                  <a:pt x="10511" y="0"/>
                </a:lnTo>
                <a:cubicBezTo>
                  <a:pt x="7007" y="602593"/>
                  <a:pt x="3504" y="1205186"/>
                  <a:pt x="0" y="1807779"/>
                </a:cubicBez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Rectangle 38"/>
          <p:cNvSpPr/>
          <p:nvPr/>
        </p:nvSpPr>
        <p:spPr>
          <a:xfrm>
            <a:off x="610853" y="3892921"/>
            <a:ext cx="1285240" cy="661594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81222" y="3121061"/>
            <a:ext cx="1192854" cy="716727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54944" y="5178623"/>
            <a:ext cx="426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Internal layout changes to reduce heating loads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00" y="967306"/>
            <a:ext cx="3939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NOTE: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Changes as per andrewes house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Heating loads reduced to 8KWh/m2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Strategies applied only on the eastern façade</a:t>
            </a:r>
            <a:r>
              <a:rPr lang="en-MY" sz="1400" dirty="0">
                <a:latin typeface="Arial" pitchFamily="34" charset="0"/>
                <a:cs typeface="Arial" pitchFamily="34" charset="0"/>
              </a:rPr>
              <a:t> facing the street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Desirables included are night shutters and incorporating balcony into the bedroom area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399961" y="4879839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SECTION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04650" y="2206823"/>
            <a:ext cx="164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PLAN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44247" y="5454376"/>
            <a:ext cx="397961" cy="775434"/>
            <a:chOff x="8532440" y="5434002"/>
            <a:chExt cx="412270" cy="803310"/>
          </a:xfrm>
        </p:grpSpPr>
        <p:sp>
          <p:nvSpPr>
            <p:cNvPr id="79" name="Up Arrow 78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540656" y="5434002"/>
              <a:ext cx="404054" cy="318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 rot="16200000">
            <a:off x="4158207" y="895115"/>
            <a:ext cx="148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street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 rot="16200000">
            <a:off x="-406392" y="3684923"/>
            <a:ext cx="148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Courtyard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4172239" y="3028715"/>
            <a:ext cx="148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street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1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2" grpId="0" animBg="1"/>
      <p:bldP spid="38" grpId="0" animBg="1"/>
      <p:bldP spid="39" grpId="0" animBg="1"/>
      <p:bldP spid="44" grpId="0" animBg="1"/>
      <p:bldP spid="63" grpId="0"/>
      <p:bldP spid="64" grpId="0"/>
      <p:bldP spid="76" grpId="0"/>
      <p:bldP spid="77" grpId="0"/>
      <p:bldP spid="82" grpId="0"/>
      <p:bldP spid="83" grpId="0"/>
      <p:bldP spid="8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E:\Saachi\AA\studio-term 2\studio\internal views\WILHOUBY\willoughybed-winter clo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90" y="440562"/>
            <a:ext cx="7343034" cy="5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E:\Saachi\AA\studio-term 2\studio\internal views\WILHOUBY\willoughy bed n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07" y="440562"/>
            <a:ext cx="7343034" cy="5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Saachi\AA\studio-term 2\studio\internal views\WILHOUBY\willoughybed-winter sun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90" y="440562"/>
            <a:ext cx="7343034" cy="5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Saachi\AA\studio-term 2\studio\internal views\WILHOUBY\willoughybed-winter sunny (shutterdown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07" y="440562"/>
            <a:ext cx="7343034" cy="5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1" name="Rectangle 30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3093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STRATEGIES-night shutters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39" name="Picture 8" descr="E:\Saachi\AA\studio-term 2\studio\ecotect\sunpath\winter_andrewes_bdrm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3145"/>
          <a:stretch/>
        </p:blipFill>
        <p:spPr bwMode="auto">
          <a:xfrm>
            <a:off x="0" y="4267199"/>
            <a:ext cx="3145697" cy="2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-76200" y="36442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CLOUDY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76200" y="3662571"/>
            <a:ext cx="19158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NIGHT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76200" y="3644205"/>
            <a:ext cx="191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WINTER SUNNY DAY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DECEMBER 21</a:t>
            </a:r>
            <a:r>
              <a:rPr lang="en-US" sz="1400" b="1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13:00PM</a:t>
            </a:r>
            <a:endParaRPr lang="en-MY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2" name="Rectangle 11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0932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STRATEGIES-night shutters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4800" y="390860"/>
            <a:ext cx="3999538" cy="2888717"/>
            <a:chOff x="304800" y="390860"/>
            <a:chExt cx="3999538" cy="2888717"/>
          </a:xfrm>
        </p:grpSpPr>
        <p:pic>
          <p:nvPicPr>
            <p:cNvPr id="6" name="Picture 6" descr="E:\Saachi\AA\studio-term 2\studio\internal views\WILHOUBY\willoughybed-winter cloud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40" y="390860"/>
              <a:ext cx="3910398" cy="2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04800" y="2971800"/>
              <a:ext cx="335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CLOUDY DAY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58519" y="390860"/>
            <a:ext cx="3950919" cy="2888717"/>
            <a:chOff x="4758519" y="390860"/>
            <a:chExt cx="3950919" cy="2888717"/>
          </a:xfrm>
        </p:grpSpPr>
        <p:pic>
          <p:nvPicPr>
            <p:cNvPr id="7" name="Picture 5" descr="E:\Saachi\AA\studio-term 2\studio\internal views\WILHOUBY\willoughy bed nigh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040" y="390860"/>
              <a:ext cx="3910398" cy="2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758519" y="2971800"/>
              <a:ext cx="2480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NIGHT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4800" y="3362660"/>
            <a:ext cx="4030018" cy="2888717"/>
            <a:chOff x="304800" y="3362660"/>
            <a:chExt cx="4030018" cy="2888717"/>
          </a:xfrm>
        </p:grpSpPr>
        <p:pic>
          <p:nvPicPr>
            <p:cNvPr id="8" name="Picture 4" descr="E:\Saachi\AA\studio-term 2\studio\internal views\WILHOUBY\willoughybed-winter sunn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20" y="3362660"/>
              <a:ext cx="3910398" cy="2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04800" y="5943600"/>
              <a:ext cx="335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DAY_open shutters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58519" y="3362660"/>
            <a:ext cx="3910398" cy="2888717"/>
            <a:chOff x="4758519" y="3362660"/>
            <a:chExt cx="3910398" cy="2888717"/>
          </a:xfrm>
        </p:grpSpPr>
        <p:pic>
          <p:nvPicPr>
            <p:cNvPr id="10" name="Picture 3" descr="E:\Saachi\AA\studio-term 2\studio\internal views\WILHOUBY\willoughybed-winter sunny (shutterdown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519" y="3362660"/>
              <a:ext cx="3910398" cy="258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758519" y="5943600"/>
              <a:ext cx="3547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WINTER SUNNY DAY_closed shutter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2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udioxps\Desktop\Facade\images\outside - willoughby east before.jpg"/>
          <p:cNvPicPr>
            <a:picLocks noChangeAspect="1" noChangeArrowheads="1"/>
          </p:cNvPicPr>
          <p:nvPr/>
        </p:nvPicPr>
        <p:blipFill>
          <a:blip r:embed="rId2"/>
          <a:srcRect b="15454"/>
          <a:stretch>
            <a:fillRect/>
          </a:stretch>
        </p:blipFill>
        <p:spPr bwMode="auto">
          <a:xfrm>
            <a:off x="428596" y="428604"/>
            <a:ext cx="8286808" cy="5555104"/>
          </a:xfrm>
          <a:prstGeom prst="rect">
            <a:avLst/>
          </a:prstGeom>
          <a:noFill/>
        </p:spPr>
      </p:pic>
      <p:pic>
        <p:nvPicPr>
          <p:cNvPr id="3075" name="Picture 3" descr="C:\Users\studioxps\Desktop\Facade\images\outside - willoughby east.jpg"/>
          <p:cNvPicPr>
            <a:picLocks noChangeAspect="1" noChangeArrowheads="1"/>
          </p:cNvPicPr>
          <p:nvPr/>
        </p:nvPicPr>
        <p:blipFill>
          <a:blip r:embed="rId3"/>
          <a:srcRect b="14474"/>
          <a:stretch>
            <a:fillRect/>
          </a:stretch>
        </p:blipFill>
        <p:spPr bwMode="auto">
          <a:xfrm>
            <a:off x="428596" y="428603"/>
            <a:ext cx="8286808" cy="5619527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3" name="Rectangle 1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30932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ADAPTIVE STRATEGIES-EXTERNAL VIEW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6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5" name="Rectangle 4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09320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FUTURE DESIGN INTERVENTION</a:t>
            </a:r>
            <a:endParaRPr lang="en-IN" sz="1400" spc="300" dirty="0">
              <a:latin typeface="Arial"/>
              <a:cs typeface="Arial"/>
            </a:endParaRPr>
          </a:p>
        </p:txBody>
      </p:sp>
      <p:pic>
        <p:nvPicPr>
          <p:cNvPr id="35" name="Picture 34" descr="barbican.jpg"/>
          <p:cNvPicPr>
            <a:picLocks noChangeAspect="1"/>
          </p:cNvPicPr>
          <p:nvPr/>
        </p:nvPicPr>
        <p:blipFill rotWithShape="1">
          <a:blip r:embed="rId2" cstate="print"/>
          <a:srcRect l="2513" t="6015"/>
          <a:stretch/>
        </p:blipFill>
        <p:spPr>
          <a:xfrm>
            <a:off x="7134225" y="413879"/>
            <a:ext cx="1847630" cy="2667000"/>
          </a:xfrm>
          <a:prstGeom prst="rect">
            <a:avLst/>
          </a:prstGeom>
        </p:spPr>
      </p:pic>
      <p:pic>
        <p:nvPicPr>
          <p:cNvPr id="36" name="Picture 35" descr="barbican new.jpg"/>
          <p:cNvPicPr>
            <a:picLocks noChangeAspect="1"/>
          </p:cNvPicPr>
          <p:nvPr/>
        </p:nvPicPr>
        <p:blipFill rotWithShape="1">
          <a:blip r:embed="rId3" cstate="print"/>
          <a:srcRect l="5000" t="5343"/>
          <a:stretch/>
        </p:blipFill>
        <p:spPr>
          <a:xfrm>
            <a:off x="7181850" y="381000"/>
            <a:ext cx="1809750" cy="2699879"/>
          </a:xfrm>
          <a:prstGeom prst="rect">
            <a:avLst/>
          </a:prstGeom>
        </p:spPr>
      </p:pic>
      <p:pic>
        <p:nvPicPr>
          <p:cNvPr id="37" name="Picture 36" descr="golden lane.jpg"/>
          <p:cNvPicPr>
            <a:picLocks noChangeAspect="1"/>
          </p:cNvPicPr>
          <p:nvPr/>
        </p:nvPicPr>
        <p:blipFill rotWithShape="1">
          <a:blip r:embed="rId4" cstate="print"/>
          <a:srcRect l="3442" t="5555" r="4050"/>
          <a:stretch/>
        </p:blipFill>
        <p:spPr>
          <a:xfrm>
            <a:off x="4953000" y="413879"/>
            <a:ext cx="2047875" cy="2590800"/>
          </a:xfrm>
          <a:prstGeom prst="rect">
            <a:avLst/>
          </a:prstGeom>
        </p:spPr>
      </p:pic>
      <p:pic>
        <p:nvPicPr>
          <p:cNvPr id="38" name="Picture 37" descr="household graph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8854" y="3288530"/>
            <a:ext cx="8366292" cy="28102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840" y="413879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>
                <a:latin typeface="Arial" pitchFamily="34" charset="0"/>
                <a:cs typeface="Arial" pitchFamily="34" charset="0"/>
              </a:rPr>
              <a:t>Inner city is catered for young couples, however when they have families the trend is to move to the peripherals of the city 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  <a:p>
            <a:r>
              <a:rPr lang="en-MY" sz="1400" dirty="0">
                <a:latin typeface="Arial" pitchFamily="34" charset="0"/>
                <a:cs typeface="Arial" pitchFamily="34" charset="0"/>
              </a:rPr>
              <a:t>Barbican in its very sense acts as a gated community whereby it can cater to having families within its complex</a:t>
            </a: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  <a:p>
            <a:r>
              <a:rPr lang="en-MY" sz="1400" dirty="0">
                <a:latin typeface="Arial" pitchFamily="34" charset="0"/>
                <a:cs typeface="Arial" pitchFamily="34" charset="0"/>
              </a:rPr>
              <a:t>Apartment types can change to accommodate more families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1000" y="6052679"/>
            <a:ext cx="483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Cardiff University – Barbican Urban Design Case Study</a:t>
            </a:r>
            <a:endParaRPr lang="en-GB" sz="12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4968323" y="0"/>
            <a:ext cx="3864522" cy="5775920"/>
            <a:chOff x="0" y="76200"/>
            <a:chExt cx="4065048" cy="6075627"/>
          </a:xfrm>
        </p:grpSpPr>
        <p:sp>
          <p:nvSpPr>
            <p:cNvPr id="59" name="Rectangle 58"/>
            <p:cNvSpPr/>
            <p:nvPr/>
          </p:nvSpPr>
          <p:spPr>
            <a:xfrm>
              <a:off x="1828800" y="3429000"/>
              <a:ext cx="838200" cy="533400"/>
            </a:xfrm>
            <a:prstGeom prst="rect">
              <a:avLst/>
            </a:prstGeom>
            <a:solidFill>
              <a:schemeClr val="bg1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662940" y="525780"/>
              <a:ext cx="3101340" cy="3672840"/>
            </a:xfrm>
            <a:custGeom>
              <a:avLst/>
              <a:gdLst>
                <a:gd name="connsiteX0" fmla="*/ 3101340 w 3101340"/>
                <a:gd name="connsiteY0" fmla="*/ 190500 h 3672840"/>
                <a:gd name="connsiteX1" fmla="*/ 2918460 w 3101340"/>
                <a:gd name="connsiteY1" fmla="*/ 0 h 3672840"/>
                <a:gd name="connsiteX2" fmla="*/ 2819400 w 3101340"/>
                <a:gd name="connsiteY2" fmla="*/ 15240 h 3672840"/>
                <a:gd name="connsiteX3" fmla="*/ 2164080 w 3101340"/>
                <a:gd name="connsiteY3" fmla="*/ 464820 h 3672840"/>
                <a:gd name="connsiteX4" fmla="*/ 1889760 w 3101340"/>
                <a:gd name="connsiteY4" fmla="*/ 213360 h 3672840"/>
                <a:gd name="connsiteX5" fmla="*/ 1592580 w 3101340"/>
                <a:gd name="connsiteY5" fmla="*/ 205740 h 3672840"/>
                <a:gd name="connsiteX6" fmla="*/ 1363980 w 3101340"/>
                <a:gd name="connsiteY6" fmla="*/ 0 h 3672840"/>
                <a:gd name="connsiteX7" fmla="*/ 1249680 w 3101340"/>
                <a:gd name="connsiteY7" fmla="*/ 0 h 3672840"/>
                <a:gd name="connsiteX8" fmla="*/ 601980 w 3101340"/>
                <a:gd name="connsiteY8" fmla="*/ 457200 h 3672840"/>
                <a:gd name="connsiteX9" fmla="*/ 327660 w 3101340"/>
                <a:gd name="connsiteY9" fmla="*/ 205740 h 3672840"/>
                <a:gd name="connsiteX10" fmla="*/ 7620 w 3101340"/>
                <a:gd name="connsiteY10" fmla="*/ 205740 h 3672840"/>
                <a:gd name="connsiteX11" fmla="*/ 0 w 3101340"/>
                <a:gd name="connsiteY11" fmla="*/ 1272540 h 3672840"/>
                <a:gd name="connsiteX12" fmla="*/ 731520 w 3101340"/>
                <a:gd name="connsiteY12" fmla="*/ 1272540 h 3672840"/>
                <a:gd name="connsiteX13" fmla="*/ 731520 w 3101340"/>
                <a:gd name="connsiteY13" fmla="*/ 3436620 h 3672840"/>
                <a:gd name="connsiteX14" fmla="*/ 1112520 w 3101340"/>
                <a:gd name="connsiteY14" fmla="*/ 3436620 h 3672840"/>
                <a:gd name="connsiteX15" fmla="*/ 1112520 w 3101340"/>
                <a:gd name="connsiteY15" fmla="*/ 2903220 h 3672840"/>
                <a:gd name="connsiteX16" fmla="*/ 2034540 w 3101340"/>
                <a:gd name="connsiteY16" fmla="*/ 2910840 h 3672840"/>
                <a:gd name="connsiteX17" fmla="*/ 2042160 w 3101340"/>
                <a:gd name="connsiteY17" fmla="*/ 3421380 h 3672840"/>
                <a:gd name="connsiteX18" fmla="*/ 1927860 w 3101340"/>
                <a:gd name="connsiteY18" fmla="*/ 3429000 h 3672840"/>
                <a:gd name="connsiteX19" fmla="*/ 1920240 w 3101340"/>
                <a:gd name="connsiteY19" fmla="*/ 3672840 h 3672840"/>
                <a:gd name="connsiteX20" fmla="*/ 2407920 w 3101340"/>
                <a:gd name="connsiteY20" fmla="*/ 3672840 h 3672840"/>
                <a:gd name="connsiteX21" fmla="*/ 2400300 w 3101340"/>
                <a:gd name="connsiteY21" fmla="*/ 2103120 h 3672840"/>
                <a:gd name="connsiteX22" fmla="*/ 3078480 w 3101340"/>
                <a:gd name="connsiteY22" fmla="*/ 2087880 h 3672840"/>
                <a:gd name="connsiteX23" fmla="*/ 3101340 w 3101340"/>
                <a:gd name="connsiteY23" fmla="*/ 190500 h 367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01340" h="3672840">
                  <a:moveTo>
                    <a:pt x="3101340" y="190500"/>
                  </a:moveTo>
                  <a:lnTo>
                    <a:pt x="2918460" y="0"/>
                  </a:lnTo>
                  <a:lnTo>
                    <a:pt x="2819400" y="15240"/>
                  </a:lnTo>
                  <a:lnTo>
                    <a:pt x="2164080" y="464820"/>
                  </a:lnTo>
                  <a:lnTo>
                    <a:pt x="1889760" y="213360"/>
                  </a:lnTo>
                  <a:lnTo>
                    <a:pt x="1592580" y="205740"/>
                  </a:lnTo>
                  <a:lnTo>
                    <a:pt x="1363980" y="0"/>
                  </a:lnTo>
                  <a:lnTo>
                    <a:pt x="1249680" y="0"/>
                  </a:lnTo>
                  <a:lnTo>
                    <a:pt x="601980" y="457200"/>
                  </a:lnTo>
                  <a:lnTo>
                    <a:pt x="327660" y="205740"/>
                  </a:lnTo>
                  <a:lnTo>
                    <a:pt x="7620" y="205740"/>
                  </a:lnTo>
                  <a:lnTo>
                    <a:pt x="0" y="1272540"/>
                  </a:lnTo>
                  <a:lnTo>
                    <a:pt x="731520" y="1272540"/>
                  </a:lnTo>
                  <a:lnTo>
                    <a:pt x="731520" y="3436620"/>
                  </a:lnTo>
                  <a:lnTo>
                    <a:pt x="1112520" y="3436620"/>
                  </a:lnTo>
                  <a:lnTo>
                    <a:pt x="1112520" y="2903220"/>
                  </a:lnTo>
                  <a:lnTo>
                    <a:pt x="2034540" y="2910840"/>
                  </a:lnTo>
                  <a:lnTo>
                    <a:pt x="2042160" y="3421380"/>
                  </a:lnTo>
                  <a:lnTo>
                    <a:pt x="1927860" y="3429000"/>
                  </a:lnTo>
                  <a:lnTo>
                    <a:pt x="1920240" y="3672840"/>
                  </a:lnTo>
                  <a:lnTo>
                    <a:pt x="2407920" y="3672840"/>
                  </a:lnTo>
                  <a:lnTo>
                    <a:pt x="2400300" y="2103120"/>
                  </a:lnTo>
                  <a:lnTo>
                    <a:pt x="3078480" y="2087880"/>
                  </a:lnTo>
                  <a:lnTo>
                    <a:pt x="3101340" y="190500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940" y="1783080"/>
              <a:ext cx="762000" cy="1341120"/>
            </a:xfrm>
            <a:custGeom>
              <a:avLst/>
              <a:gdLst>
                <a:gd name="connsiteX0" fmla="*/ 0 w 762000"/>
                <a:gd name="connsiteY0" fmla="*/ 0 h 1341120"/>
                <a:gd name="connsiteX1" fmla="*/ 7620 w 762000"/>
                <a:gd name="connsiteY1" fmla="*/ 1341120 h 1341120"/>
                <a:gd name="connsiteX2" fmla="*/ 746760 w 762000"/>
                <a:gd name="connsiteY2" fmla="*/ 1333500 h 1341120"/>
                <a:gd name="connsiteX3" fmla="*/ 762000 w 762000"/>
                <a:gd name="connsiteY3" fmla="*/ 15240 h 1341120"/>
                <a:gd name="connsiteX4" fmla="*/ 0 w 762000"/>
                <a:gd name="connsiteY4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" h="1341120">
                  <a:moveTo>
                    <a:pt x="0" y="0"/>
                  </a:moveTo>
                  <a:lnTo>
                    <a:pt x="7620" y="1341120"/>
                  </a:lnTo>
                  <a:lnTo>
                    <a:pt x="746760" y="1333500"/>
                  </a:lnTo>
                  <a:lnTo>
                    <a:pt x="762000" y="15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662940" y="3124200"/>
              <a:ext cx="731520" cy="822960"/>
            </a:xfrm>
            <a:custGeom>
              <a:avLst/>
              <a:gdLst>
                <a:gd name="connsiteX0" fmla="*/ 15240 w 731520"/>
                <a:gd name="connsiteY0" fmla="*/ 0 h 822960"/>
                <a:gd name="connsiteX1" fmla="*/ 0 w 731520"/>
                <a:gd name="connsiteY1" fmla="*/ 822960 h 822960"/>
                <a:gd name="connsiteX2" fmla="*/ 731520 w 731520"/>
                <a:gd name="connsiteY2" fmla="*/ 815340 h 822960"/>
                <a:gd name="connsiteX3" fmla="*/ 731520 w 731520"/>
                <a:gd name="connsiteY3" fmla="*/ 0 h 822960"/>
                <a:gd name="connsiteX4" fmla="*/ 15240 w 731520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822960">
                  <a:moveTo>
                    <a:pt x="15240" y="0"/>
                  </a:moveTo>
                  <a:lnTo>
                    <a:pt x="0" y="822960"/>
                  </a:lnTo>
                  <a:lnTo>
                    <a:pt x="731520" y="815340"/>
                  </a:lnTo>
                  <a:lnTo>
                    <a:pt x="731520" y="0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055620" y="2613660"/>
              <a:ext cx="701040" cy="1219200"/>
            </a:xfrm>
            <a:custGeom>
              <a:avLst/>
              <a:gdLst>
                <a:gd name="connsiteX0" fmla="*/ 0 w 701040"/>
                <a:gd name="connsiteY0" fmla="*/ 7620 h 1219200"/>
                <a:gd name="connsiteX1" fmla="*/ 0 w 701040"/>
                <a:gd name="connsiteY1" fmla="*/ 7620 h 1219200"/>
                <a:gd name="connsiteX2" fmla="*/ 701040 w 701040"/>
                <a:gd name="connsiteY2" fmla="*/ 0 h 1219200"/>
                <a:gd name="connsiteX3" fmla="*/ 701040 w 701040"/>
                <a:gd name="connsiteY3" fmla="*/ 1219200 h 1219200"/>
                <a:gd name="connsiteX4" fmla="*/ 15240 w 701040"/>
                <a:gd name="connsiteY4" fmla="*/ 1211580 h 1219200"/>
                <a:gd name="connsiteX5" fmla="*/ 0 w 701040"/>
                <a:gd name="connsiteY5" fmla="*/ 762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040" h="1219200">
                  <a:moveTo>
                    <a:pt x="0" y="7620"/>
                  </a:moveTo>
                  <a:lnTo>
                    <a:pt x="0" y="7620"/>
                  </a:lnTo>
                  <a:lnTo>
                    <a:pt x="701040" y="0"/>
                  </a:lnTo>
                  <a:lnTo>
                    <a:pt x="701040" y="1219200"/>
                  </a:lnTo>
                  <a:lnTo>
                    <a:pt x="15240" y="121158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670560" y="3939540"/>
              <a:ext cx="1219200" cy="1813560"/>
            </a:xfrm>
            <a:custGeom>
              <a:avLst/>
              <a:gdLst>
                <a:gd name="connsiteX0" fmla="*/ 1196340 w 1219200"/>
                <a:gd name="connsiteY0" fmla="*/ 0 h 1813560"/>
                <a:gd name="connsiteX1" fmla="*/ 0 w 1219200"/>
                <a:gd name="connsiteY1" fmla="*/ 0 h 1813560"/>
                <a:gd name="connsiteX2" fmla="*/ 15240 w 1219200"/>
                <a:gd name="connsiteY2" fmla="*/ 1813560 h 1813560"/>
                <a:gd name="connsiteX3" fmla="*/ 1104900 w 1219200"/>
                <a:gd name="connsiteY3" fmla="*/ 1813560 h 1813560"/>
                <a:gd name="connsiteX4" fmla="*/ 1097280 w 1219200"/>
                <a:gd name="connsiteY4" fmla="*/ 632460 h 1813560"/>
                <a:gd name="connsiteX5" fmla="*/ 1219200 w 1219200"/>
                <a:gd name="connsiteY5" fmla="*/ 647700 h 1813560"/>
                <a:gd name="connsiteX6" fmla="*/ 1196340 w 1219200"/>
                <a:gd name="connsiteY6" fmla="*/ 0 h 18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1813560">
                  <a:moveTo>
                    <a:pt x="1196340" y="0"/>
                  </a:moveTo>
                  <a:lnTo>
                    <a:pt x="0" y="0"/>
                  </a:lnTo>
                  <a:lnTo>
                    <a:pt x="15240" y="1813560"/>
                  </a:lnTo>
                  <a:lnTo>
                    <a:pt x="1104900" y="1813560"/>
                  </a:lnTo>
                  <a:lnTo>
                    <a:pt x="1097280" y="632460"/>
                  </a:lnTo>
                  <a:lnTo>
                    <a:pt x="1219200" y="647700"/>
                  </a:lnTo>
                  <a:lnTo>
                    <a:pt x="1196340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2926080" y="3825240"/>
              <a:ext cx="838200" cy="1927860"/>
            </a:xfrm>
            <a:custGeom>
              <a:avLst/>
              <a:gdLst>
                <a:gd name="connsiteX0" fmla="*/ 838200 w 838200"/>
                <a:gd name="connsiteY0" fmla="*/ 0 h 1927860"/>
                <a:gd name="connsiteX1" fmla="*/ 137160 w 838200"/>
                <a:gd name="connsiteY1" fmla="*/ 7620 h 1927860"/>
                <a:gd name="connsiteX2" fmla="*/ 144780 w 838200"/>
                <a:gd name="connsiteY2" fmla="*/ 365760 h 1927860"/>
                <a:gd name="connsiteX3" fmla="*/ 0 w 838200"/>
                <a:gd name="connsiteY3" fmla="*/ 365760 h 1927860"/>
                <a:gd name="connsiteX4" fmla="*/ 0 w 838200"/>
                <a:gd name="connsiteY4" fmla="*/ 1927860 h 1927860"/>
                <a:gd name="connsiteX5" fmla="*/ 822960 w 838200"/>
                <a:gd name="connsiteY5" fmla="*/ 1927860 h 1927860"/>
                <a:gd name="connsiteX6" fmla="*/ 838200 w 838200"/>
                <a:gd name="connsiteY6" fmla="*/ 0 h 192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200" h="1927860">
                  <a:moveTo>
                    <a:pt x="838200" y="0"/>
                  </a:moveTo>
                  <a:lnTo>
                    <a:pt x="137160" y="7620"/>
                  </a:lnTo>
                  <a:lnTo>
                    <a:pt x="144780" y="365760"/>
                  </a:lnTo>
                  <a:lnTo>
                    <a:pt x="0" y="365760"/>
                  </a:lnTo>
                  <a:lnTo>
                    <a:pt x="0" y="1927860"/>
                  </a:lnTo>
                  <a:lnTo>
                    <a:pt x="822960" y="192786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1844040" y="4183380"/>
              <a:ext cx="1097280" cy="1592580"/>
            </a:xfrm>
            <a:custGeom>
              <a:avLst/>
              <a:gdLst>
                <a:gd name="connsiteX0" fmla="*/ 1074420 w 1097280"/>
                <a:gd name="connsiteY0" fmla="*/ 0 h 1592580"/>
                <a:gd name="connsiteX1" fmla="*/ 762000 w 1097280"/>
                <a:gd name="connsiteY1" fmla="*/ 0 h 1592580"/>
                <a:gd name="connsiteX2" fmla="*/ 762000 w 1097280"/>
                <a:gd name="connsiteY2" fmla="*/ 464820 h 1592580"/>
                <a:gd name="connsiteX3" fmla="*/ 0 w 1097280"/>
                <a:gd name="connsiteY3" fmla="*/ 449580 h 1592580"/>
                <a:gd name="connsiteX4" fmla="*/ 7620 w 1097280"/>
                <a:gd name="connsiteY4" fmla="*/ 1592580 h 1592580"/>
                <a:gd name="connsiteX5" fmla="*/ 1097280 w 1097280"/>
                <a:gd name="connsiteY5" fmla="*/ 1592580 h 1592580"/>
                <a:gd name="connsiteX6" fmla="*/ 1074420 w 1097280"/>
                <a:gd name="connsiteY6" fmla="*/ 0 h 159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1592580">
                  <a:moveTo>
                    <a:pt x="1074420" y="0"/>
                  </a:moveTo>
                  <a:lnTo>
                    <a:pt x="762000" y="0"/>
                  </a:lnTo>
                  <a:lnTo>
                    <a:pt x="762000" y="464820"/>
                  </a:lnTo>
                  <a:lnTo>
                    <a:pt x="0" y="449580"/>
                  </a:lnTo>
                  <a:lnTo>
                    <a:pt x="7620" y="1592580"/>
                  </a:lnTo>
                  <a:lnTo>
                    <a:pt x="1097280" y="1592580"/>
                  </a:lnTo>
                  <a:lnTo>
                    <a:pt x="1074420" y="0"/>
                  </a:ln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594360" y="457200"/>
              <a:ext cx="3238500" cy="533400"/>
            </a:xfrm>
            <a:custGeom>
              <a:avLst/>
              <a:gdLst>
                <a:gd name="connsiteX0" fmla="*/ 3223260 w 3238500"/>
                <a:gd name="connsiteY0" fmla="*/ 0 h 533400"/>
                <a:gd name="connsiteX1" fmla="*/ 0 w 3238500"/>
                <a:gd name="connsiteY1" fmla="*/ 0 h 533400"/>
                <a:gd name="connsiteX2" fmla="*/ 7620 w 3238500"/>
                <a:gd name="connsiteY2" fmla="*/ 274320 h 533400"/>
                <a:gd name="connsiteX3" fmla="*/ 396240 w 3238500"/>
                <a:gd name="connsiteY3" fmla="*/ 281940 h 533400"/>
                <a:gd name="connsiteX4" fmla="*/ 678180 w 3238500"/>
                <a:gd name="connsiteY4" fmla="*/ 525780 h 533400"/>
                <a:gd name="connsiteX5" fmla="*/ 1333500 w 3238500"/>
                <a:gd name="connsiteY5" fmla="*/ 68580 h 533400"/>
                <a:gd name="connsiteX6" fmla="*/ 1440180 w 3238500"/>
                <a:gd name="connsiteY6" fmla="*/ 60960 h 533400"/>
                <a:gd name="connsiteX7" fmla="*/ 1676400 w 3238500"/>
                <a:gd name="connsiteY7" fmla="*/ 281940 h 533400"/>
                <a:gd name="connsiteX8" fmla="*/ 1965960 w 3238500"/>
                <a:gd name="connsiteY8" fmla="*/ 281940 h 533400"/>
                <a:gd name="connsiteX9" fmla="*/ 2232660 w 3238500"/>
                <a:gd name="connsiteY9" fmla="*/ 533400 h 533400"/>
                <a:gd name="connsiteX10" fmla="*/ 2887980 w 3238500"/>
                <a:gd name="connsiteY10" fmla="*/ 76200 h 533400"/>
                <a:gd name="connsiteX11" fmla="*/ 3002280 w 3238500"/>
                <a:gd name="connsiteY11" fmla="*/ 76200 h 533400"/>
                <a:gd name="connsiteX12" fmla="*/ 3200400 w 3238500"/>
                <a:gd name="connsiteY12" fmla="*/ 297180 h 533400"/>
                <a:gd name="connsiteX13" fmla="*/ 3238500 w 3238500"/>
                <a:gd name="connsiteY13" fmla="*/ 281940 h 533400"/>
                <a:gd name="connsiteX14" fmla="*/ 3223260 w 3238500"/>
                <a:gd name="connsiteY14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8500" h="533400">
                  <a:moveTo>
                    <a:pt x="3223260" y="0"/>
                  </a:moveTo>
                  <a:lnTo>
                    <a:pt x="0" y="0"/>
                  </a:lnTo>
                  <a:lnTo>
                    <a:pt x="7620" y="274320"/>
                  </a:lnTo>
                  <a:lnTo>
                    <a:pt x="396240" y="281940"/>
                  </a:lnTo>
                  <a:cubicBezTo>
                    <a:pt x="672458" y="527467"/>
                    <a:pt x="548217" y="525780"/>
                    <a:pt x="678180" y="525780"/>
                  </a:cubicBezTo>
                  <a:lnTo>
                    <a:pt x="1333500" y="68580"/>
                  </a:lnTo>
                  <a:lnTo>
                    <a:pt x="1440180" y="60960"/>
                  </a:lnTo>
                  <a:lnTo>
                    <a:pt x="1676400" y="281940"/>
                  </a:lnTo>
                  <a:lnTo>
                    <a:pt x="1965960" y="281940"/>
                  </a:lnTo>
                  <a:lnTo>
                    <a:pt x="2232660" y="533400"/>
                  </a:lnTo>
                  <a:lnTo>
                    <a:pt x="2887980" y="76200"/>
                  </a:lnTo>
                  <a:lnTo>
                    <a:pt x="3002280" y="76200"/>
                  </a:lnTo>
                  <a:lnTo>
                    <a:pt x="3200400" y="297180"/>
                  </a:lnTo>
                  <a:lnTo>
                    <a:pt x="3238500" y="281940"/>
                  </a:lnTo>
                  <a:lnTo>
                    <a:pt x="3223260" y="0"/>
                  </a:lnTo>
                  <a:close/>
                </a:path>
              </a:pathLst>
            </a:custGeom>
            <a:solidFill>
              <a:srgbClr val="FFC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94360" y="5730240"/>
              <a:ext cx="3238500" cy="297180"/>
            </a:xfrm>
            <a:custGeom>
              <a:avLst/>
              <a:gdLst>
                <a:gd name="connsiteX0" fmla="*/ 0 w 3238500"/>
                <a:gd name="connsiteY0" fmla="*/ 15240 h 297180"/>
                <a:gd name="connsiteX1" fmla="*/ 3238500 w 3238500"/>
                <a:gd name="connsiteY1" fmla="*/ 0 h 297180"/>
                <a:gd name="connsiteX2" fmla="*/ 3230880 w 3238500"/>
                <a:gd name="connsiteY2" fmla="*/ 297180 h 297180"/>
                <a:gd name="connsiteX3" fmla="*/ 0 w 3238500"/>
                <a:gd name="connsiteY3" fmla="*/ 297180 h 297180"/>
                <a:gd name="connsiteX4" fmla="*/ 0 w 3238500"/>
                <a:gd name="connsiteY4" fmla="*/ 15240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0" h="297180">
                  <a:moveTo>
                    <a:pt x="0" y="15240"/>
                  </a:moveTo>
                  <a:lnTo>
                    <a:pt x="3238500" y="0"/>
                  </a:lnTo>
                  <a:lnTo>
                    <a:pt x="3230880" y="297180"/>
                  </a:lnTo>
                  <a:lnTo>
                    <a:pt x="0" y="29718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C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5" descr="D:\TERM 2\TP2_project\TP2_studio work\cad\Joint 202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4262" b="9394"/>
            <a:stretch/>
          </p:blipFill>
          <p:spPr bwMode="auto">
            <a:xfrm>
              <a:off x="0" y="76200"/>
              <a:ext cx="4065048" cy="6075627"/>
            </a:xfrm>
            <a:prstGeom prst="rect">
              <a:avLst/>
            </a:prstGeom>
            <a:noFill/>
          </p:spPr>
        </p:pic>
      </p:grpSp>
      <p:pic>
        <p:nvPicPr>
          <p:cNvPr id="70" name="Picture 6" descr="E:\Saachi\AA\studio-term 2\studio\sketchup\future\future 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8"/>
          <a:stretch/>
        </p:blipFill>
        <p:spPr bwMode="auto">
          <a:xfrm>
            <a:off x="299527" y="3140031"/>
            <a:ext cx="4653473" cy="28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E:\Saachi\AA\studio-term 2\studio\sketchup\future\existing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3"/>
          <a:stretch/>
        </p:blipFill>
        <p:spPr bwMode="auto">
          <a:xfrm>
            <a:off x="299527" y="206331"/>
            <a:ext cx="466879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99527" y="2734071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Current scenario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04800" y="5994554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Future scenario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480045" y="577592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Internal flat changes for change in occupancy patterns</a:t>
            </a:r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72" grpId="0"/>
      <p:bldP spid="73" grpId="0"/>
      <p:bldP spid="7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04800" y="228600"/>
            <a:ext cx="8968740" cy="3352800"/>
            <a:chOff x="-304800" y="76200"/>
            <a:chExt cx="8153400" cy="3048000"/>
          </a:xfrm>
        </p:grpSpPr>
        <p:pic>
          <p:nvPicPr>
            <p:cNvPr id="2" name="Picture 2" descr="C:\Users\user\Desktop\SECTIONS2-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14"/>
            <a:stretch/>
          </p:blipFill>
          <p:spPr bwMode="auto">
            <a:xfrm>
              <a:off x="620000" y="76200"/>
              <a:ext cx="72286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user\Desktop\SECTIONS2-3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16" r="93631" b="15942"/>
            <a:stretch/>
          </p:blipFill>
          <p:spPr bwMode="auto">
            <a:xfrm>
              <a:off x="-304800" y="304800"/>
              <a:ext cx="149851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3632" y="3429000"/>
            <a:ext cx="594616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NOTE: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ESTIMATED AREA OF PV PANELS-1200m²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ASSUMING 6kW, 30 PANELS COULD BE FIT 46m²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EVERY 30 PANELS GENERATES 5500kWh OF ENERGY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TOTAL NUMBER OF PANELS REQUIRED 780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HENCE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143000kWh/A EMERGY CAN BE GENERATED FROM THE BARBICAN EASTERN BLOCK ROOF</a:t>
            </a:r>
            <a:endParaRPr lang="en-MY" sz="1400" dirty="0">
              <a:latin typeface="Arial" pitchFamily="34" charset="0"/>
              <a:cs typeface="Arial" pitchFamily="34" charset="0"/>
            </a:endParaRPr>
          </a:p>
          <a:p>
            <a:endParaRPr lang="en-MY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8" name="Rectangle 7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09320"/>
            <a:ext cx="514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FUTURE DESIGN INTERVENTION-PV panels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86" name="Rectangle 85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 descr="C:\Users\user\Desktop\barbican site plan-Model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3" t="4520" r="7169" b="18110"/>
          <a:stretch/>
        </p:blipFill>
        <p:spPr bwMode="auto">
          <a:xfrm>
            <a:off x="0" y="188640"/>
            <a:ext cx="9017700" cy="6133138"/>
          </a:xfrm>
          <a:prstGeom prst="rect">
            <a:avLst/>
          </a:prstGeom>
          <a:noFill/>
          <a:ln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Freeform 1028"/>
          <p:cNvSpPr/>
          <p:nvPr/>
        </p:nvSpPr>
        <p:spPr>
          <a:xfrm>
            <a:off x="3601941" y="1820849"/>
            <a:ext cx="1590261" cy="1375575"/>
          </a:xfrm>
          <a:custGeom>
            <a:avLst/>
            <a:gdLst>
              <a:gd name="connsiteX0" fmla="*/ 174929 w 1590261"/>
              <a:gd name="connsiteY0" fmla="*/ 373711 h 1375575"/>
              <a:gd name="connsiteX1" fmla="*/ 0 w 1590261"/>
              <a:gd name="connsiteY1" fmla="*/ 866692 h 1375575"/>
              <a:gd name="connsiteX2" fmla="*/ 1383527 w 1590261"/>
              <a:gd name="connsiteY2" fmla="*/ 1375575 h 1375575"/>
              <a:gd name="connsiteX3" fmla="*/ 1590261 w 1590261"/>
              <a:gd name="connsiteY3" fmla="*/ 755374 h 1375575"/>
              <a:gd name="connsiteX4" fmla="*/ 1383527 w 1590261"/>
              <a:gd name="connsiteY4" fmla="*/ 675861 h 1375575"/>
              <a:gd name="connsiteX5" fmla="*/ 1192696 w 1590261"/>
              <a:gd name="connsiteY5" fmla="*/ 413468 h 1375575"/>
              <a:gd name="connsiteX6" fmla="*/ 1216549 w 1590261"/>
              <a:gd name="connsiteY6" fmla="*/ 341906 h 1375575"/>
              <a:gd name="connsiteX7" fmla="*/ 1144988 w 1590261"/>
              <a:gd name="connsiteY7" fmla="*/ 326003 h 1375575"/>
              <a:gd name="connsiteX8" fmla="*/ 1137036 w 1590261"/>
              <a:gd name="connsiteY8" fmla="*/ 413468 h 1375575"/>
              <a:gd name="connsiteX9" fmla="*/ 1049572 w 1590261"/>
              <a:gd name="connsiteY9" fmla="*/ 675861 h 1375575"/>
              <a:gd name="connsiteX10" fmla="*/ 850789 w 1590261"/>
              <a:gd name="connsiteY10" fmla="*/ 620201 h 1375575"/>
              <a:gd name="connsiteX11" fmla="*/ 834887 w 1590261"/>
              <a:gd name="connsiteY11" fmla="*/ 612250 h 1375575"/>
              <a:gd name="connsiteX12" fmla="*/ 914400 w 1590261"/>
              <a:gd name="connsiteY12" fmla="*/ 405516 h 1375575"/>
              <a:gd name="connsiteX13" fmla="*/ 914400 w 1590261"/>
              <a:gd name="connsiteY13" fmla="*/ 310101 h 1375575"/>
              <a:gd name="connsiteX14" fmla="*/ 882595 w 1590261"/>
              <a:gd name="connsiteY14" fmla="*/ 151074 h 1375575"/>
              <a:gd name="connsiteX15" fmla="*/ 747422 w 1590261"/>
              <a:gd name="connsiteY15" fmla="*/ 47708 h 1375575"/>
              <a:gd name="connsiteX16" fmla="*/ 580445 w 1590261"/>
              <a:gd name="connsiteY16" fmla="*/ 0 h 1375575"/>
              <a:gd name="connsiteX17" fmla="*/ 453224 w 1590261"/>
              <a:gd name="connsiteY17" fmla="*/ 55659 h 1375575"/>
              <a:gd name="connsiteX18" fmla="*/ 302149 w 1590261"/>
              <a:gd name="connsiteY18" fmla="*/ 159026 h 1375575"/>
              <a:gd name="connsiteX19" fmla="*/ 238539 w 1590261"/>
              <a:gd name="connsiteY19" fmla="*/ 389614 h 1375575"/>
              <a:gd name="connsiteX20" fmla="*/ 174929 w 1590261"/>
              <a:gd name="connsiteY20" fmla="*/ 373711 h 137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90261" h="1375575">
                <a:moveTo>
                  <a:pt x="174929" y="373711"/>
                </a:moveTo>
                <a:lnTo>
                  <a:pt x="0" y="866692"/>
                </a:lnTo>
                <a:lnTo>
                  <a:pt x="1383527" y="1375575"/>
                </a:lnTo>
                <a:lnTo>
                  <a:pt x="1590261" y="755374"/>
                </a:lnTo>
                <a:lnTo>
                  <a:pt x="1383527" y="675861"/>
                </a:lnTo>
                <a:lnTo>
                  <a:pt x="1192696" y="413468"/>
                </a:lnTo>
                <a:lnTo>
                  <a:pt x="1216549" y="341906"/>
                </a:lnTo>
                <a:lnTo>
                  <a:pt x="1144988" y="326003"/>
                </a:lnTo>
                <a:lnTo>
                  <a:pt x="1137036" y="413468"/>
                </a:lnTo>
                <a:lnTo>
                  <a:pt x="1049572" y="675861"/>
                </a:lnTo>
                <a:lnTo>
                  <a:pt x="850789" y="620201"/>
                </a:lnTo>
                <a:lnTo>
                  <a:pt x="834887" y="612250"/>
                </a:lnTo>
                <a:lnTo>
                  <a:pt x="914400" y="405516"/>
                </a:lnTo>
                <a:lnTo>
                  <a:pt x="914400" y="310101"/>
                </a:lnTo>
                <a:lnTo>
                  <a:pt x="882595" y="151074"/>
                </a:lnTo>
                <a:lnTo>
                  <a:pt x="747422" y="47708"/>
                </a:lnTo>
                <a:lnTo>
                  <a:pt x="580445" y="0"/>
                </a:lnTo>
                <a:lnTo>
                  <a:pt x="453224" y="55659"/>
                </a:lnTo>
                <a:lnTo>
                  <a:pt x="302149" y="159026"/>
                </a:lnTo>
                <a:lnTo>
                  <a:pt x="238539" y="389614"/>
                </a:lnTo>
                <a:lnTo>
                  <a:pt x="174929" y="37371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32" name="Group 1031"/>
          <p:cNvGrpSpPr/>
          <p:nvPr/>
        </p:nvGrpSpPr>
        <p:grpSpPr>
          <a:xfrm>
            <a:off x="3156668" y="3045350"/>
            <a:ext cx="2719346" cy="1550504"/>
            <a:chOff x="3156668" y="3045350"/>
            <a:chExt cx="2719346" cy="1550504"/>
          </a:xfrm>
        </p:grpSpPr>
        <p:sp>
          <p:nvSpPr>
            <p:cNvPr id="1027" name="Freeform 1026"/>
            <p:cNvSpPr/>
            <p:nvPr/>
          </p:nvSpPr>
          <p:spPr>
            <a:xfrm>
              <a:off x="3156668" y="3570136"/>
              <a:ext cx="747422" cy="985961"/>
            </a:xfrm>
            <a:custGeom>
              <a:avLst/>
              <a:gdLst>
                <a:gd name="connsiteX0" fmla="*/ 357809 w 747422"/>
                <a:gd name="connsiteY0" fmla="*/ 47707 h 985961"/>
                <a:gd name="connsiteX1" fmla="*/ 206734 w 747422"/>
                <a:gd name="connsiteY1" fmla="*/ 500932 h 985961"/>
                <a:gd name="connsiteX2" fmla="*/ 747422 w 747422"/>
                <a:gd name="connsiteY2" fmla="*/ 691763 h 985961"/>
                <a:gd name="connsiteX3" fmla="*/ 699715 w 747422"/>
                <a:gd name="connsiteY3" fmla="*/ 803081 h 985961"/>
                <a:gd name="connsiteX4" fmla="*/ 516835 w 747422"/>
                <a:gd name="connsiteY4" fmla="*/ 739471 h 985961"/>
                <a:gd name="connsiteX5" fmla="*/ 461175 w 747422"/>
                <a:gd name="connsiteY5" fmla="*/ 739471 h 985961"/>
                <a:gd name="connsiteX6" fmla="*/ 429370 w 747422"/>
                <a:gd name="connsiteY6" fmla="*/ 763325 h 985961"/>
                <a:gd name="connsiteX7" fmla="*/ 365760 w 747422"/>
                <a:gd name="connsiteY7" fmla="*/ 946205 h 985961"/>
                <a:gd name="connsiteX8" fmla="*/ 222636 w 747422"/>
                <a:gd name="connsiteY8" fmla="*/ 898497 h 985961"/>
                <a:gd name="connsiteX9" fmla="*/ 182880 w 747422"/>
                <a:gd name="connsiteY9" fmla="*/ 985961 h 985961"/>
                <a:gd name="connsiteX10" fmla="*/ 95415 w 747422"/>
                <a:gd name="connsiteY10" fmla="*/ 970059 h 985961"/>
                <a:gd name="connsiteX11" fmla="*/ 0 w 747422"/>
                <a:gd name="connsiteY11" fmla="*/ 922351 h 985961"/>
                <a:gd name="connsiteX12" fmla="*/ 174929 w 747422"/>
                <a:gd name="connsiteY12" fmla="*/ 413467 h 985961"/>
                <a:gd name="connsiteX13" fmla="*/ 103367 w 747422"/>
                <a:gd name="connsiteY13" fmla="*/ 373711 h 985961"/>
                <a:gd name="connsiteX14" fmla="*/ 246490 w 747422"/>
                <a:gd name="connsiteY14" fmla="*/ 0 h 985961"/>
                <a:gd name="connsiteX15" fmla="*/ 357809 w 747422"/>
                <a:gd name="connsiteY15" fmla="*/ 47707 h 9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7422" h="985961">
                  <a:moveTo>
                    <a:pt x="357809" y="47707"/>
                  </a:moveTo>
                  <a:lnTo>
                    <a:pt x="206734" y="500932"/>
                  </a:lnTo>
                  <a:lnTo>
                    <a:pt x="747422" y="691763"/>
                  </a:lnTo>
                  <a:lnTo>
                    <a:pt x="699715" y="803081"/>
                  </a:lnTo>
                  <a:lnTo>
                    <a:pt x="516835" y="739471"/>
                  </a:lnTo>
                  <a:lnTo>
                    <a:pt x="461175" y="739471"/>
                  </a:lnTo>
                  <a:lnTo>
                    <a:pt x="429370" y="763325"/>
                  </a:lnTo>
                  <a:lnTo>
                    <a:pt x="365760" y="946205"/>
                  </a:lnTo>
                  <a:lnTo>
                    <a:pt x="222636" y="898497"/>
                  </a:lnTo>
                  <a:lnTo>
                    <a:pt x="182880" y="985961"/>
                  </a:lnTo>
                  <a:lnTo>
                    <a:pt x="95415" y="970059"/>
                  </a:lnTo>
                  <a:lnTo>
                    <a:pt x="0" y="922351"/>
                  </a:lnTo>
                  <a:lnTo>
                    <a:pt x="174929" y="413467"/>
                  </a:lnTo>
                  <a:lnTo>
                    <a:pt x="103367" y="373711"/>
                  </a:lnTo>
                  <a:lnTo>
                    <a:pt x="246490" y="0"/>
                  </a:lnTo>
                  <a:lnTo>
                    <a:pt x="357809" y="4770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28" name="Freeform 1027"/>
            <p:cNvSpPr/>
            <p:nvPr/>
          </p:nvSpPr>
          <p:spPr>
            <a:xfrm>
              <a:off x="3904090" y="4285753"/>
              <a:ext cx="580446" cy="310101"/>
            </a:xfrm>
            <a:custGeom>
              <a:avLst/>
              <a:gdLst>
                <a:gd name="connsiteX0" fmla="*/ 23854 w 580446"/>
                <a:gd name="connsiteY0" fmla="*/ 0 h 310101"/>
                <a:gd name="connsiteX1" fmla="*/ 580446 w 580446"/>
                <a:gd name="connsiteY1" fmla="*/ 190831 h 310101"/>
                <a:gd name="connsiteX2" fmla="*/ 540689 w 580446"/>
                <a:gd name="connsiteY2" fmla="*/ 310101 h 310101"/>
                <a:gd name="connsiteX3" fmla="*/ 326004 w 580446"/>
                <a:gd name="connsiteY3" fmla="*/ 230588 h 310101"/>
                <a:gd name="connsiteX4" fmla="*/ 318053 w 580446"/>
                <a:gd name="connsiteY4" fmla="*/ 182880 h 310101"/>
                <a:gd name="connsiteX5" fmla="*/ 278296 w 580446"/>
                <a:gd name="connsiteY5" fmla="*/ 159026 h 310101"/>
                <a:gd name="connsiteX6" fmla="*/ 238540 w 580446"/>
                <a:gd name="connsiteY6" fmla="*/ 159026 h 310101"/>
                <a:gd name="connsiteX7" fmla="*/ 238540 w 580446"/>
                <a:gd name="connsiteY7" fmla="*/ 159026 h 310101"/>
                <a:gd name="connsiteX8" fmla="*/ 222637 w 580446"/>
                <a:gd name="connsiteY8" fmla="*/ 206734 h 310101"/>
                <a:gd name="connsiteX9" fmla="*/ 0 w 580446"/>
                <a:gd name="connsiteY9" fmla="*/ 127221 h 310101"/>
                <a:gd name="connsiteX10" fmla="*/ 23854 w 580446"/>
                <a:gd name="connsiteY10" fmla="*/ 0 h 3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446" h="310101">
                  <a:moveTo>
                    <a:pt x="23854" y="0"/>
                  </a:moveTo>
                  <a:lnTo>
                    <a:pt x="580446" y="190831"/>
                  </a:lnTo>
                  <a:lnTo>
                    <a:pt x="540689" y="310101"/>
                  </a:lnTo>
                  <a:lnTo>
                    <a:pt x="326004" y="230588"/>
                  </a:lnTo>
                  <a:lnTo>
                    <a:pt x="318053" y="182880"/>
                  </a:lnTo>
                  <a:lnTo>
                    <a:pt x="278296" y="159026"/>
                  </a:lnTo>
                  <a:lnTo>
                    <a:pt x="238540" y="159026"/>
                  </a:lnTo>
                  <a:lnTo>
                    <a:pt x="238540" y="159026"/>
                  </a:lnTo>
                  <a:lnTo>
                    <a:pt x="222637" y="206734"/>
                  </a:lnTo>
                  <a:lnTo>
                    <a:pt x="0" y="127221"/>
                  </a:lnTo>
                  <a:lnTo>
                    <a:pt x="23854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25" name="Freeform 1024"/>
            <p:cNvSpPr/>
            <p:nvPr/>
          </p:nvSpPr>
          <p:spPr>
            <a:xfrm>
              <a:off x="3474720" y="3045350"/>
              <a:ext cx="1288111" cy="675860"/>
            </a:xfrm>
            <a:custGeom>
              <a:avLst/>
              <a:gdLst>
                <a:gd name="connsiteX0" fmla="*/ 111318 w 1288111"/>
                <a:gd name="connsiteY0" fmla="*/ 0 h 675860"/>
                <a:gd name="connsiteX1" fmla="*/ 1288111 w 1288111"/>
                <a:gd name="connsiteY1" fmla="*/ 413467 h 675860"/>
                <a:gd name="connsiteX2" fmla="*/ 1184744 w 1288111"/>
                <a:gd name="connsiteY2" fmla="*/ 675860 h 675860"/>
                <a:gd name="connsiteX3" fmla="*/ 0 w 1288111"/>
                <a:gd name="connsiteY3" fmla="*/ 246490 h 675860"/>
                <a:gd name="connsiteX4" fmla="*/ 111318 w 1288111"/>
                <a:gd name="connsiteY4" fmla="*/ 0 h 67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111" h="675860">
                  <a:moveTo>
                    <a:pt x="111318" y="0"/>
                  </a:moveTo>
                  <a:lnTo>
                    <a:pt x="1288111" y="413467"/>
                  </a:lnTo>
                  <a:lnTo>
                    <a:pt x="1184744" y="675860"/>
                  </a:lnTo>
                  <a:lnTo>
                    <a:pt x="0" y="246490"/>
                  </a:lnTo>
                  <a:lnTo>
                    <a:pt x="111318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24" name="Freeform 1023"/>
            <p:cNvSpPr/>
            <p:nvPr/>
          </p:nvSpPr>
          <p:spPr>
            <a:xfrm>
              <a:off x="4945711" y="3474720"/>
              <a:ext cx="930303" cy="628153"/>
            </a:xfrm>
            <a:custGeom>
              <a:avLst/>
              <a:gdLst>
                <a:gd name="connsiteX0" fmla="*/ 111319 w 930303"/>
                <a:gd name="connsiteY0" fmla="*/ 0 h 628153"/>
                <a:gd name="connsiteX1" fmla="*/ 930303 w 930303"/>
                <a:gd name="connsiteY1" fmla="*/ 302150 h 628153"/>
                <a:gd name="connsiteX2" fmla="*/ 803082 w 930303"/>
                <a:gd name="connsiteY2" fmla="*/ 628153 h 628153"/>
                <a:gd name="connsiteX3" fmla="*/ 0 w 930303"/>
                <a:gd name="connsiteY3" fmla="*/ 333955 h 628153"/>
                <a:gd name="connsiteX4" fmla="*/ 111319 w 930303"/>
                <a:gd name="connsiteY4" fmla="*/ 0 h 62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303" h="628153">
                  <a:moveTo>
                    <a:pt x="111319" y="0"/>
                  </a:moveTo>
                  <a:lnTo>
                    <a:pt x="930303" y="302150"/>
                  </a:lnTo>
                  <a:lnTo>
                    <a:pt x="803082" y="628153"/>
                  </a:lnTo>
                  <a:lnTo>
                    <a:pt x="0" y="333955"/>
                  </a:lnTo>
                  <a:lnTo>
                    <a:pt x="111319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2075290" y="2552369"/>
            <a:ext cx="4031312" cy="1399429"/>
            <a:chOff x="2075290" y="2552369"/>
            <a:chExt cx="4031312" cy="1399429"/>
          </a:xfrm>
        </p:grpSpPr>
        <p:sp>
          <p:nvSpPr>
            <p:cNvPr id="31" name="Freeform 30"/>
            <p:cNvSpPr/>
            <p:nvPr/>
          </p:nvSpPr>
          <p:spPr>
            <a:xfrm>
              <a:off x="5581816" y="3037398"/>
              <a:ext cx="524786" cy="731520"/>
            </a:xfrm>
            <a:custGeom>
              <a:avLst/>
              <a:gdLst>
                <a:gd name="connsiteX0" fmla="*/ 0 w 524786"/>
                <a:gd name="connsiteY0" fmla="*/ 620202 h 731520"/>
                <a:gd name="connsiteX1" fmla="*/ 230587 w 524786"/>
                <a:gd name="connsiteY1" fmla="*/ 0 h 731520"/>
                <a:gd name="connsiteX2" fmla="*/ 524786 w 524786"/>
                <a:gd name="connsiteY2" fmla="*/ 103367 h 731520"/>
                <a:gd name="connsiteX3" fmla="*/ 294198 w 524786"/>
                <a:gd name="connsiteY3" fmla="*/ 731520 h 731520"/>
                <a:gd name="connsiteX4" fmla="*/ 0 w 524786"/>
                <a:gd name="connsiteY4" fmla="*/ 62020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786" h="731520">
                  <a:moveTo>
                    <a:pt x="0" y="620202"/>
                  </a:moveTo>
                  <a:lnTo>
                    <a:pt x="230587" y="0"/>
                  </a:lnTo>
                  <a:lnTo>
                    <a:pt x="524786" y="103367"/>
                  </a:lnTo>
                  <a:lnTo>
                    <a:pt x="294198" y="731520"/>
                  </a:lnTo>
                  <a:lnTo>
                    <a:pt x="0" y="620202"/>
                  </a:lnTo>
                  <a:close/>
                </a:path>
              </a:pathLst>
            </a:custGeom>
            <a:solidFill>
              <a:schemeClr val="accent3">
                <a:lumMod val="75000"/>
                <a:alpha val="60000"/>
              </a:schemeClr>
            </a:solidFill>
            <a:ln>
              <a:solidFill>
                <a:schemeClr val="accent3">
                  <a:lumMod val="75000"/>
                  <a:alpha val="4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75290" y="2552369"/>
              <a:ext cx="1526651" cy="1399429"/>
            </a:xfrm>
            <a:custGeom>
              <a:avLst/>
              <a:gdLst>
                <a:gd name="connsiteX0" fmla="*/ 1160891 w 1526651"/>
                <a:gd name="connsiteY0" fmla="*/ 1399429 h 1399429"/>
                <a:gd name="connsiteX1" fmla="*/ 1311966 w 1526651"/>
                <a:gd name="connsiteY1" fmla="*/ 1009815 h 1399429"/>
                <a:gd name="connsiteX2" fmla="*/ 1121134 w 1526651"/>
                <a:gd name="connsiteY2" fmla="*/ 954156 h 1399429"/>
                <a:gd name="connsiteX3" fmla="*/ 1224501 w 1526651"/>
                <a:gd name="connsiteY3" fmla="*/ 675861 h 1399429"/>
                <a:gd name="connsiteX4" fmla="*/ 1399430 w 1526651"/>
                <a:gd name="connsiteY4" fmla="*/ 755374 h 1399429"/>
                <a:gd name="connsiteX5" fmla="*/ 1526651 w 1526651"/>
                <a:gd name="connsiteY5" fmla="*/ 373711 h 1399429"/>
                <a:gd name="connsiteX6" fmla="*/ 477079 w 1526651"/>
                <a:gd name="connsiteY6" fmla="*/ 0 h 1399429"/>
                <a:gd name="connsiteX7" fmla="*/ 230588 w 1526651"/>
                <a:gd name="connsiteY7" fmla="*/ 644055 h 1399429"/>
                <a:gd name="connsiteX8" fmla="*/ 135173 w 1526651"/>
                <a:gd name="connsiteY8" fmla="*/ 612250 h 1399429"/>
                <a:gd name="connsiteX9" fmla="*/ 0 w 1526651"/>
                <a:gd name="connsiteY9" fmla="*/ 970059 h 1399429"/>
                <a:gd name="connsiteX10" fmla="*/ 1160891 w 1526651"/>
                <a:gd name="connsiteY10" fmla="*/ 1399429 h 139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6651" h="1399429">
                  <a:moveTo>
                    <a:pt x="1160891" y="1399429"/>
                  </a:moveTo>
                  <a:lnTo>
                    <a:pt x="1311966" y="1009815"/>
                  </a:lnTo>
                  <a:lnTo>
                    <a:pt x="1121134" y="954156"/>
                  </a:lnTo>
                  <a:lnTo>
                    <a:pt x="1224501" y="675861"/>
                  </a:lnTo>
                  <a:lnTo>
                    <a:pt x="1399430" y="755374"/>
                  </a:lnTo>
                  <a:lnTo>
                    <a:pt x="1526651" y="373711"/>
                  </a:lnTo>
                  <a:lnTo>
                    <a:pt x="477079" y="0"/>
                  </a:lnTo>
                  <a:lnTo>
                    <a:pt x="230588" y="644055"/>
                  </a:lnTo>
                  <a:lnTo>
                    <a:pt x="135173" y="612250"/>
                  </a:lnTo>
                  <a:lnTo>
                    <a:pt x="0" y="970059"/>
                  </a:lnTo>
                  <a:lnTo>
                    <a:pt x="1160891" y="1399429"/>
                  </a:lnTo>
                  <a:close/>
                </a:path>
              </a:pathLst>
            </a:custGeom>
            <a:solidFill>
              <a:schemeClr val="accent3">
                <a:lumMod val="75000"/>
                <a:alpha val="60000"/>
              </a:schemeClr>
            </a:solidFill>
            <a:ln>
              <a:solidFill>
                <a:schemeClr val="accent3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1463040" y="429370"/>
            <a:ext cx="5690235" cy="4485530"/>
            <a:chOff x="1463040" y="429370"/>
            <a:chExt cx="5690235" cy="4485530"/>
          </a:xfrm>
        </p:grpSpPr>
        <p:sp>
          <p:nvSpPr>
            <p:cNvPr id="6" name="Freeform 5"/>
            <p:cNvSpPr/>
            <p:nvPr/>
          </p:nvSpPr>
          <p:spPr>
            <a:xfrm>
              <a:off x="5734050" y="3143250"/>
              <a:ext cx="628650" cy="1104900"/>
            </a:xfrm>
            <a:custGeom>
              <a:avLst/>
              <a:gdLst>
                <a:gd name="connsiteX0" fmla="*/ 381000 w 628650"/>
                <a:gd name="connsiteY0" fmla="*/ 0 h 1104900"/>
                <a:gd name="connsiteX1" fmla="*/ 0 w 628650"/>
                <a:gd name="connsiteY1" fmla="*/ 1028700 h 1104900"/>
                <a:gd name="connsiteX2" fmla="*/ 266700 w 628650"/>
                <a:gd name="connsiteY2" fmla="*/ 1104900 h 1104900"/>
                <a:gd name="connsiteX3" fmla="*/ 628650 w 628650"/>
                <a:gd name="connsiteY3" fmla="*/ 85725 h 1104900"/>
                <a:gd name="connsiteX4" fmla="*/ 381000 w 628650"/>
                <a:gd name="connsiteY4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650" h="1104900">
                  <a:moveTo>
                    <a:pt x="381000" y="0"/>
                  </a:moveTo>
                  <a:lnTo>
                    <a:pt x="0" y="1028700"/>
                  </a:lnTo>
                  <a:lnTo>
                    <a:pt x="266700" y="1104900"/>
                  </a:lnTo>
                  <a:lnTo>
                    <a:pt x="628650" y="85725"/>
                  </a:lnTo>
                  <a:lnTo>
                    <a:pt x="38100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Freeform 2"/>
            <p:cNvSpPr/>
            <p:nvPr/>
          </p:nvSpPr>
          <p:spPr>
            <a:xfrm>
              <a:off x="1752600" y="2228850"/>
              <a:ext cx="1924050" cy="2476500"/>
            </a:xfrm>
            <a:custGeom>
              <a:avLst/>
              <a:gdLst>
                <a:gd name="connsiteX0" fmla="*/ 1304925 w 1924050"/>
                <a:gd name="connsiteY0" fmla="*/ 2476500 h 2476500"/>
                <a:gd name="connsiteX1" fmla="*/ 1304925 w 1924050"/>
                <a:gd name="connsiteY1" fmla="*/ 2476500 h 2476500"/>
                <a:gd name="connsiteX2" fmla="*/ 1571625 w 1924050"/>
                <a:gd name="connsiteY2" fmla="*/ 1752600 h 2476500"/>
                <a:gd name="connsiteX3" fmla="*/ 323850 w 1924050"/>
                <a:gd name="connsiteY3" fmla="*/ 1295400 h 2476500"/>
                <a:gd name="connsiteX4" fmla="*/ 457200 w 1924050"/>
                <a:gd name="connsiteY4" fmla="*/ 933450 h 2476500"/>
                <a:gd name="connsiteX5" fmla="*/ 552450 w 1924050"/>
                <a:gd name="connsiteY5" fmla="*/ 962025 h 2476500"/>
                <a:gd name="connsiteX6" fmla="*/ 790575 w 1924050"/>
                <a:gd name="connsiteY6" fmla="*/ 314325 h 2476500"/>
                <a:gd name="connsiteX7" fmla="*/ 1857375 w 1924050"/>
                <a:gd name="connsiteY7" fmla="*/ 695325 h 2476500"/>
                <a:gd name="connsiteX8" fmla="*/ 1924050 w 1924050"/>
                <a:gd name="connsiteY8" fmla="*/ 495300 h 2476500"/>
                <a:gd name="connsiteX9" fmla="*/ 523875 w 1924050"/>
                <a:gd name="connsiteY9" fmla="*/ 0 h 2476500"/>
                <a:gd name="connsiteX10" fmla="*/ 466725 w 1924050"/>
                <a:gd name="connsiteY10" fmla="*/ 200025 h 2476500"/>
                <a:gd name="connsiteX11" fmla="*/ 581025 w 1924050"/>
                <a:gd name="connsiteY11" fmla="*/ 238125 h 2476500"/>
                <a:gd name="connsiteX12" fmla="*/ 409575 w 1924050"/>
                <a:gd name="connsiteY12" fmla="*/ 695325 h 2476500"/>
                <a:gd name="connsiteX13" fmla="*/ 295275 w 1924050"/>
                <a:gd name="connsiteY13" fmla="*/ 657225 h 2476500"/>
                <a:gd name="connsiteX14" fmla="*/ 0 w 1924050"/>
                <a:gd name="connsiteY14" fmla="*/ 1485900 h 2476500"/>
                <a:gd name="connsiteX15" fmla="*/ 1219200 w 1924050"/>
                <a:gd name="connsiteY15" fmla="*/ 1924050 h 2476500"/>
                <a:gd name="connsiteX16" fmla="*/ 1057275 w 1924050"/>
                <a:gd name="connsiteY16" fmla="*/ 2390775 h 2476500"/>
                <a:gd name="connsiteX17" fmla="*/ 1304925 w 1924050"/>
                <a:gd name="connsiteY17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24050" h="2476500">
                  <a:moveTo>
                    <a:pt x="1304925" y="2476500"/>
                  </a:moveTo>
                  <a:lnTo>
                    <a:pt x="1304925" y="2476500"/>
                  </a:lnTo>
                  <a:lnTo>
                    <a:pt x="1571625" y="1752600"/>
                  </a:lnTo>
                  <a:lnTo>
                    <a:pt x="323850" y="1295400"/>
                  </a:lnTo>
                  <a:lnTo>
                    <a:pt x="457200" y="933450"/>
                  </a:lnTo>
                  <a:lnTo>
                    <a:pt x="552450" y="962025"/>
                  </a:lnTo>
                  <a:lnTo>
                    <a:pt x="790575" y="314325"/>
                  </a:lnTo>
                  <a:lnTo>
                    <a:pt x="1857375" y="695325"/>
                  </a:lnTo>
                  <a:lnTo>
                    <a:pt x="1924050" y="495300"/>
                  </a:lnTo>
                  <a:lnTo>
                    <a:pt x="523875" y="0"/>
                  </a:lnTo>
                  <a:lnTo>
                    <a:pt x="466725" y="200025"/>
                  </a:lnTo>
                  <a:lnTo>
                    <a:pt x="581025" y="238125"/>
                  </a:lnTo>
                  <a:lnTo>
                    <a:pt x="409575" y="695325"/>
                  </a:lnTo>
                  <a:lnTo>
                    <a:pt x="295275" y="657225"/>
                  </a:lnTo>
                  <a:lnTo>
                    <a:pt x="0" y="1485900"/>
                  </a:lnTo>
                  <a:lnTo>
                    <a:pt x="1219200" y="1924050"/>
                  </a:lnTo>
                  <a:lnTo>
                    <a:pt x="1057275" y="2390775"/>
                  </a:lnTo>
                  <a:lnTo>
                    <a:pt x="1304925" y="247650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Freeform 3"/>
            <p:cNvSpPr/>
            <p:nvPr/>
          </p:nvSpPr>
          <p:spPr>
            <a:xfrm>
              <a:off x="3562350" y="4438650"/>
              <a:ext cx="962025" cy="476250"/>
            </a:xfrm>
            <a:custGeom>
              <a:avLst/>
              <a:gdLst>
                <a:gd name="connsiteX0" fmla="*/ 0 w 962025"/>
                <a:gd name="connsiteY0" fmla="*/ 152400 h 476250"/>
                <a:gd name="connsiteX1" fmla="*/ 0 w 962025"/>
                <a:gd name="connsiteY1" fmla="*/ 152400 h 476250"/>
                <a:gd name="connsiteX2" fmla="*/ 904875 w 962025"/>
                <a:gd name="connsiteY2" fmla="*/ 476250 h 476250"/>
                <a:gd name="connsiteX3" fmla="*/ 962025 w 962025"/>
                <a:gd name="connsiteY3" fmla="*/ 323850 h 476250"/>
                <a:gd name="connsiteX4" fmla="*/ 66675 w 962025"/>
                <a:gd name="connsiteY4" fmla="*/ 0 h 476250"/>
                <a:gd name="connsiteX5" fmla="*/ 0 w 962025"/>
                <a:gd name="connsiteY5" fmla="*/ 15240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025" h="476250">
                  <a:moveTo>
                    <a:pt x="0" y="152400"/>
                  </a:moveTo>
                  <a:lnTo>
                    <a:pt x="0" y="152400"/>
                  </a:lnTo>
                  <a:lnTo>
                    <a:pt x="904875" y="476250"/>
                  </a:lnTo>
                  <a:lnTo>
                    <a:pt x="962025" y="323850"/>
                  </a:lnTo>
                  <a:lnTo>
                    <a:pt x="66675" y="0"/>
                  </a:lnTo>
                  <a:lnTo>
                    <a:pt x="0" y="15240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Freeform 4"/>
            <p:cNvSpPr/>
            <p:nvPr/>
          </p:nvSpPr>
          <p:spPr>
            <a:xfrm>
              <a:off x="4562475" y="2686050"/>
              <a:ext cx="2209800" cy="1933575"/>
            </a:xfrm>
            <a:custGeom>
              <a:avLst/>
              <a:gdLst>
                <a:gd name="connsiteX0" fmla="*/ 304800 w 2209800"/>
                <a:gd name="connsiteY0" fmla="*/ 476250 h 1933575"/>
                <a:gd name="connsiteX1" fmla="*/ 0 w 2209800"/>
                <a:gd name="connsiteY1" fmla="*/ 1343025 h 1933575"/>
                <a:gd name="connsiteX2" fmla="*/ 1666875 w 2209800"/>
                <a:gd name="connsiteY2" fmla="*/ 1933575 h 1933575"/>
                <a:gd name="connsiteX3" fmla="*/ 2209800 w 2209800"/>
                <a:gd name="connsiteY3" fmla="*/ 409575 h 1933575"/>
                <a:gd name="connsiteX4" fmla="*/ 1066800 w 2209800"/>
                <a:gd name="connsiteY4" fmla="*/ 0 h 1933575"/>
                <a:gd name="connsiteX5" fmla="*/ 971550 w 2209800"/>
                <a:gd name="connsiteY5" fmla="*/ 247650 h 1933575"/>
                <a:gd name="connsiteX6" fmla="*/ 1895475 w 2209800"/>
                <a:gd name="connsiteY6" fmla="*/ 571500 h 1933575"/>
                <a:gd name="connsiteX7" fmla="*/ 1504950 w 2209800"/>
                <a:gd name="connsiteY7" fmla="*/ 1590675 h 1933575"/>
                <a:gd name="connsiteX8" fmla="*/ 352425 w 2209800"/>
                <a:gd name="connsiteY8" fmla="*/ 1171575 h 1933575"/>
                <a:gd name="connsiteX9" fmla="*/ 571500 w 2209800"/>
                <a:gd name="connsiteY9" fmla="*/ 552450 h 1933575"/>
                <a:gd name="connsiteX10" fmla="*/ 304800 w 2209800"/>
                <a:gd name="connsiteY10" fmla="*/ 47625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9800" h="1933575">
                  <a:moveTo>
                    <a:pt x="304800" y="476250"/>
                  </a:moveTo>
                  <a:lnTo>
                    <a:pt x="0" y="1343025"/>
                  </a:lnTo>
                  <a:lnTo>
                    <a:pt x="1666875" y="1933575"/>
                  </a:lnTo>
                  <a:lnTo>
                    <a:pt x="2209800" y="409575"/>
                  </a:lnTo>
                  <a:lnTo>
                    <a:pt x="1066800" y="0"/>
                  </a:lnTo>
                  <a:lnTo>
                    <a:pt x="971550" y="247650"/>
                  </a:lnTo>
                  <a:lnTo>
                    <a:pt x="1895475" y="571500"/>
                  </a:lnTo>
                  <a:lnTo>
                    <a:pt x="1504950" y="1590675"/>
                  </a:lnTo>
                  <a:lnTo>
                    <a:pt x="352425" y="1171575"/>
                  </a:lnTo>
                  <a:lnTo>
                    <a:pt x="571500" y="552450"/>
                  </a:lnTo>
                  <a:lnTo>
                    <a:pt x="304800" y="4762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Freeform 8"/>
            <p:cNvSpPr/>
            <p:nvPr/>
          </p:nvSpPr>
          <p:spPr>
            <a:xfrm>
              <a:off x="6524625" y="2238375"/>
              <a:ext cx="628650" cy="695325"/>
            </a:xfrm>
            <a:custGeom>
              <a:avLst/>
              <a:gdLst>
                <a:gd name="connsiteX0" fmla="*/ 57150 w 628650"/>
                <a:gd name="connsiteY0" fmla="*/ 0 h 695325"/>
                <a:gd name="connsiteX1" fmla="*/ 57150 w 628650"/>
                <a:gd name="connsiteY1" fmla="*/ 0 h 695325"/>
                <a:gd name="connsiteX2" fmla="*/ 628650 w 628650"/>
                <a:gd name="connsiteY2" fmla="*/ 200025 h 695325"/>
                <a:gd name="connsiteX3" fmla="*/ 457200 w 628650"/>
                <a:gd name="connsiteY3" fmla="*/ 695325 h 695325"/>
                <a:gd name="connsiteX4" fmla="*/ 257175 w 628650"/>
                <a:gd name="connsiteY4" fmla="*/ 619125 h 695325"/>
                <a:gd name="connsiteX5" fmla="*/ 352425 w 628650"/>
                <a:gd name="connsiteY5" fmla="*/ 304800 h 695325"/>
                <a:gd name="connsiteX6" fmla="*/ 0 w 628650"/>
                <a:gd name="connsiteY6" fmla="*/ 161925 h 695325"/>
                <a:gd name="connsiteX7" fmla="*/ 57150 w 628650"/>
                <a:gd name="connsiteY7" fmla="*/ 0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95325">
                  <a:moveTo>
                    <a:pt x="57150" y="0"/>
                  </a:moveTo>
                  <a:lnTo>
                    <a:pt x="57150" y="0"/>
                  </a:lnTo>
                  <a:lnTo>
                    <a:pt x="628650" y="200025"/>
                  </a:lnTo>
                  <a:lnTo>
                    <a:pt x="457200" y="695325"/>
                  </a:lnTo>
                  <a:lnTo>
                    <a:pt x="257175" y="619125"/>
                  </a:lnTo>
                  <a:lnTo>
                    <a:pt x="352425" y="304800"/>
                  </a:lnTo>
                  <a:lnTo>
                    <a:pt x="0" y="161925"/>
                  </a:lnTo>
                  <a:lnTo>
                    <a:pt x="5715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463040" y="1017767"/>
              <a:ext cx="954157" cy="1081377"/>
            </a:xfrm>
            <a:custGeom>
              <a:avLst/>
              <a:gdLst>
                <a:gd name="connsiteX0" fmla="*/ 238539 w 954157"/>
                <a:gd name="connsiteY0" fmla="*/ 1081377 h 1081377"/>
                <a:gd name="connsiteX1" fmla="*/ 445273 w 954157"/>
                <a:gd name="connsiteY1" fmla="*/ 993913 h 1081377"/>
                <a:gd name="connsiteX2" fmla="*/ 262393 w 954157"/>
                <a:gd name="connsiteY2" fmla="*/ 413468 h 1081377"/>
                <a:gd name="connsiteX3" fmla="*/ 954157 w 954157"/>
                <a:gd name="connsiteY3" fmla="*/ 182880 h 1081377"/>
                <a:gd name="connsiteX4" fmla="*/ 898497 w 954157"/>
                <a:gd name="connsiteY4" fmla="*/ 0 h 1081377"/>
                <a:gd name="connsiteX5" fmla="*/ 0 w 954157"/>
                <a:gd name="connsiteY5" fmla="*/ 286247 h 1081377"/>
                <a:gd name="connsiteX6" fmla="*/ 238539 w 954157"/>
                <a:gd name="connsiteY6" fmla="*/ 1081377 h 108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57" h="1081377">
                  <a:moveTo>
                    <a:pt x="238539" y="1081377"/>
                  </a:moveTo>
                  <a:lnTo>
                    <a:pt x="445273" y="993913"/>
                  </a:lnTo>
                  <a:lnTo>
                    <a:pt x="262393" y="413468"/>
                  </a:lnTo>
                  <a:lnTo>
                    <a:pt x="954157" y="182880"/>
                  </a:lnTo>
                  <a:lnTo>
                    <a:pt x="898497" y="0"/>
                  </a:lnTo>
                  <a:lnTo>
                    <a:pt x="0" y="286247"/>
                  </a:lnTo>
                  <a:lnTo>
                    <a:pt x="238539" y="108137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282024" y="1256306"/>
              <a:ext cx="389614" cy="588397"/>
            </a:xfrm>
            <a:custGeom>
              <a:avLst/>
              <a:gdLst>
                <a:gd name="connsiteX0" fmla="*/ 0 w 389614"/>
                <a:gd name="connsiteY0" fmla="*/ 55659 h 588397"/>
                <a:gd name="connsiteX1" fmla="*/ 151075 w 389614"/>
                <a:gd name="connsiteY1" fmla="*/ 0 h 588397"/>
                <a:gd name="connsiteX2" fmla="*/ 262393 w 389614"/>
                <a:gd name="connsiteY2" fmla="*/ 341906 h 588397"/>
                <a:gd name="connsiteX3" fmla="*/ 341906 w 389614"/>
                <a:gd name="connsiteY3" fmla="*/ 318052 h 588397"/>
                <a:gd name="connsiteX4" fmla="*/ 389614 w 389614"/>
                <a:gd name="connsiteY4" fmla="*/ 445273 h 588397"/>
                <a:gd name="connsiteX5" fmla="*/ 310101 w 389614"/>
                <a:gd name="connsiteY5" fmla="*/ 477078 h 588397"/>
                <a:gd name="connsiteX6" fmla="*/ 349858 w 389614"/>
                <a:gd name="connsiteY6" fmla="*/ 532737 h 588397"/>
                <a:gd name="connsiteX7" fmla="*/ 159026 w 389614"/>
                <a:gd name="connsiteY7" fmla="*/ 588397 h 588397"/>
                <a:gd name="connsiteX8" fmla="*/ 0 w 389614"/>
                <a:gd name="connsiteY8" fmla="*/ 55659 h 58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14" h="588397">
                  <a:moveTo>
                    <a:pt x="0" y="55659"/>
                  </a:moveTo>
                  <a:lnTo>
                    <a:pt x="151075" y="0"/>
                  </a:lnTo>
                  <a:lnTo>
                    <a:pt x="262393" y="341906"/>
                  </a:lnTo>
                  <a:lnTo>
                    <a:pt x="341906" y="318052"/>
                  </a:lnTo>
                  <a:lnTo>
                    <a:pt x="389614" y="445273"/>
                  </a:lnTo>
                  <a:lnTo>
                    <a:pt x="310101" y="477078"/>
                  </a:lnTo>
                  <a:lnTo>
                    <a:pt x="349858" y="532737"/>
                  </a:lnTo>
                  <a:lnTo>
                    <a:pt x="159026" y="588397"/>
                  </a:lnTo>
                  <a:lnTo>
                    <a:pt x="0" y="5565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148717" y="1963972"/>
              <a:ext cx="318052" cy="349858"/>
            </a:xfrm>
            <a:custGeom>
              <a:avLst/>
              <a:gdLst>
                <a:gd name="connsiteX0" fmla="*/ 0 w 318052"/>
                <a:gd name="connsiteY0" fmla="*/ 270345 h 349858"/>
                <a:gd name="connsiteX1" fmla="*/ 39756 w 318052"/>
                <a:gd name="connsiteY1" fmla="*/ 182880 h 349858"/>
                <a:gd name="connsiteX2" fmla="*/ 15902 w 318052"/>
                <a:gd name="connsiteY2" fmla="*/ 95416 h 349858"/>
                <a:gd name="connsiteX3" fmla="*/ 318052 w 318052"/>
                <a:gd name="connsiteY3" fmla="*/ 0 h 349858"/>
                <a:gd name="connsiteX4" fmla="*/ 254441 w 318052"/>
                <a:gd name="connsiteY4" fmla="*/ 151075 h 349858"/>
                <a:gd name="connsiteX5" fmla="*/ 310100 w 318052"/>
                <a:gd name="connsiteY5" fmla="*/ 190831 h 349858"/>
                <a:gd name="connsiteX6" fmla="*/ 278295 w 318052"/>
                <a:gd name="connsiteY6" fmla="*/ 310101 h 349858"/>
                <a:gd name="connsiteX7" fmla="*/ 222636 w 318052"/>
                <a:gd name="connsiteY7" fmla="*/ 270345 h 349858"/>
                <a:gd name="connsiteX8" fmla="*/ 222636 w 318052"/>
                <a:gd name="connsiteY8" fmla="*/ 270345 h 349858"/>
                <a:gd name="connsiteX9" fmla="*/ 190831 w 318052"/>
                <a:gd name="connsiteY9" fmla="*/ 349858 h 349858"/>
                <a:gd name="connsiteX10" fmla="*/ 0 w 318052"/>
                <a:gd name="connsiteY10" fmla="*/ 270345 h 34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052" h="349858">
                  <a:moveTo>
                    <a:pt x="0" y="270345"/>
                  </a:moveTo>
                  <a:lnTo>
                    <a:pt x="39756" y="182880"/>
                  </a:lnTo>
                  <a:lnTo>
                    <a:pt x="15902" y="95416"/>
                  </a:lnTo>
                  <a:lnTo>
                    <a:pt x="318052" y="0"/>
                  </a:lnTo>
                  <a:lnTo>
                    <a:pt x="254441" y="151075"/>
                  </a:lnTo>
                  <a:lnTo>
                    <a:pt x="310100" y="190831"/>
                  </a:lnTo>
                  <a:lnTo>
                    <a:pt x="278295" y="310101"/>
                  </a:lnTo>
                  <a:lnTo>
                    <a:pt x="222636" y="270345"/>
                  </a:lnTo>
                  <a:lnTo>
                    <a:pt x="222636" y="270345"/>
                  </a:lnTo>
                  <a:lnTo>
                    <a:pt x="190831" y="349858"/>
                  </a:lnTo>
                  <a:lnTo>
                    <a:pt x="0" y="27034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786685" y="1494845"/>
              <a:ext cx="318052" cy="373712"/>
            </a:xfrm>
            <a:custGeom>
              <a:avLst/>
              <a:gdLst>
                <a:gd name="connsiteX0" fmla="*/ 111318 w 318052"/>
                <a:gd name="connsiteY0" fmla="*/ 373712 h 373712"/>
                <a:gd name="connsiteX1" fmla="*/ 230588 w 318052"/>
                <a:gd name="connsiteY1" fmla="*/ 326004 h 373712"/>
                <a:gd name="connsiteX2" fmla="*/ 318052 w 318052"/>
                <a:gd name="connsiteY2" fmla="*/ 95416 h 373712"/>
                <a:gd name="connsiteX3" fmla="*/ 23854 w 318052"/>
                <a:gd name="connsiteY3" fmla="*/ 0 h 373712"/>
                <a:gd name="connsiteX4" fmla="*/ 23854 w 318052"/>
                <a:gd name="connsiteY4" fmla="*/ 0 h 373712"/>
                <a:gd name="connsiteX5" fmla="*/ 0 w 318052"/>
                <a:gd name="connsiteY5" fmla="*/ 63611 h 373712"/>
                <a:gd name="connsiteX6" fmla="*/ 111318 w 318052"/>
                <a:gd name="connsiteY6" fmla="*/ 373712 h 37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52" h="373712">
                  <a:moveTo>
                    <a:pt x="111318" y="373712"/>
                  </a:moveTo>
                  <a:lnTo>
                    <a:pt x="230588" y="326004"/>
                  </a:lnTo>
                  <a:lnTo>
                    <a:pt x="318052" y="95416"/>
                  </a:lnTo>
                  <a:lnTo>
                    <a:pt x="23854" y="0"/>
                  </a:lnTo>
                  <a:lnTo>
                    <a:pt x="23854" y="0"/>
                  </a:lnTo>
                  <a:lnTo>
                    <a:pt x="0" y="63611"/>
                  </a:lnTo>
                  <a:lnTo>
                    <a:pt x="111318" y="37371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709530" y="2456953"/>
              <a:ext cx="294199" cy="437322"/>
            </a:xfrm>
            <a:custGeom>
              <a:avLst/>
              <a:gdLst>
                <a:gd name="connsiteX0" fmla="*/ 159027 w 294199"/>
                <a:gd name="connsiteY0" fmla="*/ 437322 h 437322"/>
                <a:gd name="connsiteX1" fmla="*/ 294199 w 294199"/>
                <a:gd name="connsiteY1" fmla="*/ 103367 h 437322"/>
                <a:gd name="connsiteX2" fmla="*/ 230588 w 294199"/>
                <a:gd name="connsiteY2" fmla="*/ 0 h 437322"/>
                <a:gd name="connsiteX3" fmla="*/ 0 w 294199"/>
                <a:gd name="connsiteY3" fmla="*/ 71562 h 437322"/>
                <a:gd name="connsiteX4" fmla="*/ 55660 w 294199"/>
                <a:gd name="connsiteY4" fmla="*/ 421419 h 437322"/>
                <a:gd name="connsiteX5" fmla="*/ 159027 w 294199"/>
                <a:gd name="connsiteY5" fmla="*/ 437322 h 4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199" h="437322">
                  <a:moveTo>
                    <a:pt x="159027" y="437322"/>
                  </a:moveTo>
                  <a:lnTo>
                    <a:pt x="294199" y="103367"/>
                  </a:lnTo>
                  <a:lnTo>
                    <a:pt x="230588" y="0"/>
                  </a:lnTo>
                  <a:lnTo>
                    <a:pt x="0" y="71562"/>
                  </a:lnTo>
                  <a:lnTo>
                    <a:pt x="55660" y="421419"/>
                  </a:lnTo>
                  <a:lnTo>
                    <a:pt x="159027" y="43732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45350" y="755374"/>
              <a:ext cx="1963972" cy="842838"/>
            </a:xfrm>
            <a:custGeom>
              <a:avLst/>
              <a:gdLst>
                <a:gd name="connsiteX0" fmla="*/ 47707 w 1963972"/>
                <a:gd name="connsiteY0" fmla="*/ 842838 h 842838"/>
                <a:gd name="connsiteX1" fmla="*/ 1963972 w 1963972"/>
                <a:gd name="connsiteY1" fmla="*/ 135172 h 842838"/>
                <a:gd name="connsiteX2" fmla="*/ 1916264 w 1963972"/>
                <a:gd name="connsiteY2" fmla="*/ 0 h 842838"/>
                <a:gd name="connsiteX3" fmla="*/ 0 w 1963972"/>
                <a:gd name="connsiteY3" fmla="*/ 699715 h 842838"/>
                <a:gd name="connsiteX4" fmla="*/ 47707 w 1963972"/>
                <a:gd name="connsiteY4" fmla="*/ 842838 h 84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972" h="842838">
                  <a:moveTo>
                    <a:pt x="47707" y="842838"/>
                  </a:moveTo>
                  <a:lnTo>
                    <a:pt x="1963972" y="135172"/>
                  </a:lnTo>
                  <a:lnTo>
                    <a:pt x="1916264" y="0"/>
                  </a:lnTo>
                  <a:lnTo>
                    <a:pt x="0" y="699715"/>
                  </a:lnTo>
                  <a:lnTo>
                    <a:pt x="47707" y="84283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951798" y="429370"/>
              <a:ext cx="373712" cy="620202"/>
            </a:xfrm>
            <a:custGeom>
              <a:avLst/>
              <a:gdLst>
                <a:gd name="connsiteX0" fmla="*/ 0 w 373712"/>
                <a:gd name="connsiteY0" fmla="*/ 63611 h 620202"/>
                <a:gd name="connsiteX1" fmla="*/ 151075 w 373712"/>
                <a:gd name="connsiteY1" fmla="*/ 0 h 620202"/>
                <a:gd name="connsiteX2" fmla="*/ 373712 w 373712"/>
                <a:gd name="connsiteY2" fmla="*/ 572494 h 620202"/>
                <a:gd name="connsiteX3" fmla="*/ 206734 w 373712"/>
                <a:gd name="connsiteY3" fmla="*/ 620202 h 620202"/>
                <a:gd name="connsiteX4" fmla="*/ 0 w 373712"/>
                <a:gd name="connsiteY4" fmla="*/ 63611 h 62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712" h="620202">
                  <a:moveTo>
                    <a:pt x="0" y="63611"/>
                  </a:moveTo>
                  <a:lnTo>
                    <a:pt x="151075" y="0"/>
                  </a:lnTo>
                  <a:lnTo>
                    <a:pt x="373712" y="572494"/>
                  </a:lnTo>
                  <a:lnTo>
                    <a:pt x="206734" y="620202"/>
                  </a:lnTo>
                  <a:lnTo>
                    <a:pt x="0" y="6361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1" name="Freeform 20"/>
          <p:cNvSpPr/>
          <p:nvPr/>
        </p:nvSpPr>
        <p:spPr>
          <a:xfrm>
            <a:off x="1757238" y="4731026"/>
            <a:ext cx="1423284" cy="954157"/>
          </a:xfrm>
          <a:custGeom>
            <a:avLst/>
            <a:gdLst>
              <a:gd name="connsiteX0" fmla="*/ 0 w 1423284"/>
              <a:gd name="connsiteY0" fmla="*/ 858741 h 954157"/>
              <a:gd name="connsiteX1" fmla="*/ 198783 w 1423284"/>
              <a:gd name="connsiteY1" fmla="*/ 318052 h 954157"/>
              <a:gd name="connsiteX2" fmla="*/ 667910 w 1423284"/>
              <a:gd name="connsiteY2" fmla="*/ 485030 h 954157"/>
              <a:gd name="connsiteX3" fmla="*/ 691764 w 1423284"/>
              <a:gd name="connsiteY3" fmla="*/ 365760 h 954157"/>
              <a:gd name="connsiteX4" fmla="*/ 803082 w 1423284"/>
              <a:gd name="connsiteY4" fmla="*/ 389614 h 954157"/>
              <a:gd name="connsiteX5" fmla="*/ 954157 w 1423284"/>
              <a:gd name="connsiteY5" fmla="*/ 0 h 954157"/>
              <a:gd name="connsiteX6" fmla="*/ 1423284 w 1423284"/>
              <a:gd name="connsiteY6" fmla="*/ 166977 h 954157"/>
              <a:gd name="connsiteX7" fmla="*/ 1160891 w 1423284"/>
              <a:gd name="connsiteY7" fmla="*/ 866692 h 954157"/>
              <a:gd name="connsiteX8" fmla="*/ 675861 w 1423284"/>
              <a:gd name="connsiteY8" fmla="*/ 882595 h 954157"/>
              <a:gd name="connsiteX9" fmla="*/ 564543 w 1423284"/>
              <a:gd name="connsiteY9" fmla="*/ 731520 h 954157"/>
              <a:gd name="connsiteX10" fmla="*/ 588397 w 1423284"/>
              <a:gd name="connsiteY10" fmla="*/ 652007 h 954157"/>
              <a:gd name="connsiteX11" fmla="*/ 437322 w 1423284"/>
              <a:gd name="connsiteY11" fmla="*/ 588397 h 954157"/>
              <a:gd name="connsiteX12" fmla="*/ 302150 w 1423284"/>
              <a:gd name="connsiteY12" fmla="*/ 954157 h 954157"/>
              <a:gd name="connsiteX13" fmla="*/ 0 w 1423284"/>
              <a:gd name="connsiteY13" fmla="*/ 858741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23284" h="954157">
                <a:moveTo>
                  <a:pt x="0" y="858741"/>
                </a:moveTo>
                <a:lnTo>
                  <a:pt x="198783" y="318052"/>
                </a:lnTo>
                <a:lnTo>
                  <a:pt x="667910" y="485030"/>
                </a:lnTo>
                <a:lnTo>
                  <a:pt x="691764" y="365760"/>
                </a:lnTo>
                <a:lnTo>
                  <a:pt x="803082" y="389614"/>
                </a:lnTo>
                <a:lnTo>
                  <a:pt x="954157" y="0"/>
                </a:lnTo>
                <a:lnTo>
                  <a:pt x="1423284" y="166977"/>
                </a:lnTo>
                <a:lnTo>
                  <a:pt x="1160891" y="866692"/>
                </a:lnTo>
                <a:lnTo>
                  <a:pt x="675861" y="882595"/>
                </a:lnTo>
                <a:lnTo>
                  <a:pt x="564543" y="731520"/>
                </a:lnTo>
                <a:lnTo>
                  <a:pt x="588397" y="652007"/>
                </a:lnTo>
                <a:lnTo>
                  <a:pt x="437322" y="588397"/>
                </a:lnTo>
                <a:lnTo>
                  <a:pt x="302150" y="954157"/>
                </a:lnTo>
                <a:lnTo>
                  <a:pt x="0" y="858741"/>
                </a:lnTo>
                <a:close/>
              </a:path>
            </a:pathLst>
          </a:custGeom>
          <a:solidFill>
            <a:srgbClr val="5A1D06"/>
          </a:solidFill>
          <a:ln w="19050">
            <a:solidFill>
              <a:srgbClr val="5A1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 22"/>
          <p:cNvSpPr/>
          <p:nvPr/>
        </p:nvSpPr>
        <p:spPr>
          <a:xfrm>
            <a:off x="2075290" y="4619708"/>
            <a:ext cx="485030" cy="485029"/>
          </a:xfrm>
          <a:custGeom>
            <a:avLst/>
            <a:gdLst>
              <a:gd name="connsiteX0" fmla="*/ 166978 w 485030"/>
              <a:gd name="connsiteY0" fmla="*/ 485029 h 485029"/>
              <a:gd name="connsiteX1" fmla="*/ 182880 w 485030"/>
              <a:gd name="connsiteY1" fmla="*/ 429370 h 485029"/>
              <a:gd name="connsiteX2" fmla="*/ 294199 w 485030"/>
              <a:gd name="connsiteY2" fmla="*/ 389614 h 485029"/>
              <a:gd name="connsiteX3" fmla="*/ 294199 w 485030"/>
              <a:gd name="connsiteY3" fmla="*/ 389614 h 485029"/>
              <a:gd name="connsiteX4" fmla="*/ 310101 w 485030"/>
              <a:gd name="connsiteY4" fmla="*/ 445273 h 485029"/>
              <a:gd name="connsiteX5" fmla="*/ 477079 w 485030"/>
              <a:gd name="connsiteY5" fmla="*/ 437322 h 485029"/>
              <a:gd name="connsiteX6" fmla="*/ 485030 w 485030"/>
              <a:gd name="connsiteY6" fmla="*/ 15902 h 485029"/>
              <a:gd name="connsiteX7" fmla="*/ 302150 w 485030"/>
              <a:gd name="connsiteY7" fmla="*/ 0 h 485029"/>
              <a:gd name="connsiteX8" fmla="*/ 294199 w 485030"/>
              <a:gd name="connsiteY8" fmla="*/ 214685 h 485029"/>
              <a:gd name="connsiteX9" fmla="*/ 31806 w 485030"/>
              <a:gd name="connsiteY9" fmla="*/ 206734 h 485029"/>
              <a:gd name="connsiteX10" fmla="*/ 47708 w 485030"/>
              <a:gd name="connsiteY10" fmla="*/ 349857 h 485029"/>
              <a:gd name="connsiteX11" fmla="*/ 111319 w 485030"/>
              <a:gd name="connsiteY11" fmla="*/ 357809 h 485029"/>
              <a:gd name="connsiteX12" fmla="*/ 111319 w 485030"/>
              <a:gd name="connsiteY12" fmla="*/ 357809 h 485029"/>
              <a:gd name="connsiteX13" fmla="*/ 0 w 485030"/>
              <a:gd name="connsiteY13" fmla="*/ 397565 h 485029"/>
              <a:gd name="connsiteX14" fmla="*/ 0 w 485030"/>
              <a:gd name="connsiteY14" fmla="*/ 397565 h 485029"/>
              <a:gd name="connsiteX15" fmla="*/ 0 w 485030"/>
              <a:gd name="connsiteY15" fmla="*/ 445273 h 485029"/>
              <a:gd name="connsiteX16" fmla="*/ 166978 w 485030"/>
              <a:gd name="connsiteY16" fmla="*/ 485029 h 48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5030" h="485029">
                <a:moveTo>
                  <a:pt x="166978" y="485029"/>
                </a:moveTo>
                <a:lnTo>
                  <a:pt x="182880" y="429370"/>
                </a:lnTo>
                <a:lnTo>
                  <a:pt x="294199" y="389614"/>
                </a:lnTo>
                <a:lnTo>
                  <a:pt x="294199" y="389614"/>
                </a:lnTo>
                <a:lnTo>
                  <a:pt x="310101" y="445273"/>
                </a:lnTo>
                <a:lnTo>
                  <a:pt x="477079" y="437322"/>
                </a:lnTo>
                <a:lnTo>
                  <a:pt x="485030" y="15902"/>
                </a:lnTo>
                <a:lnTo>
                  <a:pt x="302150" y="0"/>
                </a:lnTo>
                <a:lnTo>
                  <a:pt x="294199" y="214685"/>
                </a:lnTo>
                <a:lnTo>
                  <a:pt x="31806" y="206734"/>
                </a:lnTo>
                <a:lnTo>
                  <a:pt x="47708" y="349857"/>
                </a:lnTo>
                <a:lnTo>
                  <a:pt x="111319" y="357809"/>
                </a:lnTo>
                <a:lnTo>
                  <a:pt x="111319" y="357809"/>
                </a:lnTo>
                <a:lnTo>
                  <a:pt x="0" y="397565"/>
                </a:lnTo>
                <a:lnTo>
                  <a:pt x="0" y="397565"/>
                </a:lnTo>
                <a:lnTo>
                  <a:pt x="0" y="445273"/>
                </a:lnTo>
                <a:lnTo>
                  <a:pt x="166978" y="485029"/>
                </a:lnTo>
                <a:close/>
              </a:path>
            </a:pathLst>
          </a:custGeom>
          <a:solidFill>
            <a:srgbClr val="5A1D06"/>
          </a:solidFill>
          <a:ln w="19050">
            <a:solidFill>
              <a:srgbClr val="5A1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3188473" y="2576223"/>
            <a:ext cx="2337684" cy="1216549"/>
            <a:chOff x="3188473" y="2576223"/>
            <a:chExt cx="2337684" cy="1216549"/>
          </a:xfrm>
        </p:grpSpPr>
        <p:sp>
          <p:nvSpPr>
            <p:cNvPr id="27" name="Freeform 26"/>
            <p:cNvSpPr/>
            <p:nvPr/>
          </p:nvSpPr>
          <p:spPr>
            <a:xfrm>
              <a:off x="4977517" y="2576223"/>
              <a:ext cx="548640" cy="731520"/>
            </a:xfrm>
            <a:custGeom>
              <a:avLst/>
              <a:gdLst>
                <a:gd name="connsiteX0" fmla="*/ 0 w 548640"/>
                <a:gd name="connsiteY0" fmla="*/ 612250 h 731520"/>
                <a:gd name="connsiteX1" fmla="*/ 341906 w 548640"/>
                <a:gd name="connsiteY1" fmla="*/ 731520 h 731520"/>
                <a:gd name="connsiteX2" fmla="*/ 548640 w 548640"/>
                <a:gd name="connsiteY2" fmla="*/ 127220 h 731520"/>
                <a:gd name="connsiteX3" fmla="*/ 214685 w 548640"/>
                <a:gd name="connsiteY3" fmla="*/ 0 h 731520"/>
                <a:gd name="connsiteX4" fmla="*/ 0 w 548640"/>
                <a:gd name="connsiteY4" fmla="*/ 61225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731520">
                  <a:moveTo>
                    <a:pt x="0" y="612250"/>
                  </a:moveTo>
                  <a:lnTo>
                    <a:pt x="341906" y="731520"/>
                  </a:lnTo>
                  <a:lnTo>
                    <a:pt x="548640" y="127220"/>
                  </a:lnTo>
                  <a:lnTo>
                    <a:pt x="214685" y="0"/>
                  </a:lnTo>
                  <a:lnTo>
                    <a:pt x="0" y="61225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188473" y="3244132"/>
              <a:ext cx="946205" cy="548640"/>
            </a:xfrm>
            <a:custGeom>
              <a:avLst/>
              <a:gdLst>
                <a:gd name="connsiteX0" fmla="*/ 111318 w 946205"/>
                <a:gd name="connsiteY0" fmla="*/ 0 h 548640"/>
                <a:gd name="connsiteX1" fmla="*/ 946205 w 946205"/>
                <a:gd name="connsiteY1" fmla="*/ 302150 h 548640"/>
                <a:gd name="connsiteX2" fmla="*/ 874644 w 946205"/>
                <a:gd name="connsiteY2" fmla="*/ 548640 h 548640"/>
                <a:gd name="connsiteX3" fmla="*/ 0 w 946205"/>
                <a:gd name="connsiteY3" fmla="*/ 246491 h 548640"/>
                <a:gd name="connsiteX4" fmla="*/ 111318 w 946205"/>
                <a:gd name="connsiteY4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205" h="548640">
                  <a:moveTo>
                    <a:pt x="111318" y="0"/>
                  </a:moveTo>
                  <a:lnTo>
                    <a:pt x="946205" y="302150"/>
                  </a:lnTo>
                  <a:lnTo>
                    <a:pt x="874644" y="548640"/>
                  </a:lnTo>
                  <a:lnTo>
                    <a:pt x="0" y="246491"/>
                  </a:lnTo>
                  <a:lnTo>
                    <a:pt x="111318" y="0"/>
                  </a:lnTo>
                  <a:close/>
                </a:path>
              </a:pathLst>
            </a:custGeom>
            <a:solidFill>
              <a:srgbClr val="403152"/>
            </a:solidFill>
            <a:ln w="19050">
              <a:solidFill>
                <a:srgbClr val="4031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Freeform 24"/>
          <p:cNvSpPr/>
          <p:nvPr/>
        </p:nvSpPr>
        <p:spPr>
          <a:xfrm>
            <a:off x="3951798" y="3935896"/>
            <a:ext cx="580445" cy="485029"/>
          </a:xfrm>
          <a:custGeom>
            <a:avLst/>
            <a:gdLst>
              <a:gd name="connsiteX0" fmla="*/ 39757 w 580445"/>
              <a:gd name="connsiteY0" fmla="*/ 246490 h 485029"/>
              <a:gd name="connsiteX1" fmla="*/ 413468 w 580445"/>
              <a:gd name="connsiteY1" fmla="*/ 381662 h 485029"/>
              <a:gd name="connsiteX2" fmla="*/ 405517 w 580445"/>
              <a:gd name="connsiteY2" fmla="*/ 461175 h 485029"/>
              <a:gd name="connsiteX3" fmla="*/ 477079 w 580445"/>
              <a:gd name="connsiteY3" fmla="*/ 485029 h 485029"/>
              <a:gd name="connsiteX4" fmla="*/ 580445 w 580445"/>
              <a:gd name="connsiteY4" fmla="*/ 206734 h 485029"/>
              <a:gd name="connsiteX5" fmla="*/ 143124 w 580445"/>
              <a:gd name="connsiteY5" fmla="*/ 0 h 485029"/>
              <a:gd name="connsiteX6" fmla="*/ 111319 w 580445"/>
              <a:gd name="connsiteY6" fmla="*/ 103367 h 485029"/>
              <a:gd name="connsiteX7" fmla="*/ 39757 w 580445"/>
              <a:gd name="connsiteY7" fmla="*/ 71561 h 485029"/>
              <a:gd name="connsiteX8" fmla="*/ 0 w 580445"/>
              <a:gd name="connsiteY8" fmla="*/ 166977 h 485029"/>
              <a:gd name="connsiteX9" fmla="*/ 71562 w 580445"/>
              <a:gd name="connsiteY9" fmla="*/ 190831 h 485029"/>
              <a:gd name="connsiteX10" fmla="*/ 39757 w 580445"/>
              <a:gd name="connsiteY10" fmla="*/ 246490 h 48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0445" h="485029">
                <a:moveTo>
                  <a:pt x="39757" y="246490"/>
                </a:moveTo>
                <a:lnTo>
                  <a:pt x="413468" y="381662"/>
                </a:lnTo>
                <a:lnTo>
                  <a:pt x="405517" y="461175"/>
                </a:lnTo>
                <a:lnTo>
                  <a:pt x="477079" y="485029"/>
                </a:lnTo>
                <a:lnTo>
                  <a:pt x="580445" y="206734"/>
                </a:lnTo>
                <a:lnTo>
                  <a:pt x="143124" y="0"/>
                </a:lnTo>
                <a:lnTo>
                  <a:pt x="111319" y="103367"/>
                </a:lnTo>
                <a:lnTo>
                  <a:pt x="39757" y="71561"/>
                </a:lnTo>
                <a:lnTo>
                  <a:pt x="0" y="166977"/>
                </a:lnTo>
                <a:lnTo>
                  <a:pt x="71562" y="190831"/>
                </a:lnTo>
                <a:lnTo>
                  <a:pt x="39757" y="246490"/>
                </a:lnTo>
                <a:close/>
              </a:path>
            </a:pathLst>
          </a:custGeom>
          <a:solidFill>
            <a:srgbClr val="5A1D06"/>
          </a:solidFill>
          <a:ln w="19050">
            <a:solidFill>
              <a:srgbClr val="5A1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/>
          <p:cNvGrpSpPr/>
          <p:nvPr/>
        </p:nvGrpSpPr>
        <p:grpSpPr>
          <a:xfrm>
            <a:off x="2926080" y="373711"/>
            <a:ext cx="4285753" cy="4842345"/>
            <a:chOff x="2926080" y="373711"/>
            <a:chExt cx="4285753" cy="4842345"/>
          </a:xfrm>
        </p:grpSpPr>
        <p:sp>
          <p:nvSpPr>
            <p:cNvPr id="26" name="Freeform 25"/>
            <p:cNvSpPr/>
            <p:nvPr/>
          </p:nvSpPr>
          <p:spPr>
            <a:xfrm>
              <a:off x="2926080" y="373711"/>
              <a:ext cx="2122998" cy="1335819"/>
            </a:xfrm>
            <a:custGeom>
              <a:avLst/>
              <a:gdLst>
                <a:gd name="connsiteX0" fmla="*/ 0 w 2122998"/>
                <a:gd name="connsiteY0" fmla="*/ 898498 h 1335819"/>
                <a:gd name="connsiteX1" fmla="*/ 779228 w 2122998"/>
                <a:gd name="connsiteY1" fmla="*/ 604299 h 1335819"/>
                <a:gd name="connsiteX2" fmla="*/ 882595 w 2122998"/>
                <a:gd name="connsiteY2" fmla="*/ 659959 h 1335819"/>
                <a:gd name="connsiteX3" fmla="*/ 922351 w 2122998"/>
                <a:gd name="connsiteY3" fmla="*/ 795131 h 1335819"/>
                <a:gd name="connsiteX4" fmla="*/ 1152939 w 2122998"/>
                <a:gd name="connsiteY4" fmla="*/ 707666 h 1335819"/>
                <a:gd name="connsiteX5" fmla="*/ 938254 w 2122998"/>
                <a:gd name="connsiteY5" fmla="*/ 151075 h 1335819"/>
                <a:gd name="connsiteX6" fmla="*/ 1343770 w 2122998"/>
                <a:gd name="connsiteY6" fmla="*/ 0 h 1335819"/>
                <a:gd name="connsiteX7" fmla="*/ 1518699 w 2122998"/>
                <a:gd name="connsiteY7" fmla="*/ 453225 h 1335819"/>
                <a:gd name="connsiteX8" fmla="*/ 2011680 w 2122998"/>
                <a:gd name="connsiteY8" fmla="*/ 254442 h 1335819"/>
                <a:gd name="connsiteX9" fmla="*/ 2122998 w 2122998"/>
                <a:gd name="connsiteY9" fmla="*/ 636105 h 1335819"/>
                <a:gd name="connsiteX10" fmla="*/ 1232452 w 2122998"/>
                <a:gd name="connsiteY10" fmla="*/ 962108 h 1335819"/>
                <a:gd name="connsiteX11" fmla="*/ 1137037 w 2122998"/>
                <a:gd name="connsiteY11" fmla="*/ 922352 h 1335819"/>
                <a:gd name="connsiteX12" fmla="*/ 1001864 w 2122998"/>
                <a:gd name="connsiteY12" fmla="*/ 970059 h 1335819"/>
                <a:gd name="connsiteX13" fmla="*/ 930303 w 2122998"/>
                <a:gd name="connsiteY13" fmla="*/ 1073426 h 1335819"/>
                <a:gd name="connsiteX14" fmla="*/ 159026 w 2122998"/>
                <a:gd name="connsiteY14" fmla="*/ 1335819 h 1335819"/>
                <a:gd name="connsiteX15" fmla="*/ 0 w 2122998"/>
                <a:gd name="connsiteY15" fmla="*/ 898498 h 133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22998" h="1335819">
                  <a:moveTo>
                    <a:pt x="0" y="898498"/>
                  </a:moveTo>
                  <a:lnTo>
                    <a:pt x="779228" y="604299"/>
                  </a:lnTo>
                  <a:lnTo>
                    <a:pt x="882595" y="659959"/>
                  </a:lnTo>
                  <a:lnTo>
                    <a:pt x="922351" y="795131"/>
                  </a:lnTo>
                  <a:lnTo>
                    <a:pt x="1152939" y="707666"/>
                  </a:lnTo>
                  <a:lnTo>
                    <a:pt x="938254" y="151075"/>
                  </a:lnTo>
                  <a:lnTo>
                    <a:pt x="1343770" y="0"/>
                  </a:lnTo>
                  <a:lnTo>
                    <a:pt x="1518699" y="453225"/>
                  </a:lnTo>
                  <a:lnTo>
                    <a:pt x="2011680" y="254442"/>
                  </a:lnTo>
                  <a:lnTo>
                    <a:pt x="2122998" y="636105"/>
                  </a:lnTo>
                  <a:lnTo>
                    <a:pt x="1232452" y="962108"/>
                  </a:lnTo>
                  <a:lnTo>
                    <a:pt x="1137037" y="922352"/>
                  </a:lnTo>
                  <a:lnTo>
                    <a:pt x="1001864" y="970059"/>
                  </a:lnTo>
                  <a:lnTo>
                    <a:pt x="930303" y="1073426"/>
                  </a:lnTo>
                  <a:lnTo>
                    <a:pt x="159026" y="1335819"/>
                  </a:lnTo>
                  <a:lnTo>
                    <a:pt x="0" y="898498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E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379304" y="4754880"/>
              <a:ext cx="397566" cy="461176"/>
            </a:xfrm>
            <a:custGeom>
              <a:avLst/>
              <a:gdLst>
                <a:gd name="connsiteX0" fmla="*/ 0 w 397566"/>
                <a:gd name="connsiteY0" fmla="*/ 357809 h 461176"/>
                <a:gd name="connsiteX1" fmla="*/ 0 w 397566"/>
                <a:gd name="connsiteY1" fmla="*/ 357809 h 461176"/>
                <a:gd name="connsiteX2" fmla="*/ 143124 w 397566"/>
                <a:gd name="connsiteY2" fmla="*/ 0 h 461176"/>
                <a:gd name="connsiteX3" fmla="*/ 397566 w 397566"/>
                <a:gd name="connsiteY3" fmla="*/ 95416 h 461176"/>
                <a:gd name="connsiteX4" fmla="*/ 270345 w 397566"/>
                <a:gd name="connsiteY4" fmla="*/ 461176 h 461176"/>
                <a:gd name="connsiteX5" fmla="*/ 0 w 397566"/>
                <a:gd name="connsiteY5" fmla="*/ 357809 h 46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566" h="461176">
                  <a:moveTo>
                    <a:pt x="0" y="357809"/>
                  </a:moveTo>
                  <a:lnTo>
                    <a:pt x="0" y="357809"/>
                  </a:lnTo>
                  <a:lnTo>
                    <a:pt x="143124" y="0"/>
                  </a:lnTo>
                  <a:lnTo>
                    <a:pt x="397566" y="95416"/>
                  </a:lnTo>
                  <a:lnTo>
                    <a:pt x="270345" y="461176"/>
                  </a:lnTo>
                  <a:lnTo>
                    <a:pt x="0" y="357809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E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9649" y="1614115"/>
              <a:ext cx="1097280" cy="874643"/>
            </a:xfrm>
            <a:custGeom>
              <a:avLst/>
              <a:gdLst>
                <a:gd name="connsiteX0" fmla="*/ 787179 w 1097280"/>
                <a:gd name="connsiteY0" fmla="*/ 818984 h 874643"/>
                <a:gd name="connsiteX1" fmla="*/ 1001864 w 1097280"/>
                <a:gd name="connsiteY1" fmla="*/ 874643 h 874643"/>
                <a:gd name="connsiteX2" fmla="*/ 1073426 w 1097280"/>
                <a:gd name="connsiteY2" fmla="*/ 636104 h 874643"/>
                <a:gd name="connsiteX3" fmla="*/ 1097280 w 1097280"/>
                <a:gd name="connsiteY3" fmla="*/ 469127 h 874643"/>
                <a:gd name="connsiteX4" fmla="*/ 962108 w 1097280"/>
                <a:gd name="connsiteY4" fmla="*/ 182880 h 874643"/>
                <a:gd name="connsiteX5" fmla="*/ 818984 w 1097280"/>
                <a:gd name="connsiteY5" fmla="*/ 79513 h 874643"/>
                <a:gd name="connsiteX6" fmla="*/ 667909 w 1097280"/>
                <a:gd name="connsiteY6" fmla="*/ 7951 h 874643"/>
                <a:gd name="connsiteX7" fmla="*/ 500932 w 1097280"/>
                <a:gd name="connsiteY7" fmla="*/ 0 h 874643"/>
                <a:gd name="connsiteX8" fmla="*/ 349857 w 1097280"/>
                <a:gd name="connsiteY8" fmla="*/ 47708 h 874643"/>
                <a:gd name="connsiteX9" fmla="*/ 182880 w 1097280"/>
                <a:gd name="connsiteY9" fmla="*/ 166977 h 874643"/>
                <a:gd name="connsiteX10" fmla="*/ 95415 w 1097280"/>
                <a:gd name="connsiteY10" fmla="*/ 270344 h 874643"/>
                <a:gd name="connsiteX11" fmla="*/ 23854 w 1097280"/>
                <a:gd name="connsiteY11" fmla="*/ 445273 h 874643"/>
                <a:gd name="connsiteX12" fmla="*/ 0 w 1097280"/>
                <a:gd name="connsiteY12" fmla="*/ 532737 h 874643"/>
                <a:gd name="connsiteX13" fmla="*/ 190831 w 1097280"/>
                <a:gd name="connsiteY13" fmla="*/ 588396 h 874643"/>
                <a:gd name="connsiteX14" fmla="*/ 254441 w 1097280"/>
                <a:gd name="connsiteY14" fmla="*/ 373711 h 874643"/>
                <a:gd name="connsiteX15" fmla="*/ 405516 w 1097280"/>
                <a:gd name="connsiteY15" fmla="*/ 254442 h 874643"/>
                <a:gd name="connsiteX16" fmla="*/ 540688 w 1097280"/>
                <a:gd name="connsiteY16" fmla="*/ 206734 h 874643"/>
                <a:gd name="connsiteX17" fmla="*/ 699714 w 1097280"/>
                <a:gd name="connsiteY17" fmla="*/ 254442 h 874643"/>
                <a:gd name="connsiteX18" fmla="*/ 826935 w 1097280"/>
                <a:gd name="connsiteY18" fmla="*/ 357808 h 874643"/>
                <a:gd name="connsiteX19" fmla="*/ 866692 w 1097280"/>
                <a:gd name="connsiteY19" fmla="*/ 508883 h 874643"/>
                <a:gd name="connsiteX20" fmla="*/ 858741 w 1097280"/>
                <a:gd name="connsiteY20" fmla="*/ 596348 h 874643"/>
                <a:gd name="connsiteX21" fmla="*/ 787179 w 1097280"/>
                <a:gd name="connsiteY21" fmla="*/ 818984 h 87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97280" h="874643">
                  <a:moveTo>
                    <a:pt x="787179" y="818984"/>
                  </a:moveTo>
                  <a:lnTo>
                    <a:pt x="1001864" y="874643"/>
                  </a:lnTo>
                  <a:lnTo>
                    <a:pt x="1073426" y="636104"/>
                  </a:lnTo>
                  <a:lnTo>
                    <a:pt x="1097280" y="469127"/>
                  </a:lnTo>
                  <a:lnTo>
                    <a:pt x="962108" y="182880"/>
                  </a:lnTo>
                  <a:lnTo>
                    <a:pt x="818984" y="79513"/>
                  </a:lnTo>
                  <a:lnTo>
                    <a:pt x="667909" y="7951"/>
                  </a:lnTo>
                  <a:lnTo>
                    <a:pt x="500932" y="0"/>
                  </a:lnTo>
                  <a:lnTo>
                    <a:pt x="349857" y="47708"/>
                  </a:lnTo>
                  <a:lnTo>
                    <a:pt x="182880" y="166977"/>
                  </a:lnTo>
                  <a:lnTo>
                    <a:pt x="95415" y="270344"/>
                  </a:lnTo>
                  <a:lnTo>
                    <a:pt x="23854" y="445273"/>
                  </a:lnTo>
                  <a:lnTo>
                    <a:pt x="0" y="532737"/>
                  </a:lnTo>
                  <a:lnTo>
                    <a:pt x="190831" y="588396"/>
                  </a:lnTo>
                  <a:lnTo>
                    <a:pt x="254441" y="373711"/>
                  </a:lnTo>
                  <a:lnTo>
                    <a:pt x="405516" y="254442"/>
                  </a:lnTo>
                  <a:lnTo>
                    <a:pt x="540688" y="206734"/>
                  </a:lnTo>
                  <a:lnTo>
                    <a:pt x="699714" y="254442"/>
                  </a:lnTo>
                  <a:lnTo>
                    <a:pt x="826935" y="357808"/>
                  </a:lnTo>
                  <a:lnTo>
                    <a:pt x="866692" y="508883"/>
                  </a:lnTo>
                  <a:lnTo>
                    <a:pt x="858741" y="596348"/>
                  </a:lnTo>
                  <a:lnTo>
                    <a:pt x="787179" y="818984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E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663193" y="4723075"/>
              <a:ext cx="548640" cy="421419"/>
            </a:xfrm>
            <a:custGeom>
              <a:avLst/>
              <a:gdLst>
                <a:gd name="connsiteX0" fmla="*/ 71562 w 548640"/>
                <a:gd name="connsiteY0" fmla="*/ 0 h 421419"/>
                <a:gd name="connsiteX1" fmla="*/ 548640 w 548640"/>
                <a:gd name="connsiteY1" fmla="*/ 182880 h 421419"/>
                <a:gd name="connsiteX2" fmla="*/ 461176 w 548640"/>
                <a:gd name="connsiteY2" fmla="*/ 421419 h 421419"/>
                <a:gd name="connsiteX3" fmla="*/ 0 w 548640"/>
                <a:gd name="connsiteY3" fmla="*/ 238539 h 421419"/>
                <a:gd name="connsiteX4" fmla="*/ 71562 w 548640"/>
                <a:gd name="connsiteY4" fmla="*/ 0 h 42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421419">
                  <a:moveTo>
                    <a:pt x="71562" y="0"/>
                  </a:moveTo>
                  <a:lnTo>
                    <a:pt x="548640" y="182880"/>
                  </a:lnTo>
                  <a:lnTo>
                    <a:pt x="461176" y="421419"/>
                  </a:lnTo>
                  <a:lnTo>
                    <a:pt x="0" y="238539"/>
                  </a:lnTo>
                  <a:lnTo>
                    <a:pt x="71562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E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47" name="Group 1046"/>
          <p:cNvGrpSpPr/>
          <p:nvPr/>
        </p:nvGrpSpPr>
        <p:grpSpPr>
          <a:xfrm>
            <a:off x="1308538" y="429370"/>
            <a:ext cx="5903295" cy="5766478"/>
            <a:chOff x="1308538" y="429370"/>
            <a:chExt cx="5903295" cy="5766478"/>
          </a:xfrm>
          <a:noFill/>
        </p:grpSpPr>
        <p:sp>
          <p:nvSpPr>
            <p:cNvPr id="1038" name="Freeform 1037"/>
            <p:cNvSpPr/>
            <p:nvPr/>
          </p:nvSpPr>
          <p:spPr>
            <a:xfrm>
              <a:off x="1308538" y="599090"/>
              <a:ext cx="5880538" cy="5596758"/>
            </a:xfrm>
            <a:custGeom>
              <a:avLst/>
              <a:gdLst>
                <a:gd name="connsiteX0" fmla="*/ 31531 w 5880538"/>
                <a:gd name="connsiteY0" fmla="*/ 0 h 5596758"/>
                <a:gd name="connsiteX1" fmla="*/ 0 w 5880538"/>
                <a:gd name="connsiteY1" fmla="*/ 1308538 h 5596758"/>
                <a:gd name="connsiteX2" fmla="*/ 204952 w 5880538"/>
                <a:gd name="connsiteY2" fmla="*/ 2822027 h 5596758"/>
                <a:gd name="connsiteX3" fmla="*/ 504496 w 5880538"/>
                <a:gd name="connsiteY3" fmla="*/ 4761186 h 5596758"/>
                <a:gd name="connsiteX4" fmla="*/ 204952 w 5880538"/>
                <a:gd name="connsiteY4" fmla="*/ 4966138 h 5596758"/>
                <a:gd name="connsiteX5" fmla="*/ 173421 w 5880538"/>
                <a:gd name="connsiteY5" fmla="*/ 5312979 h 5596758"/>
                <a:gd name="connsiteX6" fmla="*/ 536028 w 5880538"/>
                <a:gd name="connsiteY6" fmla="*/ 5596758 h 5596758"/>
                <a:gd name="connsiteX7" fmla="*/ 867103 w 5880538"/>
                <a:gd name="connsiteY7" fmla="*/ 5407572 h 5596758"/>
                <a:gd name="connsiteX8" fmla="*/ 1024759 w 5880538"/>
                <a:gd name="connsiteY8" fmla="*/ 5218386 h 5596758"/>
                <a:gd name="connsiteX9" fmla="*/ 5880538 w 5880538"/>
                <a:gd name="connsiteY9" fmla="*/ 5060731 h 55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80538" h="5596758">
                  <a:moveTo>
                    <a:pt x="31531" y="0"/>
                  </a:moveTo>
                  <a:lnTo>
                    <a:pt x="0" y="1308538"/>
                  </a:lnTo>
                  <a:lnTo>
                    <a:pt x="204952" y="2822027"/>
                  </a:lnTo>
                  <a:lnTo>
                    <a:pt x="504496" y="4761186"/>
                  </a:lnTo>
                  <a:lnTo>
                    <a:pt x="204952" y="4966138"/>
                  </a:lnTo>
                  <a:lnTo>
                    <a:pt x="173421" y="5312979"/>
                  </a:lnTo>
                  <a:lnTo>
                    <a:pt x="536028" y="5596758"/>
                  </a:lnTo>
                  <a:lnTo>
                    <a:pt x="867103" y="5407572"/>
                  </a:lnTo>
                  <a:lnTo>
                    <a:pt x="1024759" y="5218386"/>
                  </a:lnTo>
                  <a:lnTo>
                    <a:pt x="5880538" y="5060731"/>
                  </a:lnTo>
                </a:path>
              </a:pathLst>
            </a:custGeom>
            <a:grpFill/>
            <a:ln w="60325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39" name="Freeform 1038"/>
            <p:cNvSpPr/>
            <p:nvPr/>
          </p:nvSpPr>
          <p:spPr>
            <a:xfrm>
              <a:off x="1371600" y="1072055"/>
              <a:ext cx="5659821" cy="4682359"/>
            </a:xfrm>
            <a:custGeom>
              <a:avLst/>
              <a:gdLst>
                <a:gd name="connsiteX0" fmla="*/ 0 w 5659821"/>
                <a:gd name="connsiteY0" fmla="*/ 1387366 h 4682359"/>
                <a:gd name="connsiteX1" fmla="*/ 3894083 w 5659821"/>
                <a:gd name="connsiteY1" fmla="*/ 0 h 4682359"/>
                <a:gd name="connsiteX2" fmla="*/ 3909848 w 5659821"/>
                <a:gd name="connsiteY2" fmla="*/ 126124 h 4682359"/>
                <a:gd name="connsiteX3" fmla="*/ 3736428 w 5659821"/>
                <a:gd name="connsiteY3" fmla="*/ 1213945 h 4682359"/>
                <a:gd name="connsiteX4" fmla="*/ 5659821 w 5659821"/>
                <a:gd name="connsiteY4" fmla="*/ 1954924 h 4682359"/>
                <a:gd name="connsiteX5" fmla="*/ 4966138 w 5659821"/>
                <a:gd name="connsiteY5" fmla="*/ 3894083 h 4682359"/>
                <a:gd name="connsiteX6" fmla="*/ 3436883 w 5659821"/>
                <a:gd name="connsiteY6" fmla="*/ 3326524 h 4682359"/>
                <a:gd name="connsiteX7" fmla="*/ 2979683 w 5659821"/>
                <a:gd name="connsiteY7" fmla="*/ 4682359 h 468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9821" h="4682359">
                  <a:moveTo>
                    <a:pt x="0" y="1387366"/>
                  </a:moveTo>
                  <a:lnTo>
                    <a:pt x="3894083" y="0"/>
                  </a:lnTo>
                  <a:lnTo>
                    <a:pt x="3909848" y="126124"/>
                  </a:lnTo>
                  <a:lnTo>
                    <a:pt x="3736428" y="1213945"/>
                  </a:lnTo>
                  <a:lnTo>
                    <a:pt x="5659821" y="1954924"/>
                  </a:lnTo>
                  <a:lnTo>
                    <a:pt x="4966138" y="3894083"/>
                  </a:lnTo>
                  <a:lnTo>
                    <a:pt x="3436883" y="3326524"/>
                  </a:lnTo>
                  <a:lnTo>
                    <a:pt x="2979683" y="4682359"/>
                  </a:lnTo>
                </a:path>
              </a:pathLst>
            </a:custGeom>
            <a:grpFill/>
            <a:ln w="60325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041" name="Straight Connector 1040"/>
            <p:cNvCxnSpPr>
              <a:stCxn id="1039" idx="1"/>
            </p:cNvCxnSpPr>
            <p:nvPr/>
          </p:nvCxnSpPr>
          <p:spPr>
            <a:xfrm flipH="1" flipV="1">
              <a:off x="5104737" y="429370"/>
              <a:ext cx="160946" cy="642685"/>
            </a:xfrm>
            <a:prstGeom prst="line">
              <a:avLst/>
            </a:prstGeom>
            <a:grpFill/>
            <a:ln w="60325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1039" idx="1"/>
            </p:cNvCxnSpPr>
            <p:nvPr/>
          </p:nvCxnSpPr>
          <p:spPr>
            <a:xfrm flipH="1" flipV="1">
              <a:off x="5265683" y="1072055"/>
              <a:ext cx="1097017" cy="152401"/>
            </a:xfrm>
            <a:prstGeom prst="line">
              <a:avLst/>
            </a:prstGeom>
            <a:grpFill/>
            <a:ln w="60325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031421" y="2456953"/>
              <a:ext cx="180412" cy="580445"/>
            </a:xfrm>
            <a:prstGeom prst="line">
              <a:avLst/>
            </a:prstGeom>
            <a:grpFill/>
            <a:ln w="60325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459716" y="1017767"/>
            <a:ext cx="5418756" cy="3718006"/>
            <a:chOff x="1459716" y="1017767"/>
            <a:chExt cx="5418756" cy="3718006"/>
          </a:xfrm>
        </p:grpSpPr>
        <p:sp>
          <p:nvSpPr>
            <p:cNvPr id="1050" name="Freeform 1049"/>
            <p:cNvSpPr/>
            <p:nvPr/>
          </p:nvSpPr>
          <p:spPr>
            <a:xfrm>
              <a:off x="1624084" y="2524836"/>
              <a:ext cx="2975212" cy="2210937"/>
            </a:xfrm>
            <a:custGeom>
              <a:avLst/>
              <a:gdLst>
                <a:gd name="connsiteX0" fmla="*/ 2975212 w 2975212"/>
                <a:gd name="connsiteY0" fmla="*/ 2210937 h 2210937"/>
                <a:gd name="connsiteX1" fmla="*/ 1965277 w 2975212"/>
                <a:gd name="connsiteY1" fmla="*/ 1856095 h 2210937"/>
                <a:gd name="connsiteX2" fmla="*/ 1856095 w 2975212"/>
                <a:gd name="connsiteY2" fmla="*/ 2129051 h 2210937"/>
                <a:gd name="connsiteX3" fmla="*/ 1160059 w 2975212"/>
                <a:gd name="connsiteY3" fmla="*/ 1883391 h 2210937"/>
                <a:gd name="connsiteX4" fmla="*/ 1392071 w 2975212"/>
                <a:gd name="connsiteY4" fmla="*/ 1269242 h 2210937"/>
                <a:gd name="connsiteX5" fmla="*/ 1187355 w 2975212"/>
                <a:gd name="connsiteY5" fmla="*/ 1187355 h 2210937"/>
                <a:gd name="connsiteX6" fmla="*/ 1132764 w 2975212"/>
                <a:gd name="connsiteY6" fmla="*/ 1160060 h 2210937"/>
                <a:gd name="connsiteX7" fmla="*/ 1064525 w 2975212"/>
                <a:gd name="connsiteY7" fmla="*/ 1132764 h 2210937"/>
                <a:gd name="connsiteX8" fmla="*/ 996286 w 2975212"/>
                <a:gd name="connsiteY8" fmla="*/ 1119116 h 2210937"/>
                <a:gd name="connsiteX9" fmla="*/ 518615 w 2975212"/>
                <a:gd name="connsiteY9" fmla="*/ 955343 h 2210937"/>
                <a:gd name="connsiteX10" fmla="*/ 614149 w 2975212"/>
                <a:gd name="connsiteY10" fmla="*/ 696036 h 2210937"/>
                <a:gd name="connsiteX11" fmla="*/ 27295 w 2975212"/>
                <a:gd name="connsiteY11" fmla="*/ 504967 h 2210937"/>
                <a:gd name="connsiteX12" fmla="*/ 0 w 2975212"/>
                <a:gd name="connsiteY12" fmla="*/ 0 h 221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5212" h="2210937">
                  <a:moveTo>
                    <a:pt x="2975212" y="2210937"/>
                  </a:moveTo>
                  <a:lnTo>
                    <a:pt x="1965277" y="1856095"/>
                  </a:lnTo>
                  <a:lnTo>
                    <a:pt x="1856095" y="2129051"/>
                  </a:lnTo>
                  <a:lnTo>
                    <a:pt x="1160059" y="1883391"/>
                  </a:lnTo>
                  <a:lnTo>
                    <a:pt x="1392071" y="1269242"/>
                  </a:lnTo>
                  <a:cubicBezTo>
                    <a:pt x="1323832" y="1241946"/>
                    <a:pt x="1253091" y="1220223"/>
                    <a:pt x="1187355" y="1187355"/>
                  </a:cubicBezTo>
                  <a:cubicBezTo>
                    <a:pt x="1169158" y="1178257"/>
                    <a:pt x="1151355" y="1168323"/>
                    <a:pt x="1132764" y="1160060"/>
                  </a:cubicBezTo>
                  <a:cubicBezTo>
                    <a:pt x="1110377" y="1150110"/>
                    <a:pt x="1087990" y="1139804"/>
                    <a:pt x="1064525" y="1132764"/>
                  </a:cubicBezTo>
                  <a:cubicBezTo>
                    <a:pt x="1042307" y="1126098"/>
                    <a:pt x="996286" y="1119116"/>
                    <a:pt x="996286" y="1119116"/>
                  </a:cubicBezTo>
                  <a:lnTo>
                    <a:pt x="518615" y="955343"/>
                  </a:lnTo>
                  <a:lnTo>
                    <a:pt x="614149" y="696036"/>
                  </a:lnTo>
                  <a:lnTo>
                    <a:pt x="27295" y="504967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52" name="Freeform 1051"/>
            <p:cNvSpPr/>
            <p:nvPr/>
          </p:nvSpPr>
          <p:spPr>
            <a:xfrm>
              <a:off x="1610436" y="2183642"/>
              <a:ext cx="2442949" cy="614149"/>
            </a:xfrm>
            <a:custGeom>
              <a:avLst/>
              <a:gdLst>
                <a:gd name="connsiteX0" fmla="*/ 0 w 2442949"/>
                <a:gd name="connsiteY0" fmla="*/ 341194 h 614149"/>
                <a:gd name="connsiteX1" fmla="*/ 532263 w 2442949"/>
                <a:gd name="connsiteY1" fmla="*/ 204716 h 614149"/>
                <a:gd name="connsiteX2" fmla="*/ 750627 w 2442949"/>
                <a:gd name="connsiteY2" fmla="*/ 0 h 614149"/>
                <a:gd name="connsiteX3" fmla="*/ 2442949 w 2442949"/>
                <a:gd name="connsiteY3" fmla="*/ 614149 h 6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2949" h="614149">
                  <a:moveTo>
                    <a:pt x="0" y="341194"/>
                  </a:moveTo>
                  <a:lnTo>
                    <a:pt x="532263" y="204716"/>
                  </a:lnTo>
                  <a:lnTo>
                    <a:pt x="750627" y="0"/>
                  </a:lnTo>
                  <a:lnTo>
                    <a:pt x="2442949" y="614149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53" name="Freeform 1052"/>
            <p:cNvSpPr/>
            <p:nvPr/>
          </p:nvSpPr>
          <p:spPr>
            <a:xfrm>
              <a:off x="3439236" y="1624083"/>
              <a:ext cx="1583140" cy="952139"/>
            </a:xfrm>
            <a:custGeom>
              <a:avLst/>
              <a:gdLst>
                <a:gd name="connsiteX0" fmla="*/ 0 w 1583140"/>
                <a:gd name="connsiteY0" fmla="*/ 914400 h 914400"/>
                <a:gd name="connsiteX1" fmla="*/ 136477 w 1583140"/>
                <a:gd name="connsiteY1" fmla="*/ 491319 h 914400"/>
                <a:gd name="connsiteX2" fmla="*/ 218364 w 1583140"/>
                <a:gd name="connsiteY2" fmla="*/ 518615 h 914400"/>
                <a:gd name="connsiteX3" fmla="*/ 313898 w 1583140"/>
                <a:gd name="connsiteY3" fmla="*/ 272955 h 914400"/>
                <a:gd name="connsiteX4" fmla="*/ 436728 w 1583140"/>
                <a:gd name="connsiteY4" fmla="*/ 109182 h 914400"/>
                <a:gd name="connsiteX5" fmla="*/ 682388 w 1583140"/>
                <a:gd name="connsiteY5" fmla="*/ 0 h 914400"/>
                <a:gd name="connsiteX6" fmla="*/ 832513 w 1583140"/>
                <a:gd name="connsiteY6" fmla="*/ 0 h 914400"/>
                <a:gd name="connsiteX7" fmla="*/ 1050877 w 1583140"/>
                <a:gd name="connsiteY7" fmla="*/ 68238 h 914400"/>
                <a:gd name="connsiteX8" fmla="*/ 1214651 w 1583140"/>
                <a:gd name="connsiteY8" fmla="*/ 204716 h 914400"/>
                <a:gd name="connsiteX9" fmla="*/ 1310185 w 1583140"/>
                <a:gd name="connsiteY9" fmla="*/ 450376 h 914400"/>
                <a:gd name="connsiteX10" fmla="*/ 1583140 w 1583140"/>
                <a:gd name="connsiteY10" fmla="*/ 54591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3140" h="914400">
                  <a:moveTo>
                    <a:pt x="0" y="914400"/>
                  </a:moveTo>
                  <a:lnTo>
                    <a:pt x="136477" y="491319"/>
                  </a:lnTo>
                  <a:lnTo>
                    <a:pt x="218364" y="518615"/>
                  </a:lnTo>
                  <a:lnTo>
                    <a:pt x="313898" y="272955"/>
                  </a:lnTo>
                  <a:lnTo>
                    <a:pt x="436728" y="109182"/>
                  </a:lnTo>
                  <a:lnTo>
                    <a:pt x="682388" y="0"/>
                  </a:lnTo>
                  <a:lnTo>
                    <a:pt x="832513" y="0"/>
                  </a:lnTo>
                  <a:lnTo>
                    <a:pt x="1050877" y="68238"/>
                  </a:lnTo>
                  <a:lnTo>
                    <a:pt x="1214651" y="204716"/>
                  </a:lnTo>
                  <a:lnTo>
                    <a:pt x="1310185" y="450376"/>
                  </a:lnTo>
                  <a:lnTo>
                    <a:pt x="1583140" y="54591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54" name="Freeform 1053"/>
            <p:cNvSpPr/>
            <p:nvPr/>
          </p:nvSpPr>
          <p:spPr>
            <a:xfrm>
              <a:off x="4394579" y="2183642"/>
              <a:ext cx="2483893" cy="2511188"/>
            </a:xfrm>
            <a:custGeom>
              <a:avLst/>
              <a:gdLst>
                <a:gd name="connsiteX0" fmla="*/ 600502 w 2483893"/>
                <a:gd name="connsiteY0" fmla="*/ 0 h 2511188"/>
                <a:gd name="connsiteX1" fmla="*/ 600502 w 2483893"/>
                <a:gd name="connsiteY1" fmla="*/ 0 h 2511188"/>
                <a:gd name="connsiteX2" fmla="*/ 846161 w 2483893"/>
                <a:gd name="connsiteY2" fmla="*/ 313898 h 2511188"/>
                <a:gd name="connsiteX3" fmla="*/ 2483893 w 2483893"/>
                <a:gd name="connsiteY3" fmla="*/ 914400 h 2511188"/>
                <a:gd name="connsiteX4" fmla="*/ 1924334 w 2483893"/>
                <a:gd name="connsiteY4" fmla="*/ 2511188 h 2511188"/>
                <a:gd name="connsiteX5" fmla="*/ 0 w 2483893"/>
                <a:gd name="connsiteY5" fmla="*/ 1828800 h 25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3893" h="2511188">
                  <a:moveTo>
                    <a:pt x="600502" y="0"/>
                  </a:moveTo>
                  <a:lnTo>
                    <a:pt x="600502" y="0"/>
                  </a:lnTo>
                  <a:lnTo>
                    <a:pt x="846161" y="313898"/>
                  </a:lnTo>
                  <a:lnTo>
                    <a:pt x="2483893" y="914400"/>
                  </a:lnTo>
                  <a:lnTo>
                    <a:pt x="1924334" y="2511188"/>
                  </a:lnTo>
                  <a:lnTo>
                    <a:pt x="0" y="182880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55" name="Freeform 1054"/>
            <p:cNvSpPr/>
            <p:nvPr/>
          </p:nvSpPr>
          <p:spPr>
            <a:xfrm>
              <a:off x="4408822" y="2228850"/>
              <a:ext cx="640256" cy="1804598"/>
            </a:xfrm>
            <a:custGeom>
              <a:avLst/>
              <a:gdLst>
                <a:gd name="connsiteX0" fmla="*/ 0 w 586853"/>
                <a:gd name="connsiteY0" fmla="*/ 1719618 h 1719618"/>
                <a:gd name="connsiteX1" fmla="*/ 586853 w 586853"/>
                <a:gd name="connsiteY1" fmla="*/ 0 h 17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6853" h="1719618">
                  <a:moveTo>
                    <a:pt x="0" y="1719618"/>
                  </a:moveTo>
                  <a:lnTo>
                    <a:pt x="586853" y="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459716" y="1017767"/>
              <a:ext cx="3725493" cy="1296063"/>
            </a:xfrm>
            <a:custGeom>
              <a:avLst/>
              <a:gdLst>
                <a:gd name="connsiteX0" fmla="*/ 3766782 w 3766782"/>
                <a:gd name="connsiteY0" fmla="*/ 0 h 1364776"/>
                <a:gd name="connsiteX1" fmla="*/ 150125 w 3766782"/>
                <a:gd name="connsiteY1" fmla="*/ 1364776 h 1364776"/>
                <a:gd name="connsiteX2" fmla="*/ 54591 w 3766782"/>
                <a:gd name="connsiteY2" fmla="*/ 1228299 h 1364776"/>
                <a:gd name="connsiteX3" fmla="*/ 0 w 3766782"/>
                <a:gd name="connsiteY3" fmla="*/ 191069 h 13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6782" h="1364776">
                  <a:moveTo>
                    <a:pt x="3766782" y="0"/>
                  </a:moveTo>
                  <a:lnTo>
                    <a:pt x="150125" y="1364776"/>
                  </a:lnTo>
                  <a:lnTo>
                    <a:pt x="54591" y="1228299"/>
                  </a:lnTo>
                  <a:lnTo>
                    <a:pt x="0" y="191069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667534" y="1214651"/>
              <a:ext cx="354842" cy="1023582"/>
            </a:xfrm>
            <a:custGeom>
              <a:avLst/>
              <a:gdLst>
                <a:gd name="connsiteX0" fmla="*/ 354842 w 354842"/>
                <a:gd name="connsiteY0" fmla="*/ 1023582 h 1023582"/>
                <a:gd name="connsiteX1" fmla="*/ 0 w 354842"/>
                <a:gd name="connsiteY1" fmla="*/ 0 h 10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842" h="1023582">
                  <a:moveTo>
                    <a:pt x="354842" y="1023582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68344" y="1814071"/>
            <a:ext cx="1842304" cy="276999"/>
            <a:chOff x="7668344" y="1307663"/>
            <a:chExt cx="1842304" cy="276999"/>
          </a:xfrm>
        </p:grpSpPr>
        <p:sp>
          <p:nvSpPr>
            <p:cNvPr id="35" name="Rectangle 34"/>
            <p:cNvSpPr/>
            <p:nvPr/>
          </p:nvSpPr>
          <p:spPr>
            <a:xfrm>
              <a:off x="7668344" y="1390504"/>
              <a:ext cx="144016" cy="11268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82456" y="1307663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commercial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68344" y="2009601"/>
            <a:ext cx="1838784" cy="276999"/>
            <a:chOff x="7668344" y="1503193"/>
            <a:chExt cx="1838784" cy="276999"/>
          </a:xfrm>
        </p:grpSpPr>
        <p:sp>
          <p:nvSpPr>
            <p:cNvPr id="70" name="Rectangle 69"/>
            <p:cNvSpPr/>
            <p:nvPr/>
          </p:nvSpPr>
          <p:spPr>
            <a:xfrm>
              <a:off x="7668344" y="1596800"/>
              <a:ext cx="144016" cy="11268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778936" y="1503193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residential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668344" y="2215897"/>
            <a:ext cx="1852432" cy="276999"/>
            <a:chOff x="7668344" y="1709489"/>
            <a:chExt cx="1852432" cy="276999"/>
          </a:xfrm>
        </p:grpSpPr>
        <p:sp>
          <p:nvSpPr>
            <p:cNvPr id="71" name="Rectangle 70"/>
            <p:cNvSpPr/>
            <p:nvPr/>
          </p:nvSpPr>
          <p:spPr>
            <a:xfrm>
              <a:off x="7668344" y="1812824"/>
              <a:ext cx="144016" cy="11268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792584" y="1709489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barbican center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68344" y="911072"/>
            <a:ext cx="1872208" cy="501704"/>
            <a:chOff x="7668344" y="404664"/>
            <a:chExt cx="1872208" cy="501704"/>
          </a:xfrm>
        </p:grpSpPr>
        <p:sp>
          <p:nvSpPr>
            <p:cNvPr id="72" name="Rectangle 71"/>
            <p:cNvSpPr/>
            <p:nvPr/>
          </p:nvSpPr>
          <p:spPr>
            <a:xfrm>
              <a:off x="7668344" y="505647"/>
              <a:ext cx="144016" cy="112689"/>
            </a:xfrm>
            <a:prstGeom prst="rect">
              <a:avLst/>
            </a:prstGeom>
            <a:solidFill>
              <a:schemeClr val="accent3">
                <a:lumMod val="75000"/>
                <a:alpha val="47000"/>
              </a:schemeClr>
            </a:solidFill>
            <a:ln>
              <a:solidFill>
                <a:schemeClr val="accent3">
                  <a:lumMod val="75000"/>
                  <a:alpha val="4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668344" y="721671"/>
              <a:ext cx="144016" cy="1126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12360" y="404664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green</a:t>
              </a:r>
              <a:endParaRPr lang="en-IN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12360" y="629369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water body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68344" y="1351801"/>
            <a:ext cx="1872208" cy="493023"/>
            <a:chOff x="7668344" y="845393"/>
            <a:chExt cx="1872208" cy="493023"/>
          </a:xfrm>
        </p:grpSpPr>
        <p:sp>
          <p:nvSpPr>
            <p:cNvPr id="79" name="Rectangle 78"/>
            <p:cNvSpPr/>
            <p:nvPr/>
          </p:nvSpPr>
          <p:spPr>
            <a:xfrm>
              <a:off x="7668344" y="937695"/>
              <a:ext cx="144016" cy="11268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68344" y="1153719"/>
              <a:ext cx="144016" cy="1126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812360" y="845393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vehicular</a:t>
              </a:r>
              <a:endParaRPr lang="en-IN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12360" y="1061417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pedestrian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32440" y="5463343"/>
            <a:ext cx="360040" cy="773969"/>
            <a:chOff x="8532440" y="5463343"/>
            <a:chExt cx="360040" cy="773969"/>
          </a:xfrm>
        </p:grpSpPr>
        <p:sp>
          <p:nvSpPr>
            <p:cNvPr id="83" name="Up Arrow 82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555205" y="5463343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LAND USE MAP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668344" y="2524223"/>
            <a:ext cx="144016" cy="112689"/>
          </a:xfrm>
          <a:prstGeom prst="rect">
            <a:avLst/>
          </a:prstGeom>
          <a:solidFill>
            <a:srgbClr val="5A1D06"/>
          </a:solidFill>
          <a:ln>
            <a:solidFill>
              <a:srgbClr val="5A1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812360" y="2431921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Institutional </a:t>
            </a:r>
            <a:endParaRPr lang="en-IN" sz="12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68344" y="2647945"/>
            <a:ext cx="1872208" cy="276999"/>
            <a:chOff x="7668344" y="2647945"/>
            <a:chExt cx="1872208" cy="276999"/>
          </a:xfrm>
        </p:grpSpPr>
        <p:sp>
          <p:nvSpPr>
            <p:cNvPr id="97" name="Rectangle 96"/>
            <p:cNvSpPr/>
            <p:nvPr/>
          </p:nvSpPr>
          <p:spPr>
            <a:xfrm>
              <a:off x="7668344" y="2740247"/>
              <a:ext cx="144016" cy="112689"/>
            </a:xfrm>
            <a:prstGeom prst="rect">
              <a:avLst/>
            </a:prstGeom>
            <a:solidFill>
              <a:srgbClr val="403152"/>
            </a:solidFill>
            <a:ln>
              <a:solidFill>
                <a:srgbClr val="4031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812360" y="2647945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Educational</a:t>
              </a:r>
              <a:endParaRPr lang="en-IN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21" grpId="0" animBg="1"/>
      <p:bldP spid="23" grpId="0" animBg="1"/>
      <p:bldP spid="25" grpId="0" animBg="1"/>
      <p:bldP spid="95" grpId="0" animBg="1"/>
      <p:bldP spid="9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3" name="Rectangle 2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09320"/>
            <a:ext cx="601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ACKNOWLEDGEMENTS</a:t>
            </a:r>
            <a:endParaRPr lang="en-IN" sz="1400" spc="3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39" y="533400"/>
            <a:ext cx="618903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atin typeface="Arial" pitchFamily="34" charset="0"/>
                <a:cs typeface="Arial" pitchFamily="34" charset="0"/>
              </a:rPr>
              <a:t>Residents</a:t>
            </a:r>
          </a:p>
          <a:p>
            <a:endParaRPr lang="en-MY" dirty="0">
              <a:latin typeface="Arial" pitchFamily="34" charset="0"/>
              <a:cs typeface="Arial" pitchFamily="34" charset="0"/>
            </a:endParaRP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David Hills – </a:t>
            </a:r>
            <a:r>
              <a:rPr lang="en-MY" dirty="0" err="1">
                <a:latin typeface="Arial" pitchFamily="34" charset="0"/>
                <a:cs typeface="Arial" pitchFamily="34" charset="0"/>
              </a:rPr>
              <a:t>Andrewes</a:t>
            </a:r>
            <a:r>
              <a:rPr lang="en-MY" dirty="0">
                <a:latin typeface="Arial" pitchFamily="34" charset="0"/>
                <a:cs typeface="Arial" pitchFamily="34" charset="0"/>
              </a:rPr>
              <a:t> House, Barbican</a:t>
            </a: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Rob Barker – Lauderdale Tower, Barbican</a:t>
            </a: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Sarah </a:t>
            </a:r>
            <a:r>
              <a:rPr lang="en-MY" dirty="0" err="1">
                <a:latin typeface="Arial" pitchFamily="34" charset="0"/>
                <a:cs typeface="Arial" pitchFamily="34" charset="0"/>
              </a:rPr>
              <a:t>Guventa</a:t>
            </a:r>
            <a:r>
              <a:rPr lang="en-MY" dirty="0">
                <a:latin typeface="Arial" pitchFamily="34" charset="0"/>
                <a:cs typeface="Arial" pitchFamily="34" charset="0"/>
              </a:rPr>
              <a:t> – Willoughby House, Barbican</a:t>
            </a:r>
          </a:p>
          <a:p>
            <a:endParaRPr lang="en-MY" dirty="0">
              <a:latin typeface="Arial" pitchFamily="34" charset="0"/>
              <a:cs typeface="Arial" pitchFamily="34" charset="0"/>
            </a:endParaRPr>
          </a:p>
          <a:p>
            <a:endParaRPr lang="en-MY" dirty="0">
              <a:latin typeface="Arial" pitchFamily="34" charset="0"/>
              <a:cs typeface="Arial" pitchFamily="34" charset="0"/>
            </a:endParaRPr>
          </a:p>
          <a:p>
            <a:endParaRPr lang="en-MY" dirty="0">
              <a:latin typeface="Arial" pitchFamily="34" charset="0"/>
              <a:cs typeface="Arial" pitchFamily="34" charset="0"/>
            </a:endParaRP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Klaus Bode and Joanna </a:t>
            </a:r>
            <a:r>
              <a:rPr lang="en-MY" dirty="0" err="1">
                <a:latin typeface="Arial" pitchFamily="34" charset="0"/>
                <a:cs typeface="Arial" pitchFamily="34" charset="0"/>
              </a:rPr>
              <a:t>Goncalves</a:t>
            </a:r>
            <a:r>
              <a:rPr lang="en-MY" dirty="0">
                <a:latin typeface="Arial" pitchFamily="34" charset="0"/>
                <a:cs typeface="Arial" pitchFamily="34" charset="0"/>
              </a:rPr>
              <a:t> – Park Hill Case Study</a:t>
            </a: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Cardiff University – Barbican Urban Design Case Study</a:t>
            </a:r>
          </a:p>
          <a:p>
            <a:endParaRPr lang="en-MY" sz="1600" dirty="0">
              <a:latin typeface="Arial" pitchFamily="34" charset="0"/>
              <a:cs typeface="Arial" pitchFamily="34" charset="0"/>
            </a:endParaRPr>
          </a:p>
          <a:p>
            <a:endParaRPr lang="en-MY" sz="1600" dirty="0">
              <a:latin typeface="Arial" pitchFamily="34" charset="0"/>
              <a:cs typeface="Arial" pitchFamily="34" charset="0"/>
            </a:endParaRPr>
          </a:p>
          <a:p>
            <a:endParaRPr lang="en-MY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C:\CRUMBS\Academia\M.ARCH\TERM 2\TP2_project\data collection\pics\food h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1" y="1737927"/>
            <a:ext cx="1645945" cy="123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7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89" name="Rectangle 88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0" y="6309320"/>
            <a:ext cx="4500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LAND USE AND OCCUPANCY</a:t>
            </a:r>
            <a:endParaRPr lang="en-IN" sz="1400" spc="300" dirty="0">
              <a:latin typeface="Arial"/>
              <a:cs typeface="Arial"/>
            </a:endParaRPr>
          </a:p>
        </p:txBody>
      </p:sp>
      <p:grpSp>
        <p:nvGrpSpPr>
          <p:cNvPr id="3" name="Group 66"/>
          <p:cNvGrpSpPr/>
          <p:nvPr/>
        </p:nvGrpSpPr>
        <p:grpSpPr>
          <a:xfrm>
            <a:off x="90589" y="218630"/>
            <a:ext cx="5350505" cy="3421488"/>
            <a:chOff x="90589" y="218630"/>
            <a:chExt cx="5350505" cy="3421488"/>
          </a:xfrm>
        </p:grpSpPr>
        <p:pic>
          <p:nvPicPr>
            <p:cNvPr id="4" name="Picture 2" descr="C:\Users\user\Desktop\barbican site plan-Mode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" t="4520" r="7169" b="22734"/>
            <a:stretch/>
          </p:blipFill>
          <p:spPr bwMode="auto">
            <a:xfrm>
              <a:off x="90589" y="218630"/>
              <a:ext cx="5350505" cy="3421488"/>
            </a:xfrm>
            <a:prstGeom prst="rect">
              <a:avLst/>
            </a:prstGeom>
            <a:noFill/>
            <a:ln>
              <a:noFill/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963547" y="1913613"/>
              <a:ext cx="1613479" cy="919966"/>
              <a:chOff x="3156668" y="3045350"/>
              <a:chExt cx="2719346" cy="1550504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3156668" y="3570136"/>
                <a:ext cx="747422" cy="985961"/>
              </a:xfrm>
              <a:custGeom>
                <a:avLst/>
                <a:gdLst>
                  <a:gd name="connsiteX0" fmla="*/ 357809 w 747422"/>
                  <a:gd name="connsiteY0" fmla="*/ 47707 h 985961"/>
                  <a:gd name="connsiteX1" fmla="*/ 206734 w 747422"/>
                  <a:gd name="connsiteY1" fmla="*/ 500932 h 985961"/>
                  <a:gd name="connsiteX2" fmla="*/ 747422 w 747422"/>
                  <a:gd name="connsiteY2" fmla="*/ 691763 h 985961"/>
                  <a:gd name="connsiteX3" fmla="*/ 699715 w 747422"/>
                  <a:gd name="connsiteY3" fmla="*/ 803081 h 985961"/>
                  <a:gd name="connsiteX4" fmla="*/ 516835 w 747422"/>
                  <a:gd name="connsiteY4" fmla="*/ 739471 h 985961"/>
                  <a:gd name="connsiteX5" fmla="*/ 461175 w 747422"/>
                  <a:gd name="connsiteY5" fmla="*/ 739471 h 985961"/>
                  <a:gd name="connsiteX6" fmla="*/ 429370 w 747422"/>
                  <a:gd name="connsiteY6" fmla="*/ 763325 h 985961"/>
                  <a:gd name="connsiteX7" fmla="*/ 365760 w 747422"/>
                  <a:gd name="connsiteY7" fmla="*/ 946205 h 985961"/>
                  <a:gd name="connsiteX8" fmla="*/ 222636 w 747422"/>
                  <a:gd name="connsiteY8" fmla="*/ 898497 h 985961"/>
                  <a:gd name="connsiteX9" fmla="*/ 182880 w 747422"/>
                  <a:gd name="connsiteY9" fmla="*/ 985961 h 985961"/>
                  <a:gd name="connsiteX10" fmla="*/ 95415 w 747422"/>
                  <a:gd name="connsiteY10" fmla="*/ 970059 h 985961"/>
                  <a:gd name="connsiteX11" fmla="*/ 0 w 747422"/>
                  <a:gd name="connsiteY11" fmla="*/ 922351 h 985961"/>
                  <a:gd name="connsiteX12" fmla="*/ 174929 w 747422"/>
                  <a:gd name="connsiteY12" fmla="*/ 413467 h 985961"/>
                  <a:gd name="connsiteX13" fmla="*/ 103367 w 747422"/>
                  <a:gd name="connsiteY13" fmla="*/ 373711 h 985961"/>
                  <a:gd name="connsiteX14" fmla="*/ 246490 w 747422"/>
                  <a:gd name="connsiteY14" fmla="*/ 0 h 985961"/>
                  <a:gd name="connsiteX15" fmla="*/ 357809 w 747422"/>
                  <a:gd name="connsiteY15" fmla="*/ 47707 h 98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7422" h="985961">
                    <a:moveTo>
                      <a:pt x="357809" y="47707"/>
                    </a:moveTo>
                    <a:lnTo>
                      <a:pt x="206734" y="500932"/>
                    </a:lnTo>
                    <a:lnTo>
                      <a:pt x="747422" y="691763"/>
                    </a:lnTo>
                    <a:lnTo>
                      <a:pt x="699715" y="803081"/>
                    </a:lnTo>
                    <a:lnTo>
                      <a:pt x="516835" y="739471"/>
                    </a:lnTo>
                    <a:lnTo>
                      <a:pt x="461175" y="739471"/>
                    </a:lnTo>
                    <a:lnTo>
                      <a:pt x="429370" y="763325"/>
                    </a:lnTo>
                    <a:lnTo>
                      <a:pt x="365760" y="946205"/>
                    </a:lnTo>
                    <a:lnTo>
                      <a:pt x="222636" y="898497"/>
                    </a:lnTo>
                    <a:lnTo>
                      <a:pt x="182880" y="985961"/>
                    </a:lnTo>
                    <a:lnTo>
                      <a:pt x="95415" y="970059"/>
                    </a:lnTo>
                    <a:lnTo>
                      <a:pt x="0" y="922351"/>
                    </a:lnTo>
                    <a:lnTo>
                      <a:pt x="174929" y="413467"/>
                    </a:lnTo>
                    <a:lnTo>
                      <a:pt x="103367" y="373711"/>
                    </a:lnTo>
                    <a:lnTo>
                      <a:pt x="246490" y="0"/>
                    </a:lnTo>
                    <a:lnTo>
                      <a:pt x="357809" y="47707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904090" y="4285753"/>
                <a:ext cx="580446" cy="310101"/>
              </a:xfrm>
              <a:custGeom>
                <a:avLst/>
                <a:gdLst>
                  <a:gd name="connsiteX0" fmla="*/ 23854 w 580446"/>
                  <a:gd name="connsiteY0" fmla="*/ 0 h 310101"/>
                  <a:gd name="connsiteX1" fmla="*/ 580446 w 580446"/>
                  <a:gd name="connsiteY1" fmla="*/ 190831 h 310101"/>
                  <a:gd name="connsiteX2" fmla="*/ 540689 w 580446"/>
                  <a:gd name="connsiteY2" fmla="*/ 310101 h 310101"/>
                  <a:gd name="connsiteX3" fmla="*/ 326004 w 580446"/>
                  <a:gd name="connsiteY3" fmla="*/ 230588 h 310101"/>
                  <a:gd name="connsiteX4" fmla="*/ 318053 w 580446"/>
                  <a:gd name="connsiteY4" fmla="*/ 182880 h 310101"/>
                  <a:gd name="connsiteX5" fmla="*/ 278296 w 580446"/>
                  <a:gd name="connsiteY5" fmla="*/ 159026 h 310101"/>
                  <a:gd name="connsiteX6" fmla="*/ 238540 w 580446"/>
                  <a:gd name="connsiteY6" fmla="*/ 159026 h 310101"/>
                  <a:gd name="connsiteX7" fmla="*/ 238540 w 580446"/>
                  <a:gd name="connsiteY7" fmla="*/ 159026 h 310101"/>
                  <a:gd name="connsiteX8" fmla="*/ 222637 w 580446"/>
                  <a:gd name="connsiteY8" fmla="*/ 206734 h 310101"/>
                  <a:gd name="connsiteX9" fmla="*/ 0 w 580446"/>
                  <a:gd name="connsiteY9" fmla="*/ 127221 h 310101"/>
                  <a:gd name="connsiteX10" fmla="*/ 23854 w 580446"/>
                  <a:gd name="connsiteY10" fmla="*/ 0 h 31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446" h="310101">
                    <a:moveTo>
                      <a:pt x="23854" y="0"/>
                    </a:moveTo>
                    <a:lnTo>
                      <a:pt x="580446" y="190831"/>
                    </a:lnTo>
                    <a:lnTo>
                      <a:pt x="540689" y="310101"/>
                    </a:lnTo>
                    <a:lnTo>
                      <a:pt x="326004" y="230588"/>
                    </a:lnTo>
                    <a:lnTo>
                      <a:pt x="318053" y="182880"/>
                    </a:lnTo>
                    <a:lnTo>
                      <a:pt x="278296" y="159026"/>
                    </a:lnTo>
                    <a:lnTo>
                      <a:pt x="238540" y="159026"/>
                    </a:lnTo>
                    <a:lnTo>
                      <a:pt x="238540" y="159026"/>
                    </a:lnTo>
                    <a:lnTo>
                      <a:pt x="222637" y="206734"/>
                    </a:lnTo>
                    <a:lnTo>
                      <a:pt x="0" y="127221"/>
                    </a:lnTo>
                    <a:lnTo>
                      <a:pt x="23854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474720" y="3045350"/>
                <a:ext cx="1288111" cy="675860"/>
              </a:xfrm>
              <a:custGeom>
                <a:avLst/>
                <a:gdLst>
                  <a:gd name="connsiteX0" fmla="*/ 111318 w 1288111"/>
                  <a:gd name="connsiteY0" fmla="*/ 0 h 675860"/>
                  <a:gd name="connsiteX1" fmla="*/ 1288111 w 1288111"/>
                  <a:gd name="connsiteY1" fmla="*/ 413467 h 675860"/>
                  <a:gd name="connsiteX2" fmla="*/ 1184744 w 1288111"/>
                  <a:gd name="connsiteY2" fmla="*/ 675860 h 675860"/>
                  <a:gd name="connsiteX3" fmla="*/ 0 w 1288111"/>
                  <a:gd name="connsiteY3" fmla="*/ 246490 h 675860"/>
                  <a:gd name="connsiteX4" fmla="*/ 111318 w 1288111"/>
                  <a:gd name="connsiteY4" fmla="*/ 0 h 6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111" h="675860">
                    <a:moveTo>
                      <a:pt x="111318" y="0"/>
                    </a:moveTo>
                    <a:lnTo>
                      <a:pt x="1288111" y="413467"/>
                    </a:lnTo>
                    <a:lnTo>
                      <a:pt x="1184744" y="675860"/>
                    </a:lnTo>
                    <a:lnTo>
                      <a:pt x="0" y="246490"/>
                    </a:lnTo>
                    <a:lnTo>
                      <a:pt x="111318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945711" y="3474720"/>
                <a:ext cx="930303" cy="628153"/>
              </a:xfrm>
              <a:custGeom>
                <a:avLst/>
                <a:gdLst>
                  <a:gd name="connsiteX0" fmla="*/ 111319 w 930303"/>
                  <a:gd name="connsiteY0" fmla="*/ 0 h 628153"/>
                  <a:gd name="connsiteX1" fmla="*/ 930303 w 930303"/>
                  <a:gd name="connsiteY1" fmla="*/ 302150 h 628153"/>
                  <a:gd name="connsiteX2" fmla="*/ 803082 w 930303"/>
                  <a:gd name="connsiteY2" fmla="*/ 628153 h 628153"/>
                  <a:gd name="connsiteX3" fmla="*/ 0 w 930303"/>
                  <a:gd name="connsiteY3" fmla="*/ 333955 h 628153"/>
                  <a:gd name="connsiteX4" fmla="*/ 111319 w 930303"/>
                  <a:gd name="connsiteY4" fmla="*/ 0 h 628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303" h="628153">
                    <a:moveTo>
                      <a:pt x="111319" y="0"/>
                    </a:moveTo>
                    <a:lnTo>
                      <a:pt x="930303" y="302150"/>
                    </a:lnTo>
                    <a:lnTo>
                      <a:pt x="803082" y="628153"/>
                    </a:lnTo>
                    <a:lnTo>
                      <a:pt x="0" y="333955"/>
                    </a:lnTo>
                    <a:lnTo>
                      <a:pt x="111319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321928" y="1621110"/>
              <a:ext cx="2391913" cy="830328"/>
              <a:chOff x="2075290" y="2552369"/>
              <a:chExt cx="4031312" cy="1399429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581816" y="3037398"/>
                <a:ext cx="524786" cy="731520"/>
              </a:xfrm>
              <a:custGeom>
                <a:avLst/>
                <a:gdLst>
                  <a:gd name="connsiteX0" fmla="*/ 0 w 524786"/>
                  <a:gd name="connsiteY0" fmla="*/ 620202 h 731520"/>
                  <a:gd name="connsiteX1" fmla="*/ 230587 w 524786"/>
                  <a:gd name="connsiteY1" fmla="*/ 0 h 731520"/>
                  <a:gd name="connsiteX2" fmla="*/ 524786 w 524786"/>
                  <a:gd name="connsiteY2" fmla="*/ 103367 h 731520"/>
                  <a:gd name="connsiteX3" fmla="*/ 294198 w 524786"/>
                  <a:gd name="connsiteY3" fmla="*/ 731520 h 731520"/>
                  <a:gd name="connsiteX4" fmla="*/ 0 w 524786"/>
                  <a:gd name="connsiteY4" fmla="*/ 620202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786" h="731520">
                    <a:moveTo>
                      <a:pt x="0" y="620202"/>
                    </a:moveTo>
                    <a:lnTo>
                      <a:pt x="230587" y="0"/>
                    </a:lnTo>
                    <a:lnTo>
                      <a:pt x="524786" y="103367"/>
                    </a:lnTo>
                    <a:lnTo>
                      <a:pt x="294198" y="731520"/>
                    </a:lnTo>
                    <a:lnTo>
                      <a:pt x="0" y="62020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0000"/>
                </a:schemeClr>
              </a:solidFill>
              <a:ln>
                <a:solidFill>
                  <a:schemeClr val="accent3">
                    <a:lumMod val="75000"/>
                    <a:alpha val="47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075290" y="2552369"/>
                <a:ext cx="1526651" cy="1399429"/>
              </a:xfrm>
              <a:custGeom>
                <a:avLst/>
                <a:gdLst>
                  <a:gd name="connsiteX0" fmla="*/ 1160891 w 1526651"/>
                  <a:gd name="connsiteY0" fmla="*/ 1399429 h 1399429"/>
                  <a:gd name="connsiteX1" fmla="*/ 1311966 w 1526651"/>
                  <a:gd name="connsiteY1" fmla="*/ 1009815 h 1399429"/>
                  <a:gd name="connsiteX2" fmla="*/ 1121134 w 1526651"/>
                  <a:gd name="connsiteY2" fmla="*/ 954156 h 1399429"/>
                  <a:gd name="connsiteX3" fmla="*/ 1224501 w 1526651"/>
                  <a:gd name="connsiteY3" fmla="*/ 675861 h 1399429"/>
                  <a:gd name="connsiteX4" fmla="*/ 1399430 w 1526651"/>
                  <a:gd name="connsiteY4" fmla="*/ 755374 h 1399429"/>
                  <a:gd name="connsiteX5" fmla="*/ 1526651 w 1526651"/>
                  <a:gd name="connsiteY5" fmla="*/ 373711 h 1399429"/>
                  <a:gd name="connsiteX6" fmla="*/ 477079 w 1526651"/>
                  <a:gd name="connsiteY6" fmla="*/ 0 h 1399429"/>
                  <a:gd name="connsiteX7" fmla="*/ 230588 w 1526651"/>
                  <a:gd name="connsiteY7" fmla="*/ 644055 h 1399429"/>
                  <a:gd name="connsiteX8" fmla="*/ 135173 w 1526651"/>
                  <a:gd name="connsiteY8" fmla="*/ 612250 h 1399429"/>
                  <a:gd name="connsiteX9" fmla="*/ 0 w 1526651"/>
                  <a:gd name="connsiteY9" fmla="*/ 970059 h 1399429"/>
                  <a:gd name="connsiteX10" fmla="*/ 1160891 w 1526651"/>
                  <a:gd name="connsiteY10" fmla="*/ 1399429 h 1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6651" h="1399429">
                    <a:moveTo>
                      <a:pt x="1160891" y="1399429"/>
                    </a:moveTo>
                    <a:lnTo>
                      <a:pt x="1311966" y="1009815"/>
                    </a:lnTo>
                    <a:lnTo>
                      <a:pt x="1121134" y="954156"/>
                    </a:lnTo>
                    <a:lnTo>
                      <a:pt x="1224501" y="675861"/>
                    </a:lnTo>
                    <a:lnTo>
                      <a:pt x="1399430" y="755374"/>
                    </a:lnTo>
                    <a:lnTo>
                      <a:pt x="1526651" y="373711"/>
                    </a:lnTo>
                    <a:lnTo>
                      <a:pt x="477079" y="0"/>
                    </a:lnTo>
                    <a:lnTo>
                      <a:pt x="230588" y="644055"/>
                    </a:lnTo>
                    <a:lnTo>
                      <a:pt x="135173" y="612250"/>
                    </a:lnTo>
                    <a:lnTo>
                      <a:pt x="0" y="970059"/>
                    </a:lnTo>
                    <a:lnTo>
                      <a:pt x="1160891" y="139942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0000"/>
                </a:schemeClr>
              </a:solidFill>
              <a:ln>
                <a:solidFill>
                  <a:schemeClr val="accent3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14916" y="328439"/>
            <a:ext cx="3954697" cy="4306254"/>
            <a:chOff x="414916" y="328439"/>
            <a:chExt cx="3954697" cy="4306254"/>
          </a:xfrm>
        </p:grpSpPr>
        <p:grpSp>
          <p:nvGrpSpPr>
            <p:cNvPr id="39" name="Group 32"/>
            <p:cNvGrpSpPr/>
            <p:nvPr/>
          </p:nvGrpSpPr>
          <p:grpSpPr>
            <a:xfrm>
              <a:off x="1826731" y="328439"/>
              <a:ext cx="2542882" cy="2873127"/>
              <a:chOff x="2926080" y="373711"/>
              <a:chExt cx="4285753" cy="4842345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2926080" y="373711"/>
                <a:ext cx="2122998" cy="1335819"/>
              </a:xfrm>
              <a:custGeom>
                <a:avLst/>
                <a:gdLst>
                  <a:gd name="connsiteX0" fmla="*/ 0 w 2122998"/>
                  <a:gd name="connsiteY0" fmla="*/ 898498 h 1335819"/>
                  <a:gd name="connsiteX1" fmla="*/ 779228 w 2122998"/>
                  <a:gd name="connsiteY1" fmla="*/ 604299 h 1335819"/>
                  <a:gd name="connsiteX2" fmla="*/ 882595 w 2122998"/>
                  <a:gd name="connsiteY2" fmla="*/ 659959 h 1335819"/>
                  <a:gd name="connsiteX3" fmla="*/ 922351 w 2122998"/>
                  <a:gd name="connsiteY3" fmla="*/ 795131 h 1335819"/>
                  <a:gd name="connsiteX4" fmla="*/ 1152939 w 2122998"/>
                  <a:gd name="connsiteY4" fmla="*/ 707666 h 1335819"/>
                  <a:gd name="connsiteX5" fmla="*/ 938254 w 2122998"/>
                  <a:gd name="connsiteY5" fmla="*/ 151075 h 1335819"/>
                  <a:gd name="connsiteX6" fmla="*/ 1343770 w 2122998"/>
                  <a:gd name="connsiteY6" fmla="*/ 0 h 1335819"/>
                  <a:gd name="connsiteX7" fmla="*/ 1518699 w 2122998"/>
                  <a:gd name="connsiteY7" fmla="*/ 453225 h 1335819"/>
                  <a:gd name="connsiteX8" fmla="*/ 2011680 w 2122998"/>
                  <a:gd name="connsiteY8" fmla="*/ 254442 h 1335819"/>
                  <a:gd name="connsiteX9" fmla="*/ 2122998 w 2122998"/>
                  <a:gd name="connsiteY9" fmla="*/ 636105 h 1335819"/>
                  <a:gd name="connsiteX10" fmla="*/ 1232452 w 2122998"/>
                  <a:gd name="connsiteY10" fmla="*/ 962108 h 1335819"/>
                  <a:gd name="connsiteX11" fmla="*/ 1137037 w 2122998"/>
                  <a:gd name="connsiteY11" fmla="*/ 922352 h 1335819"/>
                  <a:gd name="connsiteX12" fmla="*/ 1001864 w 2122998"/>
                  <a:gd name="connsiteY12" fmla="*/ 970059 h 1335819"/>
                  <a:gd name="connsiteX13" fmla="*/ 930303 w 2122998"/>
                  <a:gd name="connsiteY13" fmla="*/ 1073426 h 1335819"/>
                  <a:gd name="connsiteX14" fmla="*/ 159026 w 2122998"/>
                  <a:gd name="connsiteY14" fmla="*/ 1335819 h 1335819"/>
                  <a:gd name="connsiteX15" fmla="*/ 0 w 2122998"/>
                  <a:gd name="connsiteY15" fmla="*/ 898498 h 133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22998" h="1335819">
                    <a:moveTo>
                      <a:pt x="0" y="898498"/>
                    </a:moveTo>
                    <a:lnTo>
                      <a:pt x="779228" y="604299"/>
                    </a:lnTo>
                    <a:lnTo>
                      <a:pt x="882595" y="659959"/>
                    </a:lnTo>
                    <a:lnTo>
                      <a:pt x="922351" y="795131"/>
                    </a:lnTo>
                    <a:lnTo>
                      <a:pt x="1152939" y="707666"/>
                    </a:lnTo>
                    <a:lnTo>
                      <a:pt x="938254" y="151075"/>
                    </a:lnTo>
                    <a:lnTo>
                      <a:pt x="1343770" y="0"/>
                    </a:lnTo>
                    <a:lnTo>
                      <a:pt x="1518699" y="453225"/>
                    </a:lnTo>
                    <a:lnTo>
                      <a:pt x="2011680" y="254442"/>
                    </a:lnTo>
                    <a:lnTo>
                      <a:pt x="2122998" y="636105"/>
                    </a:lnTo>
                    <a:lnTo>
                      <a:pt x="1232452" y="962108"/>
                    </a:lnTo>
                    <a:lnTo>
                      <a:pt x="1137037" y="922352"/>
                    </a:lnTo>
                    <a:lnTo>
                      <a:pt x="1001864" y="970059"/>
                    </a:lnTo>
                    <a:lnTo>
                      <a:pt x="930303" y="1073426"/>
                    </a:lnTo>
                    <a:lnTo>
                      <a:pt x="159026" y="1335819"/>
                    </a:lnTo>
                    <a:lnTo>
                      <a:pt x="0" y="898498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rgbClr val="EE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379304" y="4754880"/>
                <a:ext cx="397566" cy="461176"/>
              </a:xfrm>
              <a:custGeom>
                <a:avLst/>
                <a:gdLst>
                  <a:gd name="connsiteX0" fmla="*/ 0 w 397566"/>
                  <a:gd name="connsiteY0" fmla="*/ 357809 h 461176"/>
                  <a:gd name="connsiteX1" fmla="*/ 0 w 397566"/>
                  <a:gd name="connsiteY1" fmla="*/ 357809 h 461176"/>
                  <a:gd name="connsiteX2" fmla="*/ 143124 w 397566"/>
                  <a:gd name="connsiteY2" fmla="*/ 0 h 461176"/>
                  <a:gd name="connsiteX3" fmla="*/ 397566 w 397566"/>
                  <a:gd name="connsiteY3" fmla="*/ 95416 h 461176"/>
                  <a:gd name="connsiteX4" fmla="*/ 270345 w 397566"/>
                  <a:gd name="connsiteY4" fmla="*/ 461176 h 461176"/>
                  <a:gd name="connsiteX5" fmla="*/ 0 w 397566"/>
                  <a:gd name="connsiteY5" fmla="*/ 357809 h 46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7566" h="461176">
                    <a:moveTo>
                      <a:pt x="0" y="357809"/>
                    </a:moveTo>
                    <a:lnTo>
                      <a:pt x="0" y="357809"/>
                    </a:lnTo>
                    <a:lnTo>
                      <a:pt x="143124" y="0"/>
                    </a:lnTo>
                    <a:lnTo>
                      <a:pt x="397566" y="95416"/>
                    </a:lnTo>
                    <a:lnTo>
                      <a:pt x="270345" y="461176"/>
                    </a:lnTo>
                    <a:lnTo>
                      <a:pt x="0" y="357809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rgbClr val="EE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649649" y="1614115"/>
                <a:ext cx="1097280" cy="874643"/>
              </a:xfrm>
              <a:custGeom>
                <a:avLst/>
                <a:gdLst>
                  <a:gd name="connsiteX0" fmla="*/ 787179 w 1097280"/>
                  <a:gd name="connsiteY0" fmla="*/ 818984 h 874643"/>
                  <a:gd name="connsiteX1" fmla="*/ 1001864 w 1097280"/>
                  <a:gd name="connsiteY1" fmla="*/ 874643 h 874643"/>
                  <a:gd name="connsiteX2" fmla="*/ 1073426 w 1097280"/>
                  <a:gd name="connsiteY2" fmla="*/ 636104 h 874643"/>
                  <a:gd name="connsiteX3" fmla="*/ 1097280 w 1097280"/>
                  <a:gd name="connsiteY3" fmla="*/ 469127 h 874643"/>
                  <a:gd name="connsiteX4" fmla="*/ 962108 w 1097280"/>
                  <a:gd name="connsiteY4" fmla="*/ 182880 h 874643"/>
                  <a:gd name="connsiteX5" fmla="*/ 818984 w 1097280"/>
                  <a:gd name="connsiteY5" fmla="*/ 79513 h 874643"/>
                  <a:gd name="connsiteX6" fmla="*/ 667909 w 1097280"/>
                  <a:gd name="connsiteY6" fmla="*/ 7951 h 874643"/>
                  <a:gd name="connsiteX7" fmla="*/ 500932 w 1097280"/>
                  <a:gd name="connsiteY7" fmla="*/ 0 h 874643"/>
                  <a:gd name="connsiteX8" fmla="*/ 349857 w 1097280"/>
                  <a:gd name="connsiteY8" fmla="*/ 47708 h 874643"/>
                  <a:gd name="connsiteX9" fmla="*/ 182880 w 1097280"/>
                  <a:gd name="connsiteY9" fmla="*/ 166977 h 874643"/>
                  <a:gd name="connsiteX10" fmla="*/ 95415 w 1097280"/>
                  <a:gd name="connsiteY10" fmla="*/ 270344 h 874643"/>
                  <a:gd name="connsiteX11" fmla="*/ 23854 w 1097280"/>
                  <a:gd name="connsiteY11" fmla="*/ 445273 h 874643"/>
                  <a:gd name="connsiteX12" fmla="*/ 0 w 1097280"/>
                  <a:gd name="connsiteY12" fmla="*/ 532737 h 874643"/>
                  <a:gd name="connsiteX13" fmla="*/ 190831 w 1097280"/>
                  <a:gd name="connsiteY13" fmla="*/ 588396 h 874643"/>
                  <a:gd name="connsiteX14" fmla="*/ 254441 w 1097280"/>
                  <a:gd name="connsiteY14" fmla="*/ 373711 h 874643"/>
                  <a:gd name="connsiteX15" fmla="*/ 405516 w 1097280"/>
                  <a:gd name="connsiteY15" fmla="*/ 254442 h 874643"/>
                  <a:gd name="connsiteX16" fmla="*/ 540688 w 1097280"/>
                  <a:gd name="connsiteY16" fmla="*/ 206734 h 874643"/>
                  <a:gd name="connsiteX17" fmla="*/ 699714 w 1097280"/>
                  <a:gd name="connsiteY17" fmla="*/ 254442 h 874643"/>
                  <a:gd name="connsiteX18" fmla="*/ 826935 w 1097280"/>
                  <a:gd name="connsiteY18" fmla="*/ 357808 h 874643"/>
                  <a:gd name="connsiteX19" fmla="*/ 866692 w 1097280"/>
                  <a:gd name="connsiteY19" fmla="*/ 508883 h 874643"/>
                  <a:gd name="connsiteX20" fmla="*/ 858741 w 1097280"/>
                  <a:gd name="connsiteY20" fmla="*/ 596348 h 874643"/>
                  <a:gd name="connsiteX21" fmla="*/ 787179 w 1097280"/>
                  <a:gd name="connsiteY21" fmla="*/ 818984 h 8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97280" h="874643">
                    <a:moveTo>
                      <a:pt x="787179" y="818984"/>
                    </a:moveTo>
                    <a:lnTo>
                      <a:pt x="1001864" y="874643"/>
                    </a:lnTo>
                    <a:lnTo>
                      <a:pt x="1073426" y="636104"/>
                    </a:lnTo>
                    <a:lnTo>
                      <a:pt x="1097280" y="469127"/>
                    </a:lnTo>
                    <a:lnTo>
                      <a:pt x="962108" y="182880"/>
                    </a:lnTo>
                    <a:lnTo>
                      <a:pt x="818984" y="79513"/>
                    </a:lnTo>
                    <a:lnTo>
                      <a:pt x="667909" y="7951"/>
                    </a:lnTo>
                    <a:lnTo>
                      <a:pt x="500932" y="0"/>
                    </a:lnTo>
                    <a:lnTo>
                      <a:pt x="349857" y="47708"/>
                    </a:lnTo>
                    <a:lnTo>
                      <a:pt x="182880" y="166977"/>
                    </a:lnTo>
                    <a:lnTo>
                      <a:pt x="95415" y="270344"/>
                    </a:lnTo>
                    <a:lnTo>
                      <a:pt x="23854" y="445273"/>
                    </a:lnTo>
                    <a:lnTo>
                      <a:pt x="0" y="532737"/>
                    </a:lnTo>
                    <a:lnTo>
                      <a:pt x="190831" y="588396"/>
                    </a:lnTo>
                    <a:lnTo>
                      <a:pt x="254441" y="373711"/>
                    </a:lnTo>
                    <a:lnTo>
                      <a:pt x="405516" y="254442"/>
                    </a:lnTo>
                    <a:lnTo>
                      <a:pt x="540688" y="206734"/>
                    </a:lnTo>
                    <a:lnTo>
                      <a:pt x="699714" y="254442"/>
                    </a:lnTo>
                    <a:lnTo>
                      <a:pt x="826935" y="357808"/>
                    </a:lnTo>
                    <a:lnTo>
                      <a:pt x="866692" y="508883"/>
                    </a:lnTo>
                    <a:lnTo>
                      <a:pt x="858741" y="596348"/>
                    </a:lnTo>
                    <a:lnTo>
                      <a:pt x="787179" y="818984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rgbClr val="EE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663193" y="4723075"/>
                <a:ext cx="548640" cy="421419"/>
              </a:xfrm>
              <a:custGeom>
                <a:avLst/>
                <a:gdLst>
                  <a:gd name="connsiteX0" fmla="*/ 71562 w 548640"/>
                  <a:gd name="connsiteY0" fmla="*/ 0 h 421419"/>
                  <a:gd name="connsiteX1" fmla="*/ 548640 w 548640"/>
                  <a:gd name="connsiteY1" fmla="*/ 182880 h 421419"/>
                  <a:gd name="connsiteX2" fmla="*/ 461176 w 548640"/>
                  <a:gd name="connsiteY2" fmla="*/ 421419 h 421419"/>
                  <a:gd name="connsiteX3" fmla="*/ 0 w 548640"/>
                  <a:gd name="connsiteY3" fmla="*/ 238539 h 421419"/>
                  <a:gd name="connsiteX4" fmla="*/ 71562 w 548640"/>
                  <a:gd name="connsiteY4" fmla="*/ 0 h 421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" h="421419">
                    <a:moveTo>
                      <a:pt x="71562" y="0"/>
                    </a:moveTo>
                    <a:lnTo>
                      <a:pt x="548640" y="182880"/>
                    </a:lnTo>
                    <a:lnTo>
                      <a:pt x="461176" y="421419"/>
                    </a:lnTo>
                    <a:lnTo>
                      <a:pt x="0" y="238539"/>
                    </a:lnTo>
                    <a:lnTo>
                      <a:pt x="7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rgbClr val="EE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40" name="Group 51"/>
            <p:cNvGrpSpPr/>
            <p:nvPr/>
          </p:nvGrpSpPr>
          <p:grpSpPr>
            <a:xfrm>
              <a:off x="414916" y="4357694"/>
              <a:ext cx="1842304" cy="276999"/>
              <a:chOff x="7668344" y="1307663"/>
              <a:chExt cx="1842304" cy="276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8344" y="1390504"/>
                <a:ext cx="144016" cy="11268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782456" y="1307663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commercial</a:t>
                </a:r>
                <a:endParaRPr lang="en-IN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14916" y="361463"/>
            <a:ext cx="3919952" cy="4058916"/>
            <a:chOff x="414916" y="361463"/>
            <a:chExt cx="3919952" cy="4058916"/>
          </a:xfrm>
        </p:grpSpPr>
        <p:grpSp>
          <p:nvGrpSpPr>
            <p:cNvPr id="14" name="Group 13"/>
            <p:cNvGrpSpPr/>
            <p:nvPr/>
          </p:nvGrpSpPr>
          <p:grpSpPr>
            <a:xfrm>
              <a:off x="958660" y="361463"/>
              <a:ext cx="3376208" cy="2661417"/>
              <a:chOff x="1463040" y="429370"/>
              <a:chExt cx="5690235" cy="448553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5734050" y="3143250"/>
                <a:ext cx="628650" cy="1104900"/>
              </a:xfrm>
              <a:custGeom>
                <a:avLst/>
                <a:gdLst>
                  <a:gd name="connsiteX0" fmla="*/ 381000 w 628650"/>
                  <a:gd name="connsiteY0" fmla="*/ 0 h 1104900"/>
                  <a:gd name="connsiteX1" fmla="*/ 0 w 628650"/>
                  <a:gd name="connsiteY1" fmla="*/ 1028700 h 1104900"/>
                  <a:gd name="connsiteX2" fmla="*/ 266700 w 628650"/>
                  <a:gd name="connsiteY2" fmla="*/ 1104900 h 1104900"/>
                  <a:gd name="connsiteX3" fmla="*/ 628650 w 628650"/>
                  <a:gd name="connsiteY3" fmla="*/ 85725 h 1104900"/>
                  <a:gd name="connsiteX4" fmla="*/ 381000 w 628650"/>
                  <a:gd name="connsiteY4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650" h="1104900">
                    <a:moveTo>
                      <a:pt x="381000" y="0"/>
                    </a:moveTo>
                    <a:lnTo>
                      <a:pt x="0" y="1028700"/>
                    </a:lnTo>
                    <a:lnTo>
                      <a:pt x="266700" y="1104900"/>
                    </a:lnTo>
                    <a:lnTo>
                      <a:pt x="628650" y="85725"/>
                    </a:lnTo>
                    <a:lnTo>
                      <a:pt x="38100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752600" y="2228850"/>
                <a:ext cx="1924050" cy="2476500"/>
              </a:xfrm>
              <a:custGeom>
                <a:avLst/>
                <a:gdLst>
                  <a:gd name="connsiteX0" fmla="*/ 1304925 w 1924050"/>
                  <a:gd name="connsiteY0" fmla="*/ 2476500 h 2476500"/>
                  <a:gd name="connsiteX1" fmla="*/ 1304925 w 1924050"/>
                  <a:gd name="connsiteY1" fmla="*/ 2476500 h 2476500"/>
                  <a:gd name="connsiteX2" fmla="*/ 1571625 w 1924050"/>
                  <a:gd name="connsiteY2" fmla="*/ 1752600 h 2476500"/>
                  <a:gd name="connsiteX3" fmla="*/ 323850 w 1924050"/>
                  <a:gd name="connsiteY3" fmla="*/ 1295400 h 2476500"/>
                  <a:gd name="connsiteX4" fmla="*/ 457200 w 1924050"/>
                  <a:gd name="connsiteY4" fmla="*/ 933450 h 2476500"/>
                  <a:gd name="connsiteX5" fmla="*/ 552450 w 1924050"/>
                  <a:gd name="connsiteY5" fmla="*/ 962025 h 2476500"/>
                  <a:gd name="connsiteX6" fmla="*/ 790575 w 1924050"/>
                  <a:gd name="connsiteY6" fmla="*/ 314325 h 2476500"/>
                  <a:gd name="connsiteX7" fmla="*/ 1857375 w 1924050"/>
                  <a:gd name="connsiteY7" fmla="*/ 695325 h 2476500"/>
                  <a:gd name="connsiteX8" fmla="*/ 1924050 w 1924050"/>
                  <a:gd name="connsiteY8" fmla="*/ 495300 h 2476500"/>
                  <a:gd name="connsiteX9" fmla="*/ 523875 w 1924050"/>
                  <a:gd name="connsiteY9" fmla="*/ 0 h 2476500"/>
                  <a:gd name="connsiteX10" fmla="*/ 466725 w 1924050"/>
                  <a:gd name="connsiteY10" fmla="*/ 200025 h 2476500"/>
                  <a:gd name="connsiteX11" fmla="*/ 581025 w 1924050"/>
                  <a:gd name="connsiteY11" fmla="*/ 238125 h 2476500"/>
                  <a:gd name="connsiteX12" fmla="*/ 409575 w 1924050"/>
                  <a:gd name="connsiteY12" fmla="*/ 695325 h 2476500"/>
                  <a:gd name="connsiteX13" fmla="*/ 295275 w 1924050"/>
                  <a:gd name="connsiteY13" fmla="*/ 657225 h 2476500"/>
                  <a:gd name="connsiteX14" fmla="*/ 0 w 1924050"/>
                  <a:gd name="connsiteY14" fmla="*/ 1485900 h 2476500"/>
                  <a:gd name="connsiteX15" fmla="*/ 1219200 w 1924050"/>
                  <a:gd name="connsiteY15" fmla="*/ 1924050 h 2476500"/>
                  <a:gd name="connsiteX16" fmla="*/ 1057275 w 1924050"/>
                  <a:gd name="connsiteY16" fmla="*/ 2390775 h 2476500"/>
                  <a:gd name="connsiteX17" fmla="*/ 1304925 w 1924050"/>
                  <a:gd name="connsiteY17" fmla="*/ 2476500 h 247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24050" h="2476500">
                    <a:moveTo>
                      <a:pt x="1304925" y="2476500"/>
                    </a:moveTo>
                    <a:lnTo>
                      <a:pt x="1304925" y="2476500"/>
                    </a:lnTo>
                    <a:lnTo>
                      <a:pt x="1571625" y="1752600"/>
                    </a:lnTo>
                    <a:lnTo>
                      <a:pt x="323850" y="1295400"/>
                    </a:lnTo>
                    <a:lnTo>
                      <a:pt x="457200" y="933450"/>
                    </a:lnTo>
                    <a:lnTo>
                      <a:pt x="552450" y="962025"/>
                    </a:lnTo>
                    <a:lnTo>
                      <a:pt x="790575" y="314325"/>
                    </a:lnTo>
                    <a:lnTo>
                      <a:pt x="1857375" y="695325"/>
                    </a:lnTo>
                    <a:lnTo>
                      <a:pt x="1924050" y="495300"/>
                    </a:lnTo>
                    <a:lnTo>
                      <a:pt x="523875" y="0"/>
                    </a:lnTo>
                    <a:lnTo>
                      <a:pt x="466725" y="200025"/>
                    </a:lnTo>
                    <a:lnTo>
                      <a:pt x="581025" y="238125"/>
                    </a:lnTo>
                    <a:lnTo>
                      <a:pt x="409575" y="695325"/>
                    </a:lnTo>
                    <a:lnTo>
                      <a:pt x="295275" y="657225"/>
                    </a:lnTo>
                    <a:lnTo>
                      <a:pt x="0" y="1485900"/>
                    </a:lnTo>
                    <a:lnTo>
                      <a:pt x="1219200" y="1924050"/>
                    </a:lnTo>
                    <a:lnTo>
                      <a:pt x="1057275" y="2390775"/>
                    </a:lnTo>
                    <a:lnTo>
                      <a:pt x="1304925" y="24765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562350" y="4438650"/>
                <a:ext cx="962025" cy="476250"/>
              </a:xfrm>
              <a:custGeom>
                <a:avLst/>
                <a:gdLst>
                  <a:gd name="connsiteX0" fmla="*/ 0 w 962025"/>
                  <a:gd name="connsiteY0" fmla="*/ 152400 h 476250"/>
                  <a:gd name="connsiteX1" fmla="*/ 0 w 962025"/>
                  <a:gd name="connsiteY1" fmla="*/ 152400 h 476250"/>
                  <a:gd name="connsiteX2" fmla="*/ 904875 w 962025"/>
                  <a:gd name="connsiteY2" fmla="*/ 476250 h 476250"/>
                  <a:gd name="connsiteX3" fmla="*/ 962025 w 962025"/>
                  <a:gd name="connsiteY3" fmla="*/ 323850 h 476250"/>
                  <a:gd name="connsiteX4" fmla="*/ 66675 w 962025"/>
                  <a:gd name="connsiteY4" fmla="*/ 0 h 476250"/>
                  <a:gd name="connsiteX5" fmla="*/ 0 w 962025"/>
                  <a:gd name="connsiteY5" fmla="*/ 15240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2025" h="476250">
                    <a:moveTo>
                      <a:pt x="0" y="152400"/>
                    </a:moveTo>
                    <a:lnTo>
                      <a:pt x="0" y="152400"/>
                    </a:lnTo>
                    <a:lnTo>
                      <a:pt x="904875" y="476250"/>
                    </a:lnTo>
                    <a:lnTo>
                      <a:pt x="962025" y="323850"/>
                    </a:lnTo>
                    <a:lnTo>
                      <a:pt x="66675" y="0"/>
                    </a:lnTo>
                    <a:lnTo>
                      <a:pt x="0" y="1524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562475" y="2686050"/>
                <a:ext cx="2209800" cy="1933575"/>
              </a:xfrm>
              <a:custGeom>
                <a:avLst/>
                <a:gdLst>
                  <a:gd name="connsiteX0" fmla="*/ 304800 w 2209800"/>
                  <a:gd name="connsiteY0" fmla="*/ 476250 h 1933575"/>
                  <a:gd name="connsiteX1" fmla="*/ 0 w 2209800"/>
                  <a:gd name="connsiteY1" fmla="*/ 1343025 h 1933575"/>
                  <a:gd name="connsiteX2" fmla="*/ 1666875 w 2209800"/>
                  <a:gd name="connsiteY2" fmla="*/ 1933575 h 1933575"/>
                  <a:gd name="connsiteX3" fmla="*/ 2209800 w 2209800"/>
                  <a:gd name="connsiteY3" fmla="*/ 409575 h 1933575"/>
                  <a:gd name="connsiteX4" fmla="*/ 1066800 w 2209800"/>
                  <a:gd name="connsiteY4" fmla="*/ 0 h 1933575"/>
                  <a:gd name="connsiteX5" fmla="*/ 971550 w 2209800"/>
                  <a:gd name="connsiteY5" fmla="*/ 247650 h 1933575"/>
                  <a:gd name="connsiteX6" fmla="*/ 1895475 w 2209800"/>
                  <a:gd name="connsiteY6" fmla="*/ 571500 h 1933575"/>
                  <a:gd name="connsiteX7" fmla="*/ 1504950 w 2209800"/>
                  <a:gd name="connsiteY7" fmla="*/ 1590675 h 1933575"/>
                  <a:gd name="connsiteX8" fmla="*/ 352425 w 2209800"/>
                  <a:gd name="connsiteY8" fmla="*/ 1171575 h 1933575"/>
                  <a:gd name="connsiteX9" fmla="*/ 571500 w 2209800"/>
                  <a:gd name="connsiteY9" fmla="*/ 552450 h 1933575"/>
                  <a:gd name="connsiteX10" fmla="*/ 304800 w 2209800"/>
                  <a:gd name="connsiteY10" fmla="*/ 476250 h 19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9800" h="1933575">
                    <a:moveTo>
                      <a:pt x="304800" y="476250"/>
                    </a:moveTo>
                    <a:lnTo>
                      <a:pt x="0" y="1343025"/>
                    </a:lnTo>
                    <a:lnTo>
                      <a:pt x="1666875" y="1933575"/>
                    </a:lnTo>
                    <a:lnTo>
                      <a:pt x="2209800" y="409575"/>
                    </a:lnTo>
                    <a:lnTo>
                      <a:pt x="1066800" y="0"/>
                    </a:lnTo>
                    <a:lnTo>
                      <a:pt x="971550" y="247650"/>
                    </a:lnTo>
                    <a:lnTo>
                      <a:pt x="1895475" y="571500"/>
                    </a:lnTo>
                    <a:lnTo>
                      <a:pt x="1504950" y="1590675"/>
                    </a:lnTo>
                    <a:lnTo>
                      <a:pt x="352425" y="1171575"/>
                    </a:lnTo>
                    <a:lnTo>
                      <a:pt x="571500" y="552450"/>
                    </a:lnTo>
                    <a:lnTo>
                      <a:pt x="304800" y="47625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6524625" y="2238375"/>
                <a:ext cx="628650" cy="695325"/>
              </a:xfrm>
              <a:custGeom>
                <a:avLst/>
                <a:gdLst>
                  <a:gd name="connsiteX0" fmla="*/ 57150 w 628650"/>
                  <a:gd name="connsiteY0" fmla="*/ 0 h 695325"/>
                  <a:gd name="connsiteX1" fmla="*/ 57150 w 628650"/>
                  <a:gd name="connsiteY1" fmla="*/ 0 h 695325"/>
                  <a:gd name="connsiteX2" fmla="*/ 628650 w 628650"/>
                  <a:gd name="connsiteY2" fmla="*/ 200025 h 695325"/>
                  <a:gd name="connsiteX3" fmla="*/ 457200 w 628650"/>
                  <a:gd name="connsiteY3" fmla="*/ 695325 h 695325"/>
                  <a:gd name="connsiteX4" fmla="*/ 257175 w 628650"/>
                  <a:gd name="connsiteY4" fmla="*/ 619125 h 695325"/>
                  <a:gd name="connsiteX5" fmla="*/ 352425 w 628650"/>
                  <a:gd name="connsiteY5" fmla="*/ 304800 h 695325"/>
                  <a:gd name="connsiteX6" fmla="*/ 0 w 628650"/>
                  <a:gd name="connsiteY6" fmla="*/ 161925 h 695325"/>
                  <a:gd name="connsiteX7" fmla="*/ 57150 w 628650"/>
                  <a:gd name="connsiteY7" fmla="*/ 0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8650" h="695325">
                    <a:moveTo>
                      <a:pt x="57150" y="0"/>
                    </a:moveTo>
                    <a:lnTo>
                      <a:pt x="57150" y="0"/>
                    </a:lnTo>
                    <a:lnTo>
                      <a:pt x="628650" y="200025"/>
                    </a:lnTo>
                    <a:lnTo>
                      <a:pt x="457200" y="695325"/>
                    </a:lnTo>
                    <a:lnTo>
                      <a:pt x="257175" y="619125"/>
                    </a:lnTo>
                    <a:lnTo>
                      <a:pt x="352425" y="304800"/>
                    </a:lnTo>
                    <a:lnTo>
                      <a:pt x="0" y="161925"/>
                    </a:lnTo>
                    <a:lnTo>
                      <a:pt x="5715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463040" y="1017767"/>
                <a:ext cx="954157" cy="1081377"/>
              </a:xfrm>
              <a:custGeom>
                <a:avLst/>
                <a:gdLst>
                  <a:gd name="connsiteX0" fmla="*/ 238539 w 954157"/>
                  <a:gd name="connsiteY0" fmla="*/ 1081377 h 1081377"/>
                  <a:gd name="connsiteX1" fmla="*/ 445273 w 954157"/>
                  <a:gd name="connsiteY1" fmla="*/ 993913 h 1081377"/>
                  <a:gd name="connsiteX2" fmla="*/ 262393 w 954157"/>
                  <a:gd name="connsiteY2" fmla="*/ 413468 h 1081377"/>
                  <a:gd name="connsiteX3" fmla="*/ 954157 w 954157"/>
                  <a:gd name="connsiteY3" fmla="*/ 182880 h 1081377"/>
                  <a:gd name="connsiteX4" fmla="*/ 898497 w 954157"/>
                  <a:gd name="connsiteY4" fmla="*/ 0 h 1081377"/>
                  <a:gd name="connsiteX5" fmla="*/ 0 w 954157"/>
                  <a:gd name="connsiteY5" fmla="*/ 286247 h 1081377"/>
                  <a:gd name="connsiteX6" fmla="*/ 238539 w 954157"/>
                  <a:gd name="connsiteY6" fmla="*/ 1081377 h 1081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157" h="1081377">
                    <a:moveTo>
                      <a:pt x="238539" y="1081377"/>
                    </a:moveTo>
                    <a:lnTo>
                      <a:pt x="445273" y="993913"/>
                    </a:lnTo>
                    <a:lnTo>
                      <a:pt x="262393" y="413468"/>
                    </a:lnTo>
                    <a:lnTo>
                      <a:pt x="954157" y="182880"/>
                    </a:lnTo>
                    <a:lnTo>
                      <a:pt x="898497" y="0"/>
                    </a:lnTo>
                    <a:lnTo>
                      <a:pt x="0" y="286247"/>
                    </a:lnTo>
                    <a:lnTo>
                      <a:pt x="238539" y="108137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282024" y="1256306"/>
                <a:ext cx="389614" cy="588397"/>
              </a:xfrm>
              <a:custGeom>
                <a:avLst/>
                <a:gdLst>
                  <a:gd name="connsiteX0" fmla="*/ 0 w 389614"/>
                  <a:gd name="connsiteY0" fmla="*/ 55659 h 588397"/>
                  <a:gd name="connsiteX1" fmla="*/ 151075 w 389614"/>
                  <a:gd name="connsiteY1" fmla="*/ 0 h 588397"/>
                  <a:gd name="connsiteX2" fmla="*/ 262393 w 389614"/>
                  <a:gd name="connsiteY2" fmla="*/ 341906 h 588397"/>
                  <a:gd name="connsiteX3" fmla="*/ 341906 w 389614"/>
                  <a:gd name="connsiteY3" fmla="*/ 318052 h 588397"/>
                  <a:gd name="connsiteX4" fmla="*/ 389614 w 389614"/>
                  <a:gd name="connsiteY4" fmla="*/ 445273 h 588397"/>
                  <a:gd name="connsiteX5" fmla="*/ 310101 w 389614"/>
                  <a:gd name="connsiteY5" fmla="*/ 477078 h 588397"/>
                  <a:gd name="connsiteX6" fmla="*/ 349858 w 389614"/>
                  <a:gd name="connsiteY6" fmla="*/ 532737 h 588397"/>
                  <a:gd name="connsiteX7" fmla="*/ 159026 w 389614"/>
                  <a:gd name="connsiteY7" fmla="*/ 588397 h 588397"/>
                  <a:gd name="connsiteX8" fmla="*/ 0 w 389614"/>
                  <a:gd name="connsiteY8" fmla="*/ 55659 h 588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614" h="588397">
                    <a:moveTo>
                      <a:pt x="0" y="55659"/>
                    </a:moveTo>
                    <a:lnTo>
                      <a:pt x="151075" y="0"/>
                    </a:lnTo>
                    <a:lnTo>
                      <a:pt x="262393" y="341906"/>
                    </a:lnTo>
                    <a:lnTo>
                      <a:pt x="341906" y="318052"/>
                    </a:lnTo>
                    <a:lnTo>
                      <a:pt x="389614" y="445273"/>
                    </a:lnTo>
                    <a:lnTo>
                      <a:pt x="310101" y="477078"/>
                    </a:lnTo>
                    <a:lnTo>
                      <a:pt x="349858" y="532737"/>
                    </a:lnTo>
                    <a:lnTo>
                      <a:pt x="159026" y="588397"/>
                    </a:lnTo>
                    <a:lnTo>
                      <a:pt x="0" y="5565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148717" y="1963972"/>
                <a:ext cx="318052" cy="349858"/>
              </a:xfrm>
              <a:custGeom>
                <a:avLst/>
                <a:gdLst>
                  <a:gd name="connsiteX0" fmla="*/ 0 w 318052"/>
                  <a:gd name="connsiteY0" fmla="*/ 270345 h 349858"/>
                  <a:gd name="connsiteX1" fmla="*/ 39756 w 318052"/>
                  <a:gd name="connsiteY1" fmla="*/ 182880 h 349858"/>
                  <a:gd name="connsiteX2" fmla="*/ 15902 w 318052"/>
                  <a:gd name="connsiteY2" fmla="*/ 95416 h 349858"/>
                  <a:gd name="connsiteX3" fmla="*/ 318052 w 318052"/>
                  <a:gd name="connsiteY3" fmla="*/ 0 h 349858"/>
                  <a:gd name="connsiteX4" fmla="*/ 254441 w 318052"/>
                  <a:gd name="connsiteY4" fmla="*/ 151075 h 349858"/>
                  <a:gd name="connsiteX5" fmla="*/ 310100 w 318052"/>
                  <a:gd name="connsiteY5" fmla="*/ 190831 h 349858"/>
                  <a:gd name="connsiteX6" fmla="*/ 278295 w 318052"/>
                  <a:gd name="connsiteY6" fmla="*/ 310101 h 349858"/>
                  <a:gd name="connsiteX7" fmla="*/ 222636 w 318052"/>
                  <a:gd name="connsiteY7" fmla="*/ 270345 h 349858"/>
                  <a:gd name="connsiteX8" fmla="*/ 222636 w 318052"/>
                  <a:gd name="connsiteY8" fmla="*/ 270345 h 349858"/>
                  <a:gd name="connsiteX9" fmla="*/ 190831 w 318052"/>
                  <a:gd name="connsiteY9" fmla="*/ 349858 h 349858"/>
                  <a:gd name="connsiteX10" fmla="*/ 0 w 318052"/>
                  <a:gd name="connsiteY10" fmla="*/ 270345 h 34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052" h="349858">
                    <a:moveTo>
                      <a:pt x="0" y="270345"/>
                    </a:moveTo>
                    <a:lnTo>
                      <a:pt x="39756" y="182880"/>
                    </a:lnTo>
                    <a:lnTo>
                      <a:pt x="15902" y="95416"/>
                    </a:lnTo>
                    <a:lnTo>
                      <a:pt x="318052" y="0"/>
                    </a:lnTo>
                    <a:lnTo>
                      <a:pt x="254441" y="151075"/>
                    </a:lnTo>
                    <a:lnTo>
                      <a:pt x="310100" y="190831"/>
                    </a:lnTo>
                    <a:lnTo>
                      <a:pt x="278295" y="310101"/>
                    </a:lnTo>
                    <a:lnTo>
                      <a:pt x="222636" y="270345"/>
                    </a:lnTo>
                    <a:lnTo>
                      <a:pt x="222636" y="270345"/>
                    </a:lnTo>
                    <a:lnTo>
                      <a:pt x="190831" y="349858"/>
                    </a:lnTo>
                    <a:lnTo>
                      <a:pt x="0" y="27034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4786685" y="1494845"/>
                <a:ext cx="318052" cy="373712"/>
              </a:xfrm>
              <a:custGeom>
                <a:avLst/>
                <a:gdLst>
                  <a:gd name="connsiteX0" fmla="*/ 111318 w 318052"/>
                  <a:gd name="connsiteY0" fmla="*/ 373712 h 373712"/>
                  <a:gd name="connsiteX1" fmla="*/ 230588 w 318052"/>
                  <a:gd name="connsiteY1" fmla="*/ 326004 h 373712"/>
                  <a:gd name="connsiteX2" fmla="*/ 318052 w 318052"/>
                  <a:gd name="connsiteY2" fmla="*/ 95416 h 373712"/>
                  <a:gd name="connsiteX3" fmla="*/ 23854 w 318052"/>
                  <a:gd name="connsiteY3" fmla="*/ 0 h 373712"/>
                  <a:gd name="connsiteX4" fmla="*/ 23854 w 318052"/>
                  <a:gd name="connsiteY4" fmla="*/ 0 h 373712"/>
                  <a:gd name="connsiteX5" fmla="*/ 0 w 318052"/>
                  <a:gd name="connsiteY5" fmla="*/ 63611 h 373712"/>
                  <a:gd name="connsiteX6" fmla="*/ 111318 w 318052"/>
                  <a:gd name="connsiteY6" fmla="*/ 373712 h 373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8052" h="373712">
                    <a:moveTo>
                      <a:pt x="111318" y="373712"/>
                    </a:moveTo>
                    <a:lnTo>
                      <a:pt x="230588" y="326004"/>
                    </a:lnTo>
                    <a:lnTo>
                      <a:pt x="318052" y="95416"/>
                    </a:lnTo>
                    <a:lnTo>
                      <a:pt x="23854" y="0"/>
                    </a:lnTo>
                    <a:lnTo>
                      <a:pt x="23854" y="0"/>
                    </a:lnTo>
                    <a:lnTo>
                      <a:pt x="0" y="63611"/>
                    </a:lnTo>
                    <a:lnTo>
                      <a:pt x="111318" y="373712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09530" y="2456953"/>
                <a:ext cx="294199" cy="437322"/>
              </a:xfrm>
              <a:custGeom>
                <a:avLst/>
                <a:gdLst>
                  <a:gd name="connsiteX0" fmla="*/ 159027 w 294199"/>
                  <a:gd name="connsiteY0" fmla="*/ 437322 h 437322"/>
                  <a:gd name="connsiteX1" fmla="*/ 294199 w 294199"/>
                  <a:gd name="connsiteY1" fmla="*/ 103367 h 437322"/>
                  <a:gd name="connsiteX2" fmla="*/ 230588 w 294199"/>
                  <a:gd name="connsiteY2" fmla="*/ 0 h 437322"/>
                  <a:gd name="connsiteX3" fmla="*/ 0 w 294199"/>
                  <a:gd name="connsiteY3" fmla="*/ 71562 h 437322"/>
                  <a:gd name="connsiteX4" fmla="*/ 55660 w 294199"/>
                  <a:gd name="connsiteY4" fmla="*/ 421419 h 437322"/>
                  <a:gd name="connsiteX5" fmla="*/ 159027 w 294199"/>
                  <a:gd name="connsiteY5" fmla="*/ 437322 h 43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199" h="437322">
                    <a:moveTo>
                      <a:pt x="159027" y="437322"/>
                    </a:moveTo>
                    <a:lnTo>
                      <a:pt x="294199" y="103367"/>
                    </a:lnTo>
                    <a:lnTo>
                      <a:pt x="230588" y="0"/>
                    </a:lnTo>
                    <a:lnTo>
                      <a:pt x="0" y="71562"/>
                    </a:lnTo>
                    <a:lnTo>
                      <a:pt x="55660" y="421419"/>
                    </a:lnTo>
                    <a:lnTo>
                      <a:pt x="159027" y="437322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045350" y="755374"/>
                <a:ext cx="1963972" cy="842838"/>
              </a:xfrm>
              <a:custGeom>
                <a:avLst/>
                <a:gdLst>
                  <a:gd name="connsiteX0" fmla="*/ 47707 w 1963972"/>
                  <a:gd name="connsiteY0" fmla="*/ 842838 h 842838"/>
                  <a:gd name="connsiteX1" fmla="*/ 1963972 w 1963972"/>
                  <a:gd name="connsiteY1" fmla="*/ 135172 h 842838"/>
                  <a:gd name="connsiteX2" fmla="*/ 1916264 w 1963972"/>
                  <a:gd name="connsiteY2" fmla="*/ 0 h 842838"/>
                  <a:gd name="connsiteX3" fmla="*/ 0 w 1963972"/>
                  <a:gd name="connsiteY3" fmla="*/ 699715 h 842838"/>
                  <a:gd name="connsiteX4" fmla="*/ 47707 w 1963972"/>
                  <a:gd name="connsiteY4" fmla="*/ 842838 h 84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3972" h="842838">
                    <a:moveTo>
                      <a:pt x="47707" y="842838"/>
                    </a:moveTo>
                    <a:lnTo>
                      <a:pt x="1963972" y="135172"/>
                    </a:lnTo>
                    <a:lnTo>
                      <a:pt x="1916264" y="0"/>
                    </a:lnTo>
                    <a:lnTo>
                      <a:pt x="0" y="699715"/>
                    </a:lnTo>
                    <a:lnTo>
                      <a:pt x="47707" y="84283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951798" y="429370"/>
                <a:ext cx="373712" cy="620202"/>
              </a:xfrm>
              <a:custGeom>
                <a:avLst/>
                <a:gdLst>
                  <a:gd name="connsiteX0" fmla="*/ 0 w 373712"/>
                  <a:gd name="connsiteY0" fmla="*/ 63611 h 620202"/>
                  <a:gd name="connsiteX1" fmla="*/ 151075 w 373712"/>
                  <a:gd name="connsiteY1" fmla="*/ 0 h 620202"/>
                  <a:gd name="connsiteX2" fmla="*/ 373712 w 373712"/>
                  <a:gd name="connsiteY2" fmla="*/ 572494 h 620202"/>
                  <a:gd name="connsiteX3" fmla="*/ 206734 w 373712"/>
                  <a:gd name="connsiteY3" fmla="*/ 620202 h 620202"/>
                  <a:gd name="connsiteX4" fmla="*/ 0 w 373712"/>
                  <a:gd name="connsiteY4" fmla="*/ 63611 h 62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712" h="620202">
                    <a:moveTo>
                      <a:pt x="0" y="63611"/>
                    </a:moveTo>
                    <a:lnTo>
                      <a:pt x="151075" y="0"/>
                    </a:lnTo>
                    <a:lnTo>
                      <a:pt x="373712" y="572494"/>
                    </a:lnTo>
                    <a:lnTo>
                      <a:pt x="206734" y="620202"/>
                    </a:lnTo>
                    <a:lnTo>
                      <a:pt x="0" y="6361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grpSp>
          <p:nvGrpSpPr>
            <p:cNvPr id="41" name="Group 54"/>
            <p:cNvGrpSpPr/>
            <p:nvPr/>
          </p:nvGrpSpPr>
          <p:grpSpPr>
            <a:xfrm>
              <a:off x="414916" y="4143380"/>
              <a:ext cx="1838784" cy="276999"/>
              <a:chOff x="7668344" y="1503193"/>
              <a:chExt cx="1838784" cy="276999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668344" y="1596800"/>
                <a:ext cx="144016" cy="11268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78936" y="1503193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residential</a:t>
                </a:r>
                <a:endParaRPr lang="en-IN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42" name="Group 70"/>
          <p:cNvGrpSpPr/>
          <p:nvPr/>
        </p:nvGrpSpPr>
        <p:grpSpPr>
          <a:xfrm>
            <a:off x="4245106" y="4065763"/>
            <a:ext cx="277160" cy="576615"/>
            <a:chOff x="8455362" y="5327915"/>
            <a:chExt cx="437118" cy="909397"/>
          </a:xfrm>
        </p:grpSpPr>
        <p:sp>
          <p:nvSpPr>
            <p:cNvPr id="72" name="Up Arrow 71"/>
            <p:cNvSpPr/>
            <p:nvPr/>
          </p:nvSpPr>
          <p:spPr>
            <a:xfrm>
              <a:off x="8532440" y="5720189"/>
              <a:ext cx="360040" cy="517123"/>
            </a:xfrm>
            <a:prstGeom prst="upArrow">
              <a:avLst>
                <a:gd name="adj1" fmla="val 20788"/>
                <a:gd name="adj2" fmla="val 3170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455362" y="5327915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13776" y="1187074"/>
            <a:ext cx="2955669" cy="3668976"/>
            <a:chOff x="413776" y="1187074"/>
            <a:chExt cx="2955669" cy="3668976"/>
          </a:xfrm>
        </p:grpSpPr>
        <p:grpSp>
          <p:nvGrpSpPr>
            <p:cNvPr id="29" name="Group 64"/>
            <p:cNvGrpSpPr/>
            <p:nvPr/>
          </p:nvGrpSpPr>
          <p:grpSpPr>
            <a:xfrm>
              <a:off x="1133218" y="1187074"/>
              <a:ext cx="2236227" cy="2292840"/>
              <a:chOff x="1133218" y="1187074"/>
              <a:chExt cx="2236227" cy="2292840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1321928" y="2847733"/>
                <a:ext cx="287785" cy="287784"/>
              </a:xfrm>
              <a:custGeom>
                <a:avLst/>
                <a:gdLst>
                  <a:gd name="connsiteX0" fmla="*/ 166978 w 485030"/>
                  <a:gd name="connsiteY0" fmla="*/ 485029 h 485029"/>
                  <a:gd name="connsiteX1" fmla="*/ 182880 w 485030"/>
                  <a:gd name="connsiteY1" fmla="*/ 429370 h 485029"/>
                  <a:gd name="connsiteX2" fmla="*/ 294199 w 485030"/>
                  <a:gd name="connsiteY2" fmla="*/ 389614 h 485029"/>
                  <a:gd name="connsiteX3" fmla="*/ 294199 w 485030"/>
                  <a:gd name="connsiteY3" fmla="*/ 389614 h 485029"/>
                  <a:gd name="connsiteX4" fmla="*/ 310101 w 485030"/>
                  <a:gd name="connsiteY4" fmla="*/ 445273 h 485029"/>
                  <a:gd name="connsiteX5" fmla="*/ 477079 w 485030"/>
                  <a:gd name="connsiteY5" fmla="*/ 437322 h 485029"/>
                  <a:gd name="connsiteX6" fmla="*/ 485030 w 485030"/>
                  <a:gd name="connsiteY6" fmla="*/ 15902 h 485029"/>
                  <a:gd name="connsiteX7" fmla="*/ 302150 w 485030"/>
                  <a:gd name="connsiteY7" fmla="*/ 0 h 485029"/>
                  <a:gd name="connsiteX8" fmla="*/ 294199 w 485030"/>
                  <a:gd name="connsiteY8" fmla="*/ 214685 h 485029"/>
                  <a:gd name="connsiteX9" fmla="*/ 31806 w 485030"/>
                  <a:gd name="connsiteY9" fmla="*/ 206734 h 485029"/>
                  <a:gd name="connsiteX10" fmla="*/ 47708 w 485030"/>
                  <a:gd name="connsiteY10" fmla="*/ 349857 h 485029"/>
                  <a:gd name="connsiteX11" fmla="*/ 111319 w 485030"/>
                  <a:gd name="connsiteY11" fmla="*/ 357809 h 485029"/>
                  <a:gd name="connsiteX12" fmla="*/ 111319 w 485030"/>
                  <a:gd name="connsiteY12" fmla="*/ 357809 h 485029"/>
                  <a:gd name="connsiteX13" fmla="*/ 0 w 485030"/>
                  <a:gd name="connsiteY13" fmla="*/ 397565 h 485029"/>
                  <a:gd name="connsiteX14" fmla="*/ 0 w 485030"/>
                  <a:gd name="connsiteY14" fmla="*/ 397565 h 485029"/>
                  <a:gd name="connsiteX15" fmla="*/ 0 w 485030"/>
                  <a:gd name="connsiteY15" fmla="*/ 445273 h 485029"/>
                  <a:gd name="connsiteX16" fmla="*/ 166978 w 485030"/>
                  <a:gd name="connsiteY16" fmla="*/ 485029 h 48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030" h="485029">
                    <a:moveTo>
                      <a:pt x="166978" y="485029"/>
                    </a:moveTo>
                    <a:lnTo>
                      <a:pt x="182880" y="429370"/>
                    </a:lnTo>
                    <a:lnTo>
                      <a:pt x="294199" y="389614"/>
                    </a:lnTo>
                    <a:lnTo>
                      <a:pt x="294199" y="389614"/>
                    </a:lnTo>
                    <a:lnTo>
                      <a:pt x="310101" y="445273"/>
                    </a:lnTo>
                    <a:lnTo>
                      <a:pt x="477079" y="437322"/>
                    </a:lnTo>
                    <a:lnTo>
                      <a:pt x="485030" y="15902"/>
                    </a:lnTo>
                    <a:lnTo>
                      <a:pt x="302150" y="0"/>
                    </a:lnTo>
                    <a:lnTo>
                      <a:pt x="294199" y="214685"/>
                    </a:lnTo>
                    <a:lnTo>
                      <a:pt x="31806" y="206734"/>
                    </a:lnTo>
                    <a:lnTo>
                      <a:pt x="47708" y="349857"/>
                    </a:lnTo>
                    <a:lnTo>
                      <a:pt x="111319" y="357809"/>
                    </a:lnTo>
                    <a:lnTo>
                      <a:pt x="111319" y="357809"/>
                    </a:lnTo>
                    <a:lnTo>
                      <a:pt x="0" y="397565"/>
                    </a:lnTo>
                    <a:lnTo>
                      <a:pt x="0" y="397565"/>
                    </a:lnTo>
                    <a:lnTo>
                      <a:pt x="0" y="445273"/>
                    </a:lnTo>
                    <a:lnTo>
                      <a:pt x="166978" y="485029"/>
                    </a:lnTo>
                    <a:close/>
                  </a:path>
                </a:pathLst>
              </a:custGeom>
              <a:solidFill>
                <a:srgbClr val="FFC000"/>
              </a:solidFill>
              <a:ln w="19050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3" name="Group 63"/>
              <p:cNvGrpSpPr/>
              <p:nvPr/>
            </p:nvGrpSpPr>
            <p:grpSpPr>
              <a:xfrm>
                <a:off x="1133218" y="1187074"/>
                <a:ext cx="2236227" cy="2292840"/>
                <a:chOff x="1133218" y="1187074"/>
                <a:chExt cx="2236227" cy="2292840"/>
              </a:xfrm>
            </p:grpSpPr>
            <p:sp>
              <p:nvSpPr>
                <p:cNvPr id="5" name="Freeform 4"/>
                <p:cNvSpPr/>
                <p:nvPr/>
              </p:nvSpPr>
              <p:spPr>
                <a:xfrm>
                  <a:off x="2227742" y="1187074"/>
                  <a:ext cx="943555" cy="816176"/>
                </a:xfrm>
                <a:custGeom>
                  <a:avLst/>
                  <a:gdLst>
                    <a:gd name="connsiteX0" fmla="*/ 174929 w 1590261"/>
                    <a:gd name="connsiteY0" fmla="*/ 373711 h 1375575"/>
                    <a:gd name="connsiteX1" fmla="*/ 0 w 1590261"/>
                    <a:gd name="connsiteY1" fmla="*/ 866692 h 1375575"/>
                    <a:gd name="connsiteX2" fmla="*/ 1383527 w 1590261"/>
                    <a:gd name="connsiteY2" fmla="*/ 1375575 h 1375575"/>
                    <a:gd name="connsiteX3" fmla="*/ 1590261 w 1590261"/>
                    <a:gd name="connsiteY3" fmla="*/ 755374 h 1375575"/>
                    <a:gd name="connsiteX4" fmla="*/ 1383527 w 1590261"/>
                    <a:gd name="connsiteY4" fmla="*/ 675861 h 1375575"/>
                    <a:gd name="connsiteX5" fmla="*/ 1192696 w 1590261"/>
                    <a:gd name="connsiteY5" fmla="*/ 413468 h 1375575"/>
                    <a:gd name="connsiteX6" fmla="*/ 1216549 w 1590261"/>
                    <a:gd name="connsiteY6" fmla="*/ 341906 h 1375575"/>
                    <a:gd name="connsiteX7" fmla="*/ 1144988 w 1590261"/>
                    <a:gd name="connsiteY7" fmla="*/ 326003 h 1375575"/>
                    <a:gd name="connsiteX8" fmla="*/ 1137036 w 1590261"/>
                    <a:gd name="connsiteY8" fmla="*/ 413468 h 1375575"/>
                    <a:gd name="connsiteX9" fmla="*/ 1049572 w 1590261"/>
                    <a:gd name="connsiteY9" fmla="*/ 675861 h 1375575"/>
                    <a:gd name="connsiteX10" fmla="*/ 850789 w 1590261"/>
                    <a:gd name="connsiteY10" fmla="*/ 620201 h 1375575"/>
                    <a:gd name="connsiteX11" fmla="*/ 834887 w 1590261"/>
                    <a:gd name="connsiteY11" fmla="*/ 612250 h 1375575"/>
                    <a:gd name="connsiteX12" fmla="*/ 914400 w 1590261"/>
                    <a:gd name="connsiteY12" fmla="*/ 405516 h 1375575"/>
                    <a:gd name="connsiteX13" fmla="*/ 914400 w 1590261"/>
                    <a:gd name="connsiteY13" fmla="*/ 310101 h 1375575"/>
                    <a:gd name="connsiteX14" fmla="*/ 882595 w 1590261"/>
                    <a:gd name="connsiteY14" fmla="*/ 151074 h 1375575"/>
                    <a:gd name="connsiteX15" fmla="*/ 747422 w 1590261"/>
                    <a:gd name="connsiteY15" fmla="*/ 47708 h 1375575"/>
                    <a:gd name="connsiteX16" fmla="*/ 580445 w 1590261"/>
                    <a:gd name="connsiteY16" fmla="*/ 0 h 1375575"/>
                    <a:gd name="connsiteX17" fmla="*/ 453224 w 1590261"/>
                    <a:gd name="connsiteY17" fmla="*/ 55659 h 1375575"/>
                    <a:gd name="connsiteX18" fmla="*/ 302149 w 1590261"/>
                    <a:gd name="connsiteY18" fmla="*/ 159026 h 1375575"/>
                    <a:gd name="connsiteX19" fmla="*/ 238539 w 1590261"/>
                    <a:gd name="connsiteY19" fmla="*/ 389614 h 1375575"/>
                    <a:gd name="connsiteX20" fmla="*/ 174929 w 1590261"/>
                    <a:gd name="connsiteY20" fmla="*/ 373711 h 1375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90261" h="1375575">
                      <a:moveTo>
                        <a:pt x="174929" y="373711"/>
                      </a:moveTo>
                      <a:lnTo>
                        <a:pt x="0" y="866692"/>
                      </a:lnTo>
                      <a:lnTo>
                        <a:pt x="1383527" y="1375575"/>
                      </a:lnTo>
                      <a:lnTo>
                        <a:pt x="1590261" y="755374"/>
                      </a:lnTo>
                      <a:lnTo>
                        <a:pt x="1383527" y="675861"/>
                      </a:lnTo>
                      <a:lnTo>
                        <a:pt x="1192696" y="413468"/>
                      </a:lnTo>
                      <a:lnTo>
                        <a:pt x="1216549" y="341906"/>
                      </a:lnTo>
                      <a:lnTo>
                        <a:pt x="1144988" y="326003"/>
                      </a:lnTo>
                      <a:lnTo>
                        <a:pt x="1137036" y="413468"/>
                      </a:lnTo>
                      <a:lnTo>
                        <a:pt x="1049572" y="675861"/>
                      </a:lnTo>
                      <a:lnTo>
                        <a:pt x="850789" y="620201"/>
                      </a:lnTo>
                      <a:lnTo>
                        <a:pt x="834887" y="612250"/>
                      </a:lnTo>
                      <a:lnTo>
                        <a:pt x="914400" y="405516"/>
                      </a:lnTo>
                      <a:lnTo>
                        <a:pt x="914400" y="310101"/>
                      </a:lnTo>
                      <a:lnTo>
                        <a:pt x="882595" y="151074"/>
                      </a:lnTo>
                      <a:lnTo>
                        <a:pt x="747422" y="47708"/>
                      </a:lnTo>
                      <a:lnTo>
                        <a:pt x="580445" y="0"/>
                      </a:lnTo>
                      <a:lnTo>
                        <a:pt x="453224" y="55659"/>
                      </a:lnTo>
                      <a:lnTo>
                        <a:pt x="302149" y="159026"/>
                      </a:lnTo>
                      <a:lnTo>
                        <a:pt x="238539" y="389614"/>
                      </a:lnTo>
                      <a:lnTo>
                        <a:pt x="174929" y="37371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1133218" y="2913781"/>
                  <a:ext cx="844483" cy="566133"/>
                </a:xfrm>
                <a:custGeom>
                  <a:avLst/>
                  <a:gdLst>
                    <a:gd name="connsiteX0" fmla="*/ 0 w 1423284"/>
                    <a:gd name="connsiteY0" fmla="*/ 858741 h 954157"/>
                    <a:gd name="connsiteX1" fmla="*/ 198783 w 1423284"/>
                    <a:gd name="connsiteY1" fmla="*/ 318052 h 954157"/>
                    <a:gd name="connsiteX2" fmla="*/ 667910 w 1423284"/>
                    <a:gd name="connsiteY2" fmla="*/ 485030 h 954157"/>
                    <a:gd name="connsiteX3" fmla="*/ 691764 w 1423284"/>
                    <a:gd name="connsiteY3" fmla="*/ 365760 h 954157"/>
                    <a:gd name="connsiteX4" fmla="*/ 803082 w 1423284"/>
                    <a:gd name="connsiteY4" fmla="*/ 389614 h 954157"/>
                    <a:gd name="connsiteX5" fmla="*/ 954157 w 1423284"/>
                    <a:gd name="connsiteY5" fmla="*/ 0 h 954157"/>
                    <a:gd name="connsiteX6" fmla="*/ 1423284 w 1423284"/>
                    <a:gd name="connsiteY6" fmla="*/ 166977 h 954157"/>
                    <a:gd name="connsiteX7" fmla="*/ 1160891 w 1423284"/>
                    <a:gd name="connsiteY7" fmla="*/ 866692 h 954157"/>
                    <a:gd name="connsiteX8" fmla="*/ 675861 w 1423284"/>
                    <a:gd name="connsiteY8" fmla="*/ 882595 h 954157"/>
                    <a:gd name="connsiteX9" fmla="*/ 564543 w 1423284"/>
                    <a:gd name="connsiteY9" fmla="*/ 731520 h 954157"/>
                    <a:gd name="connsiteX10" fmla="*/ 588397 w 1423284"/>
                    <a:gd name="connsiteY10" fmla="*/ 652007 h 954157"/>
                    <a:gd name="connsiteX11" fmla="*/ 437322 w 1423284"/>
                    <a:gd name="connsiteY11" fmla="*/ 588397 h 954157"/>
                    <a:gd name="connsiteX12" fmla="*/ 302150 w 1423284"/>
                    <a:gd name="connsiteY12" fmla="*/ 954157 h 954157"/>
                    <a:gd name="connsiteX13" fmla="*/ 0 w 1423284"/>
                    <a:gd name="connsiteY13" fmla="*/ 858741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3284" h="954157">
                      <a:moveTo>
                        <a:pt x="0" y="858741"/>
                      </a:moveTo>
                      <a:lnTo>
                        <a:pt x="198783" y="318052"/>
                      </a:lnTo>
                      <a:lnTo>
                        <a:pt x="667910" y="485030"/>
                      </a:lnTo>
                      <a:lnTo>
                        <a:pt x="691764" y="365760"/>
                      </a:lnTo>
                      <a:lnTo>
                        <a:pt x="803082" y="389614"/>
                      </a:lnTo>
                      <a:lnTo>
                        <a:pt x="954157" y="0"/>
                      </a:lnTo>
                      <a:lnTo>
                        <a:pt x="1423284" y="166977"/>
                      </a:lnTo>
                      <a:lnTo>
                        <a:pt x="1160891" y="866692"/>
                      </a:lnTo>
                      <a:lnTo>
                        <a:pt x="675861" y="882595"/>
                      </a:lnTo>
                      <a:lnTo>
                        <a:pt x="564543" y="731520"/>
                      </a:lnTo>
                      <a:lnTo>
                        <a:pt x="588397" y="652007"/>
                      </a:lnTo>
                      <a:lnTo>
                        <a:pt x="437322" y="588397"/>
                      </a:lnTo>
                      <a:lnTo>
                        <a:pt x="302150" y="954157"/>
                      </a:lnTo>
                      <a:lnTo>
                        <a:pt x="0" y="85874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9050"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grpSp>
              <p:nvGrpSpPr>
                <p:cNvPr id="38" name="Group 28"/>
                <p:cNvGrpSpPr/>
                <p:nvPr/>
              </p:nvGrpSpPr>
              <p:grpSpPr>
                <a:xfrm>
                  <a:off x="1982418" y="1635263"/>
                  <a:ext cx="1387027" cy="721819"/>
                  <a:chOff x="3188473" y="2576223"/>
                  <a:chExt cx="2337684" cy="1216549"/>
                </a:xfrm>
                <a:solidFill>
                  <a:srgbClr val="FFC000"/>
                </a:solidFill>
              </p:grpSpPr>
              <p:sp>
                <p:nvSpPr>
                  <p:cNvPr id="30" name="Freeform 29"/>
                  <p:cNvSpPr/>
                  <p:nvPr/>
                </p:nvSpPr>
                <p:spPr>
                  <a:xfrm>
                    <a:off x="4977517" y="2576223"/>
                    <a:ext cx="548640" cy="731520"/>
                  </a:xfrm>
                  <a:custGeom>
                    <a:avLst/>
                    <a:gdLst>
                      <a:gd name="connsiteX0" fmla="*/ 0 w 548640"/>
                      <a:gd name="connsiteY0" fmla="*/ 612250 h 731520"/>
                      <a:gd name="connsiteX1" fmla="*/ 341906 w 548640"/>
                      <a:gd name="connsiteY1" fmla="*/ 731520 h 731520"/>
                      <a:gd name="connsiteX2" fmla="*/ 548640 w 548640"/>
                      <a:gd name="connsiteY2" fmla="*/ 127220 h 731520"/>
                      <a:gd name="connsiteX3" fmla="*/ 214685 w 548640"/>
                      <a:gd name="connsiteY3" fmla="*/ 0 h 731520"/>
                      <a:gd name="connsiteX4" fmla="*/ 0 w 548640"/>
                      <a:gd name="connsiteY4" fmla="*/ 612250 h 73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8640" h="731520">
                        <a:moveTo>
                          <a:pt x="0" y="612250"/>
                        </a:moveTo>
                        <a:lnTo>
                          <a:pt x="341906" y="731520"/>
                        </a:lnTo>
                        <a:lnTo>
                          <a:pt x="548640" y="127220"/>
                        </a:lnTo>
                        <a:lnTo>
                          <a:pt x="214685" y="0"/>
                        </a:lnTo>
                        <a:lnTo>
                          <a:pt x="0" y="61225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rgbClr val="FF99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dirty="0"/>
                  </a:p>
                </p:txBody>
              </p:sp>
              <p:sp>
                <p:nvSpPr>
                  <p:cNvPr id="31" name="Freeform 30"/>
                  <p:cNvSpPr/>
                  <p:nvPr/>
                </p:nvSpPr>
                <p:spPr>
                  <a:xfrm>
                    <a:off x="3188473" y="3244132"/>
                    <a:ext cx="946205" cy="548640"/>
                  </a:xfrm>
                  <a:custGeom>
                    <a:avLst/>
                    <a:gdLst>
                      <a:gd name="connsiteX0" fmla="*/ 111318 w 946205"/>
                      <a:gd name="connsiteY0" fmla="*/ 0 h 548640"/>
                      <a:gd name="connsiteX1" fmla="*/ 946205 w 946205"/>
                      <a:gd name="connsiteY1" fmla="*/ 302150 h 548640"/>
                      <a:gd name="connsiteX2" fmla="*/ 874644 w 946205"/>
                      <a:gd name="connsiteY2" fmla="*/ 548640 h 548640"/>
                      <a:gd name="connsiteX3" fmla="*/ 0 w 946205"/>
                      <a:gd name="connsiteY3" fmla="*/ 246491 h 548640"/>
                      <a:gd name="connsiteX4" fmla="*/ 111318 w 946205"/>
                      <a:gd name="connsiteY4" fmla="*/ 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6205" h="548640">
                        <a:moveTo>
                          <a:pt x="111318" y="0"/>
                        </a:moveTo>
                        <a:lnTo>
                          <a:pt x="946205" y="302150"/>
                        </a:lnTo>
                        <a:lnTo>
                          <a:pt x="874644" y="548640"/>
                        </a:lnTo>
                        <a:lnTo>
                          <a:pt x="0" y="246491"/>
                        </a:lnTo>
                        <a:lnTo>
                          <a:pt x="111318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FF99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dirty="0"/>
                  </a:p>
                </p:txBody>
              </p:sp>
            </p:grpSp>
            <p:sp>
              <p:nvSpPr>
                <p:cNvPr id="32" name="Freeform 31"/>
                <p:cNvSpPr/>
                <p:nvPr/>
              </p:nvSpPr>
              <p:spPr>
                <a:xfrm>
                  <a:off x="2435324" y="2442004"/>
                  <a:ext cx="344397" cy="287784"/>
                </a:xfrm>
                <a:custGeom>
                  <a:avLst/>
                  <a:gdLst>
                    <a:gd name="connsiteX0" fmla="*/ 39757 w 580445"/>
                    <a:gd name="connsiteY0" fmla="*/ 246490 h 485029"/>
                    <a:gd name="connsiteX1" fmla="*/ 413468 w 580445"/>
                    <a:gd name="connsiteY1" fmla="*/ 381662 h 485029"/>
                    <a:gd name="connsiteX2" fmla="*/ 405517 w 580445"/>
                    <a:gd name="connsiteY2" fmla="*/ 461175 h 485029"/>
                    <a:gd name="connsiteX3" fmla="*/ 477079 w 580445"/>
                    <a:gd name="connsiteY3" fmla="*/ 485029 h 485029"/>
                    <a:gd name="connsiteX4" fmla="*/ 580445 w 580445"/>
                    <a:gd name="connsiteY4" fmla="*/ 206734 h 485029"/>
                    <a:gd name="connsiteX5" fmla="*/ 143124 w 580445"/>
                    <a:gd name="connsiteY5" fmla="*/ 0 h 485029"/>
                    <a:gd name="connsiteX6" fmla="*/ 111319 w 580445"/>
                    <a:gd name="connsiteY6" fmla="*/ 103367 h 485029"/>
                    <a:gd name="connsiteX7" fmla="*/ 39757 w 580445"/>
                    <a:gd name="connsiteY7" fmla="*/ 71561 h 485029"/>
                    <a:gd name="connsiteX8" fmla="*/ 0 w 580445"/>
                    <a:gd name="connsiteY8" fmla="*/ 166977 h 485029"/>
                    <a:gd name="connsiteX9" fmla="*/ 71562 w 580445"/>
                    <a:gd name="connsiteY9" fmla="*/ 190831 h 485029"/>
                    <a:gd name="connsiteX10" fmla="*/ 39757 w 580445"/>
                    <a:gd name="connsiteY10" fmla="*/ 246490 h 48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0445" h="485029">
                      <a:moveTo>
                        <a:pt x="39757" y="246490"/>
                      </a:moveTo>
                      <a:lnTo>
                        <a:pt x="413468" y="381662"/>
                      </a:lnTo>
                      <a:lnTo>
                        <a:pt x="405517" y="461175"/>
                      </a:lnTo>
                      <a:lnTo>
                        <a:pt x="477079" y="485029"/>
                      </a:lnTo>
                      <a:lnTo>
                        <a:pt x="580445" y="206734"/>
                      </a:lnTo>
                      <a:lnTo>
                        <a:pt x="143124" y="0"/>
                      </a:lnTo>
                      <a:lnTo>
                        <a:pt x="111319" y="103367"/>
                      </a:lnTo>
                      <a:lnTo>
                        <a:pt x="39757" y="71561"/>
                      </a:lnTo>
                      <a:lnTo>
                        <a:pt x="0" y="166977"/>
                      </a:lnTo>
                      <a:lnTo>
                        <a:pt x="71562" y="190831"/>
                      </a:lnTo>
                      <a:lnTo>
                        <a:pt x="39757" y="24649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9050"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grpSp>
          <p:nvGrpSpPr>
            <p:cNvPr id="43" name="Group 65"/>
            <p:cNvGrpSpPr/>
            <p:nvPr/>
          </p:nvGrpSpPr>
          <p:grpSpPr>
            <a:xfrm>
              <a:off x="413776" y="4579051"/>
              <a:ext cx="1872208" cy="276999"/>
              <a:chOff x="413776" y="4579051"/>
              <a:chExt cx="1872208" cy="276999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13776" y="4671353"/>
                <a:ext cx="144016" cy="11268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latin typeface="Arial"/>
                  <a:cs typeface="Arial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57792" y="4579051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institutional</a:t>
                </a:r>
              </a:p>
            </p:txBody>
          </p:sp>
        </p:grpSp>
      </p:grpSp>
      <p:pic>
        <p:nvPicPr>
          <p:cNvPr id="79" name="Picture 2" descr="C:\CRUMBS\Academia\M.ARCH\TERM 2\TP2_project\data collection\pics\Barbican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541587" y="1767559"/>
            <a:ext cx="1684470" cy="1211213"/>
          </a:xfrm>
          <a:prstGeom prst="rect">
            <a:avLst/>
          </a:prstGeom>
          <a:noFill/>
        </p:spPr>
      </p:pic>
      <p:grpSp>
        <p:nvGrpSpPr>
          <p:cNvPr id="48" name="Group 47"/>
          <p:cNvGrpSpPr/>
          <p:nvPr/>
        </p:nvGrpSpPr>
        <p:grpSpPr>
          <a:xfrm>
            <a:off x="5580112" y="357166"/>
            <a:ext cx="3470956" cy="1239345"/>
            <a:chOff x="5580112" y="357166"/>
            <a:chExt cx="3470956" cy="1239345"/>
          </a:xfrm>
        </p:grpSpPr>
        <p:pic>
          <p:nvPicPr>
            <p:cNvPr id="81" name="Picture 80" descr="C:\CRUMBS\Academia\M.ARCH\TERM 2\TP2_project\data collection\pics\slab flats 3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r="11900"/>
            <a:stretch/>
          </p:blipFill>
          <p:spPr bwMode="auto">
            <a:xfrm>
              <a:off x="5580112" y="357166"/>
              <a:ext cx="1645945" cy="123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83" descr="C:\CRUMBS\Academia\M.ARCH\TERM 2\TP2_project\data collection\pics\slab flats 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0311" y="380536"/>
              <a:ext cx="1670757" cy="120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Group 67"/>
          <p:cNvGrpSpPr/>
          <p:nvPr/>
        </p:nvGrpSpPr>
        <p:grpSpPr>
          <a:xfrm>
            <a:off x="4906928" y="3500438"/>
            <a:ext cx="4313272" cy="2802600"/>
            <a:chOff x="4830728" y="3500438"/>
            <a:chExt cx="4313272" cy="2802600"/>
          </a:xfrm>
        </p:grpSpPr>
        <p:graphicFrame>
          <p:nvGraphicFramePr>
            <p:cNvPr id="85" name="Chart 84"/>
            <p:cNvGraphicFramePr>
              <a:graphicFrameLocks/>
            </p:cNvGraphicFramePr>
            <p:nvPr>
              <p:extLst/>
            </p:nvPr>
          </p:nvGraphicFramePr>
          <p:xfrm>
            <a:off x="4830728" y="3500438"/>
            <a:ext cx="4313272" cy="27328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86" name="TextBox 85"/>
            <p:cNvSpPr txBox="1"/>
            <p:nvPr/>
          </p:nvSpPr>
          <p:spPr>
            <a:xfrm>
              <a:off x="6003163" y="6072206"/>
              <a:ext cx="16406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itchFamily="34" charset="0"/>
                  <a:cs typeface="Arial" pitchFamily="34" charset="0"/>
                </a:rPr>
                <a:t>No. of apartments</a:t>
              </a:r>
              <a:endParaRPr lang="en-MY" sz="9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42844" y="4939605"/>
            <a:ext cx="4714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The barbican was designed to house professionals since 1959 as it was planned to work like Paris and Rome where they lived and worked in the same vicinity</a:t>
            </a:r>
          </a:p>
          <a:p>
            <a:pPr algn="just">
              <a:buFont typeface="Arial" pitchFamily="34" charset="0"/>
              <a:buChar char="•"/>
            </a:pPr>
            <a:endParaRPr lang="en-MY" sz="1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The family units were catered to as a last minute addition in the tower units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2400" y="364011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 A major portion of the barbican consists of residential facilities.</a:t>
            </a:r>
          </a:p>
        </p:txBody>
      </p:sp>
    </p:spTree>
    <p:extLst>
      <p:ext uri="{BB962C8B-B14F-4D97-AF65-F5344CB8AC3E}">
        <p14:creationId xmlns:p14="http://schemas.microsoft.com/office/powerpoint/2010/main" val="26768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25" name="Rectangle 24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2" descr="C:\Users\LUCIANA\Dropbox\MISSL\TP2\pics for ppt\07102011074.jpg"/>
          <p:cNvPicPr>
            <a:picLocks noChangeAspect="1" noChangeArrowheads="1"/>
          </p:cNvPicPr>
          <p:nvPr/>
        </p:nvPicPr>
        <p:blipFill>
          <a:blip r:embed="rId2" cstate="print"/>
          <a:srcRect r="2500" b="11106"/>
          <a:stretch>
            <a:fillRect/>
          </a:stretch>
        </p:blipFill>
        <p:spPr bwMode="auto">
          <a:xfrm>
            <a:off x="6169624" y="2736207"/>
            <a:ext cx="2803496" cy="1916929"/>
          </a:xfrm>
          <a:prstGeom prst="rect">
            <a:avLst/>
          </a:prstGeom>
          <a:noFill/>
        </p:spPr>
      </p:pic>
      <p:pic>
        <p:nvPicPr>
          <p:cNvPr id="5" name="Picture 2" descr="C:\CRUMBS\Academia\M.ARCH\TERM 2\TP2_project\TP2_studio work\jpg\barbican googleimage.jpg"/>
          <p:cNvPicPr>
            <a:picLocks noChangeAspect="1" noChangeArrowheads="1"/>
          </p:cNvPicPr>
          <p:nvPr/>
        </p:nvPicPr>
        <p:blipFill>
          <a:blip r:embed="rId3" cstate="print"/>
          <a:srcRect l="17817" t="7838" r="24893" b="26374"/>
          <a:stretch>
            <a:fillRect/>
          </a:stretch>
        </p:blipFill>
        <p:spPr bwMode="auto">
          <a:xfrm>
            <a:off x="222245" y="548680"/>
            <a:ext cx="2909595" cy="2088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58772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latin typeface="Arial" pitchFamily="34" charset="0"/>
                <a:cs typeface="Arial" pitchFamily="34" charset="0"/>
              </a:rPr>
              <a:t>Called Barbican from the Roman name “Barbecana”  – meaning fortified gateway</a:t>
            </a:r>
          </a:p>
          <a:p>
            <a:endParaRPr lang="en-MY" dirty="0">
              <a:latin typeface="Arial" pitchFamily="34" charset="0"/>
              <a:cs typeface="Arial" pitchFamily="34" charset="0"/>
            </a:endParaRPr>
          </a:p>
          <a:p>
            <a:pPr lvl="0"/>
            <a:endParaRPr lang="en-MY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3129349"/>
            <a:ext cx="4392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High Density housing scheme </a:t>
            </a:r>
          </a:p>
          <a:p>
            <a:r>
              <a:rPr lang="en-MY" sz="1400" dirty="0">
                <a:latin typeface="Arial" pitchFamily="34" charset="0"/>
                <a:cs typeface="Arial" pitchFamily="34" charset="0"/>
              </a:rPr>
              <a:t> (2018 flats)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Girls School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Church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Theatre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Concert Hall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Art Gallery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Restaurants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Shops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Swimming pool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Gymnasium</a:t>
            </a:r>
          </a:p>
          <a:p>
            <a:pPr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Tiled plaza was created with an artificial lake </a:t>
            </a:r>
          </a:p>
          <a:p>
            <a:r>
              <a:rPr lang="en-MY" sz="1400" dirty="0">
                <a:latin typeface="Arial" pitchFamily="34" charset="0"/>
                <a:cs typeface="Arial" pitchFamily="34" charset="0"/>
              </a:rPr>
              <a:t>   and fountains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lvl="0"/>
            <a:endParaRPr lang="en-MY" sz="1400" dirty="0">
              <a:latin typeface="Arial" pitchFamily="34" charset="0"/>
              <a:cs typeface="Arial" pitchFamily="34" charset="0"/>
            </a:endParaRPr>
          </a:p>
          <a:p>
            <a:endParaRPr lang="en-MY" sz="1400" dirty="0"/>
          </a:p>
        </p:txBody>
      </p:sp>
      <p:pic>
        <p:nvPicPr>
          <p:cNvPr id="9" name="Picture 2" descr="C:\CRUMBS\Academia\M.ARCH\TERM 2\TP2_project\data collection\pics\church.jpg"/>
          <p:cNvPicPr>
            <a:picLocks noChangeAspect="1" noChangeArrowheads="1"/>
          </p:cNvPicPr>
          <p:nvPr/>
        </p:nvPicPr>
        <p:blipFill>
          <a:blip r:embed="rId4" cstate="print"/>
          <a:srcRect r="2337"/>
          <a:stretch>
            <a:fillRect/>
          </a:stretch>
        </p:blipFill>
        <p:spPr bwMode="auto">
          <a:xfrm>
            <a:off x="3280672" y="2736207"/>
            <a:ext cx="2808312" cy="190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CRUMBS\Academia\M.ARCH\TERM 2\TP2_project\data collection\pics\slab flats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48680"/>
            <a:ext cx="2816944" cy="18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CRUMBS\Academia\M.ARCH\TERM 2\TP2_project\data collection\pics\food h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0672" y="548680"/>
            <a:ext cx="28044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763688" y="444500"/>
            <a:ext cx="2757512" cy="824260"/>
            <a:chOff x="1763688" y="444500"/>
            <a:chExt cx="2757512" cy="824260"/>
          </a:xfrm>
        </p:grpSpPr>
        <p:sp>
          <p:nvSpPr>
            <p:cNvPr id="13" name="Oval 12"/>
            <p:cNvSpPr/>
            <p:nvPr/>
          </p:nvSpPr>
          <p:spPr>
            <a:xfrm>
              <a:off x="1763688" y="1196752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803400" y="444500"/>
              <a:ext cx="2717800" cy="749300"/>
            </a:xfrm>
            <a:custGeom>
              <a:avLst/>
              <a:gdLst>
                <a:gd name="connsiteX0" fmla="*/ 0 w 2717800"/>
                <a:gd name="connsiteY0" fmla="*/ 749300 h 749300"/>
                <a:gd name="connsiteX1" fmla="*/ 0 w 2717800"/>
                <a:gd name="connsiteY1" fmla="*/ 0 h 749300"/>
                <a:gd name="connsiteX2" fmla="*/ 2717800 w 2717800"/>
                <a:gd name="connsiteY2" fmla="*/ 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7800" h="749300">
                  <a:moveTo>
                    <a:pt x="0" y="749300"/>
                  </a:moveTo>
                  <a:lnTo>
                    <a:pt x="0" y="0"/>
                  </a:lnTo>
                  <a:lnTo>
                    <a:pt x="271780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59632" y="2420888"/>
            <a:ext cx="5688632" cy="2310065"/>
            <a:chOff x="1259632" y="2420888"/>
            <a:chExt cx="5688632" cy="2310065"/>
          </a:xfrm>
        </p:grpSpPr>
        <p:sp>
          <p:nvSpPr>
            <p:cNvPr id="16" name="Oval 15"/>
            <p:cNvSpPr/>
            <p:nvPr/>
          </p:nvSpPr>
          <p:spPr>
            <a:xfrm>
              <a:off x="1259632" y="2420888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295400" y="2489200"/>
              <a:ext cx="5652864" cy="2241753"/>
            </a:xfrm>
            <a:custGeom>
              <a:avLst/>
              <a:gdLst>
                <a:gd name="connsiteX0" fmla="*/ 0 w 1955800"/>
                <a:gd name="connsiteY0" fmla="*/ 0 h 368300"/>
                <a:gd name="connsiteX1" fmla="*/ 0 w 1955800"/>
                <a:gd name="connsiteY1" fmla="*/ 368300 h 368300"/>
                <a:gd name="connsiteX2" fmla="*/ 1955800 w 1955800"/>
                <a:gd name="connsiteY2" fmla="*/ 36830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5800" h="368300">
                  <a:moveTo>
                    <a:pt x="0" y="0"/>
                  </a:moveTo>
                  <a:lnTo>
                    <a:pt x="0" y="368300"/>
                  </a:lnTo>
                  <a:lnTo>
                    <a:pt x="1955800" y="3683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91680" y="1844824"/>
            <a:ext cx="1588992" cy="1224136"/>
            <a:chOff x="1691680" y="1844824"/>
            <a:chExt cx="1588992" cy="1224136"/>
          </a:xfrm>
        </p:grpSpPr>
        <p:sp>
          <p:nvSpPr>
            <p:cNvPr id="19" name="Oval 18"/>
            <p:cNvSpPr/>
            <p:nvPr/>
          </p:nvSpPr>
          <p:spPr>
            <a:xfrm>
              <a:off x="1691680" y="1844824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727684" y="1916833"/>
              <a:ext cx="1552988" cy="1152127"/>
            </a:xfrm>
            <a:custGeom>
              <a:avLst/>
              <a:gdLst>
                <a:gd name="connsiteX0" fmla="*/ 0 w 1955800"/>
                <a:gd name="connsiteY0" fmla="*/ 0 h 368300"/>
                <a:gd name="connsiteX1" fmla="*/ 0 w 1955800"/>
                <a:gd name="connsiteY1" fmla="*/ 368300 h 368300"/>
                <a:gd name="connsiteX2" fmla="*/ 1955800 w 1955800"/>
                <a:gd name="connsiteY2" fmla="*/ 36830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5800" h="368300">
                  <a:moveTo>
                    <a:pt x="0" y="0"/>
                  </a:moveTo>
                  <a:lnTo>
                    <a:pt x="0" y="368300"/>
                  </a:lnTo>
                  <a:lnTo>
                    <a:pt x="1955800" y="3683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47664" y="324892"/>
            <a:ext cx="6084960" cy="1303908"/>
            <a:chOff x="1547664" y="324892"/>
            <a:chExt cx="6084960" cy="1303908"/>
          </a:xfrm>
        </p:grpSpPr>
        <p:sp>
          <p:nvSpPr>
            <p:cNvPr id="22" name="Oval 21"/>
            <p:cNvSpPr/>
            <p:nvPr/>
          </p:nvSpPr>
          <p:spPr>
            <a:xfrm>
              <a:off x="1547664" y="1556792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562024" y="324892"/>
              <a:ext cx="6070600" cy="1231900"/>
            </a:xfrm>
            <a:custGeom>
              <a:avLst/>
              <a:gdLst>
                <a:gd name="connsiteX0" fmla="*/ 25400 w 6070600"/>
                <a:gd name="connsiteY0" fmla="*/ 1231900 h 1231900"/>
                <a:gd name="connsiteX1" fmla="*/ 0 w 6070600"/>
                <a:gd name="connsiteY1" fmla="*/ 0 h 1231900"/>
                <a:gd name="connsiteX2" fmla="*/ 6070600 w 6070600"/>
                <a:gd name="connsiteY2" fmla="*/ 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70600" h="1231900">
                  <a:moveTo>
                    <a:pt x="25400" y="1231900"/>
                  </a:moveTo>
                  <a:lnTo>
                    <a:pt x="0" y="0"/>
                  </a:lnTo>
                  <a:lnTo>
                    <a:pt x="607060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CONTEXT 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86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CRUMBS\Academia\M.ARCH\TERM 2\TP2_project\data collection\pics\slab flats 3.jpg"/>
          <p:cNvPicPr>
            <a:picLocks noChangeAspect="1" noChangeArrowheads="1"/>
          </p:cNvPicPr>
          <p:nvPr/>
        </p:nvPicPr>
        <p:blipFill rotWithShape="1">
          <a:blip r:embed="rId2" cstate="print"/>
          <a:srcRect r="11900"/>
          <a:stretch/>
        </p:blipFill>
        <p:spPr bwMode="auto">
          <a:xfrm>
            <a:off x="467544" y="548680"/>
            <a:ext cx="2600982" cy="195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CRUMBS\Academia\M.ARCH\TERM 2\TP2_project\data collection\pics\Barbican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0854" y="563459"/>
            <a:ext cx="2636888" cy="1958995"/>
          </a:xfrm>
          <a:prstGeom prst="rect">
            <a:avLst/>
          </a:prstGeom>
          <a:noFill/>
        </p:spPr>
      </p:pic>
      <p:pic>
        <p:nvPicPr>
          <p:cNvPr id="12" name="Picture 2" descr="C:\Users\user\Dropbox\MISSL\TP2\pics for ppt\IMG_0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2" b="16887"/>
          <a:stretch/>
        </p:blipFill>
        <p:spPr bwMode="auto">
          <a:xfrm>
            <a:off x="3267162" y="563459"/>
            <a:ext cx="2600982" cy="19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25008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MY" b="1" dirty="0">
                <a:latin typeface="Arial" pitchFamily="34" charset="0"/>
                <a:cs typeface="Arial" pitchFamily="34" charset="0"/>
              </a:rPr>
              <a:t>   Principles of Le Corbusier was integrated with Brutalistic architecture.</a:t>
            </a:r>
          </a:p>
          <a:p>
            <a:pPr lvl="0"/>
            <a:endParaRPr lang="en-MY" dirty="0">
              <a:latin typeface="Arial" pitchFamily="34" charset="0"/>
              <a:cs typeface="Arial" pitchFamily="34" charset="0"/>
            </a:endParaRP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4504471"/>
            <a:ext cx="93610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Pilotis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Skywalks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Powerful expression of building structure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Monumental character of exposed concrete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Natural use of materials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Rectilinear and Curved forms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Raw aesthetics of materials – Ceramic tile, brick, concrete</a:t>
            </a:r>
          </a:p>
          <a:p>
            <a:endParaRPr lang="en-US" dirty="0"/>
          </a:p>
        </p:txBody>
      </p:sp>
      <p:pic>
        <p:nvPicPr>
          <p:cNvPr id="1027" name="Picture 3" descr="C:\Users\user\Dropbox\MISSL\TP2\pics for ppt\07102011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2600982" cy="19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CRUMBS\Academia\M.ARCH\TERM 2\TP2_project\data collection\pics\slab flats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"/>
          <a:stretch/>
        </p:blipFill>
        <p:spPr bwMode="auto">
          <a:xfrm>
            <a:off x="3267162" y="2579223"/>
            <a:ext cx="2563812" cy="192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CRUMBS\Academia\M.ARCH\TERM 2\TP2_project\data collection\pics\schoo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5"/>
          <a:stretch/>
        </p:blipFill>
        <p:spPr bwMode="auto">
          <a:xfrm>
            <a:off x="6020854" y="2595713"/>
            <a:ext cx="2636888" cy="19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7" name="Rectangle 16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ARCHITECTURE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9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LUCIANA\Dropbox\MISSL\TP2\from jorge\14 Barbican\pics\nuevo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708920"/>
            <a:ext cx="2808312" cy="20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5020433"/>
            <a:ext cx="8820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MY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MY" sz="1600" dirty="0">
                <a:latin typeface="Arial" pitchFamily="34" charset="0"/>
                <a:cs typeface="Arial" pitchFamily="34" charset="0"/>
              </a:rPr>
              <a:t>A convenient and pleasant environment providing residents the opportunity to move freely around enjoying the constant change of perspectives of terraces, lawns, trees and flowers.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625008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MY" b="1" dirty="0">
                <a:latin typeface="Arial" pitchFamily="34" charset="0"/>
                <a:cs typeface="Arial" pitchFamily="34" charset="0"/>
              </a:rPr>
              <a:t>Concept : Create a coherent residential precinct </a:t>
            </a:r>
          </a:p>
          <a:p>
            <a:pPr lvl="0"/>
            <a:endParaRPr lang="en-MY" dirty="0">
              <a:latin typeface="Arial" pitchFamily="34" charset="0"/>
              <a:cs typeface="Arial" pitchFamily="34" charset="0"/>
            </a:endParaRPr>
          </a:p>
          <a:p>
            <a:r>
              <a:rPr lang="en-MY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C:\Users\LUCIANA\Dropbox\MISSL\TP2\from jorge\14 Barbican\pics\nuevo-2.JPG"/>
          <p:cNvPicPr>
            <a:picLocks noChangeAspect="1" noChangeArrowheads="1"/>
          </p:cNvPicPr>
          <p:nvPr/>
        </p:nvPicPr>
        <p:blipFill>
          <a:blip r:embed="rId3" cstate="print"/>
          <a:srcRect t="5128"/>
          <a:stretch>
            <a:fillRect/>
          </a:stretch>
        </p:blipFill>
        <p:spPr bwMode="auto">
          <a:xfrm>
            <a:off x="3275857" y="548680"/>
            <a:ext cx="2808312" cy="186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CRUMBS\Academia\M.ARCH\TERM 2\TP2_project\data collection\pics\pla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48680"/>
            <a:ext cx="282113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CRUMBS\Academia\M.ARCH\TERM 2\TP2_project\data collection\pics\barbican_garden_600x.jpg"/>
          <p:cNvPicPr>
            <a:picLocks noChangeAspect="1" noChangeArrowheads="1"/>
          </p:cNvPicPr>
          <p:nvPr/>
        </p:nvPicPr>
        <p:blipFill>
          <a:blip r:embed="rId5" cstate="print"/>
          <a:srcRect b="5020"/>
          <a:stretch>
            <a:fillRect/>
          </a:stretch>
        </p:blipFill>
        <p:spPr bwMode="auto">
          <a:xfrm>
            <a:off x="3275856" y="2708920"/>
            <a:ext cx="28227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3528" y="548680"/>
            <a:ext cx="28083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Creation of an artificially raised ground level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The podium allows segregation of pedestrian and vehicular movement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Discreet servicing and extensive under-block car parking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Large areas of the site to remain open for landscaping and amenity.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Characterised by offset open courtyards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MY" sz="1400" dirty="0">
                <a:latin typeface="Arial" pitchFamily="34" charset="0"/>
                <a:cs typeface="Arial" pitchFamily="34" charset="0"/>
              </a:rPr>
              <a:t>Water bodies on an east-west axis.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12" name="Rectangle 11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DESIGN INTENT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8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sp>
          <p:nvSpPr>
            <p:cNvPr id="20" name="Rectangle 19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188640"/>
              <a:ext cx="9144000" cy="0"/>
            </a:xfrm>
            <a:prstGeom prst="line">
              <a:avLst/>
            </a:prstGeom>
            <a:ln w="5715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8604448" y="6309320"/>
              <a:ext cx="539552" cy="5486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63252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9512" y="443711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MY" sz="16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MY" sz="1600" dirty="0">
                <a:latin typeface="Arial" pitchFamily="34" charset="0"/>
                <a:cs typeface="Arial" pitchFamily="34" charset="0"/>
              </a:rPr>
              <a:t>High-rise living with long views over London (the towers)</a:t>
            </a:r>
          </a:p>
          <a:p>
            <a:pPr>
              <a:buFont typeface="Arial" pitchFamily="34" charset="0"/>
              <a:buChar char="•"/>
            </a:pPr>
            <a:r>
              <a:rPr lang="en-MY" sz="1600" dirty="0">
                <a:latin typeface="Arial" pitchFamily="34" charset="0"/>
                <a:cs typeface="Arial" pitchFamily="34" charset="0"/>
              </a:rPr>
              <a:t>Mews style living with immediate outlooks at, or near, natural ground level (the plinth).</a:t>
            </a:r>
          </a:p>
          <a:p>
            <a:pPr>
              <a:buFont typeface="Arial" pitchFamily="34" charset="0"/>
              <a:buChar char="•"/>
            </a:pPr>
            <a:r>
              <a:rPr lang="en-MY" sz="1600" dirty="0">
                <a:latin typeface="Arial" pitchFamily="34" charset="0"/>
                <a:cs typeface="Arial" pitchFamily="34" charset="0"/>
              </a:rPr>
              <a:t>Terraced apartments raised on pilotis (the slab blocks)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589240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atin typeface="Arial" pitchFamily="34" charset="0"/>
                <a:cs typeface="Arial" pitchFamily="34" charset="0"/>
              </a:rPr>
              <a:t>The residential building typology effectively uses just three architectural forms – towers, slab blocks and plinth </a:t>
            </a:r>
          </a:p>
          <a:p>
            <a:endParaRPr lang="en-MY" dirty="0"/>
          </a:p>
        </p:txBody>
      </p:sp>
      <p:pic>
        <p:nvPicPr>
          <p:cNvPr id="4099" name="Picture 3" descr="C:\Users\user\Dropbox\MISSL\TP2\plans for ppt\legend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81" y="4509120"/>
            <a:ext cx="1088455" cy="12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ropbox\MISSL\TP2\plans for ppt\plan 2 cop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95" y="2356683"/>
            <a:ext cx="3140597" cy="25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67544" y="548680"/>
            <a:ext cx="2593727" cy="2115780"/>
            <a:chOff x="467544" y="548680"/>
            <a:chExt cx="2593727" cy="2115780"/>
          </a:xfrm>
        </p:grpSpPr>
        <p:pic>
          <p:nvPicPr>
            <p:cNvPr id="6" name="Picture 14" descr="C:\CRUMBS\Academia\M.ARCH\TERM 2\TP2_project\data collection\pics\waterbody.jpg"/>
            <p:cNvPicPr>
              <a:picLocks noChangeAspect="1" noChangeArrowheads="1"/>
            </p:cNvPicPr>
            <p:nvPr/>
          </p:nvPicPr>
          <p:blipFill>
            <a:blip r:embed="rId4" cstate="print"/>
            <a:srcRect b="18864"/>
            <a:stretch>
              <a:fillRect/>
            </a:stretch>
          </p:blipFill>
          <p:spPr bwMode="auto">
            <a:xfrm>
              <a:off x="539552" y="548680"/>
              <a:ext cx="2521719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67544" y="2356683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High rise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9832" y="548679"/>
            <a:ext cx="2808278" cy="2107978"/>
            <a:chOff x="3059832" y="548679"/>
            <a:chExt cx="2808278" cy="2107978"/>
          </a:xfrm>
        </p:grpSpPr>
        <p:pic>
          <p:nvPicPr>
            <p:cNvPr id="4098" name="Picture 2" descr="C:\Users\user\Dropbox\MISSL\TP2\pics for ppt\mew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293" y="548679"/>
              <a:ext cx="2714817" cy="180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059832" y="2348880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Mews style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68144" y="548680"/>
            <a:ext cx="2808312" cy="2107977"/>
            <a:chOff x="5868144" y="548680"/>
            <a:chExt cx="2808312" cy="2107977"/>
          </a:xfrm>
        </p:grpSpPr>
        <p:pic>
          <p:nvPicPr>
            <p:cNvPr id="10" name="Picture 2" descr="C:\Users\user\Dropbox\MISSL\TP2\pics for ppt\0710201108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624" y="548680"/>
              <a:ext cx="2698832" cy="180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868144" y="2348880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Terraced apartments</a:t>
              </a:r>
              <a:endParaRPr lang="en-MY" sz="14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1" name="Picture 5" descr="C:\Users\user\Dropbox\MISSL\TP2\plans for ppt\plan 4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67471"/>
            <a:ext cx="2079983" cy="166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ropbox\MISSL\TP2\plans for ppt\plan 3 copy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0904" y="2349318"/>
            <a:ext cx="3729732" cy="29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48064" y="6536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latin typeface="Arial"/>
                <a:cs typeface="Arial"/>
              </a:rPr>
              <a:t>THE BARBICAN ESTATE 		</a:t>
            </a:r>
            <a:endParaRPr lang="en-IN" sz="1200" spc="3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309320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 dirty="0">
                <a:latin typeface="Arial"/>
                <a:cs typeface="Arial"/>
              </a:rPr>
              <a:t>RESIDENTIAL BUILDINGS</a:t>
            </a:r>
            <a:endParaRPr lang="en-IN" sz="1400" spc="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7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1445</Words>
  <Application>Microsoft Office PowerPoint</Application>
  <PresentationFormat>Apresentação na tela (4:3)</PresentationFormat>
  <Paragraphs>396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Marcelo Mello</cp:lastModifiedBy>
  <cp:revision>181</cp:revision>
  <dcterms:created xsi:type="dcterms:W3CDTF">2012-03-10T23:11:34Z</dcterms:created>
  <dcterms:modified xsi:type="dcterms:W3CDTF">2017-03-16T08:23:03Z</dcterms:modified>
</cp:coreProperties>
</file>