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69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Matemática aplicada À Economia – </a:t>
            </a:r>
            <a:r>
              <a:rPr lang="pt-BR" sz="4000" dirty="0"/>
              <a:t>24ª aula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>Professor Ricardo </a:t>
            </a:r>
            <a:r>
              <a:rPr lang="pt-BR" dirty="0" err="1">
                <a:solidFill>
                  <a:schemeClr val="bg1"/>
                </a:solidFill>
              </a:rPr>
              <a:t>luis</a:t>
            </a:r>
            <a:r>
              <a:rPr lang="pt-BR" dirty="0">
                <a:solidFill>
                  <a:schemeClr val="bg1"/>
                </a:solidFill>
              </a:rPr>
              <a:t> Chaves feijó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20612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0854" y="1786465"/>
            <a:ext cx="9750201" cy="3109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188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459" y="2083021"/>
            <a:ext cx="10827082" cy="2404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510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>
                <a:effectLst/>
              </a:rPr>
              <a:t>Excesso de demanda e ajuste de produção</a:t>
            </a:r>
            <a:br>
              <a:rPr lang="pt-BR" dirty="0">
                <a:effectLst/>
              </a:rPr>
            </a:br>
            <a:endParaRPr lang="pt-BR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9253" y="1842559"/>
            <a:ext cx="10363422" cy="1857244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9253" y="3699803"/>
            <a:ext cx="10363422" cy="1258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3242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>
                <a:effectLst/>
              </a:rPr>
              <a:t>Caso para tempo contínuo</a:t>
            </a:r>
            <a:br>
              <a:rPr lang="pt-BR" dirty="0">
                <a:effectLst/>
              </a:rPr>
            </a:br>
            <a:endParaRPr lang="pt-BR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964" y="1781757"/>
            <a:ext cx="10152896" cy="3294486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BBFC3F26-9BDB-764E-C6B3-B17CBAE0B8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41279" y="3077450"/>
            <a:ext cx="98473" cy="182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1821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254" y="2068952"/>
            <a:ext cx="10619492" cy="2334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2711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653" y="2205611"/>
            <a:ext cx="10893363" cy="2446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7912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244" y="2068032"/>
            <a:ext cx="10692737" cy="2644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3838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EXERCÍCIO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787" y="2223118"/>
            <a:ext cx="10550709" cy="1603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6540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307" y="960861"/>
            <a:ext cx="9892385" cy="110709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3307" y="2067951"/>
            <a:ext cx="9892384" cy="3625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77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effectLst/>
              </a:rPr>
              <a:t>Modelos dinâmicos de insumo-produto</a:t>
            </a:r>
            <a:endParaRPr lang="pt-BR" dirty="0">
              <a:effectLst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362" y="2192044"/>
            <a:ext cx="10612732" cy="2281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146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784" y="1884651"/>
            <a:ext cx="10558432" cy="3088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489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>
                <a:effectLst/>
              </a:rPr>
              <a:t>Defasagem de tempo na produção.</a:t>
            </a:r>
            <a:br>
              <a:rPr lang="pt-BR" dirty="0">
                <a:effectLst/>
              </a:rPr>
            </a:br>
            <a:endParaRPr lang="pt-BR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269" y="2097088"/>
            <a:ext cx="10486749" cy="3023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687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449" y="2378442"/>
            <a:ext cx="10503521" cy="1771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234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261" y="1970478"/>
            <a:ext cx="10517625" cy="814925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2261" y="2785403"/>
            <a:ext cx="10517625" cy="1589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676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009" y="2223697"/>
            <a:ext cx="10487981" cy="1940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598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663" y="2098835"/>
            <a:ext cx="10680674" cy="2367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3728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430" y="2301843"/>
            <a:ext cx="10859782" cy="2143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0961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Circui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97ECCC31-8429-4523-BE8D-8F09B7A4D4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Circuito</Template>
  <TotalTime>270</TotalTime>
  <Words>38</Words>
  <Application>Microsoft Office PowerPoint</Application>
  <PresentationFormat>Widescreen</PresentationFormat>
  <Paragraphs>8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1" baseType="lpstr">
      <vt:lpstr>Arial</vt:lpstr>
      <vt:lpstr>Tw Cen MT</vt:lpstr>
      <vt:lpstr>Circuito</vt:lpstr>
      <vt:lpstr>Matemática aplicada À Economia – 24ª aula</vt:lpstr>
      <vt:lpstr>Modelos dinâmicos de insumo-produto</vt:lpstr>
      <vt:lpstr>Apresentação do PowerPoint</vt:lpstr>
      <vt:lpstr>Defasagem de tempo na produção. </vt:lpstr>
      <vt:lpstr>Apresentação do PowerPoint</vt:lpstr>
      <vt:lpstr>Apresentação do PowerPoint</vt:lpstr>
      <vt:lpstr>Apresentação do PowerPoint</vt:lpstr>
      <vt:lpstr>Exemplo</vt:lpstr>
      <vt:lpstr>Apresentação do PowerPoint</vt:lpstr>
      <vt:lpstr>Apresentação do PowerPoint</vt:lpstr>
      <vt:lpstr>Apresentação do PowerPoint</vt:lpstr>
      <vt:lpstr>Excesso de demanda e ajuste de produção </vt:lpstr>
      <vt:lpstr>Caso para tempo contínuo </vt:lpstr>
      <vt:lpstr>Apresentação do PowerPoint</vt:lpstr>
      <vt:lpstr>Apresentação do PowerPoint</vt:lpstr>
      <vt:lpstr>Apresentação do PowerPoint</vt:lpstr>
      <vt:lpstr>EXERCÍCIO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Matemática aplicada À Economia – 20ª aula À distância</dc:title>
  <dc:creator>Ricardo Feijo</dc:creator>
  <cp:lastModifiedBy>Ricardo Feijó</cp:lastModifiedBy>
  <cp:revision>13</cp:revision>
  <dcterms:created xsi:type="dcterms:W3CDTF">2020-05-10T23:38:06Z</dcterms:created>
  <dcterms:modified xsi:type="dcterms:W3CDTF">2022-06-23T18:24:17Z</dcterms:modified>
</cp:coreProperties>
</file>