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Matemática aplicada À Economia – </a:t>
            </a:r>
            <a:r>
              <a:rPr lang="pt-BR" sz="4000" dirty="0"/>
              <a:t>24ª aula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Professor Ricardo </a:t>
            </a:r>
            <a:r>
              <a:rPr lang="pt-BR" dirty="0" err="1">
                <a:solidFill>
                  <a:schemeClr val="bg1"/>
                </a:solidFill>
              </a:rPr>
              <a:t>luis</a:t>
            </a:r>
            <a:r>
              <a:rPr lang="pt-BR" dirty="0">
                <a:solidFill>
                  <a:schemeClr val="bg1"/>
                </a:solidFill>
              </a:rPr>
              <a:t> Chaves feijó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061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54" y="1786465"/>
            <a:ext cx="9750201" cy="310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8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59" y="2083021"/>
            <a:ext cx="10827082" cy="240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1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>
                <a:effectLst/>
              </a:rPr>
              <a:t>Excesso de demanda e ajuste de produção</a:t>
            </a:r>
            <a:br>
              <a:rPr lang="pt-BR" dirty="0">
                <a:effectLst/>
              </a:rPr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253" y="1842559"/>
            <a:ext cx="10363422" cy="18572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253" y="3699803"/>
            <a:ext cx="10363422" cy="125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2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>
                <a:effectLst/>
              </a:rPr>
              <a:t>Caso para tempo contínuo</a:t>
            </a:r>
            <a:br>
              <a:rPr lang="pt-BR" dirty="0">
                <a:effectLst/>
              </a:rPr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64" y="1781757"/>
            <a:ext cx="10152896" cy="329448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BFC3F26-9BDB-764E-C6B3-B17CBAE0B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79" y="3077450"/>
            <a:ext cx="98473" cy="18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8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54" y="2068952"/>
            <a:ext cx="10619492" cy="233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7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53" y="2205611"/>
            <a:ext cx="10893363" cy="244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91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44" y="2068032"/>
            <a:ext cx="10692737" cy="264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83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87" y="2223118"/>
            <a:ext cx="10550709" cy="160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54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307" y="960861"/>
            <a:ext cx="9892385" cy="110709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307" y="2067951"/>
            <a:ext cx="9892384" cy="362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Modelos dinâmicos de insumo-produto</a:t>
            </a:r>
            <a:endParaRPr lang="pt-BR" dirty="0">
              <a:effectLst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62" y="2192044"/>
            <a:ext cx="10612732" cy="228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84" y="1884651"/>
            <a:ext cx="10558432" cy="308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8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>
                <a:effectLst/>
              </a:rPr>
              <a:t>Defasagem de tempo na produção.</a:t>
            </a:r>
            <a:br>
              <a:rPr lang="pt-BR" dirty="0">
                <a:effectLst/>
              </a:rPr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269" y="2097088"/>
            <a:ext cx="10486749" cy="302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68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49" y="2378442"/>
            <a:ext cx="10503521" cy="17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3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61" y="1970478"/>
            <a:ext cx="10517625" cy="81492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61" y="2785403"/>
            <a:ext cx="10517625" cy="158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7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09" y="2223697"/>
            <a:ext cx="10487981" cy="194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9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63" y="2098835"/>
            <a:ext cx="10680674" cy="23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7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30" y="2301843"/>
            <a:ext cx="10859782" cy="214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96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270</TotalTime>
  <Words>38</Words>
  <Application>Microsoft Office PowerPoint</Application>
  <PresentationFormat>Widescreen</PresentationFormat>
  <Paragraphs>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Tw Cen MT</vt:lpstr>
      <vt:lpstr>Circuito</vt:lpstr>
      <vt:lpstr>Matemática aplicada À Economia – 24ª aula</vt:lpstr>
      <vt:lpstr>Modelos dinâmicos de insumo-produto</vt:lpstr>
      <vt:lpstr>Apresentação do PowerPoint</vt:lpstr>
      <vt:lpstr>Defasagem de tempo na produção. </vt:lpstr>
      <vt:lpstr>Apresentação do PowerPoint</vt:lpstr>
      <vt:lpstr>Apresentação do PowerPoint</vt:lpstr>
      <vt:lpstr>Apresentação do PowerPoint</vt:lpstr>
      <vt:lpstr>Exemplo</vt:lpstr>
      <vt:lpstr>Apresentação do PowerPoint</vt:lpstr>
      <vt:lpstr>Apresentação do PowerPoint</vt:lpstr>
      <vt:lpstr>Apresentação do PowerPoint</vt:lpstr>
      <vt:lpstr>Excesso de demanda e ajuste de produção </vt:lpstr>
      <vt:lpstr>Caso para tempo contínuo </vt:lpstr>
      <vt:lpstr>Apresentação do PowerPoint</vt:lpstr>
      <vt:lpstr>Apresentação do PowerPoint</vt:lpstr>
      <vt:lpstr>Apresentação do PowerPoint</vt:lpstr>
      <vt:lpstr>EXERCÍCIO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aplicada À Economia – 20ª aula À distância</dc:title>
  <dc:creator>Ricardo Feijo</dc:creator>
  <cp:lastModifiedBy>Ricardo Feijó</cp:lastModifiedBy>
  <cp:revision>13</cp:revision>
  <dcterms:created xsi:type="dcterms:W3CDTF">2020-05-10T23:38:06Z</dcterms:created>
  <dcterms:modified xsi:type="dcterms:W3CDTF">2022-06-23T18:24:17Z</dcterms:modified>
</cp:coreProperties>
</file>