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9" r:id="rId3"/>
    <p:sldId id="266" r:id="rId4"/>
    <p:sldId id="263" r:id="rId5"/>
    <p:sldId id="267" r:id="rId6"/>
    <p:sldId id="269" r:id="rId7"/>
    <p:sldId id="270" r:id="rId8"/>
    <p:sldId id="27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5461"/>
    <a:srgbClr val="D93B4A"/>
    <a:srgbClr val="CC32AF"/>
    <a:srgbClr val="9D2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ijailton Jose de Souza" userId="34cd44e43e2d5810" providerId="LiveId" clId="{595E7DA9-7778-4232-A197-B04610DFC58F}"/>
    <pc:docChg chg="undo redo custSel addSld delSld modSld sldOrd">
      <pc:chgData name="Adijailton Jose de Souza" userId="34cd44e43e2d5810" providerId="LiveId" clId="{595E7DA9-7778-4232-A197-B04610DFC58F}" dt="2017-08-21T14:36:34.413" v="1432"/>
      <pc:docMkLst>
        <pc:docMk/>
      </pc:docMkLst>
      <pc:sldChg chg="addSp delSp">
        <pc:chgData name="Adijailton Jose de Souza" userId="34cd44e43e2d5810" providerId="LiveId" clId="{595E7DA9-7778-4232-A197-B04610DFC58F}" dt="2017-08-21T14:32:13.270" v="1428" actId="478"/>
        <pc:sldMkLst>
          <pc:docMk/>
          <pc:sldMk cId="2980995762" sldId="257"/>
        </pc:sldMkLst>
        <pc:grpChg chg="add del">
          <ac:chgData name="Adijailton Jose de Souza" userId="34cd44e43e2d5810" providerId="LiveId" clId="{595E7DA9-7778-4232-A197-B04610DFC58F}" dt="2017-08-21T14:32:13.270" v="1428" actId="478"/>
          <ac:grpSpMkLst>
            <pc:docMk/>
            <pc:sldMk cId="2980995762" sldId="257"/>
            <ac:grpSpMk id="9" creationId="{00000000-0000-0000-0000-000000000000}"/>
          </ac:grpSpMkLst>
        </pc:grpChg>
      </pc:sldChg>
      <pc:sldChg chg="delSp modSp">
        <pc:chgData name="Adijailton Jose de Souza" userId="34cd44e43e2d5810" providerId="LiveId" clId="{595E7DA9-7778-4232-A197-B04610DFC58F}" dt="2017-08-21T13:18:55.006" v="24" actId="478"/>
        <pc:sldMkLst>
          <pc:docMk/>
          <pc:sldMk cId="3722204083" sldId="259"/>
        </pc:sldMkLst>
        <pc:spChg chg="mod">
          <ac:chgData name="Adijailton Jose de Souza" userId="34cd44e43e2d5810" providerId="LiveId" clId="{595E7DA9-7778-4232-A197-B04610DFC58F}" dt="2017-08-21T13:18:49.582" v="23" actId="1076"/>
          <ac:spMkLst>
            <pc:docMk/>
            <pc:sldMk cId="3722204083" sldId="259"/>
            <ac:spMk id="15" creationId="{B6BEFBB5-B6CC-4585-BBA3-A09FBC939F27}"/>
          </ac:spMkLst>
        </pc:spChg>
        <pc:grpChg chg="del">
          <ac:chgData name="Adijailton Jose de Souza" userId="34cd44e43e2d5810" providerId="LiveId" clId="{595E7DA9-7778-4232-A197-B04610DFC58F}" dt="2017-08-21T13:18:55.006" v="24" actId="478"/>
          <ac:grpSpMkLst>
            <pc:docMk/>
            <pc:sldMk cId="3722204083" sldId="259"/>
            <ac:grpSpMk id="9" creationId="{00000000-0000-0000-0000-000000000000}"/>
          </ac:grpSpMkLst>
        </pc:grpChg>
      </pc:sldChg>
      <pc:sldChg chg="del">
        <pc:chgData name="Adijailton Jose de Souza" userId="34cd44e43e2d5810" providerId="LiveId" clId="{595E7DA9-7778-4232-A197-B04610DFC58F}" dt="2017-08-21T13:19:07.492" v="25" actId="2696"/>
        <pc:sldMkLst>
          <pc:docMk/>
          <pc:sldMk cId="1148349241" sldId="260"/>
        </pc:sldMkLst>
      </pc:sldChg>
      <pc:sldChg chg="del">
        <pc:chgData name="Adijailton Jose de Souza" userId="34cd44e43e2d5810" providerId="LiveId" clId="{595E7DA9-7778-4232-A197-B04610DFC58F}" dt="2017-08-21T13:19:11.706" v="26" actId="2696"/>
        <pc:sldMkLst>
          <pc:docMk/>
          <pc:sldMk cId="1275109519" sldId="261"/>
        </pc:sldMkLst>
      </pc:sldChg>
      <pc:sldChg chg="del">
        <pc:chgData name="Adijailton Jose de Souza" userId="34cd44e43e2d5810" providerId="LiveId" clId="{595E7DA9-7778-4232-A197-B04610DFC58F}" dt="2017-08-21T13:19:14.313" v="27" actId="2696"/>
        <pc:sldMkLst>
          <pc:docMk/>
          <pc:sldMk cId="1210628000" sldId="262"/>
        </pc:sldMkLst>
      </pc:sldChg>
      <pc:sldChg chg="delSp modSp">
        <pc:chgData name="Adijailton Jose de Souza" userId="34cd44e43e2d5810" providerId="LiveId" clId="{595E7DA9-7778-4232-A197-B04610DFC58F}" dt="2017-08-21T14:27:32.765" v="1304"/>
        <pc:sldMkLst>
          <pc:docMk/>
          <pc:sldMk cId="874350462" sldId="263"/>
        </pc:sldMkLst>
        <pc:spChg chg="mod">
          <ac:chgData name="Adijailton Jose de Souza" userId="34cd44e43e2d5810" providerId="LiveId" clId="{595E7DA9-7778-4232-A197-B04610DFC58F}" dt="2017-08-21T14:27:32.765" v="1304"/>
          <ac:spMkLst>
            <pc:docMk/>
            <pc:sldMk cId="874350462" sldId="263"/>
            <ac:spMk id="11" creationId="{A8974F23-AFCF-472D-8042-C61C73A472E6}"/>
          </ac:spMkLst>
        </pc:spChg>
        <pc:spChg chg="mod">
          <ac:chgData name="Adijailton Jose de Souza" userId="34cd44e43e2d5810" providerId="LiveId" clId="{595E7DA9-7778-4232-A197-B04610DFC58F}" dt="2017-08-21T14:22:40.467" v="1285" actId="20577"/>
          <ac:spMkLst>
            <pc:docMk/>
            <pc:sldMk cId="874350462" sldId="263"/>
            <ac:spMk id="12" creationId="{0CFC4A9D-4D4A-46AE-AD4C-55CA7904769D}"/>
          </ac:spMkLst>
        </pc:spChg>
        <pc:grpChg chg="del">
          <ac:chgData name="Adijailton Jose de Souza" userId="34cd44e43e2d5810" providerId="LiveId" clId="{595E7DA9-7778-4232-A197-B04610DFC58F}" dt="2017-08-21T13:19:43.344" v="29" actId="478"/>
          <ac:grpSpMkLst>
            <pc:docMk/>
            <pc:sldMk cId="874350462" sldId="263"/>
            <ac:grpSpMk id="9" creationId="{00000000-0000-0000-0000-000000000000}"/>
          </ac:grpSpMkLst>
        </pc:grpChg>
        <pc:graphicFrameChg chg="mod modGraphic">
          <ac:chgData name="Adijailton Jose de Souza" userId="34cd44e43e2d5810" providerId="LiveId" clId="{595E7DA9-7778-4232-A197-B04610DFC58F}" dt="2017-08-21T14:20:03.804" v="1259" actId="14100"/>
          <ac:graphicFrameMkLst>
            <pc:docMk/>
            <pc:sldMk cId="874350462" sldId="263"/>
            <ac:graphicFrameMk id="3" creationId="{F117338E-5E98-4A48-8868-77835BD61AF9}"/>
          </ac:graphicFrameMkLst>
        </pc:graphicFrameChg>
      </pc:sldChg>
      <pc:sldChg chg="delSp modSp add del">
        <pc:chgData name="Adijailton Jose de Souza" userId="34cd44e43e2d5810" providerId="LiveId" clId="{595E7DA9-7778-4232-A197-B04610DFC58F}" dt="2017-08-21T14:18:34.450" v="1233" actId="2696"/>
        <pc:sldMkLst>
          <pc:docMk/>
          <pc:sldMk cId="3242202602" sldId="265"/>
        </pc:sldMkLst>
        <pc:spChg chg="mod">
          <ac:chgData name="Adijailton Jose de Souza" userId="34cd44e43e2d5810" providerId="LiveId" clId="{595E7DA9-7778-4232-A197-B04610DFC58F}" dt="2017-08-21T14:14:10.044" v="1071" actId="20577"/>
          <ac:spMkLst>
            <pc:docMk/>
            <pc:sldMk cId="3242202602" sldId="265"/>
            <ac:spMk id="12" creationId="{0CFC4A9D-4D4A-46AE-AD4C-55CA7904769D}"/>
          </ac:spMkLst>
        </pc:spChg>
        <pc:grpChg chg="del">
          <ac:chgData name="Adijailton Jose de Souza" userId="34cd44e43e2d5810" providerId="LiveId" clId="{595E7DA9-7778-4232-A197-B04610DFC58F}" dt="2017-08-21T14:14:18.832" v="1072" actId="478"/>
          <ac:grpSpMkLst>
            <pc:docMk/>
            <pc:sldMk cId="3242202602" sldId="265"/>
            <ac:grpSpMk id="9" creationId="{00000000-0000-0000-0000-000000000000}"/>
          </ac:grpSpMkLst>
        </pc:grpChg>
      </pc:sldChg>
      <pc:sldChg chg="addSp delSp modSp add ord modAnim">
        <pc:chgData name="Adijailton Jose de Souza" userId="34cd44e43e2d5810" providerId="LiveId" clId="{595E7DA9-7778-4232-A197-B04610DFC58F}" dt="2017-08-21T14:36:34.413" v="1432"/>
        <pc:sldMkLst>
          <pc:docMk/>
          <pc:sldMk cId="3993826876" sldId="266"/>
        </pc:sldMkLst>
        <pc:spChg chg="mod">
          <ac:chgData name="Adijailton Jose de Souza" userId="34cd44e43e2d5810" providerId="LiveId" clId="{595E7DA9-7778-4232-A197-B04610DFC58F}" dt="2017-08-21T13:22:17.224" v="65" actId="122"/>
          <ac:spMkLst>
            <pc:docMk/>
            <pc:sldMk cId="3993826876" sldId="266"/>
            <ac:spMk id="2" creationId="{E4B9F699-A532-4417-97FA-CA63D5A896C1}"/>
          </ac:spMkLst>
        </pc:spChg>
        <pc:spChg chg="del mod">
          <ac:chgData name="Adijailton Jose de Souza" userId="34cd44e43e2d5810" providerId="LiveId" clId="{595E7DA9-7778-4232-A197-B04610DFC58F}" dt="2017-08-21T13:28:45.234" v="66" actId="478"/>
          <ac:spMkLst>
            <pc:docMk/>
            <pc:sldMk cId="3993826876" sldId="266"/>
            <ac:spMk id="3" creationId="{751B2CA4-F202-4902-8AAD-DF7DDEB7759F}"/>
          </ac:spMkLst>
        </pc:spChg>
        <pc:spChg chg="add mod">
          <ac:chgData name="Adijailton Jose de Souza" userId="34cd44e43e2d5810" providerId="LiveId" clId="{595E7DA9-7778-4232-A197-B04610DFC58F}" dt="2017-08-21T13:51:36.676" v="581"/>
          <ac:spMkLst>
            <pc:docMk/>
            <pc:sldMk cId="3993826876" sldId="266"/>
            <ac:spMk id="12" creationId="{243EE1F3-7C3F-43DD-A42F-711054EF687A}"/>
          </ac:spMkLst>
        </pc:spChg>
        <pc:spChg chg="add mod">
          <ac:chgData name="Adijailton Jose de Souza" userId="34cd44e43e2d5810" providerId="LiveId" clId="{595E7DA9-7778-4232-A197-B04610DFC58F}" dt="2017-08-21T13:38:22.563" v="176"/>
          <ac:spMkLst>
            <pc:docMk/>
            <pc:sldMk cId="3993826876" sldId="266"/>
            <ac:spMk id="13" creationId="{4B93CECC-8743-454F-ACBF-4B88C39921B8}"/>
          </ac:spMkLst>
        </pc:spChg>
        <pc:spChg chg="add mod">
          <ac:chgData name="Adijailton Jose de Souza" userId="34cd44e43e2d5810" providerId="LiveId" clId="{595E7DA9-7778-4232-A197-B04610DFC58F}" dt="2017-08-21T13:38:22.563" v="176"/>
          <ac:spMkLst>
            <pc:docMk/>
            <pc:sldMk cId="3993826876" sldId="266"/>
            <ac:spMk id="14" creationId="{C5C4D89D-6036-4BAE-8205-5CC3C0B64591}"/>
          </ac:spMkLst>
        </pc:spChg>
        <pc:spChg chg="add mod">
          <ac:chgData name="Adijailton Jose de Souza" userId="34cd44e43e2d5810" providerId="LiveId" clId="{595E7DA9-7778-4232-A197-B04610DFC58F}" dt="2017-08-21T13:38:22.563" v="176"/>
          <ac:spMkLst>
            <pc:docMk/>
            <pc:sldMk cId="3993826876" sldId="266"/>
            <ac:spMk id="15" creationId="{F3F02778-14C2-4609-AC61-7899762A5BAE}"/>
          </ac:spMkLst>
        </pc:spChg>
        <pc:spChg chg="add mod">
          <ac:chgData name="Adijailton Jose de Souza" userId="34cd44e43e2d5810" providerId="LiveId" clId="{595E7DA9-7778-4232-A197-B04610DFC58F}" dt="2017-08-21T13:38:22.563" v="176"/>
          <ac:spMkLst>
            <pc:docMk/>
            <pc:sldMk cId="3993826876" sldId="266"/>
            <ac:spMk id="16" creationId="{59FE53FB-FED9-4006-8EF1-9023A2167D15}"/>
          </ac:spMkLst>
        </pc:spChg>
        <pc:spChg chg="add mod">
          <ac:chgData name="Adijailton Jose de Souza" userId="34cd44e43e2d5810" providerId="LiveId" clId="{595E7DA9-7778-4232-A197-B04610DFC58F}" dt="2017-08-21T13:38:22.563" v="176"/>
          <ac:spMkLst>
            <pc:docMk/>
            <pc:sldMk cId="3993826876" sldId="266"/>
            <ac:spMk id="17" creationId="{35869D4F-4841-48B0-A1B6-B4305361F80E}"/>
          </ac:spMkLst>
        </pc:spChg>
        <pc:spChg chg="add mod">
          <ac:chgData name="Adijailton Jose de Souza" userId="34cd44e43e2d5810" providerId="LiveId" clId="{595E7DA9-7778-4232-A197-B04610DFC58F}" dt="2017-08-21T13:38:22.563" v="176"/>
          <ac:spMkLst>
            <pc:docMk/>
            <pc:sldMk cId="3993826876" sldId="266"/>
            <ac:spMk id="18" creationId="{D85355C3-1955-439A-841E-A3BEA0828EA5}"/>
          </ac:spMkLst>
        </pc:spChg>
        <pc:spChg chg="add mod">
          <ac:chgData name="Adijailton Jose de Souza" userId="34cd44e43e2d5810" providerId="LiveId" clId="{595E7DA9-7778-4232-A197-B04610DFC58F}" dt="2017-08-21T13:38:22.563" v="176"/>
          <ac:spMkLst>
            <pc:docMk/>
            <pc:sldMk cId="3993826876" sldId="266"/>
            <ac:spMk id="19" creationId="{FBD00EAE-E9FD-41A6-855F-FD4BD2EB17DF}"/>
          </ac:spMkLst>
        </pc:spChg>
        <pc:spChg chg="add del">
          <ac:chgData name="Adijailton Jose de Souza" userId="34cd44e43e2d5810" providerId="LiveId" clId="{595E7DA9-7778-4232-A197-B04610DFC58F}" dt="2017-08-21T13:32:15.575" v="128"/>
          <ac:spMkLst>
            <pc:docMk/>
            <pc:sldMk cId="3993826876" sldId="266"/>
            <ac:spMk id="20" creationId="{CD4F7C9E-6D77-42F2-905F-B3F66B2C8827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21" creationId="{0534799D-0575-4668-9714-2E9890EA1AC0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22" creationId="{F261A8E5-92BB-4232-8016-5A8A4E432C29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23" creationId="{FAC0BA97-5CA8-4430-B540-DABF26EC5098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24" creationId="{D60D9C01-E444-4A56-8A7E-FA475FB99DB9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25" creationId="{0FB3877F-1656-4095-9C45-86597D18E56F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26" creationId="{A23437DB-A448-406F-B857-43D7B92FCCFD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27" creationId="{F3B5EAFD-2517-466F-AD61-63E21E7E6D1F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28" creationId="{82B90254-0B27-4C33-B772-F071F73EF6C2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29" creationId="{9343BEB5-8E98-47AB-BDD1-F3F032769CBC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30" creationId="{00A9F94C-08ED-4CB5-9976-3E5720A8F760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31" creationId="{2E340293-88B8-4E9C-BB36-FBEF8321CAE9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32" creationId="{D8C451FC-E353-4BDA-B1A8-7AC44E6C11D8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33" creationId="{B502F5C2-4239-4AD2-949C-0CE2FFCB929F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34" creationId="{289D18C0-1889-4DA9-ABD9-8FEC688C37A1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35" creationId="{CEF1A627-EFCE-4602-92CB-18D7FF95C300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36" creationId="{9F774969-A037-43E0-A8E9-DD343F8FC165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37" creationId="{21C717C6-622F-4EA1-B8B8-0B17390A2AB3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38" creationId="{C853C8F5-C369-4D16-AD01-15998327E3C8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39" creationId="{B874647C-06DB-413A-92A0-9EDEF934449F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40" creationId="{DAFB0144-9B7E-4CA8-B5B2-2670C161A937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41" creationId="{82171E32-A851-48AF-A54B-317D75E47E55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42" creationId="{5EF9EE93-D5F8-491F-9C66-F1DD46CF02E5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43" creationId="{5EA710F0-0A49-4F6E-9FB4-026DAAE0B365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44" creationId="{98929B57-861F-4F5A-B6D2-650490A6B45C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45" creationId="{1AB462BA-DEAC-4688-AB5C-EB18D77AF2CF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46" creationId="{9F76B44F-35E9-48B8-ACA1-D62C46999DA6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47" creationId="{043B8375-EE66-4470-A19F-8C67438D88BE}"/>
          </ac:spMkLst>
        </pc:spChg>
        <pc:spChg chg="add del mod">
          <ac:chgData name="Adijailton Jose de Souza" userId="34cd44e43e2d5810" providerId="LiveId" clId="{595E7DA9-7778-4232-A197-B04610DFC58F}" dt="2017-08-21T13:38:08.823" v="175" actId="478"/>
          <ac:spMkLst>
            <pc:docMk/>
            <pc:sldMk cId="3993826876" sldId="266"/>
            <ac:spMk id="48" creationId="{B42709EB-531D-4FB7-88AC-4D127F0D46B7}"/>
          </ac:spMkLst>
        </pc:spChg>
        <pc:spChg chg="add del">
          <ac:chgData name="Adijailton Jose de Souza" userId="34cd44e43e2d5810" providerId="LiveId" clId="{595E7DA9-7778-4232-A197-B04610DFC58F}" dt="2017-08-21T13:33:30.788" v="145"/>
          <ac:spMkLst>
            <pc:docMk/>
            <pc:sldMk cId="3993826876" sldId="266"/>
            <ac:spMk id="49" creationId="{12D2B07D-B85B-4B17-AA93-CF400D1390E0}"/>
          </ac:spMkLst>
        </pc:spChg>
        <pc:spChg chg="add mod">
          <ac:chgData name="Adijailton Jose de Souza" userId="34cd44e43e2d5810" providerId="LiveId" clId="{595E7DA9-7778-4232-A197-B04610DFC58F}" dt="2017-08-21T13:37:39.456" v="171"/>
          <ac:spMkLst>
            <pc:docMk/>
            <pc:sldMk cId="3993826876" sldId="266"/>
            <ac:spMk id="50" creationId="{E7C748D6-CD18-439E-80E0-2ACB2B5CCFCB}"/>
          </ac:spMkLst>
        </pc:spChg>
        <pc:spChg chg="add mod">
          <ac:chgData name="Adijailton Jose de Souza" userId="34cd44e43e2d5810" providerId="LiveId" clId="{595E7DA9-7778-4232-A197-B04610DFC58F}" dt="2017-08-21T13:37:39.456" v="171"/>
          <ac:spMkLst>
            <pc:docMk/>
            <pc:sldMk cId="3993826876" sldId="266"/>
            <ac:spMk id="51" creationId="{BBBDABB7-8B38-46EF-9D9A-69F5FBF08BC7}"/>
          </ac:spMkLst>
        </pc:spChg>
        <pc:spChg chg="add mod">
          <ac:chgData name="Adijailton Jose de Souza" userId="34cd44e43e2d5810" providerId="LiveId" clId="{595E7DA9-7778-4232-A197-B04610DFC58F}" dt="2017-08-21T13:37:39.456" v="171"/>
          <ac:spMkLst>
            <pc:docMk/>
            <pc:sldMk cId="3993826876" sldId="266"/>
            <ac:spMk id="52" creationId="{3FBF9691-94A4-4CAE-9149-E02FFB346009}"/>
          </ac:spMkLst>
        </pc:spChg>
        <pc:spChg chg="add mod">
          <ac:chgData name="Adijailton Jose de Souza" userId="34cd44e43e2d5810" providerId="LiveId" clId="{595E7DA9-7778-4232-A197-B04610DFC58F}" dt="2017-08-21T13:37:39.456" v="171"/>
          <ac:spMkLst>
            <pc:docMk/>
            <pc:sldMk cId="3993826876" sldId="266"/>
            <ac:spMk id="53" creationId="{A80CE4B4-308F-44EA-9A46-73C918B66012}"/>
          </ac:spMkLst>
        </pc:spChg>
        <pc:spChg chg="add mod">
          <ac:chgData name="Adijailton Jose de Souza" userId="34cd44e43e2d5810" providerId="LiveId" clId="{595E7DA9-7778-4232-A197-B04610DFC58F}" dt="2017-08-21T13:37:39.456" v="171"/>
          <ac:spMkLst>
            <pc:docMk/>
            <pc:sldMk cId="3993826876" sldId="266"/>
            <ac:spMk id="54" creationId="{DBB51DF9-B1D5-4EE1-AD7E-6FB7FA87852E}"/>
          </ac:spMkLst>
        </pc:spChg>
        <pc:spChg chg="add mod">
          <ac:chgData name="Adijailton Jose de Souza" userId="34cd44e43e2d5810" providerId="LiveId" clId="{595E7DA9-7778-4232-A197-B04610DFC58F}" dt="2017-08-21T13:37:39.456" v="171"/>
          <ac:spMkLst>
            <pc:docMk/>
            <pc:sldMk cId="3993826876" sldId="266"/>
            <ac:spMk id="55" creationId="{CD73C631-6828-4B7B-AA44-278745A17D90}"/>
          </ac:spMkLst>
        </pc:spChg>
        <pc:spChg chg="add mod">
          <ac:chgData name="Adijailton Jose de Souza" userId="34cd44e43e2d5810" providerId="LiveId" clId="{595E7DA9-7778-4232-A197-B04610DFC58F}" dt="2017-08-21T13:37:39.456" v="171"/>
          <ac:spMkLst>
            <pc:docMk/>
            <pc:sldMk cId="3993826876" sldId="266"/>
            <ac:spMk id="56" creationId="{8EC3B3C3-45D7-487F-A2A3-FE34FC77AD0D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57" creationId="{94DFBE42-46A7-4C09-83B8-15C85BBEB832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58" creationId="{1A927052-00F2-4612-A4E3-080A9033577D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59" creationId="{ECCF1204-CA14-4AB0-B64F-5A16D2AC60A2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60" creationId="{A92644D9-CA6A-4B13-B715-6C140CA50AC4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61" creationId="{83F294BA-4E4A-4081-A5F1-E26C7069C3E7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62" creationId="{FD3C1BA0-6370-46B4-9232-FA32CF6849ED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63" creationId="{095404D4-0FBA-4B7A-9075-A266FDEECF54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64" creationId="{A5532017-CCDC-4E92-8CF5-C19B4DB1E600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65" creationId="{7586BCFD-B601-410D-87DD-FAAB80F1C322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66" creationId="{3C473CB9-C986-4B58-9D64-AB3C976B57AC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67" creationId="{B7CC0A8E-3126-451B-ADFA-73D8F4C38266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68" creationId="{F22A9868-0A41-4813-B9BB-15AB4E47E7AF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69" creationId="{C59B6CAE-22B6-4EE3-9E75-AE822B3E0116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70" creationId="{7D2ED172-37E6-4537-8EA3-606344035AD6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71" creationId="{03198354-2D4B-44AE-84D4-F4954D88912C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72" creationId="{8FAE60F0-FC7E-422C-8FE6-06CF9C1EE433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73" creationId="{1C183D2E-C5C0-4E08-9C83-167AE89F92F5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74" creationId="{100F6B22-E43F-423D-B7A5-A610C5A51828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75" creationId="{8A2B1BAE-BD1E-432A-8F8F-B4A2697D6B29}"/>
          </ac:spMkLst>
        </pc:spChg>
        <pc:spChg chg="add del mod">
          <ac:chgData name="Adijailton Jose de Souza" userId="34cd44e43e2d5810" providerId="LiveId" clId="{595E7DA9-7778-4232-A197-B04610DFC58F}" dt="2017-08-21T13:37:54.548" v="173" actId="478"/>
          <ac:spMkLst>
            <pc:docMk/>
            <pc:sldMk cId="3993826876" sldId="266"/>
            <ac:spMk id="76" creationId="{6E9F9508-906C-41FD-9E96-193AD749DBD3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77" creationId="{20CA01C7-C28C-4CE2-8212-54E5F80DE1FA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78" creationId="{431024C2-0633-4C78-A645-816487D3845E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79" creationId="{451CC9C8-CFF2-47F7-BF81-1EEF85995030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80" creationId="{94268006-DBDF-46C4-A480-AB09DBB68C59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81" creationId="{6E5153E0-9DE8-4AB4-9ACC-3C1C3D621DC4}"/>
          </ac:spMkLst>
        </pc:spChg>
        <pc:spChg chg="add del mod">
          <ac:chgData name="Adijailton Jose de Souza" userId="34cd44e43e2d5810" providerId="LiveId" clId="{595E7DA9-7778-4232-A197-B04610DFC58F}" dt="2017-08-21T13:37:54.548" v="173" actId="478"/>
          <ac:spMkLst>
            <pc:docMk/>
            <pc:sldMk cId="3993826876" sldId="266"/>
            <ac:spMk id="82" creationId="{EAD87DA3-1CAD-47A3-885D-A5DB63C8C706}"/>
          </ac:spMkLst>
        </pc:spChg>
        <pc:spChg chg="add del mod">
          <ac:chgData name="Adijailton Jose de Souza" userId="34cd44e43e2d5810" providerId="LiveId" clId="{595E7DA9-7778-4232-A197-B04610DFC58F}" dt="2017-08-21T13:52:17.961" v="584" actId="478"/>
          <ac:spMkLst>
            <pc:docMk/>
            <pc:sldMk cId="3993826876" sldId="266"/>
            <ac:spMk id="83" creationId="{3BEFF0CB-81DF-4DE1-AB2E-46DED2706022}"/>
          </ac:spMkLst>
        </pc:spChg>
        <pc:spChg chg="add del mod">
          <ac:chgData name="Adijailton Jose de Souza" userId="34cd44e43e2d5810" providerId="LiveId" clId="{595E7DA9-7778-4232-A197-B04610DFC58F}" dt="2017-08-21T13:37:50.480" v="172" actId="478"/>
          <ac:spMkLst>
            <pc:docMk/>
            <pc:sldMk cId="3993826876" sldId="266"/>
            <ac:spMk id="84" creationId="{4E83E1AB-6158-478F-BFD1-4FA2F02216A1}"/>
          </ac:spMkLst>
        </pc:spChg>
        <pc:spChg chg="add mod">
          <ac:chgData name="Adijailton Jose de Souza" userId="34cd44e43e2d5810" providerId="LiveId" clId="{595E7DA9-7778-4232-A197-B04610DFC58F}" dt="2017-08-21T13:36:38.532" v="163"/>
          <ac:spMkLst>
            <pc:docMk/>
            <pc:sldMk cId="3993826876" sldId="266"/>
            <ac:spMk id="85" creationId="{02375E5B-D1CA-49CA-95C0-D14476F71169}"/>
          </ac:spMkLst>
        </pc:spChg>
        <pc:spChg chg="add mod">
          <ac:chgData name="Adijailton Jose de Souza" userId="34cd44e43e2d5810" providerId="LiveId" clId="{595E7DA9-7778-4232-A197-B04610DFC58F}" dt="2017-08-21T13:36:38.532" v="163"/>
          <ac:spMkLst>
            <pc:docMk/>
            <pc:sldMk cId="3993826876" sldId="266"/>
            <ac:spMk id="86" creationId="{A99ACD1C-EC4E-4EDE-A8AA-4D2EF9188D46}"/>
          </ac:spMkLst>
        </pc:spChg>
        <pc:spChg chg="mod topLvl">
          <ac:chgData name="Adijailton Jose de Souza" userId="34cd44e43e2d5810" providerId="LiveId" clId="{595E7DA9-7778-4232-A197-B04610DFC58F}" dt="2017-08-21T13:43:03.336" v="283"/>
          <ac:spMkLst>
            <pc:docMk/>
            <pc:sldMk cId="3993826876" sldId="266"/>
            <ac:spMk id="98" creationId="{710A720F-CAB5-4E14-9559-DB64A41E7BC0}"/>
          </ac:spMkLst>
        </pc:spChg>
        <pc:spChg chg="mod topLvl">
          <ac:chgData name="Adijailton Jose de Souza" userId="34cd44e43e2d5810" providerId="LiveId" clId="{595E7DA9-7778-4232-A197-B04610DFC58F}" dt="2017-08-21T13:43:03.336" v="283"/>
          <ac:spMkLst>
            <pc:docMk/>
            <pc:sldMk cId="3993826876" sldId="266"/>
            <ac:spMk id="99" creationId="{AE0B4B8B-9686-4B3D-B58F-7A47DC766650}"/>
          </ac:spMkLst>
        </pc:spChg>
        <pc:spChg chg="mod topLvl">
          <ac:chgData name="Adijailton Jose de Souza" userId="34cd44e43e2d5810" providerId="LiveId" clId="{595E7DA9-7778-4232-A197-B04610DFC58F}" dt="2017-08-21T13:43:03.336" v="283"/>
          <ac:spMkLst>
            <pc:docMk/>
            <pc:sldMk cId="3993826876" sldId="266"/>
            <ac:spMk id="100" creationId="{5ABAFE2F-F12C-443D-B941-61C17FD9CC56}"/>
          </ac:spMkLst>
        </pc:spChg>
        <pc:spChg chg="mod topLvl">
          <ac:chgData name="Adijailton Jose de Souza" userId="34cd44e43e2d5810" providerId="LiveId" clId="{595E7DA9-7778-4232-A197-B04610DFC58F}" dt="2017-08-21T13:43:03.336" v="283"/>
          <ac:spMkLst>
            <pc:docMk/>
            <pc:sldMk cId="3993826876" sldId="266"/>
            <ac:spMk id="101" creationId="{AF70E45E-DACF-4546-999F-04436DB8CEAB}"/>
          </ac:spMkLst>
        </pc:spChg>
        <pc:spChg chg="mod topLvl">
          <ac:chgData name="Adijailton Jose de Souza" userId="34cd44e43e2d5810" providerId="LiveId" clId="{595E7DA9-7778-4232-A197-B04610DFC58F}" dt="2017-08-21T13:43:03.336" v="283"/>
          <ac:spMkLst>
            <pc:docMk/>
            <pc:sldMk cId="3993826876" sldId="266"/>
            <ac:spMk id="102" creationId="{46D5E993-AFEF-482B-8BE2-74DB64C0D214}"/>
          </ac:spMkLst>
        </pc:spChg>
        <pc:spChg chg="mod topLvl">
          <ac:chgData name="Adijailton Jose de Souza" userId="34cd44e43e2d5810" providerId="LiveId" clId="{595E7DA9-7778-4232-A197-B04610DFC58F}" dt="2017-08-21T13:43:03.336" v="283"/>
          <ac:spMkLst>
            <pc:docMk/>
            <pc:sldMk cId="3993826876" sldId="266"/>
            <ac:spMk id="103" creationId="{08761BB9-506B-491E-89E3-59EA7646A8D4}"/>
          </ac:spMkLst>
        </pc:spChg>
        <pc:spChg chg="mod topLvl">
          <ac:chgData name="Adijailton Jose de Souza" userId="34cd44e43e2d5810" providerId="LiveId" clId="{595E7DA9-7778-4232-A197-B04610DFC58F}" dt="2017-08-21T13:43:03.336" v="283"/>
          <ac:spMkLst>
            <pc:docMk/>
            <pc:sldMk cId="3993826876" sldId="266"/>
            <ac:spMk id="104" creationId="{305EBE7A-6261-4000-A48F-14568E78297A}"/>
          </ac:spMkLst>
        </pc:spChg>
        <pc:spChg chg="add del mod topLvl">
          <ac:chgData name="Adijailton Jose de Souza" userId="34cd44e43e2d5810" providerId="LiveId" clId="{595E7DA9-7778-4232-A197-B04610DFC58F}" dt="2017-08-21T13:43:07.510" v="289"/>
          <ac:spMkLst>
            <pc:docMk/>
            <pc:sldMk cId="3993826876" sldId="266"/>
            <ac:spMk id="185" creationId="{D8B45DEE-0F2F-494A-B287-875286B09C55}"/>
          </ac:spMkLst>
        </pc:spChg>
        <pc:spChg chg="add del mod topLvl">
          <ac:chgData name="Adijailton Jose de Souza" userId="34cd44e43e2d5810" providerId="LiveId" clId="{595E7DA9-7778-4232-A197-B04610DFC58F}" dt="2017-08-21T13:43:06.991" v="288"/>
          <ac:spMkLst>
            <pc:docMk/>
            <pc:sldMk cId="3993826876" sldId="266"/>
            <ac:spMk id="186" creationId="{7AC6E3AC-0401-48D6-8F19-B464880ED344}"/>
          </ac:spMkLst>
        </pc:spChg>
        <pc:spChg chg="add del mod topLvl">
          <ac:chgData name="Adijailton Jose de Souza" userId="34cd44e43e2d5810" providerId="LiveId" clId="{595E7DA9-7778-4232-A197-B04610DFC58F}" dt="2017-08-21T13:43:06.278" v="287"/>
          <ac:spMkLst>
            <pc:docMk/>
            <pc:sldMk cId="3993826876" sldId="266"/>
            <ac:spMk id="187" creationId="{3B9A18EC-DF18-4730-B7DF-A87A25B9F727}"/>
          </ac:spMkLst>
        </pc:spChg>
        <pc:spChg chg="add del">
          <ac:chgData name="Adijailton Jose de Souza" userId="34cd44e43e2d5810" providerId="LiveId" clId="{595E7DA9-7778-4232-A197-B04610DFC58F}" dt="2017-08-21T13:45:25.401" v="448"/>
          <ac:spMkLst>
            <pc:docMk/>
            <pc:sldMk cId="3993826876" sldId="266"/>
            <ac:spMk id="238" creationId="{D1FD9F34-9BF5-4253-A8B8-4A334A9AE6E2}"/>
          </ac:spMkLst>
        </pc:spChg>
        <pc:spChg chg="add del">
          <ac:chgData name="Adijailton Jose de Souza" userId="34cd44e43e2d5810" providerId="LiveId" clId="{595E7DA9-7778-4232-A197-B04610DFC58F}" dt="2017-08-21T13:45:29.995" v="450"/>
          <ac:spMkLst>
            <pc:docMk/>
            <pc:sldMk cId="3993826876" sldId="266"/>
            <ac:spMk id="255" creationId="{1506D825-BF1B-4D91-93B1-81317B9BACD7}"/>
          </ac:spMkLst>
        </pc:spChg>
        <pc:spChg chg="add mod">
          <ac:chgData name="Adijailton Jose de Souza" userId="34cd44e43e2d5810" providerId="LiveId" clId="{595E7DA9-7778-4232-A197-B04610DFC58F}" dt="2017-08-21T13:51:22.324" v="580"/>
          <ac:spMkLst>
            <pc:docMk/>
            <pc:sldMk cId="3993826876" sldId="266"/>
            <ac:spMk id="288" creationId="{40B0ED36-6A9C-429B-A7CB-B63F7C25FA2D}"/>
          </ac:spMkLst>
        </pc:spChg>
        <pc:spChg chg="add mod">
          <ac:chgData name="Adijailton Jose de Souza" userId="34cd44e43e2d5810" providerId="LiveId" clId="{595E7DA9-7778-4232-A197-B04610DFC58F}" dt="2017-08-21T13:51:22.324" v="580"/>
          <ac:spMkLst>
            <pc:docMk/>
            <pc:sldMk cId="3993826876" sldId="266"/>
            <ac:spMk id="289" creationId="{E6984533-88AA-441F-9ACC-BD3CE9344E07}"/>
          </ac:spMkLst>
        </pc:spChg>
        <pc:spChg chg="add mod">
          <ac:chgData name="Adijailton Jose de Souza" userId="34cd44e43e2d5810" providerId="LiveId" clId="{595E7DA9-7778-4232-A197-B04610DFC58F}" dt="2017-08-21T13:51:22.324" v="580"/>
          <ac:spMkLst>
            <pc:docMk/>
            <pc:sldMk cId="3993826876" sldId="266"/>
            <ac:spMk id="290" creationId="{59696DFF-0425-44D9-8CCD-19656C4ED2D1}"/>
          </ac:spMkLst>
        </pc:spChg>
        <pc:spChg chg="add mod">
          <ac:chgData name="Adijailton Jose de Souza" userId="34cd44e43e2d5810" providerId="LiveId" clId="{595E7DA9-7778-4232-A197-B04610DFC58F}" dt="2017-08-21T13:51:22.324" v="580"/>
          <ac:spMkLst>
            <pc:docMk/>
            <pc:sldMk cId="3993826876" sldId="266"/>
            <ac:spMk id="291" creationId="{30426417-ACFE-4870-944E-5E1FF1257470}"/>
          </ac:spMkLst>
        </pc:spChg>
        <pc:spChg chg="add mod">
          <ac:chgData name="Adijailton Jose de Souza" userId="34cd44e43e2d5810" providerId="LiveId" clId="{595E7DA9-7778-4232-A197-B04610DFC58F}" dt="2017-08-21T13:51:22.324" v="580"/>
          <ac:spMkLst>
            <pc:docMk/>
            <pc:sldMk cId="3993826876" sldId="266"/>
            <ac:spMk id="292" creationId="{2C26551F-29E6-4E7F-80FE-A86A0925D6B2}"/>
          </ac:spMkLst>
        </pc:spChg>
        <pc:spChg chg="add del mod">
          <ac:chgData name="Adijailton Jose de Souza" userId="34cd44e43e2d5810" providerId="LiveId" clId="{595E7DA9-7778-4232-A197-B04610DFC58F}" dt="2017-08-21T13:52:39.486" v="587" actId="478"/>
          <ac:spMkLst>
            <pc:docMk/>
            <pc:sldMk cId="3993826876" sldId="266"/>
            <ac:spMk id="295" creationId="{02492A7F-D20C-43C6-BD9B-2D729CEA16BA}"/>
          </ac:spMkLst>
        </pc:spChg>
        <pc:spChg chg="add mod">
          <ac:chgData name="Adijailton Jose de Souza" userId="34cd44e43e2d5810" providerId="LiveId" clId="{595E7DA9-7778-4232-A197-B04610DFC58F}" dt="2017-08-21T14:10:24.670" v="980"/>
          <ac:spMkLst>
            <pc:docMk/>
            <pc:sldMk cId="3993826876" sldId="266"/>
            <ac:spMk id="296" creationId="{669B48A7-029E-46C5-8F3B-6719A5883B83}"/>
          </ac:spMkLst>
        </pc:spChg>
        <pc:spChg chg="add mod">
          <ac:chgData name="Adijailton Jose de Souza" userId="34cd44e43e2d5810" providerId="LiveId" clId="{595E7DA9-7778-4232-A197-B04610DFC58F}" dt="2017-08-21T13:56:31.256" v="619"/>
          <ac:spMkLst>
            <pc:docMk/>
            <pc:sldMk cId="3993826876" sldId="266"/>
            <ac:spMk id="305" creationId="{1A230322-D6CB-4A10-8307-78558993C4D7}"/>
          </ac:spMkLst>
        </pc:spChg>
        <pc:spChg chg="add del mod">
          <ac:chgData name="Adijailton Jose de Souza" userId="34cd44e43e2d5810" providerId="LiveId" clId="{595E7DA9-7778-4232-A197-B04610DFC58F}" dt="2017-08-21T13:56:13.496" v="617" actId="478"/>
          <ac:spMkLst>
            <pc:docMk/>
            <pc:sldMk cId="3993826876" sldId="266"/>
            <ac:spMk id="306" creationId="{8AAB24A5-BD70-4CFB-ABD3-B5F3F951A5F1}"/>
          </ac:spMkLst>
        </pc:spChg>
        <pc:spChg chg="add del mod">
          <ac:chgData name="Adijailton Jose de Souza" userId="34cd44e43e2d5810" providerId="LiveId" clId="{595E7DA9-7778-4232-A197-B04610DFC58F}" dt="2017-08-21T13:56:17.654" v="618" actId="478"/>
          <ac:spMkLst>
            <pc:docMk/>
            <pc:sldMk cId="3993826876" sldId="266"/>
            <ac:spMk id="307" creationId="{BB083577-7A9E-45F2-91EA-530A838E1D81}"/>
          </ac:spMkLst>
        </pc:spChg>
        <pc:spChg chg="add mod">
          <ac:chgData name="Adijailton Jose de Souza" userId="34cd44e43e2d5810" providerId="LiveId" clId="{595E7DA9-7778-4232-A197-B04610DFC58F}" dt="2017-08-21T14:10:24.670" v="980"/>
          <ac:spMkLst>
            <pc:docMk/>
            <pc:sldMk cId="3993826876" sldId="266"/>
            <ac:spMk id="324" creationId="{080E3950-C95B-4D03-AA21-776A7E832C0F}"/>
          </ac:spMkLst>
        </pc:spChg>
        <pc:spChg chg="add mod">
          <ac:chgData name="Adijailton Jose de Souza" userId="34cd44e43e2d5810" providerId="LiveId" clId="{595E7DA9-7778-4232-A197-B04610DFC58F}" dt="2017-08-21T14:10:24.670" v="980"/>
          <ac:spMkLst>
            <pc:docMk/>
            <pc:sldMk cId="3993826876" sldId="266"/>
            <ac:spMk id="325" creationId="{62C69107-9419-4216-B007-8784BA1FD445}"/>
          </ac:spMkLst>
        </pc:spChg>
        <pc:spChg chg="add mod">
          <ac:chgData name="Adijailton Jose de Souza" userId="34cd44e43e2d5810" providerId="LiveId" clId="{595E7DA9-7778-4232-A197-B04610DFC58F}" dt="2017-08-21T14:10:24.670" v="980"/>
          <ac:spMkLst>
            <pc:docMk/>
            <pc:sldMk cId="3993826876" sldId="266"/>
            <ac:spMk id="326" creationId="{1CC69498-3025-4658-85B2-6AE7E73861A3}"/>
          </ac:spMkLst>
        </pc:spChg>
        <pc:spChg chg="add del">
          <ac:chgData name="Adijailton Jose de Souza" userId="34cd44e43e2d5810" providerId="LiveId" clId="{595E7DA9-7778-4232-A197-B04610DFC58F}" dt="2017-08-21T14:05:03.743" v="826"/>
          <ac:spMkLst>
            <pc:docMk/>
            <pc:sldMk cId="3993826876" sldId="266"/>
            <ac:spMk id="327" creationId="{5976B9BC-3AB6-4470-8A68-2C10FD5B4F79}"/>
          </ac:spMkLst>
        </pc:spChg>
        <pc:spChg chg="add del">
          <ac:chgData name="Adijailton Jose de Souza" userId="34cd44e43e2d5810" providerId="LiveId" clId="{595E7DA9-7778-4232-A197-B04610DFC58F}" dt="2017-08-21T14:05:03.743" v="826"/>
          <ac:spMkLst>
            <pc:docMk/>
            <pc:sldMk cId="3993826876" sldId="266"/>
            <ac:spMk id="341" creationId="{78BBFD69-104B-4EDC-A2B9-A159330DF0E0}"/>
          </ac:spMkLst>
        </pc:spChg>
        <pc:spChg chg="add del">
          <ac:chgData name="Adijailton Jose de Souza" userId="34cd44e43e2d5810" providerId="LiveId" clId="{595E7DA9-7778-4232-A197-B04610DFC58F}" dt="2017-08-21T14:05:03.743" v="826"/>
          <ac:spMkLst>
            <pc:docMk/>
            <pc:sldMk cId="3993826876" sldId="266"/>
            <ac:spMk id="342" creationId="{A0784328-33D6-4613-A241-1A5CCE26BF36}"/>
          </ac:spMkLst>
        </pc:spChg>
        <pc:spChg chg="add del">
          <ac:chgData name="Adijailton Jose de Souza" userId="34cd44e43e2d5810" providerId="LiveId" clId="{595E7DA9-7778-4232-A197-B04610DFC58F}" dt="2017-08-21T14:05:03.743" v="826"/>
          <ac:spMkLst>
            <pc:docMk/>
            <pc:sldMk cId="3993826876" sldId="266"/>
            <ac:spMk id="343" creationId="{181550C2-8B64-46E4-BFFD-540D5A63BB5F}"/>
          </ac:spMkLst>
        </pc:spChg>
        <pc:spChg chg="add mod">
          <ac:chgData name="Adijailton Jose de Souza" userId="34cd44e43e2d5810" providerId="LiveId" clId="{595E7DA9-7778-4232-A197-B04610DFC58F}" dt="2017-08-21T14:10:24.670" v="980"/>
          <ac:spMkLst>
            <pc:docMk/>
            <pc:sldMk cId="3993826876" sldId="266"/>
            <ac:spMk id="357" creationId="{22F245BB-88FA-47F7-8CC2-46ADF0A68DC3}"/>
          </ac:spMkLst>
        </pc:spChg>
        <pc:spChg chg="add mod">
          <ac:chgData name="Adijailton Jose de Souza" userId="34cd44e43e2d5810" providerId="LiveId" clId="{595E7DA9-7778-4232-A197-B04610DFC58F}" dt="2017-08-21T14:10:24.670" v="980"/>
          <ac:spMkLst>
            <pc:docMk/>
            <pc:sldMk cId="3993826876" sldId="266"/>
            <ac:spMk id="358" creationId="{B3224843-05B8-4BB5-8D88-33C7FA79F82D}"/>
          </ac:spMkLst>
        </pc:spChg>
        <pc:spChg chg="add mod">
          <ac:chgData name="Adijailton Jose de Souza" userId="34cd44e43e2d5810" providerId="LiveId" clId="{595E7DA9-7778-4232-A197-B04610DFC58F}" dt="2017-08-21T14:10:24.670" v="980"/>
          <ac:spMkLst>
            <pc:docMk/>
            <pc:sldMk cId="3993826876" sldId="266"/>
            <ac:spMk id="359" creationId="{C3598770-FCA4-40FD-850C-D89CC1BB1E5D}"/>
          </ac:spMkLst>
        </pc:spChg>
        <pc:spChg chg="add mod">
          <ac:chgData name="Adijailton Jose de Souza" userId="34cd44e43e2d5810" providerId="LiveId" clId="{595E7DA9-7778-4232-A197-B04610DFC58F}" dt="2017-08-21T14:10:24.670" v="980"/>
          <ac:spMkLst>
            <pc:docMk/>
            <pc:sldMk cId="3993826876" sldId="266"/>
            <ac:spMk id="373" creationId="{636E808E-6CC8-48C8-9D50-A8DC9F94C6B2}"/>
          </ac:spMkLst>
        </pc:spChg>
        <pc:spChg chg="add mod">
          <ac:chgData name="Adijailton Jose de Souza" userId="34cd44e43e2d5810" providerId="LiveId" clId="{595E7DA9-7778-4232-A197-B04610DFC58F}" dt="2017-08-21T14:10:24.670" v="980"/>
          <ac:spMkLst>
            <pc:docMk/>
            <pc:sldMk cId="3993826876" sldId="266"/>
            <ac:spMk id="374" creationId="{1ACC343A-A664-4E7E-A886-8A6F544DEDA5}"/>
          </ac:spMkLst>
        </pc:spChg>
        <pc:spChg chg="add mod">
          <ac:chgData name="Adijailton Jose de Souza" userId="34cd44e43e2d5810" providerId="LiveId" clId="{595E7DA9-7778-4232-A197-B04610DFC58F}" dt="2017-08-21T14:10:24.670" v="980"/>
          <ac:spMkLst>
            <pc:docMk/>
            <pc:sldMk cId="3993826876" sldId="266"/>
            <ac:spMk id="375" creationId="{7EA5292F-6BD8-4D38-8748-AC8A08DBB618}"/>
          </ac:spMkLst>
        </pc:spChg>
        <pc:spChg chg="add del">
          <ac:chgData name="Adijailton Jose de Souza" userId="34cd44e43e2d5810" providerId="LiveId" clId="{595E7DA9-7778-4232-A197-B04610DFC58F}" dt="2017-08-21T14:05:41.357" v="836"/>
          <ac:spMkLst>
            <pc:docMk/>
            <pc:sldMk cId="3993826876" sldId="266"/>
            <ac:spMk id="389" creationId="{FB3DDF07-2FEB-494E-830E-F8682F906B44}"/>
          </ac:spMkLst>
        </pc:spChg>
        <pc:spChg chg="add del">
          <ac:chgData name="Adijailton Jose de Souza" userId="34cd44e43e2d5810" providerId="LiveId" clId="{595E7DA9-7778-4232-A197-B04610DFC58F}" dt="2017-08-21T14:05:41.357" v="836"/>
          <ac:spMkLst>
            <pc:docMk/>
            <pc:sldMk cId="3993826876" sldId="266"/>
            <ac:spMk id="390" creationId="{3E06A2C8-3A0C-4B43-8035-7221174238A9}"/>
          </ac:spMkLst>
        </pc:spChg>
        <pc:spChg chg="add del">
          <ac:chgData name="Adijailton Jose de Souza" userId="34cd44e43e2d5810" providerId="LiveId" clId="{595E7DA9-7778-4232-A197-B04610DFC58F}" dt="2017-08-21T14:05:41.357" v="836"/>
          <ac:spMkLst>
            <pc:docMk/>
            <pc:sldMk cId="3993826876" sldId="266"/>
            <ac:spMk id="391" creationId="{CEB28E90-CCBF-441E-BBA2-291B6A0930B1}"/>
          </ac:spMkLst>
        </pc:spChg>
        <pc:spChg chg="add mod">
          <ac:chgData name="Adijailton Jose de Souza" userId="34cd44e43e2d5810" providerId="LiveId" clId="{595E7DA9-7778-4232-A197-B04610DFC58F}" dt="2017-08-21T14:12:18.899" v="1007"/>
          <ac:spMkLst>
            <pc:docMk/>
            <pc:sldMk cId="3993826876" sldId="266"/>
            <ac:spMk id="407" creationId="{ED6B6099-2D89-43E3-B8E1-FF0710876A9E}"/>
          </ac:spMkLst>
        </pc:spChg>
        <pc:spChg chg="add mod">
          <ac:chgData name="Adijailton Jose de Souza" userId="34cd44e43e2d5810" providerId="LiveId" clId="{595E7DA9-7778-4232-A197-B04610DFC58F}" dt="2017-08-21T14:12:18.899" v="1007"/>
          <ac:spMkLst>
            <pc:docMk/>
            <pc:sldMk cId="3993826876" sldId="266"/>
            <ac:spMk id="409" creationId="{709AA969-E3F7-4B73-9B7F-CD6FD71215E2}"/>
          </ac:spMkLst>
        </pc:spChg>
        <pc:spChg chg="add mod">
          <ac:chgData name="Adijailton Jose de Souza" userId="34cd44e43e2d5810" providerId="LiveId" clId="{595E7DA9-7778-4232-A197-B04610DFC58F}" dt="2017-08-21T14:12:18.899" v="1007"/>
          <ac:spMkLst>
            <pc:docMk/>
            <pc:sldMk cId="3993826876" sldId="266"/>
            <ac:spMk id="410" creationId="{DB9C2F7F-2DA4-474D-A8ED-9E44BFB985F6}"/>
          </ac:spMkLst>
        </pc:spChg>
        <pc:spChg chg="add mod">
          <ac:chgData name="Adijailton Jose de Souza" userId="34cd44e43e2d5810" providerId="LiveId" clId="{595E7DA9-7778-4232-A197-B04610DFC58F}" dt="2017-08-21T14:31:21.604" v="1426" actId="1076"/>
          <ac:spMkLst>
            <pc:docMk/>
            <pc:sldMk cId="3993826876" sldId="266"/>
            <ac:spMk id="411" creationId="{B76EF836-5520-45C9-834C-4B5EB3F68CAD}"/>
          </ac:spMkLst>
        </pc:s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87" creationId="{07324A11-067D-484E-98C8-F3707F0504E4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88" creationId="{A370C084-5FDE-4554-9673-B3F5C5E93F90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89" creationId="{C3F64BFB-0367-4B99-AA4E-37260EB15AFF}"/>
          </ac:grpSpMkLst>
        </pc:grpChg>
        <pc:grpChg chg="add del mod topLvl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97" creationId="{89DF6276-92C7-47FD-ABE7-A378218BBC0B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105" creationId="{35034FB4-8CE1-4E78-B1CE-A69EA856576D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113" creationId="{8E20F072-8690-47BA-9BBE-740417B64765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121" creationId="{A45279BF-E8FD-4474-A763-380AFA80A25C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129" creationId="{0DC091C4-675A-46B8-92DF-ECAF4E4D2DAF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137" creationId="{569BF70A-8E7E-45EC-B358-9C6B9E784369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145" creationId="{EA31EE52-BDF5-4D3D-A77C-67C413F21661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153" creationId="{50C8F70C-E4E2-407C-B8A4-7AA120FFDC4A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161" creationId="{D1682ECA-E845-46FE-AA51-6EC8E32962FF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169" creationId="{AC208B16-897F-413D-8AD6-5D92488002D9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177" creationId="{DF0FBA73-95C2-4865-99B2-D6DB97697968}"/>
          </ac:grpSpMkLst>
        </pc:grpChg>
        <pc:grpChg chg="add del mod">
          <ac:chgData name="Adijailton Jose de Souza" userId="34cd44e43e2d5810" providerId="LiveId" clId="{595E7DA9-7778-4232-A197-B04610DFC58F}" dt="2017-08-21T13:43:04.896" v="285"/>
          <ac:grpSpMkLst>
            <pc:docMk/>
            <pc:sldMk cId="3993826876" sldId="266"/>
            <ac:grpSpMk id="188" creationId="{D0C5FAE3-9B04-4B0F-A6A4-E1384EAC21F8}"/>
          </ac:grpSpMkLst>
        </pc:grpChg>
        <pc:grpChg chg="add del mod">
          <ac:chgData name="Adijailton Jose de Souza" userId="34cd44e43e2d5810" providerId="LiveId" clId="{595E7DA9-7778-4232-A197-B04610DFC58F}" dt="2017-08-21T13:43:01.256" v="279"/>
          <ac:grpSpMkLst>
            <pc:docMk/>
            <pc:sldMk cId="3993826876" sldId="266"/>
            <ac:grpSpMk id="189" creationId="{C1C4B31E-63E5-4527-B2DC-0C678E4096F2}"/>
          </ac:grpSpMkLst>
        </pc:grpChg>
        <pc:grpChg chg="add del mod">
          <ac:chgData name="Adijailton Jose de Souza" userId="34cd44e43e2d5810" providerId="LiveId" clId="{595E7DA9-7778-4232-A197-B04610DFC58F}" dt="2017-08-21T13:43:00.868" v="278"/>
          <ac:grpSpMkLst>
            <pc:docMk/>
            <pc:sldMk cId="3993826876" sldId="266"/>
            <ac:grpSpMk id="190" creationId="{EDAF2ADE-DCFC-4A47-B163-54A3B1BBE934}"/>
          </ac:grpSpMkLst>
        </pc:grpChg>
        <pc:grpChg chg="add del mod">
          <ac:chgData name="Adijailton Jose de Souza" userId="34cd44e43e2d5810" providerId="LiveId" clId="{595E7DA9-7778-4232-A197-B04610DFC58F}" dt="2017-08-21T13:42:59.974" v="276"/>
          <ac:grpSpMkLst>
            <pc:docMk/>
            <pc:sldMk cId="3993826876" sldId="266"/>
            <ac:grpSpMk id="198" creationId="{8B15479F-1AB7-45B3-B16E-3F362A2B7BC8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206" creationId="{27A36138-2127-4DFF-8741-568514B4ACCE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214" creationId="{A1258113-DCAB-40B1-8B6B-7EEC5D38C5B6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222" creationId="{AA0FB69C-E1B9-4274-8943-2CDF27E78A8C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230" creationId="{5183711D-01DC-4638-B31F-51AC93B72654}"/>
          </ac:grpSpMkLst>
        </pc:grpChg>
        <pc:grpChg chg="add del mod">
          <ac:chgData name="Adijailton Jose de Souza" userId="34cd44e43e2d5810" providerId="LiveId" clId="{595E7DA9-7778-4232-A197-B04610DFC58F}" dt="2017-08-21T13:45:25.401" v="448"/>
          <ac:grpSpMkLst>
            <pc:docMk/>
            <pc:sldMk cId="3993826876" sldId="266"/>
            <ac:grpSpMk id="239" creationId="{9A971C7E-BCB4-40FA-825E-645844E4C44A}"/>
          </ac:grpSpMkLst>
        </pc:grpChg>
        <pc:grpChg chg="add del mod">
          <ac:chgData name="Adijailton Jose de Souza" userId="34cd44e43e2d5810" providerId="LiveId" clId="{595E7DA9-7778-4232-A197-B04610DFC58F}" dt="2017-08-21T13:45:25.401" v="448"/>
          <ac:grpSpMkLst>
            <pc:docMk/>
            <pc:sldMk cId="3993826876" sldId="266"/>
            <ac:grpSpMk id="247" creationId="{3D5199F8-7785-444A-9A0D-A67983D74ADE}"/>
          </ac:grpSpMkLst>
        </pc:grpChg>
        <pc:grpChg chg="add del mod">
          <ac:chgData name="Adijailton Jose de Souza" userId="34cd44e43e2d5810" providerId="LiveId" clId="{595E7DA9-7778-4232-A197-B04610DFC58F}" dt="2017-08-21T13:45:29.995" v="450"/>
          <ac:grpSpMkLst>
            <pc:docMk/>
            <pc:sldMk cId="3993826876" sldId="266"/>
            <ac:grpSpMk id="256" creationId="{58A35426-D080-46ED-9026-DEB84A9E872B}"/>
          </ac:grpSpMkLst>
        </pc:grpChg>
        <pc:grpChg chg="add del mod">
          <ac:chgData name="Adijailton Jose de Souza" userId="34cd44e43e2d5810" providerId="LiveId" clId="{595E7DA9-7778-4232-A197-B04610DFC58F}" dt="2017-08-21T13:45:29.995" v="450"/>
          <ac:grpSpMkLst>
            <pc:docMk/>
            <pc:sldMk cId="3993826876" sldId="266"/>
            <ac:grpSpMk id="264" creationId="{D07A194C-F6D9-4456-9A73-D4523F83E121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272" creationId="{B7B8D581-4653-4A7A-882D-9E1C5001F911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280" creationId="{59F07802-2E6B-47E3-ACA1-D9C45986B2F8}"/>
          </ac:grpSpMkLst>
        </pc:grpChg>
        <pc:grpChg chg="add mod">
          <ac:chgData name="Adijailton Jose de Souza" userId="34cd44e43e2d5810" providerId="LiveId" clId="{595E7DA9-7778-4232-A197-B04610DFC58F}" dt="2017-08-21T13:52:11.438" v="583" actId="1076"/>
          <ac:grpSpMkLst>
            <pc:docMk/>
            <pc:sldMk cId="3993826876" sldId="266"/>
            <ac:grpSpMk id="293" creationId="{D39FC054-9F58-4D5F-9284-367D88F1098B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294" creationId="{6180032E-E6EC-4F79-9C72-0D5139FD60A0}"/>
          </ac:grpSpMkLst>
        </pc:grpChg>
        <pc:grpChg chg="add mod">
          <ac:chgData name="Adijailton Jose de Souza" userId="34cd44e43e2d5810" providerId="LiveId" clId="{595E7DA9-7778-4232-A197-B04610DFC58F}" dt="2017-08-21T14:10:24.670" v="980"/>
          <ac:grpSpMkLst>
            <pc:docMk/>
            <pc:sldMk cId="3993826876" sldId="266"/>
            <ac:grpSpMk id="297" creationId="{FC63FA81-585E-4F7C-B08B-B6C163DDED0E}"/>
          </ac:grpSpMkLst>
        </pc:grpChg>
        <pc:grpChg chg="add mod">
          <ac:chgData name="Adijailton Jose de Souza" userId="34cd44e43e2d5810" providerId="LiveId" clId="{595E7DA9-7778-4232-A197-B04610DFC58F}" dt="2017-08-21T14:10:24.670" v="980"/>
          <ac:grpSpMkLst>
            <pc:docMk/>
            <pc:sldMk cId="3993826876" sldId="266"/>
            <ac:grpSpMk id="311" creationId="{7866A92A-9FC0-4CAA-B29C-8396B3699678}"/>
          </ac:grpSpMkLst>
        </pc:grpChg>
        <pc:grpChg chg="add mod">
          <ac:chgData name="Adijailton Jose de Souza" userId="34cd44e43e2d5810" providerId="LiveId" clId="{595E7DA9-7778-4232-A197-B04610DFC58F}" dt="2017-08-21T14:10:24.670" v="980"/>
          <ac:grpSpMkLst>
            <pc:docMk/>
            <pc:sldMk cId="3993826876" sldId="266"/>
            <ac:grpSpMk id="312" creationId="{38E0F077-BB54-4244-AC14-18EBFFF7EDF3}"/>
          </ac:grpSpMkLst>
        </pc:grpChg>
        <pc:grpChg chg="add mod">
          <ac:chgData name="Adijailton Jose de Souza" userId="34cd44e43e2d5810" providerId="LiveId" clId="{595E7DA9-7778-4232-A197-B04610DFC58F}" dt="2017-08-21T14:10:24.670" v="980"/>
          <ac:grpSpMkLst>
            <pc:docMk/>
            <pc:sldMk cId="3993826876" sldId="266"/>
            <ac:grpSpMk id="315" creationId="{C4C33420-E5B6-4F0A-8A65-AD1D7747FD5A}"/>
          </ac:grpSpMkLst>
        </pc:grpChg>
        <pc:grpChg chg="add mod">
          <ac:chgData name="Adijailton Jose de Souza" userId="34cd44e43e2d5810" providerId="LiveId" clId="{595E7DA9-7778-4232-A197-B04610DFC58F}" dt="2017-08-21T14:10:24.670" v="980"/>
          <ac:grpSpMkLst>
            <pc:docMk/>
            <pc:sldMk cId="3993826876" sldId="266"/>
            <ac:grpSpMk id="323" creationId="{0E19E9B2-22D4-48B7-9D19-1BC7A847F546}"/>
          </ac:grpSpMkLst>
        </pc:grpChg>
        <pc:grpChg chg="add del mod">
          <ac:chgData name="Adijailton Jose de Souza" userId="34cd44e43e2d5810" providerId="LiveId" clId="{595E7DA9-7778-4232-A197-B04610DFC58F}" dt="2017-08-21T14:05:03.743" v="826"/>
          <ac:grpSpMkLst>
            <pc:docMk/>
            <pc:sldMk cId="3993826876" sldId="266"/>
            <ac:grpSpMk id="328" creationId="{EFD9CBC7-CF20-4CA8-A6ED-DAFE802A6762}"/>
          </ac:grpSpMkLst>
        </pc:grpChg>
        <pc:grpChg chg="add del mod">
          <ac:chgData name="Adijailton Jose de Souza" userId="34cd44e43e2d5810" providerId="LiveId" clId="{595E7DA9-7778-4232-A197-B04610DFC58F}" dt="2017-08-21T14:05:03.743" v="826"/>
          <ac:grpSpMkLst>
            <pc:docMk/>
            <pc:sldMk cId="3993826876" sldId="266"/>
            <ac:grpSpMk id="331" creationId="{7D5F3622-1F8A-4085-B366-6783761960B5}"/>
          </ac:grpSpMkLst>
        </pc:grpChg>
        <pc:grpChg chg="add del mod">
          <ac:chgData name="Adijailton Jose de Souza" userId="34cd44e43e2d5810" providerId="LiveId" clId="{595E7DA9-7778-4232-A197-B04610DFC58F}" dt="2017-08-21T14:05:03.743" v="826"/>
          <ac:grpSpMkLst>
            <pc:docMk/>
            <pc:sldMk cId="3993826876" sldId="266"/>
            <ac:grpSpMk id="334" creationId="{7094C2C3-D478-4807-BBE5-7851E37F60F0}"/>
          </ac:grpSpMkLst>
        </pc:grpChg>
        <pc:grpChg chg="add del mod">
          <ac:chgData name="Adijailton Jose de Souza" userId="34cd44e43e2d5810" providerId="LiveId" clId="{595E7DA9-7778-4232-A197-B04610DFC58F}" dt="2017-08-21T14:05:03.743" v="826"/>
          <ac:grpSpMkLst>
            <pc:docMk/>
            <pc:sldMk cId="3993826876" sldId="266"/>
            <ac:grpSpMk id="337" creationId="{2337045C-79B8-414E-8756-4A95EE86D5A9}"/>
          </ac:grpSpMkLst>
        </pc:grpChg>
        <pc:grpChg chg="add mod">
          <ac:chgData name="Adijailton Jose de Souza" userId="34cd44e43e2d5810" providerId="LiveId" clId="{595E7DA9-7778-4232-A197-B04610DFC58F}" dt="2017-08-21T14:10:24.670" v="980"/>
          <ac:grpSpMkLst>
            <pc:docMk/>
            <pc:sldMk cId="3993826876" sldId="266"/>
            <ac:grpSpMk id="344" creationId="{7FD9E0AF-3362-405A-863C-97F61A391D10}"/>
          </ac:grpSpMkLst>
        </pc:grpChg>
        <pc:grpChg chg="add mod">
          <ac:chgData name="Adijailton Jose de Souza" userId="34cd44e43e2d5810" providerId="LiveId" clId="{595E7DA9-7778-4232-A197-B04610DFC58F}" dt="2017-08-21T14:10:24.670" v="980"/>
          <ac:grpSpMkLst>
            <pc:docMk/>
            <pc:sldMk cId="3993826876" sldId="266"/>
            <ac:grpSpMk id="347" creationId="{ED2A70BE-7AA8-463E-8906-6A9CBA970FFE}"/>
          </ac:grpSpMkLst>
        </pc:grpChg>
        <pc:grpChg chg="add mod">
          <ac:chgData name="Adijailton Jose de Souza" userId="34cd44e43e2d5810" providerId="LiveId" clId="{595E7DA9-7778-4232-A197-B04610DFC58F}" dt="2017-08-21T14:10:24.670" v="980"/>
          <ac:grpSpMkLst>
            <pc:docMk/>
            <pc:sldMk cId="3993826876" sldId="266"/>
            <ac:grpSpMk id="350" creationId="{443CDFAF-DAFB-49BB-9E4D-DD3C7A9C47B5}"/>
          </ac:grpSpMkLst>
        </pc:grpChg>
        <pc:grpChg chg="add del mod">
          <ac:chgData name="Adijailton Jose de Souza" userId="34cd44e43e2d5810" providerId="LiveId" clId="{595E7DA9-7778-4232-A197-B04610DFC58F}" dt="2017-08-21T14:05:36.936" v="834" actId="478"/>
          <ac:grpSpMkLst>
            <pc:docMk/>
            <pc:sldMk cId="3993826876" sldId="266"/>
            <ac:grpSpMk id="353" creationId="{F96DBD93-417F-4BE9-A091-C4CAC81C6655}"/>
          </ac:grpSpMkLst>
        </pc:grpChg>
        <pc:grpChg chg="add mod">
          <ac:chgData name="Adijailton Jose de Souza" userId="34cd44e43e2d5810" providerId="LiveId" clId="{595E7DA9-7778-4232-A197-B04610DFC58F}" dt="2017-08-21T14:10:24.670" v="980"/>
          <ac:grpSpMkLst>
            <pc:docMk/>
            <pc:sldMk cId="3993826876" sldId="266"/>
            <ac:grpSpMk id="360" creationId="{1D4103CE-DDC6-4618-8475-1DC6C9C762C8}"/>
          </ac:grpSpMkLst>
        </pc:grpChg>
        <pc:grpChg chg="add mod">
          <ac:chgData name="Adijailton Jose de Souza" userId="34cd44e43e2d5810" providerId="LiveId" clId="{595E7DA9-7778-4232-A197-B04610DFC58F}" dt="2017-08-21T14:10:24.670" v="980"/>
          <ac:grpSpMkLst>
            <pc:docMk/>
            <pc:sldMk cId="3993826876" sldId="266"/>
            <ac:grpSpMk id="363" creationId="{B6AC6FCE-B7D1-4253-AC1E-5B4EFF75DC98}"/>
          </ac:grpSpMkLst>
        </pc:grpChg>
        <pc:grpChg chg="add mod">
          <ac:chgData name="Adijailton Jose de Souza" userId="34cd44e43e2d5810" providerId="LiveId" clId="{595E7DA9-7778-4232-A197-B04610DFC58F}" dt="2017-08-21T14:10:24.670" v="980"/>
          <ac:grpSpMkLst>
            <pc:docMk/>
            <pc:sldMk cId="3993826876" sldId="266"/>
            <ac:grpSpMk id="366" creationId="{B0C94D57-F9E7-4632-BCDA-95AA611E050B}"/>
          </ac:grpSpMkLst>
        </pc:grpChg>
        <pc:grpChg chg="add del mod">
          <ac:chgData name="Adijailton Jose de Souza" userId="34cd44e43e2d5810" providerId="LiveId" clId="{595E7DA9-7778-4232-A197-B04610DFC58F}" dt="2017-08-21T14:05:53.802" v="841" actId="478"/>
          <ac:grpSpMkLst>
            <pc:docMk/>
            <pc:sldMk cId="3993826876" sldId="266"/>
            <ac:grpSpMk id="369" creationId="{1C9B5947-B550-4712-97D8-7596AEAA69F0}"/>
          </ac:grpSpMkLst>
        </pc:grpChg>
        <pc:grpChg chg="add del mod">
          <ac:chgData name="Adijailton Jose de Souza" userId="34cd44e43e2d5810" providerId="LiveId" clId="{595E7DA9-7778-4232-A197-B04610DFC58F}" dt="2017-08-21T14:05:41.357" v="836"/>
          <ac:grpSpMkLst>
            <pc:docMk/>
            <pc:sldMk cId="3993826876" sldId="266"/>
            <ac:grpSpMk id="376" creationId="{E4FAE783-BBF0-4300-8F12-E2FA497ABC53}"/>
          </ac:grpSpMkLst>
        </pc:grpChg>
        <pc:grpChg chg="add del mod">
          <ac:chgData name="Adijailton Jose de Souza" userId="34cd44e43e2d5810" providerId="LiveId" clId="{595E7DA9-7778-4232-A197-B04610DFC58F}" dt="2017-08-21T14:05:41.357" v="836"/>
          <ac:grpSpMkLst>
            <pc:docMk/>
            <pc:sldMk cId="3993826876" sldId="266"/>
            <ac:grpSpMk id="379" creationId="{729225C5-7AF5-4282-BADF-4E2E672C4271}"/>
          </ac:grpSpMkLst>
        </pc:grpChg>
        <pc:grpChg chg="add del mod">
          <ac:chgData name="Adijailton Jose de Souza" userId="34cd44e43e2d5810" providerId="LiveId" clId="{595E7DA9-7778-4232-A197-B04610DFC58F}" dt="2017-08-21T14:05:41.357" v="836"/>
          <ac:grpSpMkLst>
            <pc:docMk/>
            <pc:sldMk cId="3993826876" sldId="266"/>
            <ac:grpSpMk id="382" creationId="{291BD0BB-1D24-41CF-8AEB-9C48E0FD050E}"/>
          </ac:grpSpMkLst>
        </pc:grpChg>
        <pc:grpChg chg="add del mod">
          <ac:chgData name="Adijailton Jose de Souza" userId="34cd44e43e2d5810" providerId="LiveId" clId="{595E7DA9-7778-4232-A197-B04610DFC58F}" dt="2017-08-21T14:05:41.357" v="836"/>
          <ac:grpSpMkLst>
            <pc:docMk/>
            <pc:sldMk cId="3993826876" sldId="266"/>
            <ac:grpSpMk id="385" creationId="{242D73E1-A298-4F4A-B3A8-E55E95D42163}"/>
          </ac:grpSpMkLst>
        </pc:grpChg>
        <pc:grpChg chg="add mod">
          <ac:chgData name="Adijailton Jose de Souza" userId="34cd44e43e2d5810" providerId="LiveId" clId="{595E7DA9-7778-4232-A197-B04610DFC58F}" dt="2017-08-21T14:10:24.670" v="980"/>
          <ac:grpSpMkLst>
            <pc:docMk/>
            <pc:sldMk cId="3993826876" sldId="266"/>
            <ac:grpSpMk id="392" creationId="{9E53A507-5539-4776-B87F-9BFB9D0F7304}"/>
          </ac:grpSpMkLst>
        </pc:grpChg>
        <pc:grpChg chg="add mod">
          <ac:chgData name="Adijailton Jose de Souza" userId="34cd44e43e2d5810" providerId="LiveId" clId="{595E7DA9-7778-4232-A197-B04610DFC58F}" dt="2017-08-21T14:10:24.670" v="980"/>
          <ac:grpSpMkLst>
            <pc:docMk/>
            <pc:sldMk cId="3993826876" sldId="266"/>
            <ac:grpSpMk id="395" creationId="{E9337C3A-85A3-4617-B01E-691AF4D73880}"/>
          </ac:grpSpMkLst>
        </pc:grpChg>
        <pc:grpChg chg="add mod">
          <ac:chgData name="Adijailton Jose de Souza" userId="34cd44e43e2d5810" providerId="LiveId" clId="{595E7DA9-7778-4232-A197-B04610DFC58F}" dt="2017-08-21T14:10:24.670" v="980"/>
          <ac:grpSpMkLst>
            <pc:docMk/>
            <pc:sldMk cId="3993826876" sldId="266"/>
            <ac:grpSpMk id="398" creationId="{61C5663C-63C6-452D-A33E-DE95E2F6770C}"/>
          </ac:grpSpMkLst>
        </pc:grpChg>
        <pc:grpChg chg="add mod">
          <ac:chgData name="Adijailton Jose de Souza" userId="34cd44e43e2d5810" providerId="LiveId" clId="{595E7DA9-7778-4232-A197-B04610DFC58F}" dt="2017-08-21T14:10:24.670" v="980"/>
          <ac:grpSpMkLst>
            <pc:docMk/>
            <pc:sldMk cId="3993826876" sldId="266"/>
            <ac:grpSpMk id="401" creationId="{C80408B9-D2C3-4871-9C49-705574D68AE2}"/>
          </ac:grpSpMkLst>
        </pc:grpChg>
        <pc:grpChg chg="add mod">
          <ac:chgData name="Adijailton Jose de Souza" userId="34cd44e43e2d5810" providerId="LiveId" clId="{595E7DA9-7778-4232-A197-B04610DFC58F}" dt="2017-08-21T14:10:24.670" v="980"/>
          <ac:grpSpMkLst>
            <pc:docMk/>
            <pc:sldMk cId="3993826876" sldId="266"/>
            <ac:grpSpMk id="404" creationId="{E3F85C49-6FA9-4B34-B0DA-1AFB0266195F}"/>
          </ac:grpSpMkLst>
        </pc:grpChg>
        <pc:grpChg chg="add mod">
          <ac:chgData name="Adijailton Jose de Souza" userId="34cd44e43e2d5810" providerId="LiveId" clId="{595E7DA9-7778-4232-A197-B04610DFC58F}" dt="2017-08-21T14:12:18.899" v="1007"/>
          <ac:grpSpMkLst>
            <pc:docMk/>
            <pc:sldMk cId="3993826876" sldId="266"/>
            <ac:grpSpMk id="408" creationId="{7BB0A9ED-6F02-46A3-9BCF-B91E91A6D09B}"/>
          </ac:grpSpMkLst>
        </pc:grpChg>
        <pc:picChg chg="add mod">
          <ac:chgData name="Adijailton Jose de Souza" userId="34cd44e43e2d5810" providerId="LiveId" clId="{595E7DA9-7778-4232-A197-B04610DFC58F}" dt="2017-08-21T14:11:39.133" v="1005"/>
          <ac:picMkLst>
            <pc:docMk/>
            <pc:sldMk cId="3993826876" sldId="266"/>
            <ac:picMk id="5" creationId="{C4528B3F-5217-4C58-9D7E-98A7B6D7ADC4}"/>
          </ac:picMkLst>
        </pc:picChg>
        <pc:picChg chg="add mod">
          <ac:chgData name="Adijailton Jose de Souza" userId="34cd44e43e2d5810" providerId="LiveId" clId="{595E7DA9-7778-4232-A197-B04610DFC58F}" dt="2017-08-21T14:11:39.133" v="1005"/>
          <ac:picMkLst>
            <pc:docMk/>
            <pc:sldMk cId="3993826876" sldId="266"/>
            <ac:picMk id="7" creationId="{5E304BC6-F90B-45A5-A2AD-B5D76793F729}"/>
          </ac:picMkLst>
        </pc:picChg>
        <pc:picChg chg="add del mod">
          <ac:chgData name="Adijailton Jose de Souza" userId="34cd44e43e2d5810" providerId="LiveId" clId="{595E7DA9-7778-4232-A197-B04610DFC58F}" dt="2017-08-21T13:30:22.060" v="89" actId="478"/>
          <ac:picMkLst>
            <pc:docMk/>
            <pc:sldMk cId="3993826876" sldId="266"/>
            <ac:picMk id="9" creationId="{91A4162B-E6A4-49B0-950A-0BA56D042572}"/>
          </ac:picMkLst>
        </pc:picChg>
        <pc:picChg chg="add mod">
          <ac:chgData name="Adijailton Jose de Souza" userId="34cd44e43e2d5810" providerId="LiveId" clId="{595E7DA9-7778-4232-A197-B04610DFC58F}" dt="2017-08-21T14:11:39.133" v="1005"/>
          <ac:picMkLst>
            <pc:docMk/>
            <pc:sldMk cId="3993826876" sldId="266"/>
            <ac:picMk id="11" creationId="{B9518861-A3F1-49D0-9FFD-079239F73F44}"/>
          </ac:picMkLst>
        </pc:picChg>
        <pc:cxnChg chg="add del mod">
          <ac:chgData name="Adijailton Jose de Souza" userId="34cd44e43e2d5810" providerId="LiveId" clId="{595E7DA9-7778-4232-A197-B04610DFC58F}" dt="2017-08-21T13:53:57.723" v="598" actId="478"/>
          <ac:cxnSpMkLst>
            <pc:docMk/>
            <pc:sldMk cId="3993826876" sldId="266"/>
            <ac:cxnSpMk id="304" creationId="{F597BF13-49A2-44CD-8FA6-BF0666B78808}"/>
          </ac:cxnSpMkLst>
        </pc:cxnChg>
        <pc:cxnChg chg="add mod">
          <ac:chgData name="Adijailton Jose de Souza" userId="34cd44e43e2d5810" providerId="LiveId" clId="{595E7DA9-7778-4232-A197-B04610DFC58F}" dt="2017-08-21T13:56:31.256" v="619"/>
          <ac:cxnSpMkLst>
            <pc:docMk/>
            <pc:sldMk cId="3993826876" sldId="266"/>
            <ac:cxnSpMk id="309" creationId="{FFB55F94-32FC-4852-A83E-11856643FE56}"/>
          </ac:cxnSpMkLst>
        </pc:cxnChg>
        <pc:cxnChg chg="add mod">
          <ac:chgData name="Adijailton Jose de Souza" userId="34cd44e43e2d5810" providerId="LiveId" clId="{595E7DA9-7778-4232-A197-B04610DFC58F}" dt="2017-08-21T13:59:16.133" v="647"/>
          <ac:cxnSpMkLst>
            <pc:docMk/>
            <pc:sldMk cId="3993826876" sldId="266"/>
            <ac:cxnSpMk id="319" creationId="{D0318D28-1A2D-4B32-9A1C-D5C0DC320E7F}"/>
          </ac:cxnSpMkLst>
        </pc:cxnChg>
        <pc:cxnChg chg="add mod">
          <ac:chgData name="Adijailton Jose de Souza" userId="34cd44e43e2d5810" providerId="LiveId" clId="{595E7DA9-7778-4232-A197-B04610DFC58F}" dt="2017-08-21T13:59:16.133" v="647"/>
          <ac:cxnSpMkLst>
            <pc:docMk/>
            <pc:sldMk cId="3993826876" sldId="266"/>
            <ac:cxnSpMk id="321" creationId="{8DDEC8C3-CFC8-4CA6-91D3-39F343A30D03}"/>
          </ac:cxnSpMkLst>
        </pc:cxnChg>
        <pc:cxnChg chg="add mod">
          <ac:chgData name="Adijailton Jose de Souza" userId="34cd44e43e2d5810" providerId="LiveId" clId="{595E7DA9-7778-4232-A197-B04610DFC58F}" dt="2017-08-21T14:10:05.777" v="979" actId="1036"/>
          <ac:cxnSpMkLst>
            <pc:docMk/>
            <pc:sldMk cId="3993826876" sldId="266"/>
            <ac:cxnSpMk id="322" creationId="{6121510B-F3FC-4F96-B09A-BD0B95D93B6F}"/>
          </ac:cxnSpMkLst>
        </pc:cxnChg>
      </pc:sldChg>
      <pc:sldChg chg="addSp delSp modSp add">
        <pc:chgData name="Adijailton Jose de Souza" userId="34cd44e43e2d5810" providerId="LiveId" clId="{595E7DA9-7778-4232-A197-B04610DFC58F}" dt="2017-08-21T14:30:20.156" v="1388" actId="1035"/>
        <pc:sldMkLst>
          <pc:docMk/>
          <pc:sldMk cId="1809052876" sldId="267"/>
        </pc:sldMkLst>
        <pc:spChg chg="mod">
          <ac:chgData name="Adijailton Jose de Souza" userId="34cd44e43e2d5810" providerId="LiveId" clId="{595E7DA9-7778-4232-A197-B04610DFC58F}" dt="2017-08-21T14:13:25.401" v="1045" actId="2711"/>
          <ac:spMkLst>
            <pc:docMk/>
            <pc:sldMk cId="1809052876" sldId="267"/>
            <ac:spMk id="2" creationId="{D05AD9DF-F4F6-4A72-8D91-5CB2E5980EDF}"/>
          </ac:spMkLst>
        </pc:spChg>
        <pc:spChg chg="del">
          <ac:chgData name="Adijailton Jose de Souza" userId="34cd44e43e2d5810" providerId="LiveId" clId="{595E7DA9-7778-4232-A197-B04610DFC58F}" dt="2017-08-21T14:13:19.582" v="1044" actId="478"/>
          <ac:spMkLst>
            <pc:docMk/>
            <pc:sldMk cId="1809052876" sldId="267"/>
            <ac:spMk id="3" creationId="{14D6841B-ACA3-4D3B-8E7D-9B1FCB956D6B}"/>
          </ac:spMkLst>
        </pc:spChg>
        <pc:spChg chg="add mod">
          <ac:chgData name="Adijailton Jose de Souza" userId="34cd44e43e2d5810" providerId="LiveId" clId="{595E7DA9-7778-4232-A197-B04610DFC58F}" dt="2017-08-21T14:30:20.156" v="1388" actId="1035"/>
          <ac:spMkLst>
            <pc:docMk/>
            <pc:sldMk cId="1809052876" sldId="267"/>
            <ac:spMk id="4" creationId="{B8CB8C4B-15CA-4D99-9F54-3B5C96AA8743}"/>
          </ac:spMkLst>
        </pc:spChg>
        <pc:spChg chg="add mod">
          <ac:chgData name="Adijailton Jose de Souza" userId="34cd44e43e2d5810" providerId="LiveId" clId="{595E7DA9-7778-4232-A197-B04610DFC58F}" dt="2017-08-21T14:30:11.776" v="1367" actId="1036"/>
          <ac:spMkLst>
            <pc:docMk/>
            <pc:sldMk cId="1809052876" sldId="267"/>
            <ac:spMk id="5" creationId="{8EABE7F5-DAE6-4AA9-A287-21DE03FC988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Planilha_do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Planilha_do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Respirometria!$Z$2</c:f>
              <c:strCache>
                <c:ptCount val="1"/>
                <c:pt idx="0">
                  <c:v>Solo</c:v>
                </c:pt>
              </c:strCache>
            </c:strRef>
          </c:tx>
          <c:xVal>
            <c:strRef>
              <c:f>Respirometria!$AA$1:$AD$1</c:f>
              <c:strCache>
                <c:ptCount val="4"/>
                <c:pt idx="0">
                  <c:v>X Sem0</c:v>
                </c:pt>
                <c:pt idx="1">
                  <c:v>X Sem1</c:v>
                </c:pt>
                <c:pt idx="2">
                  <c:v>X Sem2</c:v>
                </c:pt>
                <c:pt idx="3">
                  <c:v>X Sem3</c:v>
                </c:pt>
              </c:strCache>
            </c:strRef>
          </c:xVal>
          <c:yVal>
            <c:numRef>
              <c:f>Respirometria!$AA$2:$AD$2</c:f>
              <c:numCache>
                <c:formatCode>0.000</c:formatCode>
                <c:ptCount val="4"/>
                <c:pt idx="0" formatCode="General">
                  <c:v>0</c:v>
                </c:pt>
                <c:pt idx="1">
                  <c:v>0.11314285714285703</c:v>
                </c:pt>
                <c:pt idx="2">
                  <c:v>5.8771428571428565E-2</c:v>
                </c:pt>
                <c:pt idx="3">
                  <c:v>0.10340000000000005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CDC9-435A-96FB-25341E63E07A}"/>
            </c:ext>
          </c:extLst>
        </c:ser>
        <c:ser>
          <c:idx val="1"/>
          <c:order val="1"/>
          <c:tx>
            <c:strRef>
              <c:f>Respirometria!$Z$3</c:f>
              <c:strCache>
                <c:ptCount val="1"/>
                <c:pt idx="0">
                  <c:v>Solo + Glicose</c:v>
                </c:pt>
              </c:strCache>
            </c:strRef>
          </c:tx>
          <c:xVal>
            <c:strRef>
              <c:f>Respirometria!$AA$1:$AD$1</c:f>
              <c:strCache>
                <c:ptCount val="4"/>
                <c:pt idx="0">
                  <c:v>X Sem0</c:v>
                </c:pt>
                <c:pt idx="1">
                  <c:v>X Sem1</c:v>
                </c:pt>
                <c:pt idx="2">
                  <c:v>X Sem2</c:v>
                </c:pt>
                <c:pt idx="3">
                  <c:v>X Sem3</c:v>
                </c:pt>
              </c:strCache>
            </c:strRef>
          </c:xVal>
          <c:yVal>
            <c:numRef>
              <c:f>Respirometria!$AA$3:$AD$3</c:f>
              <c:numCache>
                <c:formatCode>0.000</c:formatCode>
                <c:ptCount val="4"/>
                <c:pt idx="0" formatCode="General">
                  <c:v>0</c:v>
                </c:pt>
                <c:pt idx="1">
                  <c:v>0.48745714285714276</c:v>
                </c:pt>
                <c:pt idx="2">
                  <c:v>0.10434285714285707</c:v>
                </c:pt>
                <c:pt idx="3">
                  <c:v>0.20868571428571436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CDC9-435A-96FB-25341E63E07A}"/>
            </c:ext>
          </c:extLst>
        </c:ser>
        <c:ser>
          <c:idx val="2"/>
          <c:order val="2"/>
          <c:tx>
            <c:strRef>
              <c:f>Respirometria!$Z$4</c:f>
              <c:strCache>
                <c:ptCount val="1"/>
                <c:pt idx="0">
                  <c:v>Solo + Bagaço</c:v>
                </c:pt>
              </c:strCache>
            </c:strRef>
          </c:tx>
          <c:xVal>
            <c:strRef>
              <c:f>Respirometria!$AA$1:$AD$1</c:f>
              <c:strCache>
                <c:ptCount val="4"/>
                <c:pt idx="0">
                  <c:v>X Sem0</c:v>
                </c:pt>
                <c:pt idx="1">
                  <c:v>X Sem1</c:v>
                </c:pt>
                <c:pt idx="2">
                  <c:v>X Sem2</c:v>
                </c:pt>
                <c:pt idx="3">
                  <c:v>X Sem3</c:v>
                </c:pt>
              </c:strCache>
            </c:strRef>
          </c:xVal>
          <c:yVal>
            <c:numRef>
              <c:f>Respirometria!$AA$4:$AD$4</c:f>
              <c:numCache>
                <c:formatCode>0.000</c:formatCode>
                <c:ptCount val="4"/>
                <c:pt idx="0" formatCode="General">
                  <c:v>0</c:v>
                </c:pt>
                <c:pt idx="1">
                  <c:v>0.28631428571428569</c:v>
                </c:pt>
                <c:pt idx="2">
                  <c:v>0.14739999999999995</c:v>
                </c:pt>
                <c:pt idx="3">
                  <c:v>0.19674285714285722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2-CDC9-435A-96FB-25341E63E0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3423520"/>
        <c:axId val="393423912"/>
      </c:scatterChart>
      <c:valAx>
        <c:axId val="393423520"/>
        <c:scaling>
          <c:orientation val="minMax"/>
          <c:max val="5"/>
          <c:min val="0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pt-BR">
                    <a:latin typeface="Times New Roman" pitchFamily="18" charset="0"/>
                    <a:cs typeface="Times New Roman" pitchFamily="18" charset="0"/>
                  </a:rPr>
                  <a:t>Florestal:</a:t>
                </a:r>
                <a:r>
                  <a:rPr lang="pt-BR" baseline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pt-BR">
                    <a:latin typeface="Times New Roman" pitchFamily="18" charset="0"/>
                    <a:cs typeface="Times New Roman" pitchFamily="18" charset="0"/>
                  </a:rPr>
                  <a:t>Semanas</a:t>
                </a:r>
                <a:r>
                  <a:rPr lang="pt-BR" baseline="0">
                    <a:latin typeface="Times New Roman" pitchFamily="18" charset="0"/>
                    <a:cs typeface="Times New Roman" pitchFamily="18" charset="0"/>
                  </a:rPr>
                  <a:t> de </a:t>
                </a:r>
                <a:r>
                  <a:rPr lang="pt-BR">
                    <a:latin typeface="Times New Roman" pitchFamily="18" charset="0"/>
                    <a:cs typeface="Times New Roman" pitchFamily="18" charset="0"/>
                  </a:rPr>
                  <a:t>incubação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393423912"/>
        <c:crosses val="autoZero"/>
        <c:crossBetween val="midCat"/>
        <c:majorUnit val="1"/>
        <c:minorUnit val="0.2"/>
      </c:valAx>
      <c:valAx>
        <c:axId val="393423912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pt-BR" sz="1000" b="1" i="0" baseline="0">
                    <a:effectLst/>
                    <a:latin typeface="Times New Roman" pitchFamily="18" charset="0"/>
                    <a:cs typeface="Times New Roman" pitchFamily="18" charset="0"/>
                  </a:rPr>
                  <a:t>mg de CO2.g-1dia-1 emitido</a:t>
                </a:r>
                <a:endParaRPr lang="pt-BR" sz="1000">
                  <a:effectLst/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2.3228803716608595E-2"/>
              <c:y val="0.231984193931850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93423520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Respirometria!$Z$7</c:f>
              <c:strCache>
                <c:ptCount val="1"/>
                <c:pt idx="0">
                  <c:v>Solo</c:v>
                </c:pt>
              </c:strCache>
            </c:strRef>
          </c:tx>
          <c:xVal>
            <c:strRef>
              <c:f>Respirometria!$AA$6:$AD$6</c:f>
              <c:strCache>
                <c:ptCount val="4"/>
                <c:pt idx="0">
                  <c:v>X Sem0</c:v>
                </c:pt>
                <c:pt idx="1">
                  <c:v>X Sem1</c:v>
                </c:pt>
                <c:pt idx="2">
                  <c:v>X Sem2</c:v>
                </c:pt>
                <c:pt idx="3">
                  <c:v>X Sem3</c:v>
                </c:pt>
              </c:strCache>
            </c:strRef>
          </c:xVal>
          <c:yVal>
            <c:numRef>
              <c:f>Respirometria!$AA$7:$AD$7</c:f>
              <c:numCache>
                <c:formatCode>0.000</c:formatCode>
                <c:ptCount val="4"/>
                <c:pt idx="0" formatCode="General">
                  <c:v>0</c:v>
                </c:pt>
                <c:pt idx="1">
                  <c:v>5.7828571428571313E-2</c:v>
                </c:pt>
                <c:pt idx="2">
                  <c:v>7.7314285714285738E-2</c:v>
                </c:pt>
                <c:pt idx="3">
                  <c:v>4.5571428571428589E-2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4E0A-4042-9E68-A74D1590A1E8}"/>
            </c:ext>
          </c:extLst>
        </c:ser>
        <c:ser>
          <c:idx val="1"/>
          <c:order val="1"/>
          <c:tx>
            <c:strRef>
              <c:f>Respirometria!$Z$8</c:f>
              <c:strCache>
                <c:ptCount val="1"/>
                <c:pt idx="0">
                  <c:v>Solo + Glicose</c:v>
                </c:pt>
              </c:strCache>
            </c:strRef>
          </c:tx>
          <c:xVal>
            <c:strRef>
              <c:f>Respirometria!$AA$6:$AD$6</c:f>
              <c:strCache>
                <c:ptCount val="4"/>
                <c:pt idx="0">
                  <c:v>X Sem0</c:v>
                </c:pt>
                <c:pt idx="1">
                  <c:v>X Sem1</c:v>
                </c:pt>
                <c:pt idx="2">
                  <c:v>X Sem2</c:v>
                </c:pt>
                <c:pt idx="3">
                  <c:v>X Sem3</c:v>
                </c:pt>
              </c:strCache>
            </c:strRef>
          </c:xVal>
          <c:yVal>
            <c:numRef>
              <c:f>Respirometria!$AA$8:$AD$8</c:f>
              <c:numCache>
                <c:formatCode>0.000</c:formatCode>
                <c:ptCount val="4"/>
                <c:pt idx="0" formatCode="General">
                  <c:v>0</c:v>
                </c:pt>
                <c:pt idx="1">
                  <c:v>0.4601142857142857</c:v>
                </c:pt>
                <c:pt idx="2">
                  <c:v>0.17882857142857159</c:v>
                </c:pt>
                <c:pt idx="3">
                  <c:v>7.7000000000000013E-2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4E0A-4042-9E68-A74D1590A1E8}"/>
            </c:ext>
          </c:extLst>
        </c:ser>
        <c:ser>
          <c:idx val="2"/>
          <c:order val="2"/>
          <c:tx>
            <c:strRef>
              <c:f>Respirometria!$Z$9</c:f>
              <c:strCache>
                <c:ptCount val="1"/>
                <c:pt idx="0">
                  <c:v>Solo + Bagaço</c:v>
                </c:pt>
              </c:strCache>
            </c:strRef>
          </c:tx>
          <c:xVal>
            <c:strRef>
              <c:f>Respirometria!$AA$6:$AD$6</c:f>
              <c:strCache>
                <c:ptCount val="4"/>
                <c:pt idx="0">
                  <c:v>X Sem0</c:v>
                </c:pt>
                <c:pt idx="1">
                  <c:v>X Sem1</c:v>
                </c:pt>
                <c:pt idx="2">
                  <c:v>X Sem2</c:v>
                </c:pt>
                <c:pt idx="3">
                  <c:v>X Sem3</c:v>
                </c:pt>
              </c:strCache>
            </c:strRef>
          </c:xVal>
          <c:yVal>
            <c:numRef>
              <c:f>Respirometria!$AA$9:$AD$9</c:f>
              <c:numCache>
                <c:formatCode>0.000</c:formatCode>
                <c:ptCount val="4"/>
                <c:pt idx="0" formatCode="General">
                  <c:v>0</c:v>
                </c:pt>
                <c:pt idx="1">
                  <c:v>0.12162857142857135</c:v>
                </c:pt>
                <c:pt idx="2">
                  <c:v>0.11565714285714307</c:v>
                </c:pt>
                <c:pt idx="3">
                  <c:v>7.3228571428571435E-2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2-4E0A-4042-9E68-A74D1590A1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5313608"/>
        <c:axId val="394362856"/>
      </c:scatterChart>
      <c:valAx>
        <c:axId val="315313608"/>
        <c:scaling>
          <c:orientation val="minMax"/>
          <c:max val="5"/>
          <c:min val="0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pt-BR" sz="1000" b="1" i="0" baseline="0">
                    <a:effectLst/>
                    <a:latin typeface="Times New Roman" pitchFamily="18" charset="0"/>
                    <a:cs typeface="Times New Roman" pitchFamily="18" charset="0"/>
                  </a:rPr>
                  <a:t>Agrícola: Semanas de incubação</a:t>
                </a:r>
                <a:endParaRPr lang="pt-BR" sz="1000">
                  <a:effectLst/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  <c:overlay val="0"/>
        </c:title>
        <c:majorTickMark val="out"/>
        <c:minorTickMark val="none"/>
        <c:tickLblPos val="nextTo"/>
        <c:crossAx val="394362856"/>
        <c:crosses val="autoZero"/>
        <c:crossBetween val="midCat"/>
        <c:majorUnit val="1"/>
      </c:valAx>
      <c:valAx>
        <c:axId val="394362856"/>
        <c:scaling>
          <c:orientation val="minMax"/>
          <c:max val="0.60000000000000009"/>
          <c:min val="0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pt-BR" sz="1000" b="1" i="0" baseline="0">
                    <a:effectLst/>
                    <a:latin typeface="Times New Roman" pitchFamily="18" charset="0"/>
                    <a:cs typeface="Times New Roman" pitchFamily="18" charset="0"/>
                  </a:rPr>
                  <a:t>mg de CO2.g-1dia-1 emitido</a:t>
                </a:r>
                <a:endParaRPr lang="pt-BR" sz="1000">
                  <a:effectLst/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15313608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8B8C9-67AD-4DB7-A78E-779B5BFED77F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F640C-5143-4A4F-BFAF-CA280973F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2124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2B273C-0D48-4370-93C2-C52DA16F7383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7306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D467-DCD9-4D8E-9EC8-7A75BD2E5DEF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7C30-0884-4F6C-A398-51437449EA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1017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D467-DCD9-4D8E-9EC8-7A75BD2E5DEF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7C30-0884-4F6C-A398-51437449EA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8579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D467-DCD9-4D8E-9EC8-7A75BD2E5DEF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7C30-0884-4F6C-A398-51437449EA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663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D467-DCD9-4D8E-9EC8-7A75BD2E5DEF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7C30-0884-4F6C-A398-51437449EA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6931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D467-DCD9-4D8E-9EC8-7A75BD2E5DEF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7C30-0884-4F6C-A398-51437449EA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078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D467-DCD9-4D8E-9EC8-7A75BD2E5DEF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7C30-0884-4F6C-A398-51437449EA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804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D467-DCD9-4D8E-9EC8-7A75BD2E5DEF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7C30-0884-4F6C-A398-51437449EA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7668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D467-DCD9-4D8E-9EC8-7A75BD2E5DEF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7C30-0884-4F6C-A398-51437449EA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376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D467-DCD9-4D8E-9EC8-7A75BD2E5DEF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7C30-0884-4F6C-A398-51437449EA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566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D467-DCD9-4D8E-9EC8-7A75BD2E5DEF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7C30-0884-4F6C-A398-51437449EA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61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ED467-DCD9-4D8E-9EC8-7A75BD2E5DEF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7C30-0884-4F6C-A398-51437449EA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11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ED467-DCD9-4D8E-9EC8-7A75BD2E5DEF}" type="datetimeFigureOut">
              <a:rPr lang="pt-BR" smtClean="0"/>
              <a:t>23/08/2017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7C30-0884-4F6C-A398-51437449EA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2449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55576" y="2959260"/>
            <a:ext cx="7848872" cy="720000"/>
          </a:xfrm>
        </p:spPr>
        <p:txBody>
          <a:bodyPr anchor="ctr">
            <a:normAutofit/>
          </a:bodyPr>
          <a:lstStyle/>
          <a:p>
            <a:pPr algn="ctr"/>
            <a:r>
              <a:rPr lang="pt-BR" sz="2800" spc="-100" dirty="0">
                <a:latin typeface="Arial" pitchFamily="34" charset="0"/>
                <a:cs typeface="Arial" pitchFamily="34" charset="0"/>
              </a:rPr>
              <a:t>BIOLOGIA DO SOLO (LSO – 400)</a:t>
            </a:r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2251592" y="3709760"/>
            <a:ext cx="4933471" cy="576000"/>
          </a:xfrm>
        </p:spPr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pt-BR" sz="1600" b="1" i="1" dirty="0">
                <a:latin typeface="Arial" pitchFamily="34" charset="0"/>
                <a:cs typeface="Arial" pitchFamily="34" charset="0"/>
              </a:rPr>
              <a:t>Professor Responsável: </a:t>
            </a:r>
            <a:r>
              <a:rPr lang="pt-BR" sz="1600" i="1" dirty="0">
                <a:latin typeface="Arial" pitchFamily="34" charset="0"/>
                <a:cs typeface="Arial" pitchFamily="34" charset="0"/>
              </a:rPr>
              <a:t>Fernando Dini Andreote</a:t>
            </a:r>
          </a:p>
        </p:txBody>
      </p:sp>
      <p:sp>
        <p:nvSpPr>
          <p:cNvPr id="6" name="Título 3"/>
          <p:cNvSpPr txBox="1">
            <a:spLocks/>
          </p:cNvSpPr>
          <p:nvPr/>
        </p:nvSpPr>
        <p:spPr>
          <a:xfrm>
            <a:off x="-528" y="116640"/>
            <a:ext cx="9180000" cy="18808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Universidade de São Paulo</a:t>
            </a:r>
          </a:p>
          <a:p>
            <a:pPr algn="ctr"/>
            <a:r>
              <a:rPr lang="pt-B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Escola Superior de Agricultura “Luiz de Queiroz”</a:t>
            </a:r>
          </a:p>
          <a:p>
            <a:pPr algn="ctr"/>
            <a:r>
              <a:rPr lang="pt-BR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Departamento de Ciência do Solo</a:t>
            </a:r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ubtítulo 4"/>
          <p:cNvSpPr txBox="1">
            <a:spLocks/>
          </p:cNvSpPr>
          <p:nvPr/>
        </p:nvSpPr>
        <p:spPr>
          <a:xfrm>
            <a:off x="3365472" y="5877272"/>
            <a:ext cx="2448000" cy="546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Piracicaba</a:t>
            </a:r>
          </a:p>
          <a:p>
            <a:pPr algn="ctr"/>
            <a:r>
              <a:rPr lang="pt-BR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2017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0" y="6433084"/>
            <a:ext cx="9144000" cy="360000"/>
            <a:chOff x="0" y="6408000"/>
            <a:chExt cx="9144000" cy="360000"/>
          </a:xfrm>
        </p:grpSpPr>
        <p:sp>
          <p:nvSpPr>
            <p:cNvPr id="10" name="Retângulo 9"/>
            <p:cNvSpPr/>
            <p:nvPr/>
          </p:nvSpPr>
          <p:spPr>
            <a:xfrm>
              <a:off x="0" y="6408000"/>
              <a:ext cx="9144000" cy="360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cxnSp>
          <p:nvCxnSpPr>
            <p:cNvPr id="7" name="Conector reto 6"/>
            <p:cNvCxnSpPr/>
            <p:nvPr/>
          </p:nvCxnSpPr>
          <p:spPr>
            <a:xfrm>
              <a:off x="252000" y="6588000"/>
              <a:ext cx="8640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Agrupar 4">
            <a:extLst>
              <a:ext uri="{FF2B5EF4-FFF2-40B4-BE49-F238E27FC236}">
                <a16:creationId xmlns:a16="http://schemas.microsoft.com/office/drawing/2014/main" xmlns="" id="{463C1FC1-BCB1-46C9-982A-87B6BF6F86CD}"/>
              </a:ext>
            </a:extLst>
          </p:cNvPr>
          <p:cNvGrpSpPr/>
          <p:nvPr/>
        </p:nvGrpSpPr>
        <p:grpSpPr>
          <a:xfrm>
            <a:off x="5697457" y="4478933"/>
            <a:ext cx="3282770" cy="1985728"/>
            <a:chOff x="5697457" y="4478933"/>
            <a:chExt cx="3282770" cy="1985728"/>
          </a:xfrm>
        </p:grpSpPr>
        <p:sp>
          <p:nvSpPr>
            <p:cNvPr id="11" name="Subtítulo 1">
              <a:extLst>
                <a:ext uri="{FF2B5EF4-FFF2-40B4-BE49-F238E27FC236}">
                  <a16:creationId xmlns:a16="http://schemas.microsoft.com/office/drawing/2014/main" xmlns="" id="{28C0DCFF-53EB-403D-8CC9-0C211ED46FD3}"/>
                </a:ext>
              </a:extLst>
            </p:cNvPr>
            <p:cNvSpPr txBox="1">
              <a:spLocks/>
            </p:cNvSpPr>
            <p:nvPr/>
          </p:nvSpPr>
          <p:spPr>
            <a:xfrm>
              <a:off x="5697457" y="4478933"/>
              <a:ext cx="1487606" cy="360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spcBef>
                  <a:spcPts val="0"/>
                </a:spcBef>
              </a:pPr>
              <a:r>
                <a:rPr lang="pt-BR" sz="1400" b="1" i="1" dirty="0">
                  <a:latin typeface="Arial" pitchFamily="34" charset="0"/>
                  <a:cs typeface="Arial" pitchFamily="34" charset="0"/>
                </a:rPr>
                <a:t>Monitores</a:t>
              </a:r>
              <a:r>
                <a:rPr lang="pt-BR" sz="1600" b="1" i="1" dirty="0">
                  <a:latin typeface="Arial" pitchFamily="34" charset="0"/>
                  <a:cs typeface="Arial" pitchFamily="34" charset="0"/>
                </a:rPr>
                <a:t>:</a:t>
              </a:r>
              <a:endParaRPr lang="pt-BR" sz="1600" i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Subtítulo 1">
              <a:extLst>
                <a:ext uri="{FF2B5EF4-FFF2-40B4-BE49-F238E27FC236}">
                  <a16:creationId xmlns:a16="http://schemas.microsoft.com/office/drawing/2014/main" xmlns="" id="{F97C1CBB-ED9B-417E-8FC5-771F7F2A6D07}"/>
                </a:ext>
              </a:extLst>
            </p:cNvPr>
            <p:cNvSpPr txBox="1">
              <a:spLocks/>
            </p:cNvSpPr>
            <p:nvPr/>
          </p:nvSpPr>
          <p:spPr>
            <a:xfrm>
              <a:off x="5697457" y="4696727"/>
              <a:ext cx="3282770" cy="972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spcBef>
                  <a:spcPts val="0"/>
                </a:spcBef>
              </a:pPr>
              <a:r>
                <a:rPr lang="pt-BR" sz="1400" i="1" dirty="0">
                  <a:latin typeface="Arial" pitchFamily="34" charset="0"/>
                  <a:cs typeface="Arial" pitchFamily="34" charset="0"/>
                </a:rPr>
                <a:t>Adijailton J de Souza</a:t>
              </a:r>
            </a:p>
            <a:p>
              <a:pPr algn="just">
                <a:spcBef>
                  <a:spcPts val="0"/>
                </a:spcBef>
              </a:pPr>
              <a:r>
                <a:rPr lang="pt-BR" sz="1400" i="1" dirty="0">
                  <a:latin typeface="Arial" pitchFamily="34" charset="0"/>
                  <a:cs typeface="Arial" pitchFamily="34" charset="0"/>
                </a:rPr>
                <a:t>Arthur Prudêncio de A. Pereira</a:t>
              </a:r>
            </a:p>
            <a:p>
              <a:pPr algn="just">
                <a:spcBef>
                  <a:spcPts val="0"/>
                </a:spcBef>
              </a:pPr>
              <a:r>
                <a:rPr lang="pt-BR" sz="1400" i="1" dirty="0">
                  <a:latin typeface="Arial" pitchFamily="34" charset="0"/>
                  <a:cs typeface="Arial" pitchFamily="34" charset="0"/>
                </a:rPr>
                <a:t>Cátia Simon</a:t>
              </a:r>
            </a:p>
            <a:p>
              <a:pPr algn="just">
                <a:spcBef>
                  <a:spcPts val="0"/>
                </a:spcBef>
              </a:pPr>
              <a:r>
                <a:rPr lang="pt-BR" sz="1400" i="1" dirty="0">
                  <a:latin typeface="Arial" pitchFamily="34" charset="0"/>
                  <a:cs typeface="Arial" pitchFamily="34" charset="0"/>
                </a:rPr>
                <a:t>Gustavo Malimpence</a:t>
              </a:r>
            </a:p>
          </p:txBody>
        </p:sp>
        <p:sp>
          <p:nvSpPr>
            <p:cNvPr id="13" name="Subtítulo 1">
              <a:extLst>
                <a:ext uri="{FF2B5EF4-FFF2-40B4-BE49-F238E27FC236}">
                  <a16:creationId xmlns:a16="http://schemas.microsoft.com/office/drawing/2014/main" xmlns="" id="{AEE7BCF6-8167-41C9-823C-D366D06138A5}"/>
                </a:ext>
              </a:extLst>
            </p:cNvPr>
            <p:cNvSpPr txBox="1">
              <a:spLocks/>
            </p:cNvSpPr>
            <p:nvPr/>
          </p:nvSpPr>
          <p:spPr>
            <a:xfrm>
              <a:off x="5697457" y="5603290"/>
              <a:ext cx="2177301" cy="576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spcBef>
                  <a:spcPts val="0"/>
                </a:spcBef>
              </a:pPr>
              <a:r>
                <a:rPr lang="pt-BR" sz="1400" b="1" i="1" dirty="0">
                  <a:latin typeface="Arial" pitchFamily="34" charset="0"/>
                  <a:cs typeface="Arial" pitchFamily="34" charset="0"/>
                </a:rPr>
                <a:t>Técnico responsável:</a:t>
              </a:r>
              <a:endParaRPr lang="pt-BR" sz="1400" i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Subtítulo 1">
              <a:extLst>
                <a:ext uri="{FF2B5EF4-FFF2-40B4-BE49-F238E27FC236}">
                  <a16:creationId xmlns:a16="http://schemas.microsoft.com/office/drawing/2014/main" xmlns="" id="{E7B72D5B-A357-41C8-8572-02291E05EA67}"/>
                </a:ext>
              </a:extLst>
            </p:cNvPr>
            <p:cNvSpPr txBox="1">
              <a:spLocks/>
            </p:cNvSpPr>
            <p:nvPr/>
          </p:nvSpPr>
          <p:spPr>
            <a:xfrm>
              <a:off x="5697457" y="5888661"/>
              <a:ext cx="2422961" cy="576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spcBef>
                  <a:spcPts val="0"/>
                </a:spcBef>
              </a:pPr>
              <a:r>
                <a:rPr lang="pt-BR" sz="1400" i="1" dirty="0">
                  <a:latin typeface="Arial" pitchFamily="34" charset="0"/>
                  <a:cs typeface="Arial" pitchFamily="34" charset="0"/>
                </a:rPr>
                <a:t>Luiz Fernando Baldesin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0995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55576" y="2959260"/>
            <a:ext cx="7848872" cy="720000"/>
          </a:xfrm>
        </p:spPr>
        <p:txBody>
          <a:bodyPr anchor="ctr">
            <a:normAutofit/>
          </a:bodyPr>
          <a:lstStyle/>
          <a:p>
            <a:pPr algn="ctr"/>
            <a:r>
              <a:rPr lang="pt-BR" sz="2800" spc="-100" dirty="0">
                <a:latin typeface="Arial" pitchFamily="34" charset="0"/>
                <a:cs typeface="Arial" pitchFamily="34" charset="0"/>
              </a:rPr>
              <a:t>BIOLOGIA DO SOLO (LSO – 400)</a:t>
            </a:r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ítulo 3"/>
          <p:cNvSpPr txBox="1">
            <a:spLocks/>
          </p:cNvSpPr>
          <p:nvPr/>
        </p:nvSpPr>
        <p:spPr>
          <a:xfrm>
            <a:off x="-528" y="116640"/>
            <a:ext cx="9180000" cy="18808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Universidade de São Paulo</a:t>
            </a:r>
          </a:p>
          <a:p>
            <a:pPr algn="ctr"/>
            <a:r>
              <a:rPr lang="pt-B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Escola Superior de Agricultura “Luiz de Queiroz”</a:t>
            </a:r>
          </a:p>
          <a:p>
            <a:pPr algn="ctr"/>
            <a:r>
              <a:rPr lang="pt-BR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Departamento de Ciência do Solo</a:t>
            </a:r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ubtítulo 4"/>
          <p:cNvSpPr txBox="1">
            <a:spLocks/>
          </p:cNvSpPr>
          <p:nvPr/>
        </p:nvSpPr>
        <p:spPr>
          <a:xfrm>
            <a:off x="3365472" y="5877272"/>
            <a:ext cx="2448000" cy="546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2º semestre de 2017</a:t>
            </a:r>
          </a:p>
        </p:txBody>
      </p:sp>
      <p:sp>
        <p:nvSpPr>
          <p:cNvPr id="15" name="Subtítulo 14">
            <a:extLst>
              <a:ext uri="{FF2B5EF4-FFF2-40B4-BE49-F238E27FC236}">
                <a16:creationId xmlns:a16="http://schemas.microsoft.com/office/drawing/2014/main" xmlns="" id="{B6BEFBB5-B6CC-4585-BBA3-A09FBC939F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0203" y="4326918"/>
            <a:ext cx="8058538" cy="451347"/>
          </a:xfrm>
        </p:spPr>
        <p:txBody>
          <a:bodyPr anchor="ctr">
            <a:noAutofit/>
          </a:bodyPr>
          <a:lstStyle/>
          <a:p>
            <a:r>
              <a:rPr lang="pt-BR" b="1" dirty="0"/>
              <a:t>Aula prática: ISOLAMENTO DE FUNGOS E BACTÉRIAS TOTAIS</a:t>
            </a:r>
          </a:p>
          <a:p>
            <a:r>
              <a:rPr lang="pt-BR" b="1" dirty="0"/>
              <a:t>(CONTAGEM)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20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4B9F699-A532-4417-97FA-CA63D5A89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6891"/>
            <a:ext cx="7886700" cy="1325563"/>
          </a:xfrm>
        </p:spPr>
        <p:txBody>
          <a:bodyPr/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CONTAGEM</a:t>
            </a:r>
          </a:p>
        </p:txBody>
      </p:sp>
      <p:pic>
        <p:nvPicPr>
          <p:cNvPr id="5" name="Imagem 4" descr="Uma imagem contendo sentado, monitor, equipamentos eletrônicos, parede&#10;&#10;Descrição gerada com alta confiança">
            <a:extLst>
              <a:ext uri="{FF2B5EF4-FFF2-40B4-BE49-F238E27FC236}">
                <a16:creationId xmlns:a16="http://schemas.microsoft.com/office/drawing/2014/main" xmlns="" id="{C4528B3F-5217-4C58-9D7E-98A7B6D7AD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648" y="1722988"/>
            <a:ext cx="2160000" cy="2160000"/>
          </a:xfrm>
          <a:prstGeom prst="rect">
            <a:avLst/>
          </a:prstGeom>
        </p:spPr>
      </p:pic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xmlns="" id="{5E304BC6-F90B-45A5-A2AD-B5D76793F7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51" y="1722988"/>
            <a:ext cx="2289516" cy="2160000"/>
          </a:xfrm>
          <a:prstGeom prst="rect">
            <a:avLst/>
          </a:prstGeom>
        </p:spPr>
      </p:pic>
      <p:grpSp>
        <p:nvGrpSpPr>
          <p:cNvPr id="294" name="Agrupar 293">
            <a:extLst>
              <a:ext uri="{FF2B5EF4-FFF2-40B4-BE49-F238E27FC236}">
                <a16:creationId xmlns:a16="http://schemas.microsoft.com/office/drawing/2014/main" xmlns="" id="{6180032E-E6EC-4F79-9C72-0D5139FD60A0}"/>
              </a:ext>
            </a:extLst>
          </p:cNvPr>
          <p:cNvGrpSpPr/>
          <p:nvPr/>
        </p:nvGrpSpPr>
        <p:grpSpPr>
          <a:xfrm>
            <a:off x="777667" y="4588087"/>
            <a:ext cx="1620000" cy="1620000"/>
            <a:chOff x="777667" y="4624096"/>
            <a:chExt cx="1620000" cy="1620000"/>
          </a:xfrm>
        </p:grpSpPr>
        <p:sp>
          <p:nvSpPr>
            <p:cNvPr id="12" name="Elipse 11">
              <a:extLst>
                <a:ext uri="{FF2B5EF4-FFF2-40B4-BE49-F238E27FC236}">
                  <a16:creationId xmlns:a16="http://schemas.microsoft.com/office/drawing/2014/main" xmlns="" id="{243EE1F3-7C3F-43DD-A42F-711054EF687A}"/>
                </a:ext>
              </a:extLst>
            </p:cNvPr>
            <p:cNvSpPr/>
            <p:nvPr/>
          </p:nvSpPr>
          <p:spPr>
            <a:xfrm>
              <a:off x="777667" y="4624096"/>
              <a:ext cx="1620000" cy="1620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88" name="Agrupar 87">
              <a:extLst>
                <a:ext uri="{FF2B5EF4-FFF2-40B4-BE49-F238E27FC236}">
                  <a16:creationId xmlns:a16="http://schemas.microsoft.com/office/drawing/2014/main" xmlns="" id="{A370C084-5FDE-4554-9673-B3F5C5E93F90}"/>
                </a:ext>
              </a:extLst>
            </p:cNvPr>
            <p:cNvGrpSpPr/>
            <p:nvPr/>
          </p:nvGrpSpPr>
          <p:grpSpPr>
            <a:xfrm>
              <a:off x="1120802" y="4915484"/>
              <a:ext cx="933731" cy="36000"/>
              <a:chOff x="868400" y="5142509"/>
              <a:chExt cx="933731" cy="36000"/>
            </a:xfrm>
          </p:grpSpPr>
          <p:sp>
            <p:nvSpPr>
              <p:cNvPr id="13" name="Elipse 12">
                <a:extLst>
                  <a:ext uri="{FF2B5EF4-FFF2-40B4-BE49-F238E27FC236}">
                    <a16:creationId xmlns:a16="http://schemas.microsoft.com/office/drawing/2014/main" xmlns="" id="{4B93CECC-8743-454F-ACBF-4B88C39921B8}"/>
                  </a:ext>
                </a:extLst>
              </p:cNvPr>
              <p:cNvSpPr/>
              <p:nvPr/>
            </p:nvSpPr>
            <p:spPr>
              <a:xfrm>
                <a:off x="1004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" name="Elipse 13">
                <a:extLst>
                  <a:ext uri="{FF2B5EF4-FFF2-40B4-BE49-F238E27FC236}">
                    <a16:creationId xmlns:a16="http://schemas.microsoft.com/office/drawing/2014/main" xmlns="" id="{C5C4D89D-6036-4BAE-8205-5CC3C0B64591}"/>
                  </a:ext>
                </a:extLst>
              </p:cNvPr>
              <p:cNvSpPr/>
              <p:nvPr/>
            </p:nvSpPr>
            <p:spPr>
              <a:xfrm>
                <a:off x="11565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" name="Elipse 14">
                <a:extLst>
                  <a:ext uri="{FF2B5EF4-FFF2-40B4-BE49-F238E27FC236}">
                    <a16:creationId xmlns:a16="http://schemas.microsoft.com/office/drawing/2014/main" xmlns="" id="{F3F02778-14C2-4609-AC61-7899762A5BAE}"/>
                  </a:ext>
                </a:extLst>
              </p:cNvPr>
              <p:cNvSpPr/>
              <p:nvPr/>
            </p:nvSpPr>
            <p:spPr>
              <a:xfrm>
                <a:off x="13089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6" name="Elipse 15">
                <a:extLst>
                  <a:ext uri="{FF2B5EF4-FFF2-40B4-BE49-F238E27FC236}">
                    <a16:creationId xmlns:a16="http://schemas.microsoft.com/office/drawing/2014/main" xmlns="" id="{59FE53FB-FED9-4006-8EF1-9023A2167D15}"/>
                  </a:ext>
                </a:extLst>
              </p:cNvPr>
              <p:cNvSpPr/>
              <p:nvPr/>
            </p:nvSpPr>
            <p:spPr>
              <a:xfrm>
                <a:off x="14613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7" name="Elipse 16">
                <a:extLst>
                  <a:ext uri="{FF2B5EF4-FFF2-40B4-BE49-F238E27FC236}">
                    <a16:creationId xmlns:a16="http://schemas.microsoft.com/office/drawing/2014/main" xmlns="" id="{35869D4F-4841-48B0-A1B6-B4305361F80E}"/>
                  </a:ext>
                </a:extLst>
              </p:cNvPr>
              <p:cNvSpPr/>
              <p:nvPr/>
            </p:nvSpPr>
            <p:spPr>
              <a:xfrm>
                <a:off x="16137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" name="Elipse 17">
                <a:extLst>
                  <a:ext uri="{FF2B5EF4-FFF2-40B4-BE49-F238E27FC236}">
                    <a16:creationId xmlns:a16="http://schemas.microsoft.com/office/drawing/2014/main" xmlns="" id="{D85355C3-1955-439A-841E-A3BEA0828EA5}"/>
                  </a:ext>
                </a:extLst>
              </p:cNvPr>
              <p:cNvSpPr/>
              <p:nvPr/>
            </p:nvSpPr>
            <p:spPr>
              <a:xfrm>
                <a:off x="1766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9" name="Elipse 18">
                <a:extLst>
                  <a:ext uri="{FF2B5EF4-FFF2-40B4-BE49-F238E27FC236}">
                    <a16:creationId xmlns:a16="http://schemas.microsoft.com/office/drawing/2014/main" xmlns="" id="{FBD00EAE-E9FD-41A6-855F-FD4BD2EB17DF}"/>
                  </a:ext>
                </a:extLst>
              </p:cNvPr>
              <p:cNvSpPr/>
              <p:nvPr/>
            </p:nvSpPr>
            <p:spPr>
              <a:xfrm>
                <a:off x="868400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87" name="Agrupar 86">
              <a:extLst>
                <a:ext uri="{FF2B5EF4-FFF2-40B4-BE49-F238E27FC236}">
                  <a16:creationId xmlns:a16="http://schemas.microsoft.com/office/drawing/2014/main" xmlns="" id="{07324A11-067D-484E-98C8-F3707F0504E4}"/>
                </a:ext>
              </a:extLst>
            </p:cNvPr>
            <p:cNvGrpSpPr/>
            <p:nvPr/>
          </p:nvGrpSpPr>
          <p:grpSpPr>
            <a:xfrm>
              <a:off x="1120802" y="4835050"/>
              <a:ext cx="933731" cy="36000"/>
              <a:chOff x="2261636" y="4773344"/>
              <a:chExt cx="933731" cy="36000"/>
            </a:xfrm>
          </p:grpSpPr>
          <p:sp>
            <p:nvSpPr>
              <p:cNvPr id="50" name="Elipse 49">
                <a:extLst>
                  <a:ext uri="{FF2B5EF4-FFF2-40B4-BE49-F238E27FC236}">
                    <a16:creationId xmlns:a16="http://schemas.microsoft.com/office/drawing/2014/main" xmlns="" id="{E7C748D6-CD18-439E-80E0-2ACB2B5CCFCB}"/>
                  </a:ext>
                </a:extLst>
              </p:cNvPr>
              <p:cNvSpPr/>
              <p:nvPr/>
            </p:nvSpPr>
            <p:spPr>
              <a:xfrm flipH="1">
                <a:off x="2397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1" name="Elipse 50">
                <a:extLst>
                  <a:ext uri="{FF2B5EF4-FFF2-40B4-BE49-F238E27FC236}">
                    <a16:creationId xmlns:a16="http://schemas.microsoft.com/office/drawing/2014/main" xmlns="" id="{BBBDABB7-8B38-46EF-9D9A-69F5FBF08BC7}"/>
                  </a:ext>
                </a:extLst>
              </p:cNvPr>
              <p:cNvSpPr/>
              <p:nvPr/>
            </p:nvSpPr>
            <p:spPr>
              <a:xfrm flipH="1">
                <a:off x="25497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2" name="Elipse 51">
                <a:extLst>
                  <a:ext uri="{FF2B5EF4-FFF2-40B4-BE49-F238E27FC236}">
                    <a16:creationId xmlns:a16="http://schemas.microsoft.com/office/drawing/2014/main" xmlns="" id="{3FBF9691-94A4-4CAE-9149-E02FFB346009}"/>
                  </a:ext>
                </a:extLst>
              </p:cNvPr>
              <p:cNvSpPr/>
              <p:nvPr/>
            </p:nvSpPr>
            <p:spPr>
              <a:xfrm flipH="1">
                <a:off x="27021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3" name="Elipse 52">
                <a:extLst>
                  <a:ext uri="{FF2B5EF4-FFF2-40B4-BE49-F238E27FC236}">
                    <a16:creationId xmlns:a16="http://schemas.microsoft.com/office/drawing/2014/main" xmlns="" id="{A80CE4B4-308F-44EA-9A46-73C918B66012}"/>
                  </a:ext>
                </a:extLst>
              </p:cNvPr>
              <p:cNvSpPr/>
              <p:nvPr/>
            </p:nvSpPr>
            <p:spPr>
              <a:xfrm flipH="1">
                <a:off x="28545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4" name="Elipse 53">
                <a:extLst>
                  <a:ext uri="{FF2B5EF4-FFF2-40B4-BE49-F238E27FC236}">
                    <a16:creationId xmlns:a16="http://schemas.microsoft.com/office/drawing/2014/main" xmlns="" id="{DBB51DF9-B1D5-4EE1-AD7E-6FB7FA87852E}"/>
                  </a:ext>
                </a:extLst>
              </p:cNvPr>
              <p:cNvSpPr/>
              <p:nvPr/>
            </p:nvSpPr>
            <p:spPr>
              <a:xfrm flipH="1">
                <a:off x="30069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5" name="Elipse 54">
                <a:extLst>
                  <a:ext uri="{FF2B5EF4-FFF2-40B4-BE49-F238E27FC236}">
                    <a16:creationId xmlns:a16="http://schemas.microsoft.com/office/drawing/2014/main" xmlns="" id="{CD73C631-6828-4B7B-AA44-278745A17D90}"/>
                  </a:ext>
                </a:extLst>
              </p:cNvPr>
              <p:cNvSpPr/>
              <p:nvPr/>
            </p:nvSpPr>
            <p:spPr>
              <a:xfrm flipH="1">
                <a:off x="3159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6" name="Elipse 55">
                <a:extLst>
                  <a:ext uri="{FF2B5EF4-FFF2-40B4-BE49-F238E27FC236}">
                    <a16:creationId xmlns:a16="http://schemas.microsoft.com/office/drawing/2014/main" xmlns="" id="{8EC3B3C3-45D7-487F-A2A3-FE34FC77AD0D}"/>
                  </a:ext>
                </a:extLst>
              </p:cNvPr>
              <p:cNvSpPr/>
              <p:nvPr/>
            </p:nvSpPr>
            <p:spPr>
              <a:xfrm flipH="1">
                <a:off x="2261636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89" name="Agrupar 88">
              <a:extLst>
                <a:ext uri="{FF2B5EF4-FFF2-40B4-BE49-F238E27FC236}">
                  <a16:creationId xmlns:a16="http://schemas.microsoft.com/office/drawing/2014/main" xmlns="" id="{C3F64BFB-0367-4B99-AA4E-37260EB15AFF}"/>
                </a:ext>
              </a:extLst>
            </p:cNvPr>
            <p:cNvGrpSpPr/>
            <p:nvPr/>
          </p:nvGrpSpPr>
          <p:grpSpPr>
            <a:xfrm>
              <a:off x="1120802" y="5076352"/>
              <a:ext cx="933731" cy="36000"/>
              <a:chOff x="868400" y="5142509"/>
              <a:chExt cx="933731" cy="36000"/>
            </a:xfrm>
          </p:grpSpPr>
          <p:sp>
            <p:nvSpPr>
              <p:cNvPr id="90" name="Elipse 89">
                <a:extLst>
                  <a:ext uri="{FF2B5EF4-FFF2-40B4-BE49-F238E27FC236}">
                    <a16:creationId xmlns:a16="http://schemas.microsoft.com/office/drawing/2014/main" xmlns="" id="{5B427B2B-7E11-434D-B45B-2A0FF1C1B6D3}"/>
                  </a:ext>
                </a:extLst>
              </p:cNvPr>
              <p:cNvSpPr/>
              <p:nvPr/>
            </p:nvSpPr>
            <p:spPr>
              <a:xfrm>
                <a:off x="1004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1" name="Elipse 90">
                <a:extLst>
                  <a:ext uri="{FF2B5EF4-FFF2-40B4-BE49-F238E27FC236}">
                    <a16:creationId xmlns:a16="http://schemas.microsoft.com/office/drawing/2014/main" xmlns="" id="{11DCF84E-EE66-43A8-A4F9-B0F54B838DFE}"/>
                  </a:ext>
                </a:extLst>
              </p:cNvPr>
              <p:cNvSpPr/>
              <p:nvPr/>
            </p:nvSpPr>
            <p:spPr>
              <a:xfrm>
                <a:off x="11565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2" name="Elipse 91">
                <a:extLst>
                  <a:ext uri="{FF2B5EF4-FFF2-40B4-BE49-F238E27FC236}">
                    <a16:creationId xmlns:a16="http://schemas.microsoft.com/office/drawing/2014/main" xmlns="" id="{B51EB087-549F-45BA-B1A4-562DF5E6E32C}"/>
                  </a:ext>
                </a:extLst>
              </p:cNvPr>
              <p:cNvSpPr/>
              <p:nvPr/>
            </p:nvSpPr>
            <p:spPr>
              <a:xfrm>
                <a:off x="13089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3" name="Elipse 92">
                <a:extLst>
                  <a:ext uri="{FF2B5EF4-FFF2-40B4-BE49-F238E27FC236}">
                    <a16:creationId xmlns:a16="http://schemas.microsoft.com/office/drawing/2014/main" xmlns="" id="{3322B493-31A1-4A50-BF77-96A5B6BCBA27}"/>
                  </a:ext>
                </a:extLst>
              </p:cNvPr>
              <p:cNvSpPr/>
              <p:nvPr/>
            </p:nvSpPr>
            <p:spPr>
              <a:xfrm>
                <a:off x="14613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4" name="Elipse 93">
                <a:extLst>
                  <a:ext uri="{FF2B5EF4-FFF2-40B4-BE49-F238E27FC236}">
                    <a16:creationId xmlns:a16="http://schemas.microsoft.com/office/drawing/2014/main" xmlns="" id="{AD0BD422-AD72-4168-AE13-60A4981D719C}"/>
                  </a:ext>
                </a:extLst>
              </p:cNvPr>
              <p:cNvSpPr/>
              <p:nvPr/>
            </p:nvSpPr>
            <p:spPr>
              <a:xfrm>
                <a:off x="16137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5" name="Elipse 94">
                <a:extLst>
                  <a:ext uri="{FF2B5EF4-FFF2-40B4-BE49-F238E27FC236}">
                    <a16:creationId xmlns:a16="http://schemas.microsoft.com/office/drawing/2014/main" xmlns="" id="{0F8C2775-8C70-40E8-81E6-60C7BA78E50D}"/>
                  </a:ext>
                </a:extLst>
              </p:cNvPr>
              <p:cNvSpPr/>
              <p:nvPr/>
            </p:nvSpPr>
            <p:spPr>
              <a:xfrm>
                <a:off x="1766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6" name="Elipse 95">
                <a:extLst>
                  <a:ext uri="{FF2B5EF4-FFF2-40B4-BE49-F238E27FC236}">
                    <a16:creationId xmlns:a16="http://schemas.microsoft.com/office/drawing/2014/main" xmlns="" id="{3321C65D-EA2F-49AF-913D-EDDC6A9A8153}"/>
                  </a:ext>
                </a:extLst>
              </p:cNvPr>
              <p:cNvSpPr/>
              <p:nvPr/>
            </p:nvSpPr>
            <p:spPr>
              <a:xfrm>
                <a:off x="868400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97" name="Agrupar 96">
              <a:extLst>
                <a:ext uri="{FF2B5EF4-FFF2-40B4-BE49-F238E27FC236}">
                  <a16:creationId xmlns:a16="http://schemas.microsoft.com/office/drawing/2014/main" xmlns="" id="{89DF6276-92C7-47FD-ABE7-A378218BBC0B}"/>
                </a:ext>
              </a:extLst>
            </p:cNvPr>
            <p:cNvGrpSpPr/>
            <p:nvPr/>
          </p:nvGrpSpPr>
          <p:grpSpPr>
            <a:xfrm>
              <a:off x="1120802" y="4995918"/>
              <a:ext cx="933731" cy="36000"/>
              <a:chOff x="2261636" y="4773344"/>
              <a:chExt cx="933731" cy="36000"/>
            </a:xfrm>
          </p:grpSpPr>
          <p:sp>
            <p:nvSpPr>
              <p:cNvPr id="98" name="Elipse 97">
                <a:extLst>
                  <a:ext uri="{FF2B5EF4-FFF2-40B4-BE49-F238E27FC236}">
                    <a16:creationId xmlns:a16="http://schemas.microsoft.com/office/drawing/2014/main" xmlns="" id="{710A720F-CAB5-4E14-9559-DB64A41E7BC0}"/>
                  </a:ext>
                </a:extLst>
              </p:cNvPr>
              <p:cNvSpPr/>
              <p:nvPr/>
            </p:nvSpPr>
            <p:spPr>
              <a:xfrm flipH="1">
                <a:off x="2397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9" name="Elipse 98">
                <a:extLst>
                  <a:ext uri="{FF2B5EF4-FFF2-40B4-BE49-F238E27FC236}">
                    <a16:creationId xmlns:a16="http://schemas.microsoft.com/office/drawing/2014/main" xmlns="" id="{AE0B4B8B-9686-4B3D-B58F-7A47DC766650}"/>
                  </a:ext>
                </a:extLst>
              </p:cNvPr>
              <p:cNvSpPr/>
              <p:nvPr/>
            </p:nvSpPr>
            <p:spPr>
              <a:xfrm flipH="1">
                <a:off x="25497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0" name="Elipse 99">
                <a:extLst>
                  <a:ext uri="{FF2B5EF4-FFF2-40B4-BE49-F238E27FC236}">
                    <a16:creationId xmlns:a16="http://schemas.microsoft.com/office/drawing/2014/main" xmlns="" id="{5ABAFE2F-F12C-443D-B941-61C17FD9CC56}"/>
                  </a:ext>
                </a:extLst>
              </p:cNvPr>
              <p:cNvSpPr/>
              <p:nvPr/>
            </p:nvSpPr>
            <p:spPr>
              <a:xfrm flipH="1">
                <a:off x="27021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xmlns="" id="{AF70E45E-DACF-4546-999F-04436DB8CEAB}"/>
                  </a:ext>
                </a:extLst>
              </p:cNvPr>
              <p:cNvSpPr/>
              <p:nvPr/>
            </p:nvSpPr>
            <p:spPr>
              <a:xfrm flipH="1">
                <a:off x="28545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2" name="Elipse 101">
                <a:extLst>
                  <a:ext uri="{FF2B5EF4-FFF2-40B4-BE49-F238E27FC236}">
                    <a16:creationId xmlns:a16="http://schemas.microsoft.com/office/drawing/2014/main" xmlns="" id="{46D5E993-AFEF-482B-8BE2-74DB64C0D214}"/>
                  </a:ext>
                </a:extLst>
              </p:cNvPr>
              <p:cNvSpPr/>
              <p:nvPr/>
            </p:nvSpPr>
            <p:spPr>
              <a:xfrm flipH="1">
                <a:off x="30069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3" name="Elipse 102">
                <a:extLst>
                  <a:ext uri="{FF2B5EF4-FFF2-40B4-BE49-F238E27FC236}">
                    <a16:creationId xmlns:a16="http://schemas.microsoft.com/office/drawing/2014/main" xmlns="" id="{08761BB9-506B-491E-89E3-59EA7646A8D4}"/>
                  </a:ext>
                </a:extLst>
              </p:cNvPr>
              <p:cNvSpPr/>
              <p:nvPr/>
            </p:nvSpPr>
            <p:spPr>
              <a:xfrm flipH="1">
                <a:off x="3159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4" name="Elipse 103">
                <a:extLst>
                  <a:ext uri="{FF2B5EF4-FFF2-40B4-BE49-F238E27FC236}">
                    <a16:creationId xmlns:a16="http://schemas.microsoft.com/office/drawing/2014/main" xmlns="" id="{305EBE7A-6261-4000-A48F-14568E78297A}"/>
                  </a:ext>
                </a:extLst>
              </p:cNvPr>
              <p:cNvSpPr/>
              <p:nvPr/>
            </p:nvSpPr>
            <p:spPr>
              <a:xfrm flipH="1">
                <a:off x="2261636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105" name="Agrupar 104">
              <a:extLst>
                <a:ext uri="{FF2B5EF4-FFF2-40B4-BE49-F238E27FC236}">
                  <a16:creationId xmlns:a16="http://schemas.microsoft.com/office/drawing/2014/main" xmlns="" id="{35034FB4-8CE1-4E78-B1CE-A69EA856576D}"/>
                </a:ext>
              </a:extLst>
            </p:cNvPr>
            <p:cNvGrpSpPr/>
            <p:nvPr/>
          </p:nvGrpSpPr>
          <p:grpSpPr>
            <a:xfrm>
              <a:off x="1120802" y="5237220"/>
              <a:ext cx="933731" cy="36000"/>
              <a:chOff x="868400" y="5142509"/>
              <a:chExt cx="933731" cy="36000"/>
            </a:xfrm>
          </p:grpSpPr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xmlns="" id="{B184EF3D-3E68-40A5-AB74-4199A590146C}"/>
                  </a:ext>
                </a:extLst>
              </p:cNvPr>
              <p:cNvSpPr/>
              <p:nvPr/>
            </p:nvSpPr>
            <p:spPr>
              <a:xfrm>
                <a:off x="1004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7" name="Elipse 106">
                <a:extLst>
                  <a:ext uri="{FF2B5EF4-FFF2-40B4-BE49-F238E27FC236}">
                    <a16:creationId xmlns:a16="http://schemas.microsoft.com/office/drawing/2014/main" xmlns="" id="{8D621350-B04C-47A0-9A7F-479CBFFC487C}"/>
                  </a:ext>
                </a:extLst>
              </p:cNvPr>
              <p:cNvSpPr/>
              <p:nvPr/>
            </p:nvSpPr>
            <p:spPr>
              <a:xfrm>
                <a:off x="11565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xmlns="" id="{6F5A89A6-077C-4471-B761-11CC4D4F84C3}"/>
                  </a:ext>
                </a:extLst>
              </p:cNvPr>
              <p:cNvSpPr/>
              <p:nvPr/>
            </p:nvSpPr>
            <p:spPr>
              <a:xfrm>
                <a:off x="13089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9" name="Elipse 108">
                <a:extLst>
                  <a:ext uri="{FF2B5EF4-FFF2-40B4-BE49-F238E27FC236}">
                    <a16:creationId xmlns:a16="http://schemas.microsoft.com/office/drawing/2014/main" xmlns="" id="{249F97C9-A84F-4C6A-94D1-C718933A7026}"/>
                  </a:ext>
                </a:extLst>
              </p:cNvPr>
              <p:cNvSpPr/>
              <p:nvPr/>
            </p:nvSpPr>
            <p:spPr>
              <a:xfrm>
                <a:off x="14613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xmlns="" id="{C57387E3-382A-4D16-B549-52573A4B9A4E}"/>
                  </a:ext>
                </a:extLst>
              </p:cNvPr>
              <p:cNvSpPr/>
              <p:nvPr/>
            </p:nvSpPr>
            <p:spPr>
              <a:xfrm>
                <a:off x="16137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1" name="Elipse 110">
                <a:extLst>
                  <a:ext uri="{FF2B5EF4-FFF2-40B4-BE49-F238E27FC236}">
                    <a16:creationId xmlns:a16="http://schemas.microsoft.com/office/drawing/2014/main" xmlns="" id="{756B29C9-6235-451D-B525-F486BDECDCDD}"/>
                  </a:ext>
                </a:extLst>
              </p:cNvPr>
              <p:cNvSpPr/>
              <p:nvPr/>
            </p:nvSpPr>
            <p:spPr>
              <a:xfrm>
                <a:off x="1766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xmlns="" id="{0C9BAABC-3C3B-4C54-8A4C-98CD4C0044CA}"/>
                  </a:ext>
                </a:extLst>
              </p:cNvPr>
              <p:cNvSpPr/>
              <p:nvPr/>
            </p:nvSpPr>
            <p:spPr>
              <a:xfrm>
                <a:off x="868400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113" name="Agrupar 112">
              <a:extLst>
                <a:ext uri="{FF2B5EF4-FFF2-40B4-BE49-F238E27FC236}">
                  <a16:creationId xmlns:a16="http://schemas.microsoft.com/office/drawing/2014/main" xmlns="" id="{8E20F072-8690-47BA-9BBE-740417B64765}"/>
                </a:ext>
              </a:extLst>
            </p:cNvPr>
            <p:cNvGrpSpPr/>
            <p:nvPr/>
          </p:nvGrpSpPr>
          <p:grpSpPr>
            <a:xfrm>
              <a:off x="1120802" y="5156786"/>
              <a:ext cx="933731" cy="36000"/>
              <a:chOff x="2261636" y="4773344"/>
              <a:chExt cx="933731" cy="36000"/>
            </a:xfrm>
          </p:grpSpPr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xmlns="" id="{2427379E-D9F8-477F-82AF-1B228A0AFC29}"/>
                  </a:ext>
                </a:extLst>
              </p:cNvPr>
              <p:cNvSpPr/>
              <p:nvPr/>
            </p:nvSpPr>
            <p:spPr>
              <a:xfrm flipH="1">
                <a:off x="2397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5" name="Elipse 114">
                <a:extLst>
                  <a:ext uri="{FF2B5EF4-FFF2-40B4-BE49-F238E27FC236}">
                    <a16:creationId xmlns:a16="http://schemas.microsoft.com/office/drawing/2014/main" xmlns="" id="{7AFA2A67-9F6D-4B9D-A0F1-FDC5EFF9822F}"/>
                  </a:ext>
                </a:extLst>
              </p:cNvPr>
              <p:cNvSpPr/>
              <p:nvPr/>
            </p:nvSpPr>
            <p:spPr>
              <a:xfrm flipH="1">
                <a:off x="25497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6" name="Elipse 115">
                <a:extLst>
                  <a:ext uri="{FF2B5EF4-FFF2-40B4-BE49-F238E27FC236}">
                    <a16:creationId xmlns:a16="http://schemas.microsoft.com/office/drawing/2014/main" xmlns="" id="{B9886E86-7814-46DF-AF80-030CAD6CCD2A}"/>
                  </a:ext>
                </a:extLst>
              </p:cNvPr>
              <p:cNvSpPr/>
              <p:nvPr/>
            </p:nvSpPr>
            <p:spPr>
              <a:xfrm flipH="1">
                <a:off x="27021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7" name="Elipse 116">
                <a:extLst>
                  <a:ext uri="{FF2B5EF4-FFF2-40B4-BE49-F238E27FC236}">
                    <a16:creationId xmlns:a16="http://schemas.microsoft.com/office/drawing/2014/main" xmlns="" id="{F24CEFCD-83CA-4FF9-8469-456D16B59166}"/>
                  </a:ext>
                </a:extLst>
              </p:cNvPr>
              <p:cNvSpPr/>
              <p:nvPr/>
            </p:nvSpPr>
            <p:spPr>
              <a:xfrm flipH="1">
                <a:off x="28545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8" name="Elipse 117">
                <a:extLst>
                  <a:ext uri="{FF2B5EF4-FFF2-40B4-BE49-F238E27FC236}">
                    <a16:creationId xmlns:a16="http://schemas.microsoft.com/office/drawing/2014/main" xmlns="" id="{64136C9F-3A37-4B0C-9AB6-EEA3300773D5}"/>
                  </a:ext>
                </a:extLst>
              </p:cNvPr>
              <p:cNvSpPr/>
              <p:nvPr/>
            </p:nvSpPr>
            <p:spPr>
              <a:xfrm flipH="1">
                <a:off x="30069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9" name="Elipse 118">
                <a:extLst>
                  <a:ext uri="{FF2B5EF4-FFF2-40B4-BE49-F238E27FC236}">
                    <a16:creationId xmlns:a16="http://schemas.microsoft.com/office/drawing/2014/main" xmlns="" id="{1A4B88E6-B5E5-46EB-B271-A4DEADE07818}"/>
                  </a:ext>
                </a:extLst>
              </p:cNvPr>
              <p:cNvSpPr/>
              <p:nvPr/>
            </p:nvSpPr>
            <p:spPr>
              <a:xfrm flipH="1">
                <a:off x="3159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0" name="Elipse 119">
                <a:extLst>
                  <a:ext uri="{FF2B5EF4-FFF2-40B4-BE49-F238E27FC236}">
                    <a16:creationId xmlns:a16="http://schemas.microsoft.com/office/drawing/2014/main" xmlns="" id="{7491372D-AA60-49F7-9448-EA69BBD93E5E}"/>
                  </a:ext>
                </a:extLst>
              </p:cNvPr>
              <p:cNvSpPr/>
              <p:nvPr/>
            </p:nvSpPr>
            <p:spPr>
              <a:xfrm flipH="1">
                <a:off x="2261636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121" name="Agrupar 120">
              <a:extLst>
                <a:ext uri="{FF2B5EF4-FFF2-40B4-BE49-F238E27FC236}">
                  <a16:creationId xmlns:a16="http://schemas.microsoft.com/office/drawing/2014/main" xmlns="" id="{A45279BF-E8FD-4474-A763-380AFA80A25C}"/>
                </a:ext>
              </a:extLst>
            </p:cNvPr>
            <p:cNvGrpSpPr/>
            <p:nvPr/>
          </p:nvGrpSpPr>
          <p:grpSpPr>
            <a:xfrm>
              <a:off x="1120802" y="5398088"/>
              <a:ext cx="933731" cy="36000"/>
              <a:chOff x="868400" y="5142509"/>
              <a:chExt cx="933731" cy="36000"/>
            </a:xfrm>
          </p:grpSpPr>
          <p:sp>
            <p:nvSpPr>
              <p:cNvPr id="122" name="Elipse 121">
                <a:extLst>
                  <a:ext uri="{FF2B5EF4-FFF2-40B4-BE49-F238E27FC236}">
                    <a16:creationId xmlns:a16="http://schemas.microsoft.com/office/drawing/2014/main" xmlns="" id="{88783334-9FAA-4166-9FA9-542BA36CF201}"/>
                  </a:ext>
                </a:extLst>
              </p:cNvPr>
              <p:cNvSpPr/>
              <p:nvPr/>
            </p:nvSpPr>
            <p:spPr>
              <a:xfrm>
                <a:off x="1004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3" name="Elipse 122">
                <a:extLst>
                  <a:ext uri="{FF2B5EF4-FFF2-40B4-BE49-F238E27FC236}">
                    <a16:creationId xmlns:a16="http://schemas.microsoft.com/office/drawing/2014/main" xmlns="" id="{0EC9B178-EDAF-4C46-B755-87BE4A91C6DA}"/>
                  </a:ext>
                </a:extLst>
              </p:cNvPr>
              <p:cNvSpPr/>
              <p:nvPr/>
            </p:nvSpPr>
            <p:spPr>
              <a:xfrm>
                <a:off x="11565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4" name="Elipse 123">
                <a:extLst>
                  <a:ext uri="{FF2B5EF4-FFF2-40B4-BE49-F238E27FC236}">
                    <a16:creationId xmlns:a16="http://schemas.microsoft.com/office/drawing/2014/main" xmlns="" id="{A47D6CF4-4E09-43D5-9BD0-099014566A55}"/>
                  </a:ext>
                </a:extLst>
              </p:cNvPr>
              <p:cNvSpPr/>
              <p:nvPr/>
            </p:nvSpPr>
            <p:spPr>
              <a:xfrm>
                <a:off x="13089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5" name="Elipse 124">
                <a:extLst>
                  <a:ext uri="{FF2B5EF4-FFF2-40B4-BE49-F238E27FC236}">
                    <a16:creationId xmlns:a16="http://schemas.microsoft.com/office/drawing/2014/main" xmlns="" id="{451A9300-EC6D-4E20-B9DC-7225F7CA4613}"/>
                  </a:ext>
                </a:extLst>
              </p:cNvPr>
              <p:cNvSpPr/>
              <p:nvPr/>
            </p:nvSpPr>
            <p:spPr>
              <a:xfrm>
                <a:off x="14613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6" name="Elipse 125">
                <a:extLst>
                  <a:ext uri="{FF2B5EF4-FFF2-40B4-BE49-F238E27FC236}">
                    <a16:creationId xmlns:a16="http://schemas.microsoft.com/office/drawing/2014/main" xmlns="" id="{D897D1F2-65C9-4FA0-A521-18A851BAF6AF}"/>
                  </a:ext>
                </a:extLst>
              </p:cNvPr>
              <p:cNvSpPr/>
              <p:nvPr/>
            </p:nvSpPr>
            <p:spPr>
              <a:xfrm>
                <a:off x="16137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7" name="Elipse 126">
                <a:extLst>
                  <a:ext uri="{FF2B5EF4-FFF2-40B4-BE49-F238E27FC236}">
                    <a16:creationId xmlns:a16="http://schemas.microsoft.com/office/drawing/2014/main" xmlns="" id="{21174D6A-6ED1-4A6D-AD41-A37978986AD4}"/>
                  </a:ext>
                </a:extLst>
              </p:cNvPr>
              <p:cNvSpPr/>
              <p:nvPr/>
            </p:nvSpPr>
            <p:spPr>
              <a:xfrm>
                <a:off x="1766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28" name="Elipse 127">
                <a:extLst>
                  <a:ext uri="{FF2B5EF4-FFF2-40B4-BE49-F238E27FC236}">
                    <a16:creationId xmlns:a16="http://schemas.microsoft.com/office/drawing/2014/main" xmlns="" id="{D7A603D5-45D3-489B-B35F-7BC154343B9B}"/>
                  </a:ext>
                </a:extLst>
              </p:cNvPr>
              <p:cNvSpPr/>
              <p:nvPr/>
            </p:nvSpPr>
            <p:spPr>
              <a:xfrm>
                <a:off x="868400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129" name="Agrupar 128">
              <a:extLst>
                <a:ext uri="{FF2B5EF4-FFF2-40B4-BE49-F238E27FC236}">
                  <a16:creationId xmlns:a16="http://schemas.microsoft.com/office/drawing/2014/main" xmlns="" id="{0DC091C4-675A-46B8-92DF-ECAF4E4D2DAF}"/>
                </a:ext>
              </a:extLst>
            </p:cNvPr>
            <p:cNvGrpSpPr/>
            <p:nvPr/>
          </p:nvGrpSpPr>
          <p:grpSpPr>
            <a:xfrm>
              <a:off x="1120802" y="5317654"/>
              <a:ext cx="933731" cy="36000"/>
              <a:chOff x="2261636" y="4773344"/>
              <a:chExt cx="933731" cy="36000"/>
            </a:xfrm>
          </p:grpSpPr>
          <p:sp>
            <p:nvSpPr>
              <p:cNvPr id="130" name="Elipse 129">
                <a:extLst>
                  <a:ext uri="{FF2B5EF4-FFF2-40B4-BE49-F238E27FC236}">
                    <a16:creationId xmlns:a16="http://schemas.microsoft.com/office/drawing/2014/main" xmlns="" id="{A007263D-4C57-4249-8DDB-8383AFB7903E}"/>
                  </a:ext>
                </a:extLst>
              </p:cNvPr>
              <p:cNvSpPr/>
              <p:nvPr/>
            </p:nvSpPr>
            <p:spPr>
              <a:xfrm flipH="1">
                <a:off x="2397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31" name="Elipse 130">
                <a:extLst>
                  <a:ext uri="{FF2B5EF4-FFF2-40B4-BE49-F238E27FC236}">
                    <a16:creationId xmlns:a16="http://schemas.microsoft.com/office/drawing/2014/main" xmlns="" id="{699D4032-1153-4A1E-A0EE-0081B51A35A5}"/>
                  </a:ext>
                </a:extLst>
              </p:cNvPr>
              <p:cNvSpPr/>
              <p:nvPr/>
            </p:nvSpPr>
            <p:spPr>
              <a:xfrm flipH="1">
                <a:off x="25497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32" name="Elipse 131">
                <a:extLst>
                  <a:ext uri="{FF2B5EF4-FFF2-40B4-BE49-F238E27FC236}">
                    <a16:creationId xmlns:a16="http://schemas.microsoft.com/office/drawing/2014/main" xmlns="" id="{5D4FE47A-AF05-464A-A237-23DB1723D748}"/>
                  </a:ext>
                </a:extLst>
              </p:cNvPr>
              <p:cNvSpPr/>
              <p:nvPr/>
            </p:nvSpPr>
            <p:spPr>
              <a:xfrm flipH="1">
                <a:off x="27021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33" name="Elipse 132">
                <a:extLst>
                  <a:ext uri="{FF2B5EF4-FFF2-40B4-BE49-F238E27FC236}">
                    <a16:creationId xmlns:a16="http://schemas.microsoft.com/office/drawing/2014/main" xmlns="" id="{8EC29792-630C-43CF-8E31-A3F8C2956F59}"/>
                  </a:ext>
                </a:extLst>
              </p:cNvPr>
              <p:cNvSpPr/>
              <p:nvPr/>
            </p:nvSpPr>
            <p:spPr>
              <a:xfrm flipH="1">
                <a:off x="28545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34" name="Elipse 133">
                <a:extLst>
                  <a:ext uri="{FF2B5EF4-FFF2-40B4-BE49-F238E27FC236}">
                    <a16:creationId xmlns:a16="http://schemas.microsoft.com/office/drawing/2014/main" xmlns="" id="{E064EEDD-EFF5-4EFC-8DCC-9609C4A7A066}"/>
                  </a:ext>
                </a:extLst>
              </p:cNvPr>
              <p:cNvSpPr/>
              <p:nvPr/>
            </p:nvSpPr>
            <p:spPr>
              <a:xfrm flipH="1">
                <a:off x="30069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35" name="Elipse 134">
                <a:extLst>
                  <a:ext uri="{FF2B5EF4-FFF2-40B4-BE49-F238E27FC236}">
                    <a16:creationId xmlns:a16="http://schemas.microsoft.com/office/drawing/2014/main" xmlns="" id="{07F17C32-1C76-49AC-B66C-F380D365E09F}"/>
                  </a:ext>
                </a:extLst>
              </p:cNvPr>
              <p:cNvSpPr/>
              <p:nvPr/>
            </p:nvSpPr>
            <p:spPr>
              <a:xfrm flipH="1">
                <a:off x="3159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36" name="Elipse 135">
                <a:extLst>
                  <a:ext uri="{FF2B5EF4-FFF2-40B4-BE49-F238E27FC236}">
                    <a16:creationId xmlns:a16="http://schemas.microsoft.com/office/drawing/2014/main" xmlns="" id="{7FA9E74C-A08E-40BF-9FE8-ED30B7B570C5}"/>
                  </a:ext>
                </a:extLst>
              </p:cNvPr>
              <p:cNvSpPr/>
              <p:nvPr/>
            </p:nvSpPr>
            <p:spPr>
              <a:xfrm flipH="1">
                <a:off x="2261636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137" name="Agrupar 136">
              <a:extLst>
                <a:ext uri="{FF2B5EF4-FFF2-40B4-BE49-F238E27FC236}">
                  <a16:creationId xmlns:a16="http://schemas.microsoft.com/office/drawing/2014/main" xmlns="" id="{569BF70A-8E7E-45EC-B358-9C6B9E784369}"/>
                </a:ext>
              </a:extLst>
            </p:cNvPr>
            <p:cNvGrpSpPr/>
            <p:nvPr/>
          </p:nvGrpSpPr>
          <p:grpSpPr>
            <a:xfrm>
              <a:off x="1120802" y="5558956"/>
              <a:ext cx="933731" cy="36000"/>
              <a:chOff x="868400" y="5142509"/>
              <a:chExt cx="933731" cy="36000"/>
            </a:xfrm>
          </p:grpSpPr>
          <p:sp>
            <p:nvSpPr>
              <p:cNvPr id="138" name="Elipse 137">
                <a:extLst>
                  <a:ext uri="{FF2B5EF4-FFF2-40B4-BE49-F238E27FC236}">
                    <a16:creationId xmlns:a16="http://schemas.microsoft.com/office/drawing/2014/main" xmlns="" id="{B6F881CA-D686-43DC-A0A4-86D5FF9D60DE}"/>
                  </a:ext>
                </a:extLst>
              </p:cNvPr>
              <p:cNvSpPr/>
              <p:nvPr/>
            </p:nvSpPr>
            <p:spPr>
              <a:xfrm>
                <a:off x="1004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39" name="Elipse 138">
                <a:extLst>
                  <a:ext uri="{FF2B5EF4-FFF2-40B4-BE49-F238E27FC236}">
                    <a16:creationId xmlns:a16="http://schemas.microsoft.com/office/drawing/2014/main" xmlns="" id="{AA306F04-92A6-4B61-B4E6-CA22440DCDF8}"/>
                  </a:ext>
                </a:extLst>
              </p:cNvPr>
              <p:cNvSpPr/>
              <p:nvPr/>
            </p:nvSpPr>
            <p:spPr>
              <a:xfrm>
                <a:off x="11565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0" name="Elipse 139">
                <a:extLst>
                  <a:ext uri="{FF2B5EF4-FFF2-40B4-BE49-F238E27FC236}">
                    <a16:creationId xmlns:a16="http://schemas.microsoft.com/office/drawing/2014/main" xmlns="" id="{B6F11F54-9E1C-4462-9755-7A74A4BC3891}"/>
                  </a:ext>
                </a:extLst>
              </p:cNvPr>
              <p:cNvSpPr/>
              <p:nvPr/>
            </p:nvSpPr>
            <p:spPr>
              <a:xfrm>
                <a:off x="13089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1" name="Elipse 140">
                <a:extLst>
                  <a:ext uri="{FF2B5EF4-FFF2-40B4-BE49-F238E27FC236}">
                    <a16:creationId xmlns:a16="http://schemas.microsoft.com/office/drawing/2014/main" xmlns="" id="{7357D44A-CF9C-4CE3-A45C-AF8AEE9189F3}"/>
                  </a:ext>
                </a:extLst>
              </p:cNvPr>
              <p:cNvSpPr/>
              <p:nvPr/>
            </p:nvSpPr>
            <p:spPr>
              <a:xfrm>
                <a:off x="14613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2" name="Elipse 141">
                <a:extLst>
                  <a:ext uri="{FF2B5EF4-FFF2-40B4-BE49-F238E27FC236}">
                    <a16:creationId xmlns:a16="http://schemas.microsoft.com/office/drawing/2014/main" xmlns="" id="{6882A0C5-2C39-44DF-A42C-703809C8DD2A}"/>
                  </a:ext>
                </a:extLst>
              </p:cNvPr>
              <p:cNvSpPr/>
              <p:nvPr/>
            </p:nvSpPr>
            <p:spPr>
              <a:xfrm>
                <a:off x="16137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3" name="Elipse 142">
                <a:extLst>
                  <a:ext uri="{FF2B5EF4-FFF2-40B4-BE49-F238E27FC236}">
                    <a16:creationId xmlns:a16="http://schemas.microsoft.com/office/drawing/2014/main" xmlns="" id="{D6742BB4-C986-4E8C-9E6E-F710D51B8D2A}"/>
                  </a:ext>
                </a:extLst>
              </p:cNvPr>
              <p:cNvSpPr/>
              <p:nvPr/>
            </p:nvSpPr>
            <p:spPr>
              <a:xfrm>
                <a:off x="1766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4" name="Elipse 143">
                <a:extLst>
                  <a:ext uri="{FF2B5EF4-FFF2-40B4-BE49-F238E27FC236}">
                    <a16:creationId xmlns:a16="http://schemas.microsoft.com/office/drawing/2014/main" xmlns="" id="{71164B07-5DF6-4CD1-8843-C7333BE091BC}"/>
                  </a:ext>
                </a:extLst>
              </p:cNvPr>
              <p:cNvSpPr/>
              <p:nvPr/>
            </p:nvSpPr>
            <p:spPr>
              <a:xfrm>
                <a:off x="868400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145" name="Agrupar 144">
              <a:extLst>
                <a:ext uri="{FF2B5EF4-FFF2-40B4-BE49-F238E27FC236}">
                  <a16:creationId xmlns:a16="http://schemas.microsoft.com/office/drawing/2014/main" xmlns="" id="{EA31EE52-BDF5-4D3D-A77C-67C413F21661}"/>
                </a:ext>
              </a:extLst>
            </p:cNvPr>
            <p:cNvGrpSpPr/>
            <p:nvPr/>
          </p:nvGrpSpPr>
          <p:grpSpPr>
            <a:xfrm>
              <a:off x="1120802" y="5478522"/>
              <a:ext cx="933731" cy="36000"/>
              <a:chOff x="2261636" y="4773344"/>
              <a:chExt cx="933731" cy="36000"/>
            </a:xfrm>
          </p:grpSpPr>
          <p:sp>
            <p:nvSpPr>
              <p:cNvPr id="146" name="Elipse 145">
                <a:extLst>
                  <a:ext uri="{FF2B5EF4-FFF2-40B4-BE49-F238E27FC236}">
                    <a16:creationId xmlns:a16="http://schemas.microsoft.com/office/drawing/2014/main" xmlns="" id="{AFD8E56A-8ADE-41FF-90CE-FF14FF1278BA}"/>
                  </a:ext>
                </a:extLst>
              </p:cNvPr>
              <p:cNvSpPr/>
              <p:nvPr/>
            </p:nvSpPr>
            <p:spPr>
              <a:xfrm flipH="1">
                <a:off x="2397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7" name="Elipse 146">
                <a:extLst>
                  <a:ext uri="{FF2B5EF4-FFF2-40B4-BE49-F238E27FC236}">
                    <a16:creationId xmlns:a16="http://schemas.microsoft.com/office/drawing/2014/main" xmlns="" id="{E84D8BF4-099F-4468-8573-731181386C06}"/>
                  </a:ext>
                </a:extLst>
              </p:cNvPr>
              <p:cNvSpPr/>
              <p:nvPr/>
            </p:nvSpPr>
            <p:spPr>
              <a:xfrm flipH="1">
                <a:off x="25497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8" name="Elipse 147">
                <a:extLst>
                  <a:ext uri="{FF2B5EF4-FFF2-40B4-BE49-F238E27FC236}">
                    <a16:creationId xmlns:a16="http://schemas.microsoft.com/office/drawing/2014/main" xmlns="" id="{C36F86FF-C8D3-4B9B-9C1D-BFB93AD75CB7}"/>
                  </a:ext>
                </a:extLst>
              </p:cNvPr>
              <p:cNvSpPr/>
              <p:nvPr/>
            </p:nvSpPr>
            <p:spPr>
              <a:xfrm flipH="1">
                <a:off x="27021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49" name="Elipse 148">
                <a:extLst>
                  <a:ext uri="{FF2B5EF4-FFF2-40B4-BE49-F238E27FC236}">
                    <a16:creationId xmlns:a16="http://schemas.microsoft.com/office/drawing/2014/main" xmlns="" id="{DD2D8CF6-5FAB-489D-BE55-E28BB6901BC1}"/>
                  </a:ext>
                </a:extLst>
              </p:cNvPr>
              <p:cNvSpPr/>
              <p:nvPr/>
            </p:nvSpPr>
            <p:spPr>
              <a:xfrm flipH="1">
                <a:off x="28545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0" name="Elipse 149">
                <a:extLst>
                  <a:ext uri="{FF2B5EF4-FFF2-40B4-BE49-F238E27FC236}">
                    <a16:creationId xmlns:a16="http://schemas.microsoft.com/office/drawing/2014/main" xmlns="" id="{64B4CB70-29A8-427B-9CE5-B3B2E110AEAB}"/>
                  </a:ext>
                </a:extLst>
              </p:cNvPr>
              <p:cNvSpPr/>
              <p:nvPr/>
            </p:nvSpPr>
            <p:spPr>
              <a:xfrm flipH="1">
                <a:off x="30069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1" name="Elipse 150">
                <a:extLst>
                  <a:ext uri="{FF2B5EF4-FFF2-40B4-BE49-F238E27FC236}">
                    <a16:creationId xmlns:a16="http://schemas.microsoft.com/office/drawing/2014/main" xmlns="" id="{F81C3745-BA06-4F65-8342-27FC2D55F02A}"/>
                  </a:ext>
                </a:extLst>
              </p:cNvPr>
              <p:cNvSpPr/>
              <p:nvPr/>
            </p:nvSpPr>
            <p:spPr>
              <a:xfrm flipH="1">
                <a:off x="3159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2" name="Elipse 151">
                <a:extLst>
                  <a:ext uri="{FF2B5EF4-FFF2-40B4-BE49-F238E27FC236}">
                    <a16:creationId xmlns:a16="http://schemas.microsoft.com/office/drawing/2014/main" xmlns="" id="{BA4E0817-84AC-4EAD-A355-5BEC014DE896}"/>
                  </a:ext>
                </a:extLst>
              </p:cNvPr>
              <p:cNvSpPr/>
              <p:nvPr/>
            </p:nvSpPr>
            <p:spPr>
              <a:xfrm flipH="1">
                <a:off x="2261636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153" name="Agrupar 152">
              <a:extLst>
                <a:ext uri="{FF2B5EF4-FFF2-40B4-BE49-F238E27FC236}">
                  <a16:creationId xmlns:a16="http://schemas.microsoft.com/office/drawing/2014/main" xmlns="" id="{50C8F70C-E4E2-407C-B8A4-7AA120FFDC4A}"/>
                </a:ext>
              </a:extLst>
            </p:cNvPr>
            <p:cNvGrpSpPr/>
            <p:nvPr/>
          </p:nvGrpSpPr>
          <p:grpSpPr>
            <a:xfrm>
              <a:off x="1120802" y="5719824"/>
              <a:ext cx="933731" cy="36000"/>
              <a:chOff x="868400" y="5142509"/>
              <a:chExt cx="933731" cy="36000"/>
            </a:xfrm>
          </p:grpSpPr>
          <p:sp>
            <p:nvSpPr>
              <p:cNvPr id="154" name="Elipse 153">
                <a:extLst>
                  <a:ext uri="{FF2B5EF4-FFF2-40B4-BE49-F238E27FC236}">
                    <a16:creationId xmlns:a16="http://schemas.microsoft.com/office/drawing/2014/main" xmlns="" id="{A76741F6-766B-4990-B758-7AF3BC8829EA}"/>
                  </a:ext>
                </a:extLst>
              </p:cNvPr>
              <p:cNvSpPr/>
              <p:nvPr/>
            </p:nvSpPr>
            <p:spPr>
              <a:xfrm>
                <a:off x="1004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5" name="Elipse 154">
                <a:extLst>
                  <a:ext uri="{FF2B5EF4-FFF2-40B4-BE49-F238E27FC236}">
                    <a16:creationId xmlns:a16="http://schemas.microsoft.com/office/drawing/2014/main" xmlns="" id="{DB7FA6BD-BAE2-442A-9D77-87C582092E69}"/>
                  </a:ext>
                </a:extLst>
              </p:cNvPr>
              <p:cNvSpPr/>
              <p:nvPr/>
            </p:nvSpPr>
            <p:spPr>
              <a:xfrm>
                <a:off x="11565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6" name="Elipse 155">
                <a:extLst>
                  <a:ext uri="{FF2B5EF4-FFF2-40B4-BE49-F238E27FC236}">
                    <a16:creationId xmlns:a16="http://schemas.microsoft.com/office/drawing/2014/main" xmlns="" id="{536ABC0D-BC9C-4AAB-BA60-122F146EB82B}"/>
                  </a:ext>
                </a:extLst>
              </p:cNvPr>
              <p:cNvSpPr/>
              <p:nvPr/>
            </p:nvSpPr>
            <p:spPr>
              <a:xfrm>
                <a:off x="13089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7" name="Elipse 156">
                <a:extLst>
                  <a:ext uri="{FF2B5EF4-FFF2-40B4-BE49-F238E27FC236}">
                    <a16:creationId xmlns:a16="http://schemas.microsoft.com/office/drawing/2014/main" xmlns="" id="{09B94C28-561B-4449-A7A0-BA5F8279C662}"/>
                  </a:ext>
                </a:extLst>
              </p:cNvPr>
              <p:cNvSpPr/>
              <p:nvPr/>
            </p:nvSpPr>
            <p:spPr>
              <a:xfrm>
                <a:off x="14613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8" name="Elipse 157">
                <a:extLst>
                  <a:ext uri="{FF2B5EF4-FFF2-40B4-BE49-F238E27FC236}">
                    <a16:creationId xmlns:a16="http://schemas.microsoft.com/office/drawing/2014/main" xmlns="" id="{0AB071B1-40D7-4C1C-8C80-4E5058D3AFAD}"/>
                  </a:ext>
                </a:extLst>
              </p:cNvPr>
              <p:cNvSpPr/>
              <p:nvPr/>
            </p:nvSpPr>
            <p:spPr>
              <a:xfrm>
                <a:off x="16137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59" name="Elipse 158">
                <a:extLst>
                  <a:ext uri="{FF2B5EF4-FFF2-40B4-BE49-F238E27FC236}">
                    <a16:creationId xmlns:a16="http://schemas.microsoft.com/office/drawing/2014/main" xmlns="" id="{80CEF224-8084-4228-ABDE-5218275376BD}"/>
                  </a:ext>
                </a:extLst>
              </p:cNvPr>
              <p:cNvSpPr/>
              <p:nvPr/>
            </p:nvSpPr>
            <p:spPr>
              <a:xfrm>
                <a:off x="1766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60" name="Elipse 159">
                <a:extLst>
                  <a:ext uri="{FF2B5EF4-FFF2-40B4-BE49-F238E27FC236}">
                    <a16:creationId xmlns:a16="http://schemas.microsoft.com/office/drawing/2014/main" xmlns="" id="{8D4FD81A-8AF9-446E-99F5-275C475AEB03}"/>
                  </a:ext>
                </a:extLst>
              </p:cNvPr>
              <p:cNvSpPr/>
              <p:nvPr/>
            </p:nvSpPr>
            <p:spPr>
              <a:xfrm>
                <a:off x="868400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161" name="Agrupar 160">
              <a:extLst>
                <a:ext uri="{FF2B5EF4-FFF2-40B4-BE49-F238E27FC236}">
                  <a16:creationId xmlns:a16="http://schemas.microsoft.com/office/drawing/2014/main" xmlns="" id="{D1682ECA-E845-46FE-AA51-6EC8E32962FF}"/>
                </a:ext>
              </a:extLst>
            </p:cNvPr>
            <p:cNvGrpSpPr/>
            <p:nvPr/>
          </p:nvGrpSpPr>
          <p:grpSpPr>
            <a:xfrm>
              <a:off x="1120802" y="5639390"/>
              <a:ext cx="933731" cy="36000"/>
              <a:chOff x="2261636" y="4773344"/>
              <a:chExt cx="933731" cy="36000"/>
            </a:xfrm>
          </p:grpSpPr>
          <p:sp>
            <p:nvSpPr>
              <p:cNvPr id="162" name="Elipse 161">
                <a:extLst>
                  <a:ext uri="{FF2B5EF4-FFF2-40B4-BE49-F238E27FC236}">
                    <a16:creationId xmlns:a16="http://schemas.microsoft.com/office/drawing/2014/main" xmlns="" id="{9907337C-F228-4EC0-8C6B-4D313C8DE9F4}"/>
                  </a:ext>
                </a:extLst>
              </p:cNvPr>
              <p:cNvSpPr/>
              <p:nvPr/>
            </p:nvSpPr>
            <p:spPr>
              <a:xfrm flipH="1">
                <a:off x="2397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63" name="Elipse 162">
                <a:extLst>
                  <a:ext uri="{FF2B5EF4-FFF2-40B4-BE49-F238E27FC236}">
                    <a16:creationId xmlns:a16="http://schemas.microsoft.com/office/drawing/2014/main" xmlns="" id="{38D201CE-2B94-4709-B4A0-28577949E137}"/>
                  </a:ext>
                </a:extLst>
              </p:cNvPr>
              <p:cNvSpPr/>
              <p:nvPr/>
            </p:nvSpPr>
            <p:spPr>
              <a:xfrm flipH="1">
                <a:off x="25497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64" name="Elipse 163">
                <a:extLst>
                  <a:ext uri="{FF2B5EF4-FFF2-40B4-BE49-F238E27FC236}">
                    <a16:creationId xmlns:a16="http://schemas.microsoft.com/office/drawing/2014/main" xmlns="" id="{30EE27B5-29AC-47FF-A046-C183844D3318}"/>
                  </a:ext>
                </a:extLst>
              </p:cNvPr>
              <p:cNvSpPr/>
              <p:nvPr/>
            </p:nvSpPr>
            <p:spPr>
              <a:xfrm flipH="1">
                <a:off x="27021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65" name="Elipse 164">
                <a:extLst>
                  <a:ext uri="{FF2B5EF4-FFF2-40B4-BE49-F238E27FC236}">
                    <a16:creationId xmlns:a16="http://schemas.microsoft.com/office/drawing/2014/main" xmlns="" id="{778D0A56-034D-4097-9FB8-47E877ABBF77}"/>
                  </a:ext>
                </a:extLst>
              </p:cNvPr>
              <p:cNvSpPr/>
              <p:nvPr/>
            </p:nvSpPr>
            <p:spPr>
              <a:xfrm flipH="1">
                <a:off x="28545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66" name="Elipse 165">
                <a:extLst>
                  <a:ext uri="{FF2B5EF4-FFF2-40B4-BE49-F238E27FC236}">
                    <a16:creationId xmlns:a16="http://schemas.microsoft.com/office/drawing/2014/main" xmlns="" id="{92D5639E-3837-4B90-8234-1AC78276450A}"/>
                  </a:ext>
                </a:extLst>
              </p:cNvPr>
              <p:cNvSpPr/>
              <p:nvPr/>
            </p:nvSpPr>
            <p:spPr>
              <a:xfrm flipH="1">
                <a:off x="30069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67" name="Elipse 166">
                <a:extLst>
                  <a:ext uri="{FF2B5EF4-FFF2-40B4-BE49-F238E27FC236}">
                    <a16:creationId xmlns:a16="http://schemas.microsoft.com/office/drawing/2014/main" xmlns="" id="{BDE55E7A-D1EA-4E26-88C0-D35445C9E205}"/>
                  </a:ext>
                </a:extLst>
              </p:cNvPr>
              <p:cNvSpPr/>
              <p:nvPr/>
            </p:nvSpPr>
            <p:spPr>
              <a:xfrm flipH="1">
                <a:off x="3159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68" name="Elipse 167">
                <a:extLst>
                  <a:ext uri="{FF2B5EF4-FFF2-40B4-BE49-F238E27FC236}">
                    <a16:creationId xmlns:a16="http://schemas.microsoft.com/office/drawing/2014/main" xmlns="" id="{E99DC905-5D74-4A2F-A953-D5F9BD875F46}"/>
                  </a:ext>
                </a:extLst>
              </p:cNvPr>
              <p:cNvSpPr/>
              <p:nvPr/>
            </p:nvSpPr>
            <p:spPr>
              <a:xfrm flipH="1">
                <a:off x="2261636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169" name="Agrupar 168">
              <a:extLst>
                <a:ext uri="{FF2B5EF4-FFF2-40B4-BE49-F238E27FC236}">
                  <a16:creationId xmlns:a16="http://schemas.microsoft.com/office/drawing/2014/main" xmlns="" id="{AC208B16-897F-413D-8AD6-5D92488002D9}"/>
                </a:ext>
              </a:extLst>
            </p:cNvPr>
            <p:cNvGrpSpPr/>
            <p:nvPr/>
          </p:nvGrpSpPr>
          <p:grpSpPr>
            <a:xfrm>
              <a:off x="1120802" y="5880696"/>
              <a:ext cx="933731" cy="36000"/>
              <a:chOff x="868400" y="5142509"/>
              <a:chExt cx="933731" cy="36000"/>
            </a:xfrm>
          </p:grpSpPr>
          <p:sp>
            <p:nvSpPr>
              <p:cNvPr id="170" name="Elipse 169">
                <a:extLst>
                  <a:ext uri="{FF2B5EF4-FFF2-40B4-BE49-F238E27FC236}">
                    <a16:creationId xmlns:a16="http://schemas.microsoft.com/office/drawing/2014/main" xmlns="" id="{9ACA46A1-BAB8-4345-8FC8-D49234DAA98B}"/>
                  </a:ext>
                </a:extLst>
              </p:cNvPr>
              <p:cNvSpPr/>
              <p:nvPr/>
            </p:nvSpPr>
            <p:spPr>
              <a:xfrm>
                <a:off x="1004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71" name="Elipse 170">
                <a:extLst>
                  <a:ext uri="{FF2B5EF4-FFF2-40B4-BE49-F238E27FC236}">
                    <a16:creationId xmlns:a16="http://schemas.microsoft.com/office/drawing/2014/main" xmlns="" id="{A9B9ACF4-6AB4-42E1-80D2-78A1DA503D19}"/>
                  </a:ext>
                </a:extLst>
              </p:cNvPr>
              <p:cNvSpPr/>
              <p:nvPr/>
            </p:nvSpPr>
            <p:spPr>
              <a:xfrm>
                <a:off x="11565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72" name="Elipse 171">
                <a:extLst>
                  <a:ext uri="{FF2B5EF4-FFF2-40B4-BE49-F238E27FC236}">
                    <a16:creationId xmlns:a16="http://schemas.microsoft.com/office/drawing/2014/main" xmlns="" id="{970630C3-7960-41FB-9DB5-0B92D8D9A5E8}"/>
                  </a:ext>
                </a:extLst>
              </p:cNvPr>
              <p:cNvSpPr/>
              <p:nvPr/>
            </p:nvSpPr>
            <p:spPr>
              <a:xfrm>
                <a:off x="13089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73" name="Elipse 172">
                <a:extLst>
                  <a:ext uri="{FF2B5EF4-FFF2-40B4-BE49-F238E27FC236}">
                    <a16:creationId xmlns:a16="http://schemas.microsoft.com/office/drawing/2014/main" xmlns="" id="{F2B5E915-8421-4215-AF95-8EDD29BFA0B1}"/>
                  </a:ext>
                </a:extLst>
              </p:cNvPr>
              <p:cNvSpPr/>
              <p:nvPr/>
            </p:nvSpPr>
            <p:spPr>
              <a:xfrm>
                <a:off x="14613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74" name="Elipse 173">
                <a:extLst>
                  <a:ext uri="{FF2B5EF4-FFF2-40B4-BE49-F238E27FC236}">
                    <a16:creationId xmlns:a16="http://schemas.microsoft.com/office/drawing/2014/main" xmlns="" id="{CEB06662-A556-4FB9-AED3-00A57AF3A3B9}"/>
                  </a:ext>
                </a:extLst>
              </p:cNvPr>
              <p:cNvSpPr/>
              <p:nvPr/>
            </p:nvSpPr>
            <p:spPr>
              <a:xfrm>
                <a:off x="16137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75" name="Elipse 174">
                <a:extLst>
                  <a:ext uri="{FF2B5EF4-FFF2-40B4-BE49-F238E27FC236}">
                    <a16:creationId xmlns:a16="http://schemas.microsoft.com/office/drawing/2014/main" xmlns="" id="{5F712AE8-CE06-404E-B280-15A8BCB5DFCB}"/>
                  </a:ext>
                </a:extLst>
              </p:cNvPr>
              <p:cNvSpPr/>
              <p:nvPr/>
            </p:nvSpPr>
            <p:spPr>
              <a:xfrm>
                <a:off x="1766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76" name="Elipse 175">
                <a:extLst>
                  <a:ext uri="{FF2B5EF4-FFF2-40B4-BE49-F238E27FC236}">
                    <a16:creationId xmlns:a16="http://schemas.microsoft.com/office/drawing/2014/main" xmlns="" id="{B7610587-7CB2-4DAE-A727-C8F15B05B7C4}"/>
                  </a:ext>
                </a:extLst>
              </p:cNvPr>
              <p:cNvSpPr/>
              <p:nvPr/>
            </p:nvSpPr>
            <p:spPr>
              <a:xfrm>
                <a:off x="868400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177" name="Agrupar 176">
              <a:extLst>
                <a:ext uri="{FF2B5EF4-FFF2-40B4-BE49-F238E27FC236}">
                  <a16:creationId xmlns:a16="http://schemas.microsoft.com/office/drawing/2014/main" xmlns="" id="{DF0FBA73-95C2-4865-99B2-D6DB97697968}"/>
                </a:ext>
              </a:extLst>
            </p:cNvPr>
            <p:cNvGrpSpPr/>
            <p:nvPr/>
          </p:nvGrpSpPr>
          <p:grpSpPr>
            <a:xfrm>
              <a:off x="1120802" y="5800258"/>
              <a:ext cx="933731" cy="36000"/>
              <a:chOff x="2261636" y="4773344"/>
              <a:chExt cx="933731" cy="36000"/>
            </a:xfrm>
          </p:grpSpPr>
          <p:sp>
            <p:nvSpPr>
              <p:cNvPr id="178" name="Elipse 177">
                <a:extLst>
                  <a:ext uri="{FF2B5EF4-FFF2-40B4-BE49-F238E27FC236}">
                    <a16:creationId xmlns:a16="http://schemas.microsoft.com/office/drawing/2014/main" xmlns="" id="{D2592850-EE94-49C9-9F25-2E3891E5CCDF}"/>
                  </a:ext>
                </a:extLst>
              </p:cNvPr>
              <p:cNvSpPr/>
              <p:nvPr/>
            </p:nvSpPr>
            <p:spPr>
              <a:xfrm flipH="1">
                <a:off x="2397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79" name="Elipse 178">
                <a:extLst>
                  <a:ext uri="{FF2B5EF4-FFF2-40B4-BE49-F238E27FC236}">
                    <a16:creationId xmlns:a16="http://schemas.microsoft.com/office/drawing/2014/main" xmlns="" id="{4E1D85D4-63A1-4500-B8FE-26F3673A4FD3}"/>
                  </a:ext>
                </a:extLst>
              </p:cNvPr>
              <p:cNvSpPr/>
              <p:nvPr/>
            </p:nvSpPr>
            <p:spPr>
              <a:xfrm flipH="1">
                <a:off x="25497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0" name="Elipse 179">
                <a:extLst>
                  <a:ext uri="{FF2B5EF4-FFF2-40B4-BE49-F238E27FC236}">
                    <a16:creationId xmlns:a16="http://schemas.microsoft.com/office/drawing/2014/main" xmlns="" id="{394BF175-4AC3-4CD4-BF1C-2816D03A8206}"/>
                  </a:ext>
                </a:extLst>
              </p:cNvPr>
              <p:cNvSpPr/>
              <p:nvPr/>
            </p:nvSpPr>
            <p:spPr>
              <a:xfrm flipH="1">
                <a:off x="27021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1" name="Elipse 180">
                <a:extLst>
                  <a:ext uri="{FF2B5EF4-FFF2-40B4-BE49-F238E27FC236}">
                    <a16:creationId xmlns:a16="http://schemas.microsoft.com/office/drawing/2014/main" xmlns="" id="{75E213CA-B441-4012-A1D8-A456FD342602}"/>
                  </a:ext>
                </a:extLst>
              </p:cNvPr>
              <p:cNvSpPr/>
              <p:nvPr/>
            </p:nvSpPr>
            <p:spPr>
              <a:xfrm flipH="1">
                <a:off x="28545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2" name="Elipse 181">
                <a:extLst>
                  <a:ext uri="{FF2B5EF4-FFF2-40B4-BE49-F238E27FC236}">
                    <a16:creationId xmlns:a16="http://schemas.microsoft.com/office/drawing/2014/main" xmlns="" id="{1A1E5582-ECB8-4B40-A717-FA2699745E31}"/>
                  </a:ext>
                </a:extLst>
              </p:cNvPr>
              <p:cNvSpPr/>
              <p:nvPr/>
            </p:nvSpPr>
            <p:spPr>
              <a:xfrm flipH="1">
                <a:off x="30069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3" name="Elipse 182">
                <a:extLst>
                  <a:ext uri="{FF2B5EF4-FFF2-40B4-BE49-F238E27FC236}">
                    <a16:creationId xmlns:a16="http://schemas.microsoft.com/office/drawing/2014/main" xmlns="" id="{AAD2A32D-3EE5-4B7A-924E-3BE9DE6AC1BD}"/>
                  </a:ext>
                </a:extLst>
              </p:cNvPr>
              <p:cNvSpPr/>
              <p:nvPr/>
            </p:nvSpPr>
            <p:spPr>
              <a:xfrm flipH="1">
                <a:off x="3159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84" name="Elipse 183">
                <a:extLst>
                  <a:ext uri="{FF2B5EF4-FFF2-40B4-BE49-F238E27FC236}">
                    <a16:creationId xmlns:a16="http://schemas.microsoft.com/office/drawing/2014/main" xmlns="" id="{014F6BC2-1028-4F61-A743-BD4ECDEEF048}"/>
                  </a:ext>
                </a:extLst>
              </p:cNvPr>
              <p:cNvSpPr/>
              <p:nvPr/>
            </p:nvSpPr>
            <p:spPr>
              <a:xfrm flipH="1">
                <a:off x="2261636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206" name="Agrupar 205">
              <a:extLst>
                <a:ext uri="{FF2B5EF4-FFF2-40B4-BE49-F238E27FC236}">
                  <a16:creationId xmlns:a16="http://schemas.microsoft.com/office/drawing/2014/main" xmlns="" id="{27A36138-2127-4DFF-8741-568514B4ACCE}"/>
                </a:ext>
              </a:extLst>
            </p:cNvPr>
            <p:cNvGrpSpPr/>
            <p:nvPr/>
          </p:nvGrpSpPr>
          <p:grpSpPr>
            <a:xfrm>
              <a:off x="1120802" y="6033096"/>
              <a:ext cx="933731" cy="36000"/>
              <a:chOff x="868400" y="5142509"/>
              <a:chExt cx="933731" cy="36000"/>
            </a:xfrm>
          </p:grpSpPr>
          <p:sp>
            <p:nvSpPr>
              <p:cNvPr id="207" name="Elipse 206">
                <a:extLst>
                  <a:ext uri="{FF2B5EF4-FFF2-40B4-BE49-F238E27FC236}">
                    <a16:creationId xmlns:a16="http://schemas.microsoft.com/office/drawing/2014/main" xmlns="" id="{D27A3A92-DAC0-4043-8A6E-B560E7CD3295}"/>
                  </a:ext>
                </a:extLst>
              </p:cNvPr>
              <p:cNvSpPr/>
              <p:nvPr/>
            </p:nvSpPr>
            <p:spPr>
              <a:xfrm>
                <a:off x="1004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08" name="Elipse 207">
                <a:extLst>
                  <a:ext uri="{FF2B5EF4-FFF2-40B4-BE49-F238E27FC236}">
                    <a16:creationId xmlns:a16="http://schemas.microsoft.com/office/drawing/2014/main" xmlns="" id="{4BB0C4B1-EFB3-4A86-B83A-F601F4D17D3A}"/>
                  </a:ext>
                </a:extLst>
              </p:cNvPr>
              <p:cNvSpPr/>
              <p:nvPr/>
            </p:nvSpPr>
            <p:spPr>
              <a:xfrm>
                <a:off x="11565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09" name="Elipse 208">
                <a:extLst>
                  <a:ext uri="{FF2B5EF4-FFF2-40B4-BE49-F238E27FC236}">
                    <a16:creationId xmlns:a16="http://schemas.microsoft.com/office/drawing/2014/main" xmlns="" id="{853C8FB7-3712-4E21-8875-95CCF4DC5889}"/>
                  </a:ext>
                </a:extLst>
              </p:cNvPr>
              <p:cNvSpPr/>
              <p:nvPr/>
            </p:nvSpPr>
            <p:spPr>
              <a:xfrm>
                <a:off x="13089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10" name="Elipse 209">
                <a:extLst>
                  <a:ext uri="{FF2B5EF4-FFF2-40B4-BE49-F238E27FC236}">
                    <a16:creationId xmlns:a16="http://schemas.microsoft.com/office/drawing/2014/main" xmlns="" id="{6D400B46-0B33-4AE0-B7BE-0181B70B6393}"/>
                  </a:ext>
                </a:extLst>
              </p:cNvPr>
              <p:cNvSpPr/>
              <p:nvPr/>
            </p:nvSpPr>
            <p:spPr>
              <a:xfrm>
                <a:off x="14613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11" name="Elipse 210">
                <a:extLst>
                  <a:ext uri="{FF2B5EF4-FFF2-40B4-BE49-F238E27FC236}">
                    <a16:creationId xmlns:a16="http://schemas.microsoft.com/office/drawing/2014/main" xmlns="" id="{DDC1BED8-C21A-4FD7-94CF-CCFA8DB9049F}"/>
                  </a:ext>
                </a:extLst>
              </p:cNvPr>
              <p:cNvSpPr/>
              <p:nvPr/>
            </p:nvSpPr>
            <p:spPr>
              <a:xfrm>
                <a:off x="16137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12" name="Elipse 211">
                <a:extLst>
                  <a:ext uri="{FF2B5EF4-FFF2-40B4-BE49-F238E27FC236}">
                    <a16:creationId xmlns:a16="http://schemas.microsoft.com/office/drawing/2014/main" xmlns="" id="{E2837B71-CEC1-425A-BCC8-404FBF48776A}"/>
                  </a:ext>
                </a:extLst>
              </p:cNvPr>
              <p:cNvSpPr/>
              <p:nvPr/>
            </p:nvSpPr>
            <p:spPr>
              <a:xfrm>
                <a:off x="1766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13" name="Elipse 212">
                <a:extLst>
                  <a:ext uri="{FF2B5EF4-FFF2-40B4-BE49-F238E27FC236}">
                    <a16:creationId xmlns:a16="http://schemas.microsoft.com/office/drawing/2014/main" xmlns="" id="{DDB17178-054C-49C6-9601-EFEFC5F11634}"/>
                  </a:ext>
                </a:extLst>
              </p:cNvPr>
              <p:cNvSpPr/>
              <p:nvPr/>
            </p:nvSpPr>
            <p:spPr>
              <a:xfrm>
                <a:off x="868400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214" name="Agrupar 213">
              <a:extLst>
                <a:ext uri="{FF2B5EF4-FFF2-40B4-BE49-F238E27FC236}">
                  <a16:creationId xmlns:a16="http://schemas.microsoft.com/office/drawing/2014/main" xmlns="" id="{A1258113-DCAB-40B1-8B6B-7EEC5D38C5B6}"/>
                </a:ext>
              </a:extLst>
            </p:cNvPr>
            <p:cNvGrpSpPr/>
            <p:nvPr/>
          </p:nvGrpSpPr>
          <p:grpSpPr>
            <a:xfrm>
              <a:off x="1120802" y="5952658"/>
              <a:ext cx="933731" cy="36000"/>
              <a:chOff x="2261636" y="4773344"/>
              <a:chExt cx="933731" cy="36000"/>
            </a:xfrm>
          </p:grpSpPr>
          <p:sp>
            <p:nvSpPr>
              <p:cNvPr id="215" name="Elipse 214">
                <a:extLst>
                  <a:ext uri="{FF2B5EF4-FFF2-40B4-BE49-F238E27FC236}">
                    <a16:creationId xmlns:a16="http://schemas.microsoft.com/office/drawing/2014/main" xmlns="" id="{ED31226B-5E8E-4258-ADF1-CD65A7EEDBC8}"/>
                  </a:ext>
                </a:extLst>
              </p:cNvPr>
              <p:cNvSpPr/>
              <p:nvPr/>
            </p:nvSpPr>
            <p:spPr>
              <a:xfrm flipH="1">
                <a:off x="2397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16" name="Elipse 215">
                <a:extLst>
                  <a:ext uri="{FF2B5EF4-FFF2-40B4-BE49-F238E27FC236}">
                    <a16:creationId xmlns:a16="http://schemas.microsoft.com/office/drawing/2014/main" xmlns="" id="{CF9689FC-9B32-4D75-88E6-7BE6EF29942B}"/>
                  </a:ext>
                </a:extLst>
              </p:cNvPr>
              <p:cNvSpPr/>
              <p:nvPr/>
            </p:nvSpPr>
            <p:spPr>
              <a:xfrm flipH="1">
                <a:off x="25497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17" name="Elipse 216">
                <a:extLst>
                  <a:ext uri="{FF2B5EF4-FFF2-40B4-BE49-F238E27FC236}">
                    <a16:creationId xmlns:a16="http://schemas.microsoft.com/office/drawing/2014/main" xmlns="" id="{CF563818-4672-41CB-ADE0-779836227C2E}"/>
                  </a:ext>
                </a:extLst>
              </p:cNvPr>
              <p:cNvSpPr/>
              <p:nvPr/>
            </p:nvSpPr>
            <p:spPr>
              <a:xfrm flipH="1">
                <a:off x="27021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18" name="Elipse 217">
                <a:extLst>
                  <a:ext uri="{FF2B5EF4-FFF2-40B4-BE49-F238E27FC236}">
                    <a16:creationId xmlns:a16="http://schemas.microsoft.com/office/drawing/2014/main" xmlns="" id="{CFFCBB83-000C-40BA-A10A-163008F251A9}"/>
                  </a:ext>
                </a:extLst>
              </p:cNvPr>
              <p:cNvSpPr/>
              <p:nvPr/>
            </p:nvSpPr>
            <p:spPr>
              <a:xfrm flipH="1">
                <a:off x="28545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19" name="Elipse 218">
                <a:extLst>
                  <a:ext uri="{FF2B5EF4-FFF2-40B4-BE49-F238E27FC236}">
                    <a16:creationId xmlns:a16="http://schemas.microsoft.com/office/drawing/2014/main" xmlns="" id="{D6F7C932-2D94-47A0-BC27-02DB80401649}"/>
                  </a:ext>
                </a:extLst>
              </p:cNvPr>
              <p:cNvSpPr/>
              <p:nvPr/>
            </p:nvSpPr>
            <p:spPr>
              <a:xfrm flipH="1">
                <a:off x="30069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20" name="Elipse 219">
                <a:extLst>
                  <a:ext uri="{FF2B5EF4-FFF2-40B4-BE49-F238E27FC236}">
                    <a16:creationId xmlns:a16="http://schemas.microsoft.com/office/drawing/2014/main" xmlns="" id="{8161EB0A-2E75-43D2-8096-48EA13038E30}"/>
                  </a:ext>
                </a:extLst>
              </p:cNvPr>
              <p:cNvSpPr/>
              <p:nvPr/>
            </p:nvSpPr>
            <p:spPr>
              <a:xfrm flipH="1">
                <a:off x="3159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21" name="Elipse 220">
                <a:extLst>
                  <a:ext uri="{FF2B5EF4-FFF2-40B4-BE49-F238E27FC236}">
                    <a16:creationId xmlns:a16="http://schemas.microsoft.com/office/drawing/2014/main" xmlns="" id="{11C9B0B3-8FC0-4016-86BB-1F96A2EA6278}"/>
                  </a:ext>
                </a:extLst>
              </p:cNvPr>
              <p:cNvSpPr/>
              <p:nvPr/>
            </p:nvSpPr>
            <p:spPr>
              <a:xfrm flipH="1">
                <a:off x="2261636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222" name="Agrupar 221">
              <a:extLst>
                <a:ext uri="{FF2B5EF4-FFF2-40B4-BE49-F238E27FC236}">
                  <a16:creationId xmlns:a16="http://schemas.microsoft.com/office/drawing/2014/main" xmlns="" id="{AA0FB69C-E1B9-4274-8943-2CDF27E78A8C}"/>
                </a:ext>
              </a:extLst>
            </p:cNvPr>
            <p:cNvGrpSpPr/>
            <p:nvPr/>
          </p:nvGrpSpPr>
          <p:grpSpPr>
            <a:xfrm rot="16200000">
              <a:off x="587393" y="5416096"/>
              <a:ext cx="933731" cy="36000"/>
              <a:chOff x="2261636" y="4773344"/>
              <a:chExt cx="933731" cy="36000"/>
            </a:xfrm>
          </p:grpSpPr>
          <p:sp>
            <p:nvSpPr>
              <p:cNvPr id="223" name="Elipse 222">
                <a:extLst>
                  <a:ext uri="{FF2B5EF4-FFF2-40B4-BE49-F238E27FC236}">
                    <a16:creationId xmlns:a16="http://schemas.microsoft.com/office/drawing/2014/main" xmlns="" id="{D572CF77-52EC-4485-BE0C-085182B08FB3}"/>
                  </a:ext>
                </a:extLst>
              </p:cNvPr>
              <p:cNvSpPr/>
              <p:nvPr/>
            </p:nvSpPr>
            <p:spPr>
              <a:xfrm flipH="1">
                <a:off x="2397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24" name="Elipse 223">
                <a:extLst>
                  <a:ext uri="{FF2B5EF4-FFF2-40B4-BE49-F238E27FC236}">
                    <a16:creationId xmlns:a16="http://schemas.microsoft.com/office/drawing/2014/main" xmlns="" id="{D035D69A-E294-4D1C-BE67-5FB45364DE5B}"/>
                  </a:ext>
                </a:extLst>
              </p:cNvPr>
              <p:cNvSpPr/>
              <p:nvPr/>
            </p:nvSpPr>
            <p:spPr>
              <a:xfrm flipH="1">
                <a:off x="25497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25" name="Elipse 224">
                <a:extLst>
                  <a:ext uri="{FF2B5EF4-FFF2-40B4-BE49-F238E27FC236}">
                    <a16:creationId xmlns:a16="http://schemas.microsoft.com/office/drawing/2014/main" xmlns="" id="{C7F2A208-2E85-4FB2-9AE2-A19D64A018F3}"/>
                  </a:ext>
                </a:extLst>
              </p:cNvPr>
              <p:cNvSpPr/>
              <p:nvPr/>
            </p:nvSpPr>
            <p:spPr>
              <a:xfrm flipH="1">
                <a:off x="27021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26" name="Elipse 225">
                <a:extLst>
                  <a:ext uri="{FF2B5EF4-FFF2-40B4-BE49-F238E27FC236}">
                    <a16:creationId xmlns:a16="http://schemas.microsoft.com/office/drawing/2014/main" xmlns="" id="{BF4766FF-B900-4013-9BFB-F227FA88C14A}"/>
                  </a:ext>
                </a:extLst>
              </p:cNvPr>
              <p:cNvSpPr/>
              <p:nvPr/>
            </p:nvSpPr>
            <p:spPr>
              <a:xfrm flipH="1">
                <a:off x="28545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27" name="Elipse 226">
                <a:extLst>
                  <a:ext uri="{FF2B5EF4-FFF2-40B4-BE49-F238E27FC236}">
                    <a16:creationId xmlns:a16="http://schemas.microsoft.com/office/drawing/2014/main" xmlns="" id="{6F1B95EB-BD1F-437F-9AE0-9F053F3D6A05}"/>
                  </a:ext>
                </a:extLst>
              </p:cNvPr>
              <p:cNvSpPr/>
              <p:nvPr/>
            </p:nvSpPr>
            <p:spPr>
              <a:xfrm flipH="1">
                <a:off x="30069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28" name="Elipse 227">
                <a:extLst>
                  <a:ext uri="{FF2B5EF4-FFF2-40B4-BE49-F238E27FC236}">
                    <a16:creationId xmlns:a16="http://schemas.microsoft.com/office/drawing/2014/main" xmlns="" id="{252112C5-25FC-463E-A625-76770939363B}"/>
                  </a:ext>
                </a:extLst>
              </p:cNvPr>
              <p:cNvSpPr/>
              <p:nvPr/>
            </p:nvSpPr>
            <p:spPr>
              <a:xfrm flipH="1">
                <a:off x="3159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29" name="Elipse 228">
                <a:extLst>
                  <a:ext uri="{FF2B5EF4-FFF2-40B4-BE49-F238E27FC236}">
                    <a16:creationId xmlns:a16="http://schemas.microsoft.com/office/drawing/2014/main" xmlns="" id="{50BECE60-4527-450B-B8CD-EFBBD23A8854}"/>
                  </a:ext>
                </a:extLst>
              </p:cNvPr>
              <p:cNvSpPr/>
              <p:nvPr/>
            </p:nvSpPr>
            <p:spPr>
              <a:xfrm flipH="1">
                <a:off x="2261636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230" name="Agrupar 229">
              <a:extLst>
                <a:ext uri="{FF2B5EF4-FFF2-40B4-BE49-F238E27FC236}">
                  <a16:creationId xmlns:a16="http://schemas.microsoft.com/office/drawing/2014/main" xmlns="" id="{5183711D-01DC-4638-B31F-51AC93B72654}"/>
                </a:ext>
              </a:extLst>
            </p:cNvPr>
            <p:cNvGrpSpPr/>
            <p:nvPr/>
          </p:nvGrpSpPr>
          <p:grpSpPr>
            <a:xfrm rot="5400000">
              <a:off x="502850" y="5416096"/>
              <a:ext cx="933731" cy="36000"/>
              <a:chOff x="868400" y="5142509"/>
              <a:chExt cx="933731" cy="36000"/>
            </a:xfrm>
          </p:grpSpPr>
          <p:sp>
            <p:nvSpPr>
              <p:cNvPr id="231" name="Elipse 230">
                <a:extLst>
                  <a:ext uri="{FF2B5EF4-FFF2-40B4-BE49-F238E27FC236}">
                    <a16:creationId xmlns:a16="http://schemas.microsoft.com/office/drawing/2014/main" xmlns="" id="{92DFD93F-4169-4606-94CA-FC9C53803951}"/>
                  </a:ext>
                </a:extLst>
              </p:cNvPr>
              <p:cNvSpPr/>
              <p:nvPr/>
            </p:nvSpPr>
            <p:spPr>
              <a:xfrm>
                <a:off x="1004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2" name="Elipse 231">
                <a:extLst>
                  <a:ext uri="{FF2B5EF4-FFF2-40B4-BE49-F238E27FC236}">
                    <a16:creationId xmlns:a16="http://schemas.microsoft.com/office/drawing/2014/main" xmlns="" id="{ABF2B053-A740-40EC-8376-500B8E3F8997}"/>
                  </a:ext>
                </a:extLst>
              </p:cNvPr>
              <p:cNvSpPr/>
              <p:nvPr/>
            </p:nvSpPr>
            <p:spPr>
              <a:xfrm>
                <a:off x="11565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3" name="Elipse 232">
                <a:extLst>
                  <a:ext uri="{FF2B5EF4-FFF2-40B4-BE49-F238E27FC236}">
                    <a16:creationId xmlns:a16="http://schemas.microsoft.com/office/drawing/2014/main" xmlns="" id="{BFF1EA68-FB8C-435C-ACAF-B1F432270370}"/>
                  </a:ext>
                </a:extLst>
              </p:cNvPr>
              <p:cNvSpPr/>
              <p:nvPr/>
            </p:nvSpPr>
            <p:spPr>
              <a:xfrm>
                <a:off x="13089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4" name="Elipse 233">
                <a:extLst>
                  <a:ext uri="{FF2B5EF4-FFF2-40B4-BE49-F238E27FC236}">
                    <a16:creationId xmlns:a16="http://schemas.microsoft.com/office/drawing/2014/main" xmlns="" id="{C330139F-02A2-428F-B10A-988394120C25}"/>
                  </a:ext>
                </a:extLst>
              </p:cNvPr>
              <p:cNvSpPr/>
              <p:nvPr/>
            </p:nvSpPr>
            <p:spPr>
              <a:xfrm>
                <a:off x="14613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5" name="Elipse 234">
                <a:extLst>
                  <a:ext uri="{FF2B5EF4-FFF2-40B4-BE49-F238E27FC236}">
                    <a16:creationId xmlns:a16="http://schemas.microsoft.com/office/drawing/2014/main" xmlns="" id="{E0AF3446-2580-499D-9699-1619AF3B1166}"/>
                  </a:ext>
                </a:extLst>
              </p:cNvPr>
              <p:cNvSpPr/>
              <p:nvPr/>
            </p:nvSpPr>
            <p:spPr>
              <a:xfrm>
                <a:off x="16137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6" name="Elipse 235">
                <a:extLst>
                  <a:ext uri="{FF2B5EF4-FFF2-40B4-BE49-F238E27FC236}">
                    <a16:creationId xmlns:a16="http://schemas.microsoft.com/office/drawing/2014/main" xmlns="" id="{60D9C3FE-ECF1-43B4-8DBE-62DC29503FA6}"/>
                  </a:ext>
                </a:extLst>
              </p:cNvPr>
              <p:cNvSpPr/>
              <p:nvPr/>
            </p:nvSpPr>
            <p:spPr>
              <a:xfrm>
                <a:off x="1766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7" name="Elipse 236">
                <a:extLst>
                  <a:ext uri="{FF2B5EF4-FFF2-40B4-BE49-F238E27FC236}">
                    <a16:creationId xmlns:a16="http://schemas.microsoft.com/office/drawing/2014/main" xmlns="" id="{FBAABF00-8F81-4C3D-873F-B0C3EF12C6FF}"/>
                  </a:ext>
                </a:extLst>
              </p:cNvPr>
              <p:cNvSpPr/>
              <p:nvPr/>
            </p:nvSpPr>
            <p:spPr>
              <a:xfrm>
                <a:off x="868400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272" name="Agrupar 271">
              <a:extLst>
                <a:ext uri="{FF2B5EF4-FFF2-40B4-BE49-F238E27FC236}">
                  <a16:creationId xmlns:a16="http://schemas.microsoft.com/office/drawing/2014/main" xmlns="" id="{B7B8D581-4653-4A7A-882D-9E1C5001F911}"/>
                </a:ext>
              </a:extLst>
            </p:cNvPr>
            <p:cNvGrpSpPr/>
            <p:nvPr/>
          </p:nvGrpSpPr>
          <p:grpSpPr>
            <a:xfrm rot="16200000">
              <a:off x="1743523" y="5416096"/>
              <a:ext cx="933731" cy="36000"/>
              <a:chOff x="2261636" y="4773344"/>
              <a:chExt cx="933731" cy="36000"/>
            </a:xfrm>
          </p:grpSpPr>
          <p:sp>
            <p:nvSpPr>
              <p:cNvPr id="273" name="Elipse 272">
                <a:extLst>
                  <a:ext uri="{FF2B5EF4-FFF2-40B4-BE49-F238E27FC236}">
                    <a16:creationId xmlns:a16="http://schemas.microsoft.com/office/drawing/2014/main" xmlns="" id="{B4ABEB36-C5F9-46C3-BE1B-5903A2B939C3}"/>
                  </a:ext>
                </a:extLst>
              </p:cNvPr>
              <p:cNvSpPr/>
              <p:nvPr/>
            </p:nvSpPr>
            <p:spPr>
              <a:xfrm flipH="1">
                <a:off x="2397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74" name="Elipse 273">
                <a:extLst>
                  <a:ext uri="{FF2B5EF4-FFF2-40B4-BE49-F238E27FC236}">
                    <a16:creationId xmlns:a16="http://schemas.microsoft.com/office/drawing/2014/main" xmlns="" id="{4B4C183A-BBB4-4F9F-BFCD-ABB378B0895F}"/>
                  </a:ext>
                </a:extLst>
              </p:cNvPr>
              <p:cNvSpPr/>
              <p:nvPr/>
            </p:nvSpPr>
            <p:spPr>
              <a:xfrm flipH="1">
                <a:off x="25497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75" name="Elipse 274">
                <a:extLst>
                  <a:ext uri="{FF2B5EF4-FFF2-40B4-BE49-F238E27FC236}">
                    <a16:creationId xmlns:a16="http://schemas.microsoft.com/office/drawing/2014/main" xmlns="" id="{315A145A-E7D0-47F2-A368-17DC687444F3}"/>
                  </a:ext>
                </a:extLst>
              </p:cNvPr>
              <p:cNvSpPr/>
              <p:nvPr/>
            </p:nvSpPr>
            <p:spPr>
              <a:xfrm flipH="1">
                <a:off x="27021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76" name="Elipse 275">
                <a:extLst>
                  <a:ext uri="{FF2B5EF4-FFF2-40B4-BE49-F238E27FC236}">
                    <a16:creationId xmlns:a16="http://schemas.microsoft.com/office/drawing/2014/main" xmlns="" id="{7BFE8EC0-D75A-4E51-9D2C-FC6A66BFDD76}"/>
                  </a:ext>
                </a:extLst>
              </p:cNvPr>
              <p:cNvSpPr/>
              <p:nvPr/>
            </p:nvSpPr>
            <p:spPr>
              <a:xfrm flipH="1">
                <a:off x="28545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77" name="Elipse 276">
                <a:extLst>
                  <a:ext uri="{FF2B5EF4-FFF2-40B4-BE49-F238E27FC236}">
                    <a16:creationId xmlns:a16="http://schemas.microsoft.com/office/drawing/2014/main" xmlns="" id="{AC1310E4-A4BE-4C59-92E1-C7BE386F733C}"/>
                  </a:ext>
                </a:extLst>
              </p:cNvPr>
              <p:cNvSpPr/>
              <p:nvPr/>
            </p:nvSpPr>
            <p:spPr>
              <a:xfrm flipH="1">
                <a:off x="30069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78" name="Elipse 277">
                <a:extLst>
                  <a:ext uri="{FF2B5EF4-FFF2-40B4-BE49-F238E27FC236}">
                    <a16:creationId xmlns:a16="http://schemas.microsoft.com/office/drawing/2014/main" xmlns="" id="{70B36F62-6344-4E31-A1BC-534FD3FB3C1E}"/>
                  </a:ext>
                </a:extLst>
              </p:cNvPr>
              <p:cNvSpPr/>
              <p:nvPr/>
            </p:nvSpPr>
            <p:spPr>
              <a:xfrm flipH="1">
                <a:off x="3159367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79" name="Elipse 278">
                <a:extLst>
                  <a:ext uri="{FF2B5EF4-FFF2-40B4-BE49-F238E27FC236}">
                    <a16:creationId xmlns:a16="http://schemas.microsoft.com/office/drawing/2014/main" xmlns="" id="{05835188-AB5C-4C1F-9953-A870BA2A45F7}"/>
                  </a:ext>
                </a:extLst>
              </p:cNvPr>
              <p:cNvSpPr/>
              <p:nvPr/>
            </p:nvSpPr>
            <p:spPr>
              <a:xfrm flipH="1">
                <a:off x="2261636" y="4773344"/>
                <a:ext cx="36000" cy="36000"/>
              </a:xfrm>
              <a:prstGeom prst="ellipse">
                <a:avLst/>
              </a:prstGeom>
              <a:solidFill>
                <a:srgbClr val="DE54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280" name="Agrupar 279">
              <a:extLst>
                <a:ext uri="{FF2B5EF4-FFF2-40B4-BE49-F238E27FC236}">
                  <a16:creationId xmlns:a16="http://schemas.microsoft.com/office/drawing/2014/main" xmlns="" id="{59F07802-2E6B-47E3-ACA1-D9C45986B2F8}"/>
                </a:ext>
              </a:extLst>
            </p:cNvPr>
            <p:cNvGrpSpPr/>
            <p:nvPr/>
          </p:nvGrpSpPr>
          <p:grpSpPr>
            <a:xfrm rot="5400000">
              <a:off x="1658980" y="5416096"/>
              <a:ext cx="933731" cy="36000"/>
              <a:chOff x="868400" y="5142509"/>
              <a:chExt cx="933731" cy="36000"/>
            </a:xfrm>
          </p:grpSpPr>
          <p:sp>
            <p:nvSpPr>
              <p:cNvPr id="281" name="Elipse 280">
                <a:extLst>
                  <a:ext uri="{FF2B5EF4-FFF2-40B4-BE49-F238E27FC236}">
                    <a16:creationId xmlns:a16="http://schemas.microsoft.com/office/drawing/2014/main" xmlns="" id="{45A9B146-8C2A-4D86-A850-4DE83B2DC9C1}"/>
                  </a:ext>
                </a:extLst>
              </p:cNvPr>
              <p:cNvSpPr/>
              <p:nvPr/>
            </p:nvSpPr>
            <p:spPr>
              <a:xfrm>
                <a:off x="1004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82" name="Elipse 281">
                <a:extLst>
                  <a:ext uri="{FF2B5EF4-FFF2-40B4-BE49-F238E27FC236}">
                    <a16:creationId xmlns:a16="http://schemas.microsoft.com/office/drawing/2014/main" xmlns="" id="{ABDFA963-BC1E-4E28-B790-84FF7F55147F}"/>
                  </a:ext>
                </a:extLst>
              </p:cNvPr>
              <p:cNvSpPr/>
              <p:nvPr/>
            </p:nvSpPr>
            <p:spPr>
              <a:xfrm>
                <a:off x="11565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83" name="Elipse 282">
                <a:extLst>
                  <a:ext uri="{FF2B5EF4-FFF2-40B4-BE49-F238E27FC236}">
                    <a16:creationId xmlns:a16="http://schemas.microsoft.com/office/drawing/2014/main" xmlns="" id="{A56CDB7F-6D40-491B-A79A-1318B5F9D9E7}"/>
                  </a:ext>
                </a:extLst>
              </p:cNvPr>
              <p:cNvSpPr/>
              <p:nvPr/>
            </p:nvSpPr>
            <p:spPr>
              <a:xfrm>
                <a:off x="13089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84" name="Elipse 283">
                <a:extLst>
                  <a:ext uri="{FF2B5EF4-FFF2-40B4-BE49-F238E27FC236}">
                    <a16:creationId xmlns:a16="http://schemas.microsoft.com/office/drawing/2014/main" xmlns="" id="{EC19584F-2693-4526-B41C-EC7AD053638D}"/>
                  </a:ext>
                </a:extLst>
              </p:cNvPr>
              <p:cNvSpPr/>
              <p:nvPr/>
            </p:nvSpPr>
            <p:spPr>
              <a:xfrm>
                <a:off x="14613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85" name="Elipse 284">
                <a:extLst>
                  <a:ext uri="{FF2B5EF4-FFF2-40B4-BE49-F238E27FC236}">
                    <a16:creationId xmlns:a16="http://schemas.microsoft.com/office/drawing/2014/main" xmlns="" id="{D67D67EE-0118-4D59-AD7D-C2B417067A3D}"/>
                  </a:ext>
                </a:extLst>
              </p:cNvPr>
              <p:cNvSpPr/>
              <p:nvPr/>
            </p:nvSpPr>
            <p:spPr>
              <a:xfrm>
                <a:off x="16137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86" name="Elipse 285">
                <a:extLst>
                  <a:ext uri="{FF2B5EF4-FFF2-40B4-BE49-F238E27FC236}">
                    <a16:creationId xmlns:a16="http://schemas.microsoft.com/office/drawing/2014/main" xmlns="" id="{E79049C2-91E7-4D77-903A-135F8B7F8ABA}"/>
                  </a:ext>
                </a:extLst>
              </p:cNvPr>
              <p:cNvSpPr/>
              <p:nvPr/>
            </p:nvSpPr>
            <p:spPr>
              <a:xfrm>
                <a:off x="1766131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87" name="Elipse 286">
                <a:extLst>
                  <a:ext uri="{FF2B5EF4-FFF2-40B4-BE49-F238E27FC236}">
                    <a16:creationId xmlns:a16="http://schemas.microsoft.com/office/drawing/2014/main" xmlns="" id="{645D4356-A20B-4F2B-B80E-CFC263DA9E22}"/>
                  </a:ext>
                </a:extLst>
              </p:cNvPr>
              <p:cNvSpPr/>
              <p:nvPr/>
            </p:nvSpPr>
            <p:spPr>
              <a:xfrm>
                <a:off x="868400" y="5142509"/>
                <a:ext cx="36000" cy="360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grpSp>
        <p:nvGrpSpPr>
          <p:cNvPr id="293" name="Agrupar 292">
            <a:extLst>
              <a:ext uri="{FF2B5EF4-FFF2-40B4-BE49-F238E27FC236}">
                <a16:creationId xmlns:a16="http://schemas.microsoft.com/office/drawing/2014/main" xmlns="" id="{D39FC054-9F58-4D5F-9284-367D88F1098B}"/>
              </a:ext>
            </a:extLst>
          </p:cNvPr>
          <p:cNvGrpSpPr/>
          <p:nvPr/>
        </p:nvGrpSpPr>
        <p:grpSpPr>
          <a:xfrm rot="19645011">
            <a:off x="728381" y="3711396"/>
            <a:ext cx="108000" cy="1199726"/>
            <a:chOff x="602456" y="4514850"/>
            <a:chExt cx="108000" cy="1199726"/>
          </a:xfrm>
        </p:grpSpPr>
        <p:sp>
          <p:nvSpPr>
            <p:cNvPr id="288" name="Retângulo 287">
              <a:extLst>
                <a:ext uri="{FF2B5EF4-FFF2-40B4-BE49-F238E27FC236}">
                  <a16:creationId xmlns:a16="http://schemas.microsoft.com/office/drawing/2014/main" xmlns="" id="{40B0ED36-6A9C-429B-A7CB-B63F7C25FA2D}"/>
                </a:ext>
              </a:extLst>
            </p:cNvPr>
            <p:cNvSpPr/>
            <p:nvPr/>
          </p:nvSpPr>
          <p:spPr>
            <a:xfrm>
              <a:off x="620456" y="4702968"/>
              <a:ext cx="72000" cy="816316"/>
            </a:xfrm>
            <a:prstGeom prst="rect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89" name="Triângulo isósceles 288">
              <a:extLst>
                <a:ext uri="{FF2B5EF4-FFF2-40B4-BE49-F238E27FC236}">
                  <a16:creationId xmlns:a16="http://schemas.microsoft.com/office/drawing/2014/main" xmlns="" id="{E6984533-88AA-441F-9ACC-BD3CE9344E07}"/>
                </a:ext>
              </a:extLst>
            </p:cNvPr>
            <p:cNvSpPr/>
            <p:nvPr/>
          </p:nvSpPr>
          <p:spPr>
            <a:xfrm flipV="1">
              <a:off x="620456" y="5527752"/>
              <a:ext cx="72000" cy="159543"/>
            </a:xfrm>
            <a:prstGeom prst="triangle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90" name="Retângulo: Cantos Arredondados 289">
              <a:extLst>
                <a:ext uri="{FF2B5EF4-FFF2-40B4-BE49-F238E27FC236}">
                  <a16:creationId xmlns:a16="http://schemas.microsoft.com/office/drawing/2014/main" xmlns="" id="{59696DFF-0425-44D9-8CCD-19656C4ED2D1}"/>
                </a:ext>
              </a:extLst>
            </p:cNvPr>
            <p:cNvSpPr/>
            <p:nvPr/>
          </p:nvSpPr>
          <p:spPr>
            <a:xfrm>
              <a:off x="602456" y="4514850"/>
              <a:ext cx="108000" cy="360000"/>
            </a:xfrm>
            <a:prstGeom prst="roundRect">
              <a:avLst>
                <a:gd name="adj" fmla="val 5643"/>
              </a:avLst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91" name="Retângulo: Cantos Arredondados 290">
              <a:extLst>
                <a:ext uri="{FF2B5EF4-FFF2-40B4-BE49-F238E27FC236}">
                  <a16:creationId xmlns:a16="http://schemas.microsoft.com/office/drawing/2014/main" xmlns="" id="{30426417-ACFE-4870-944E-5E1FF1257470}"/>
                </a:ext>
              </a:extLst>
            </p:cNvPr>
            <p:cNvSpPr/>
            <p:nvPr/>
          </p:nvSpPr>
          <p:spPr>
            <a:xfrm>
              <a:off x="638456" y="4702968"/>
              <a:ext cx="36000" cy="376464"/>
            </a:xfrm>
            <a:prstGeom prst="roundRect">
              <a:avLst>
                <a:gd name="adj" fmla="val 5018"/>
              </a:avLst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92" name="Triângulo isósceles 291">
              <a:extLst>
                <a:ext uri="{FF2B5EF4-FFF2-40B4-BE49-F238E27FC236}">
                  <a16:creationId xmlns:a16="http://schemas.microsoft.com/office/drawing/2014/main" xmlns="" id="{2C26551F-29E6-4E7F-80FE-A86A0925D6B2}"/>
                </a:ext>
              </a:extLst>
            </p:cNvPr>
            <p:cNvSpPr/>
            <p:nvPr/>
          </p:nvSpPr>
          <p:spPr>
            <a:xfrm flipV="1">
              <a:off x="638174" y="5606576"/>
              <a:ext cx="36000" cy="108000"/>
            </a:xfrm>
            <a:prstGeom prst="triangl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408" name="Agrupar 407">
            <a:extLst>
              <a:ext uri="{FF2B5EF4-FFF2-40B4-BE49-F238E27FC236}">
                <a16:creationId xmlns:a16="http://schemas.microsoft.com/office/drawing/2014/main" xmlns="" id="{7BB0A9ED-6F02-46A3-9BCF-B91E91A6D09B}"/>
              </a:ext>
            </a:extLst>
          </p:cNvPr>
          <p:cNvGrpSpPr/>
          <p:nvPr/>
        </p:nvGrpSpPr>
        <p:grpSpPr>
          <a:xfrm>
            <a:off x="3426820" y="4499359"/>
            <a:ext cx="2032396" cy="1797457"/>
            <a:chOff x="2937720" y="4499359"/>
            <a:chExt cx="2032396" cy="1797457"/>
          </a:xfrm>
        </p:grpSpPr>
        <p:sp>
          <p:nvSpPr>
            <p:cNvPr id="296" name="Retângulo 295">
              <a:extLst>
                <a:ext uri="{FF2B5EF4-FFF2-40B4-BE49-F238E27FC236}">
                  <a16:creationId xmlns:a16="http://schemas.microsoft.com/office/drawing/2014/main" xmlns="" id="{669B48A7-029E-46C5-8F3B-6719A5883B83}"/>
                </a:ext>
              </a:extLst>
            </p:cNvPr>
            <p:cNvSpPr/>
            <p:nvPr/>
          </p:nvSpPr>
          <p:spPr>
            <a:xfrm>
              <a:off x="2937720" y="4499359"/>
              <a:ext cx="1873045" cy="1797457"/>
            </a:xfrm>
            <a:prstGeom prst="rect">
              <a:avLst/>
            </a:prstGeom>
            <a:ln w="3175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grpSp>
          <p:nvGrpSpPr>
            <p:cNvPr id="297" name="Agrupar 296">
              <a:extLst>
                <a:ext uri="{FF2B5EF4-FFF2-40B4-BE49-F238E27FC236}">
                  <a16:creationId xmlns:a16="http://schemas.microsoft.com/office/drawing/2014/main" xmlns="" id="{FC63FA81-585E-4F7C-B08B-B6C163DDED0E}"/>
                </a:ext>
              </a:extLst>
            </p:cNvPr>
            <p:cNvGrpSpPr/>
            <p:nvPr/>
          </p:nvGrpSpPr>
          <p:grpSpPr>
            <a:xfrm rot="1476349">
              <a:off x="4862116" y="4834225"/>
              <a:ext cx="108000" cy="1199726"/>
              <a:chOff x="602456" y="4514850"/>
              <a:chExt cx="108000" cy="1199726"/>
            </a:xfrm>
          </p:grpSpPr>
          <p:sp>
            <p:nvSpPr>
              <p:cNvPr id="298" name="Retângulo 297">
                <a:extLst>
                  <a:ext uri="{FF2B5EF4-FFF2-40B4-BE49-F238E27FC236}">
                    <a16:creationId xmlns:a16="http://schemas.microsoft.com/office/drawing/2014/main" xmlns="" id="{A7245525-45C8-4F61-A27C-F5DED46DE7E1}"/>
                  </a:ext>
                </a:extLst>
              </p:cNvPr>
              <p:cNvSpPr/>
              <p:nvPr/>
            </p:nvSpPr>
            <p:spPr>
              <a:xfrm>
                <a:off x="620456" y="4702968"/>
                <a:ext cx="72000" cy="816316"/>
              </a:xfrm>
              <a:prstGeom prst="rect">
                <a:avLst/>
              </a:prstGeom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99" name="Triângulo isósceles 298">
                <a:extLst>
                  <a:ext uri="{FF2B5EF4-FFF2-40B4-BE49-F238E27FC236}">
                    <a16:creationId xmlns:a16="http://schemas.microsoft.com/office/drawing/2014/main" xmlns="" id="{B4FEC56F-FE04-4580-9FD8-B4D071A23E08}"/>
                  </a:ext>
                </a:extLst>
              </p:cNvPr>
              <p:cNvSpPr/>
              <p:nvPr/>
            </p:nvSpPr>
            <p:spPr>
              <a:xfrm flipV="1">
                <a:off x="620456" y="5527752"/>
                <a:ext cx="72000" cy="159543"/>
              </a:xfrm>
              <a:prstGeom prst="triangle">
                <a:avLst/>
              </a:prstGeom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00" name="Retângulo: Cantos Arredondados 299">
                <a:extLst>
                  <a:ext uri="{FF2B5EF4-FFF2-40B4-BE49-F238E27FC236}">
                    <a16:creationId xmlns:a16="http://schemas.microsoft.com/office/drawing/2014/main" xmlns="" id="{204B33CA-185C-44D1-A854-943EB1015600}"/>
                  </a:ext>
                </a:extLst>
              </p:cNvPr>
              <p:cNvSpPr/>
              <p:nvPr/>
            </p:nvSpPr>
            <p:spPr>
              <a:xfrm>
                <a:off x="602456" y="4514850"/>
                <a:ext cx="108000" cy="360000"/>
              </a:xfrm>
              <a:prstGeom prst="roundRect">
                <a:avLst>
                  <a:gd name="adj" fmla="val 5643"/>
                </a:avLst>
              </a:prstGeom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01" name="Retângulo: Cantos Arredondados 300">
                <a:extLst>
                  <a:ext uri="{FF2B5EF4-FFF2-40B4-BE49-F238E27FC236}">
                    <a16:creationId xmlns:a16="http://schemas.microsoft.com/office/drawing/2014/main" xmlns="" id="{F81088FE-4DEB-4E55-A739-6A317303B876}"/>
                  </a:ext>
                </a:extLst>
              </p:cNvPr>
              <p:cNvSpPr/>
              <p:nvPr/>
            </p:nvSpPr>
            <p:spPr>
              <a:xfrm>
                <a:off x="638456" y="4702968"/>
                <a:ext cx="36000" cy="376464"/>
              </a:xfrm>
              <a:prstGeom prst="roundRect">
                <a:avLst>
                  <a:gd name="adj" fmla="val 5018"/>
                </a:avLst>
              </a:prstGeom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02" name="Triângulo isósceles 301">
                <a:extLst>
                  <a:ext uri="{FF2B5EF4-FFF2-40B4-BE49-F238E27FC236}">
                    <a16:creationId xmlns:a16="http://schemas.microsoft.com/office/drawing/2014/main" xmlns="" id="{C8E1F260-A5A6-40A2-BB3B-7D32CB4DF7E0}"/>
                  </a:ext>
                </a:extLst>
              </p:cNvPr>
              <p:cNvSpPr/>
              <p:nvPr/>
            </p:nvSpPr>
            <p:spPr>
              <a:xfrm flipV="1">
                <a:off x="638174" y="5606576"/>
                <a:ext cx="36000" cy="108000"/>
              </a:xfrm>
              <a:prstGeom prst="triangle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311" name="Agrupar 310">
              <a:extLst>
                <a:ext uri="{FF2B5EF4-FFF2-40B4-BE49-F238E27FC236}">
                  <a16:creationId xmlns:a16="http://schemas.microsoft.com/office/drawing/2014/main" xmlns="" id="{7866A92A-9FC0-4CAA-B29C-8396B3699678}"/>
                </a:ext>
              </a:extLst>
            </p:cNvPr>
            <p:cNvGrpSpPr/>
            <p:nvPr/>
          </p:nvGrpSpPr>
          <p:grpSpPr>
            <a:xfrm>
              <a:off x="2980121" y="4716166"/>
              <a:ext cx="216000" cy="216000"/>
              <a:chOff x="3006967" y="4670606"/>
              <a:chExt cx="231203" cy="243942"/>
            </a:xfrm>
          </p:grpSpPr>
          <p:sp>
            <p:nvSpPr>
              <p:cNvPr id="305" name="Retângulo 304">
                <a:extLst>
                  <a:ext uri="{FF2B5EF4-FFF2-40B4-BE49-F238E27FC236}">
                    <a16:creationId xmlns:a16="http://schemas.microsoft.com/office/drawing/2014/main" xmlns="" id="{1A230322-D6CB-4A10-8307-78558993C4D7}"/>
                  </a:ext>
                </a:extLst>
              </p:cNvPr>
              <p:cNvSpPr/>
              <p:nvPr/>
            </p:nvSpPr>
            <p:spPr>
              <a:xfrm>
                <a:off x="3006967" y="4670606"/>
                <a:ext cx="231203" cy="243941"/>
              </a:xfrm>
              <a:prstGeom prst="rect">
                <a:avLst/>
              </a:prstGeom>
              <a:noFill/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09" name="Conector reto 308">
                <a:extLst>
                  <a:ext uri="{FF2B5EF4-FFF2-40B4-BE49-F238E27FC236}">
                    <a16:creationId xmlns:a16="http://schemas.microsoft.com/office/drawing/2014/main" xmlns="" id="{FFB55F94-32FC-4852-A83E-11856643FE5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06967" y="4670606"/>
                <a:ext cx="231203" cy="243942"/>
              </a:xfrm>
              <a:prstGeom prst="line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2" name="Agrupar 311">
              <a:extLst>
                <a:ext uri="{FF2B5EF4-FFF2-40B4-BE49-F238E27FC236}">
                  <a16:creationId xmlns:a16="http://schemas.microsoft.com/office/drawing/2014/main" xmlns="" id="{38E0F077-BB54-4244-AC14-18EBFFF7EDF3}"/>
                </a:ext>
              </a:extLst>
            </p:cNvPr>
            <p:cNvGrpSpPr/>
            <p:nvPr/>
          </p:nvGrpSpPr>
          <p:grpSpPr>
            <a:xfrm>
              <a:off x="3246993" y="4716165"/>
              <a:ext cx="216000" cy="216000"/>
              <a:chOff x="3006967" y="4670606"/>
              <a:chExt cx="231203" cy="243942"/>
            </a:xfrm>
          </p:grpSpPr>
          <p:sp>
            <p:nvSpPr>
              <p:cNvPr id="313" name="Retângulo 312">
                <a:extLst>
                  <a:ext uri="{FF2B5EF4-FFF2-40B4-BE49-F238E27FC236}">
                    <a16:creationId xmlns:a16="http://schemas.microsoft.com/office/drawing/2014/main" xmlns="" id="{9AD5E86C-F0DF-4BC6-A0C7-8994CB5CBDFF}"/>
                  </a:ext>
                </a:extLst>
              </p:cNvPr>
              <p:cNvSpPr/>
              <p:nvPr/>
            </p:nvSpPr>
            <p:spPr>
              <a:xfrm>
                <a:off x="3006967" y="4670606"/>
                <a:ext cx="231203" cy="243941"/>
              </a:xfrm>
              <a:prstGeom prst="rect">
                <a:avLst/>
              </a:prstGeom>
              <a:noFill/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14" name="Conector reto 313">
                <a:extLst>
                  <a:ext uri="{FF2B5EF4-FFF2-40B4-BE49-F238E27FC236}">
                    <a16:creationId xmlns:a16="http://schemas.microsoft.com/office/drawing/2014/main" xmlns="" id="{6727C2C7-5850-4457-BE05-93AC4F7BC14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06967" y="4670606"/>
                <a:ext cx="231203" cy="243942"/>
              </a:xfrm>
              <a:prstGeom prst="line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5" name="Agrupar 314">
              <a:extLst>
                <a:ext uri="{FF2B5EF4-FFF2-40B4-BE49-F238E27FC236}">
                  <a16:creationId xmlns:a16="http://schemas.microsoft.com/office/drawing/2014/main" xmlns="" id="{C4C33420-E5B6-4F0A-8A65-AD1D7747FD5A}"/>
                </a:ext>
              </a:extLst>
            </p:cNvPr>
            <p:cNvGrpSpPr/>
            <p:nvPr/>
          </p:nvGrpSpPr>
          <p:grpSpPr>
            <a:xfrm>
              <a:off x="3520077" y="4713535"/>
              <a:ext cx="216000" cy="216000"/>
              <a:chOff x="3006967" y="4670606"/>
              <a:chExt cx="231203" cy="243942"/>
            </a:xfrm>
          </p:grpSpPr>
          <p:sp>
            <p:nvSpPr>
              <p:cNvPr id="316" name="Retângulo 315">
                <a:extLst>
                  <a:ext uri="{FF2B5EF4-FFF2-40B4-BE49-F238E27FC236}">
                    <a16:creationId xmlns:a16="http://schemas.microsoft.com/office/drawing/2014/main" xmlns="" id="{D9C1777D-F22B-4297-BCBD-DEE3469FF770}"/>
                  </a:ext>
                </a:extLst>
              </p:cNvPr>
              <p:cNvSpPr/>
              <p:nvPr/>
            </p:nvSpPr>
            <p:spPr>
              <a:xfrm>
                <a:off x="3006967" y="4670606"/>
                <a:ext cx="231203" cy="243941"/>
              </a:xfrm>
              <a:prstGeom prst="rect">
                <a:avLst/>
              </a:prstGeom>
              <a:noFill/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17" name="Conector reto 316">
                <a:extLst>
                  <a:ext uri="{FF2B5EF4-FFF2-40B4-BE49-F238E27FC236}">
                    <a16:creationId xmlns:a16="http://schemas.microsoft.com/office/drawing/2014/main" xmlns="" id="{528DE574-9CB0-485F-B9BA-A340FD5C6CE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06967" y="4670606"/>
                <a:ext cx="231203" cy="243942"/>
              </a:xfrm>
              <a:prstGeom prst="line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3" name="Agrupar 322">
              <a:extLst>
                <a:ext uri="{FF2B5EF4-FFF2-40B4-BE49-F238E27FC236}">
                  <a16:creationId xmlns:a16="http://schemas.microsoft.com/office/drawing/2014/main" xmlns="" id="{0E19E9B2-22D4-48B7-9D19-1BC7A847F546}"/>
                </a:ext>
              </a:extLst>
            </p:cNvPr>
            <p:cNvGrpSpPr/>
            <p:nvPr/>
          </p:nvGrpSpPr>
          <p:grpSpPr>
            <a:xfrm>
              <a:off x="3794489" y="4705110"/>
              <a:ext cx="216895" cy="221871"/>
              <a:chOff x="3640730" y="4967230"/>
              <a:chExt cx="216895" cy="221871"/>
            </a:xfrm>
          </p:grpSpPr>
          <p:cxnSp>
            <p:nvCxnSpPr>
              <p:cNvPr id="319" name="Conector reto 318">
                <a:extLst>
                  <a:ext uri="{FF2B5EF4-FFF2-40B4-BE49-F238E27FC236}">
                    <a16:creationId xmlns:a16="http://schemas.microsoft.com/office/drawing/2014/main" xmlns="" id="{D0318D28-1A2D-4B32-9A1C-D5C0DC320E7F}"/>
                  </a:ext>
                </a:extLst>
              </p:cNvPr>
              <p:cNvCxnSpPr/>
              <p:nvPr/>
            </p:nvCxnSpPr>
            <p:spPr>
              <a:xfrm>
                <a:off x="3643111" y="4971993"/>
                <a:ext cx="214514" cy="0"/>
              </a:xfrm>
              <a:prstGeom prst="line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Conector reto 320">
                <a:extLst>
                  <a:ext uri="{FF2B5EF4-FFF2-40B4-BE49-F238E27FC236}">
                    <a16:creationId xmlns:a16="http://schemas.microsoft.com/office/drawing/2014/main" xmlns="" id="{8DDEC8C3-CFC8-4CA6-91D3-39F343A30D03}"/>
                  </a:ext>
                </a:extLst>
              </p:cNvPr>
              <p:cNvCxnSpPr/>
              <p:nvPr/>
            </p:nvCxnSpPr>
            <p:spPr>
              <a:xfrm>
                <a:off x="3643111" y="4967230"/>
                <a:ext cx="0" cy="216000"/>
              </a:xfrm>
              <a:prstGeom prst="line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Conector reto 321">
                <a:extLst>
                  <a:ext uri="{FF2B5EF4-FFF2-40B4-BE49-F238E27FC236}">
                    <a16:creationId xmlns:a16="http://schemas.microsoft.com/office/drawing/2014/main" xmlns="" id="{6121510B-F3FC-4F96-B09A-BD0B95D93B6F}"/>
                  </a:ext>
                </a:extLst>
              </p:cNvPr>
              <p:cNvCxnSpPr/>
              <p:nvPr/>
            </p:nvCxnSpPr>
            <p:spPr>
              <a:xfrm>
                <a:off x="3640730" y="5189101"/>
                <a:ext cx="214514" cy="0"/>
              </a:xfrm>
              <a:prstGeom prst="line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4" name="Retângulo 323">
              <a:extLst>
                <a:ext uri="{FF2B5EF4-FFF2-40B4-BE49-F238E27FC236}">
                  <a16:creationId xmlns:a16="http://schemas.microsoft.com/office/drawing/2014/main" xmlns="" id="{080E3950-C95B-4D03-AA21-776A7E832C0F}"/>
                </a:ext>
              </a:extLst>
            </p:cNvPr>
            <p:cNvSpPr/>
            <p:nvPr/>
          </p:nvSpPr>
          <p:spPr>
            <a:xfrm>
              <a:off x="2942495" y="4511747"/>
              <a:ext cx="1129324" cy="117315"/>
            </a:xfrm>
            <a:prstGeom prst="rect">
              <a:avLst/>
            </a:prstGeom>
            <a:ln w="1270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just"/>
              <a:r>
                <a:rPr lang="pt-BR" sz="80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AMOSTRA</a:t>
              </a:r>
              <a:r>
                <a:rPr lang="pt-BR" sz="100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1:</a:t>
              </a:r>
            </a:p>
          </p:txBody>
        </p:sp>
        <p:sp>
          <p:nvSpPr>
            <p:cNvPr id="325" name="Igual a 324">
              <a:extLst>
                <a:ext uri="{FF2B5EF4-FFF2-40B4-BE49-F238E27FC236}">
                  <a16:creationId xmlns:a16="http://schemas.microsoft.com/office/drawing/2014/main" xmlns="" id="{62C69107-9419-4216-B007-8784BA1FD445}"/>
                </a:ext>
              </a:extLst>
            </p:cNvPr>
            <p:cNvSpPr/>
            <p:nvPr/>
          </p:nvSpPr>
          <p:spPr>
            <a:xfrm>
              <a:off x="4076748" y="4763050"/>
              <a:ext cx="108000" cy="108000"/>
            </a:xfrm>
            <a:prstGeom prst="mathEqual">
              <a:avLst/>
            </a:prstGeom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326" name="Retângulo 325">
              <a:extLst>
                <a:ext uri="{FF2B5EF4-FFF2-40B4-BE49-F238E27FC236}">
                  <a16:creationId xmlns:a16="http://schemas.microsoft.com/office/drawing/2014/main" xmlns="" id="{1CC69498-3025-4658-85B2-6AE7E73861A3}"/>
                </a:ext>
              </a:extLst>
            </p:cNvPr>
            <p:cNvSpPr/>
            <p:nvPr/>
          </p:nvSpPr>
          <p:spPr>
            <a:xfrm>
              <a:off x="4172945" y="4687110"/>
              <a:ext cx="540000" cy="252000"/>
            </a:xfrm>
            <a:prstGeom prst="rect">
              <a:avLst/>
            </a:prstGeom>
            <a:ln w="1270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dirty="0">
                  <a:solidFill>
                    <a:schemeClr val="tx2">
                      <a:lumMod val="75000"/>
                    </a:schemeClr>
                  </a:solidFill>
                </a:rPr>
                <a:t>900</a:t>
              </a:r>
            </a:p>
          </p:txBody>
        </p:sp>
        <p:grpSp>
          <p:nvGrpSpPr>
            <p:cNvPr id="344" name="Agrupar 343">
              <a:extLst>
                <a:ext uri="{FF2B5EF4-FFF2-40B4-BE49-F238E27FC236}">
                  <a16:creationId xmlns:a16="http://schemas.microsoft.com/office/drawing/2014/main" xmlns="" id="{7FD9E0AF-3362-405A-863C-97F61A391D10}"/>
                </a:ext>
              </a:extLst>
            </p:cNvPr>
            <p:cNvGrpSpPr/>
            <p:nvPr/>
          </p:nvGrpSpPr>
          <p:grpSpPr>
            <a:xfrm>
              <a:off x="2986243" y="5231029"/>
              <a:ext cx="216000" cy="216000"/>
              <a:chOff x="3006967" y="4670606"/>
              <a:chExt cx="231203" cy="243942"/>
            </a:xfrm>
          </p:grpSpPr>
          <p:sp>
            <p:nvSpPr>
              <p:cNvPr id="345" name="Retângulo 344">
                <a:extLst>
                  <a:ext uri="{FF2B5EF4-FFF2-40B4-BE49-F238E27FC236}">
                    <a16:creationId xmlns:a16="http://schemas.microsoft.com/office/drawing/2014/main" xmlns="" id="{AD738CFC-2C7D-4F0E-88FD-959A450A475F}"/>
                  </a:ext>
                </a:extLst>
              </p:cNvPr>
              <p:cNvSpPr/>
              <p:nvPr/>
            </p:nvSpPr>
            <p:spPr>
              <a:xfrm>
                <a:off x="3006967" y="4670606"/>
                <a:ext cx="231203" cy="243941"/>
              </a:xfrm>
              <a:prstGeom prst="rect">
                <a:avLst/>
              </a:prstGeom>
              <a:noFill/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46" name="Conector reto 345">
                <a:extLst>
                  <a:ext uri="{FF2B5EF4-FFF2-40B4-BE49-F238E27FC236}">
                    <a16:creationId xmlns:a16="http://schemas.microsoft.com/office/drawing/2014/main" xmlns="" id="{95A70871-D6E3-4A43-93BF-32642EAC585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06967" y="4670606"/>
                <a:ext cx="231203" cy="243942"/>
              </a:xfrm>
              <a:prstGeom prst="line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7" name="Agrupar 346">
              <a:extLst>
                <a:ext uri="{FF2B5EF4-FFF2-40B4-BE49-F238E27FC236}">
                  <a16:creationId xmlns:a16="http://schemas.microsoft.com/office/drawing/2014/main" xmlns="" id="{ED2A70BE-7AA8-463E-8906-6A9CBA970FFE}"/>
                </a:ext>
              </a:extLst>
            </p:cNvPr>
            <p:cNvGrpSpPr/>
            <p:nvPr/>
          </p:nvGrpSpPr>
          <p:grpSpPr>
            <a:xfrm>
              <a:off x="3253115" y="5231028"/>
              <a:ext cx="216000" cy="216000"/>
              <a:chOff x="3006967" y="4670606"/>
              <a:chExt cx="231203" cy="243942"/>
            </a:xfrm>
          </p:grpSpPr>
          <p:sp>
            <p:nvSpPr>
              <p:cNvPr id="348" name="Retângulo 347">
                <a:extLst>
                  <a:ext uri="{FF2B5EF4-FFF2-40B4-BE49-F238E27FC236}">
                    <a16:creationId xmlns:a16="http://schemas.microsoft.com/office/drawing/2014/main" xmlns="" id="{ADF0D9BE-2F76-4166-A7B2-39F3E3FE9B23}"/>
                  </a:ext>
                </a:extLst>
              </p:cNvPr>
              <p:cNvSpPr/>
              <p:nvPr/>
            </p:nvSpPr>
            <p:spPr>
              <a:xfrm>
                <a:off x="3006967" y="4670606"/>
                <a:ext cx="231203" cy="243941"/>
              </a:xfrm>
              <a:prstGeom prst="rect">
                <a:avLst/>
              </a:prstGeom>
              <a:noFill/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49" name="Conector reto 348">
                <a:extLst>
                  <a:ext uri="{FF2B5EF4-FFF2-40B4-BE49-F238E27FC236}">
                    <a16:creationId xmlns:a16="http://schemas.microsoft.com/office/drawing/2014/main" xmlns="" id="{8CD9BB2E-FC23-4C3B-B06E-939FC320D0D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06967" y="4670606"/>
                <a:ext cx="231203" cy="243942"/>
              </a:xfrm>
              <a:prstGeom prst="line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0" name="Agrupar 349">
              <a:extLst>
                <a:ext uri="{FF2B5EF4-FFF2-40B4-BE49-F238E27FC236}">
                  <a16:creationId xmlns:a16="http://schemas.microsoft.com/office/drawing/2014/main" xmlns="" id="{443CDFAF-DAFB-49BB-9E4D-DD3C7A9C47B5}"/>
                </a:ext>
              </a:extLst>
            </p:cNvPr>
            <p:cNvGrpSpPr/>
            <p:nvPr/>
          </p:nvGrpSpPr>
          <p:grpSpPr>
            <a:xfrm>
              <a:off x="3526199" y="5228398"/>
              <a:ext cx="216000" cy="216000"/>
              <a:chOff x="3006967" y="4670606"/>
              <a:chExt cx="231203" cy="243942"/>
            </a:xfrm>
          </p:grpSpPr>
          <p:sp>
            <p:nvSpPr>
              <p:cNvPr id="351" name="Retângulo 350">
                <a:extLst>
                  <a:ext uri="{FF2B5EF4-FFF2-40B4-BE49-F238E27FC236}">
                    <a16:creationId xmlns:a16="http://schemas.microsoft.com/office/drawing/2014/main" xmlns="" id="{4D57E105-0660-4FAE-BBCF-36565797CAFC}"/>
                  </a:ext>
                </a:extLst>
              </p:cNvPr>
              <p:cNvSpPr/>
              <p:nvPr/>
            </p:nvSpPr>
            <p:spPr>
              <a:xfrm>
                <a:off x="3006967" y="4670606"/>
                <a:ext cx="231203" cy="243941"/>
              </a:xfrm>
              <a:prstGeom prst="rect">
                <a:avLst/>
              </a:prstGeom>
              <a:noFill/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52" name="Conector reto 351">
                <a:extLst>
                  <a:ext uri="{FF2B5EF4-FFF2-40B4-BE49-F238E27FC236}">
                    <a16:creationId xmlns:a16="http://schemas.microsoft.com/office/drawing/2014/main" xmlns="" id="{7A1CABB8-5B03-41BB-B9DB-37C5FA0B96C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06967" y="4670606"/>
                <a:ext cx="231203" cy="243942"/>
              </a:xfrm>
              <a:prstGeom prst="line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7" name="Retângulo 356">
              <a:extLst>
                <a:ext uri="{FF2B5EF4-FFF2-40B4-BE49-F238E27FC236}">
                  <a16:creationId xmlns:a16="http://schemas.microsoft.com/office/drawing/2014/main" xmlns="" id="{22F245BB-88FA-47F7-8CC2-46ADF0A68DC3}"/>
                </a:ext>
              </a:extLst>
            </p:cNvPr>
            <p:cNvSpPr/>
            <p:nvPr/>
          </p:nvSpPr>
          <p:spPr>
            <a:xfrm>
              <a:off x="2942495" y="5026610"/>
              <a:ext cx="1129324" cy="117315"/>
            </a:xfrm>
            <a:prstGeom prst="rect">
              <a:avLst/>
            </a:prstGeom>
            <a:ln w="1270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just"/>
              <a:r>
                <a:rPr lang="pt-BR" sz="80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AMOSTRA</a:t>
              </a:r>
              <a:r>
                <a:rPr lang="pt-BR" sz="100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2:</a:t>
              </a:r>
            </a:p>
          </p:txBody>
        </p:sp>
        <p:sp>
          <p:nvSpPr>
            <p:cNvPr id="358" name="Igual a 357">
              <a:extLst>
                <a:ext uri="{FF2B5EF4-FFF2-40B4-BE49-F238E27FC236}">
                  <a16:creationId xmlns:a16="http://schemas.microsoft.com/office/drawing/2014/main" xmlns="" id="{B3224843-05B8-4BB5-8D88-33C7FA79F82D}"/>
                </a:ext>
              </a:extLst>
            </p:cNvPr>
            <p:cNvSpPr/>
            <p:nvPr/>
          </p:nvSpPr>
          <p:spPr>
            <a:xfrm>
              <a:off x="4082870" y="5277913"/>
              <a:ext cx="108000" cy="108000"/>
            </a:xfrm>
            <a:prstGeom prst="mathEqual">
              <a:avLst/>
            </a:prstGeom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359" name="Retângulo 358">
              <a:extLst>
                <a:ext uri="{FF2B5EF4-FFF2-40B4-BE49-F238E27FC236}">
                  <a16:creationId xmlns:a16="http://schemas.microsoft.com/office/drawing/2014/main" xmlns="" id="{C3598770-FCA4-40FD-850C-D89CC1BB1E5D}"/>
                </a:ext>
              </a:extLst>
            </p:cNvPr>
            <p:cNvSpPr/>
            <p:nvPr/>
          </p:nvSpPr>
          <p:spPr>
            <a:xfrm>
              <a:off x="4114772" y="5201973"/>
              <a:ext cx="688651" cy="252000"/>
            </a:xfrm>
            <a:prstGeom prst="rect">
              <a:avLst/>
            </a:prstGeom>
            <a:ln w="1270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dirty="0">
                  <a:solidFill>
                    <a:schemeClr val="tx2">
                      <a:lumMod val="75000"/>
                    </a:schemeClr>
                  </a:solidFill>
                </a:rPr>
                <a:t>1000</a:t>
              </a:r>
            </a:p>
          </p:txBody>
        </p:sp>
        <p:grpSp>
          <p:nvGrpSpPr>
            <p:cNvPr id="360" name="Agrupar 359">
              <a:extLst>
                <a:ext uri="{FF2B5EF4-FFF2-40B4-BE49-F238E27FC236}">
                  <a16:creationId xmlns:a16="http://schemas.microsoft.com/office/drawing/2014/main" xmlns="" id="{1D4103CE-DDC6-4618-8475-1DC6C9C762C8}"/>
                </a:ext>
              </a:extLst>
            </p:cNvPr>
            <p:cNvGrpSpPr/>
            <p:nvPr/>
          </p:nvGrpSpPr>
          <p:grpSpPr>
            <a:xfrm>
              <a:off x="3002146" y="5687593"/>
              <a:ext cx="216000" cy="216000"/>
              <a:chOff x="3006967" y="4670606"/>
              <a:chExt cx="231203" cy="243942"/>
            </a:xfrm>
          </p:grpSpPr>
          <p:sp>
            <p:nvSpPr>
              <p:cNvPr id="361" name="Retângulo 360">
                <a:extLst>
                  <a:ext uri="{FF2B5EF4-FFF2-40B4-BE49-F238E27FC236}">
                    <a16:creationId xmlns:a16="http://schemas.microsoft.com/office/drawing/2014/main" xmlns="" id="{9ED2F8B1-B803-4BBD-972F-A1AA9F6AE8DA}"/>
                  </a:ext>
                </a:extLst>
              </p:cNvPr>
              <p:cNvSpPr/>
              <p:nvPr/>
            </p:nvSpPr>
            <p:spPr>
              <a:xfrm>
                <a:off x="3006967" y="4670606"/>
                <a:ext cx="231203" cy="243941"/>
              </a:xfrm>
              <a:prstGeom prst="rect">
                <a:avLst/>
              </a:prstGeom>
              <a:noFill/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62" name="Conector reto 361">
                <a:extLst>
                  <a:ext uri="{FF2B5EF4-FFF2-40B4-BE49-F238E27FC236}">
                    <a16:creationId xmlns:a16="http://schemas.microsoft.com/office/drawing/2014/main" xmlns="" id="{12C60D5C-6E71-4A6E-BB98-1EB4EBDB1CD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06967" y="4670606"/>
                <a:ext cx="231203" cy="243942"/>
              </a:xfrm>
              <a:prstGeom prst="line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3" name="Agrupar 362">
              <a:extLst>
                <a:ext uri="{FF2B5EF4-FFF2-40B4-BE49-F238E27FC236}">
                  <a16:creationId xmlns:a16="http://schemas.microsoft.com/office/drawing/2014/main" xmlns="" id="{B6AC6FCE-B7D1-4253-AC1E-5B4EFF75DC98}"/>
                </a:ext>
              </a:extLst>
            </p:cNvPr>
            <p:cNvGrpSpPr/>
            <p:nvPr/>
          </p:nvGrpSpPr>
          <p:grpSpPr>
            <a:xfrm>
              <a:off x="3269018" y="5687592"/>
              <a:ext cx="216000" cy="216000"/>
              <a:chOff x="3006967" y="4670606"/>
              <a:chExt cx="231203" cy="243942"/>
            </a:xfrm>
          </p:grpSpPr>
          <p:sp>
            <p:nvSpPr>
              <p:cNvPr id="364" name="Retângulo 363">
                <a:extLst>
                  <a:ext uri="{FF2B5EF4-FFF2-40B4-BE49-F238E27FC236}">
                    <a16:creationId xmlns:a16="http://schemas.microsoft.com/office/drawing/2014/main" xmlns="" id="{9D27E523-8D1C-430B-83C8-2ECEFF918CA6}"/>
                  </a:ext>
                </a:extLst>
              </p:cNvPr>
              <p:cNvSpPr/>
              <p:nvPr/>
            </p:nvSpPr>
            <p:spPr>
              <a:xfrm>
                <a:off x="3006967" y="4670606"/>
                <a:ext cx="231203" cy="243941"/>
              </a:xfrm>
              <a:prstGeom prst="rect">
                <a:avLst/>
              </a:prstGeom>
              <a:noFill/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65" name="Conector reto 364">
                <a:extLst>
                  <a:ext uri="{FF2B5EF4-FFF2-40B4-BE49-F238E27FC236}">
                    <a16:creationId xmlns:a16="http://schemas.microsoft.com/office/drawing/2014/main" xmlns="" id="{4A42BDFC-93D1-4454-A680-0585BDE02C3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06967" y="4670606"/>
                <a:ext cx="231203" cy="243942"/>
              </a:xfrm>
              <a:prstGeom prst="line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6" name="Agrupar 365">
              <a:extLst>
                <a:ext uri="{FF2B5EF4-FFF2-40B4-BE49-F238E27FC236}">
                  <a16:creationId xmlns:a16="http://schemas.microsoft.com/office/drawing/2014/main" xmlns="" id="{B0C94D57-F9E7-4632-BCDA-95AA611E050B}"/>
                </a:ext>
              </a:extLst>
            </p:cNvPr>
            <p:cNvGrpSpPr/>
            <p:nvPr/>
          </p:nvGrpSpPr>
          <p:grpSpPr>
            <a:xfrm>
              <a:off x="3542102" y="5684962"/>
              <a:ext cx="216000" cy="216000"/>
              <a:chOff x="3006967" y="4670606"/>
              <a:chExt cx="231203" cy="243942"/>
            </a:xfrm>
          </p:grpSpPr>
          <p:sp>
            <p:nvSpPr>
              <p:cNvPr id="367" name="Retângulo 366">
                <a:extLst>
                  <a:ext uri="{FF2B5EF4-FFF2-40B4-BE49-F238E27FC236}">
                    <a16:creationId xmlns:a16="http://schemas.microsoft.com/office/drawing/2014/main" xmlns="" id="{2AFFAD44-1938-4262-A208-B1A361110182}"/>
                  </a:ext>
                </a:extLst>
              </p:cNvPr>
              <p:cNvSpPr/>
              <p:nvPr/>
            </p:nvSpPr>
            <p:spPr>
              <a:xfrm>
                <a:off x="3006967" y="4670606"/>
                <a:ext cx="231203" cy="243941"/>
              </a:xfrm>
              <a:prstGeom prst="rect">
                <a:avLst/>
              </a:prstGeom>
              <a:noFill/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68" name="Conector reto 367">
                <a:extLst>
                  <a:ext uri="{FF2B5EF4-FFF2-40B4-BE49-F238E27FC236}">
                    <a16:creationId xmlns:a16="http://schemas.microsoft.com/office/drawing/2014/main" xmlns="" id="{B844B777-E279-4C43-A2A5-CAC2F5F65B2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06967" y="4670606"/>
                <a:ext cx="231203" cy="243942"/>
              </a:xfrm>
              <a:prstGeom prst="line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3" name="Retângulo 372">
              <a:extLst>
                <a:ext uri="{FF2B5EF4-FFF2-40B4-BE49-F238E27FC236}">
                  <a16:creationId xmlns:a16="http://schemas.microsoft.com/office/drawing/2014/main" xmlns="" id="{636E808E-6CC8-48C8-9D50-A8DC9F94C6B2}"/>
                </a:ext>
              </a:extLst>
            </p:cNvPr>
            <p:cNvSpPr/>
            <p:nvPr/>
          </p:nvSpPr>
          <p:spPr>
            <a:xfrm>
              <a:off x="2942495" y="5521270"/>
              <a:ext cx="1129324" cy="117315"/>
            </a:xfrm>
            <a:prstGeom prst="rect">
              <a:avLst/>
            </a:prstGeom>
            <a:ln w="1270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just"/>
              <a:r>
                <a:rPr lang="pt-BR" sz="80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AMOSTRA</a:t>
              </a:r>
              <a:r>
                <a:rPr lang="pt-BR" sz="100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3:</a:t>
              </a:r>
            </a:p>
          </p:txBody>
        </p:sp>
        <p:sp>
          <p:nvSpPr>
            <p:cNvPr id="374" name="Igual a 373">
              <a:extLst>
                <a:ext uri="{FF2B5EF4-FFF2-40B4-BE49-F238E27FC236}">
                  <a16:creationId xmlns:a16="http://schemas.microsoft.com/office/drawing/2014/main" xmlns="" id="{1ACC343A-A664-4E7E-A886-8A6F544DEDA5}"/>
                </a:ext>
              </a:extLst>
            </p:cNvPr>
            <p:cNvSpPr/>
            <p:nvPr/>
          </p:nvSpPr>
          <p:spPr>
            <a:xfrm>
              <a:off x="4061457" y="5910537"/>
              <a:ext cx="108000" cy="108000"/>
            </a:xfrm>
            <a:prstGeom prst="mathEqual">
              <a:avLst/>
            </a:prstGeom>
            <a:ln w="127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375" name="Retângulo 374">
              <a:extLst>
                <a:ext uri="{FF2B5EF4-FFF2-40B4-BE49-F238E27FC236}">
                  <a16:creationId xmlns:a16="http://schemas.microsoft.com/office/drawing/2014/main" xmlns="" id="{7EA5292F-6BD8-4D38-8748-AC8A08DBB618}"/>
                </a:ext>
              </a:extLst>
            </p:cNvPr>
            <p:cNvSpPr/>
            <p:nvPr/>
          </p:nvSpPr>
          <p:spPr>
            <a:xfrm>
              <a:off x="4111973" y="5818258"/>
              <a:ext cx="664301" cy="252000"/>
            </a:xfrm>
            <a:prstGeom prst="rect">
              <a:avLst/>
            </a:prstGeom>
            <a:ln w="1270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pt-BR" dirty="0">
                  <a:solidFill>
                    <a:schemeClr val="tx2">
                      <a:lumMod val="75000"/>
                    </a:schemeClr>
                  </a:solidFill>
                </a:rPr>
                <a:t>1750</a:t>
              </a:r>
            </a:p>
          </p:txBody>
        </p:sp>
        <p:grpSp>
          <p:nvGrpSpPr>
            <p:cNvPr id="392" name="Agrupar 391">
              <a:extLst>
                <a:ext uri="{FF2B5EF4-FFF2-40B4-BE49-F238E27FC236}">
                  <a16:creationId xmlns:a16="http://schemas.microsoft.com/office/drawing/2014/main" xmlns="" id="{9E53A507-5539-4776-B87F-9BFB9D0F7304}"/>
                </a:ext>
              </a:extLst>
            </p:cNvPr>
            <p:cNvGrpSpPr/>
            <p:nvPr/>
          </p:nvGrpSpPr>
          <p:grpSpPr>
            <a:xfrm>
              <a:off x="3794719" y="5226431"/>
              <a:ext cx="216000" cy="216000"/>
              <a:chOff x="3006967" y="4670606"/>
              <a:chExt cx="231203" cy="243942"/>
            </a:xfrm>
          </p:grpSpPr>
          <p:sp>
            <p:nvSpPr>
              <p:cNvPr id="393" name="Retângulo 392">
                <a:extLst>
                  <a:ext uri="{FF2B5EF4-FFF2-40B4-BE49-F238E27FC236}">
                    <a16:creationId xmlns:a16="http://schemas.microsoft.com/office/drawing/2014/main" xmlns="" id="{3C3F1CA0-932C-4E4A-A5BE-605DBD7382A3}"/>
                  </a:ext>
                </a:extLst>
              </p:cNvPr>
              <p:cNvSpPr/>
              <p:nvPr/>
            </p:nvSpPr>
            <p:spPr>
              <a:xfrm>
                <a:off x="3006967" y="4670606"/>
                <a:ext cx="231203" cy="243941"/>
              </a:xfrm>
              <a:prstGeom prst="rect">
                <a:avLst/>
              </a:prstGeom>
              <a:noFill/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94" name="Conector reto 393">
                <a:extLst>
                  <a:ext uri="{FF2B5EF4-FFF2-40B4-BE49-F238E27FC236}">
                    <a16:creationId xmlns:a16="http://schemas.microsoft.com/office/drawing/2014/main" xmlns="" id="{E071E703-6B20-48A4-B11A-FC6F0E2E2BF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06967" y="4670606"/>
                <a:ext cx="231203" cy="243942"/>
              </a:xfrm>
              <a:prstGeom prst="line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5" name="Agrupar 394">
              <a:extLst>
                <a:ext uri="{FF2B5EF4-FFF2-40B4-BE49-F238E27FC236}">
                  <a16:creationId xmlns:a16="http://schemas.microsoft.com/office/drawing/2014/main" xmlns="" id="{E9337C3A-85A3-4617-B01E-691AF4D73880}"/>
                </a:ext>
              </a:extLst>
            </p:cNvPr>
            <p:cNvGrpSpPr/>
            <p:nvPr/>
          </p:nvGrpSpPr>
          <p:grpSpPr>
            <a:xfrm>
              <a:off x="3808635" y="5687082"/>
              <a:ext cx="216000" cy="216000"/>
              <a:chOff x="3006967" y="4670606"/>
              <a:chExt cx="231203" cy="243942"/>
            </a:xfrm>
          </p:grpSpPr>
          <p:sp>
            <p:nvSpPr>
              <p:cNvPr id="396" name="Retângulo 395">
                <a:extLst>
                  <a:ext uri="{FF2B5EF4-FFF2-40B4-BE49-F238E27FC236}">
                    <a16:creationId xmlns:a16="http://schemas.microsoft.com/office/drawing/2014/main" xmlns="" id="{FFEA5B88-CC76-4049-B4B2-7453E0C88997}"/>
                  </a:ext>
                </a:extLst>
              </p:cNvPr>
              <p:cNvSpPr/>
              <p:nvPr/>
            </p:nvSpPr>
            <p:spPr>
              <a:xfrm>
                <a:off x="3006967" y="4670606"/>
                <a:ext cx="231203" cy="243941"/>
              </a:xfrm>
              <a:prstGeom prst="rect">
                <a:avLst/>
              </a:prstGeom>
              <a:noFill/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397" name="Conector reto 396">
                <a:extLst>
                  <a:ext uri="{FF2B5EF4-FFF2-40B4-BE49-F238E27FC236}">
                    <a16:creationId xmlns:a16="http://schemas.microsoft.com/office/drawing/2014/main" xmlns="" id="{25B3A670-E71F-480B-9A64-46BF365AE3B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06967" y="4670606"/>
                <a:ext cx="231203" cy="243942"/>
              </a:xfrm>
              <a:prstGeom prst="line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8" name="Agrupar 397">
              <a:extLst>
                <a:ext uri="{FF2B5EF4-FFF2-40B4-BE49-F238E27FC236}">
                  <a16:creationId xmlns:a16="http://schemas.microsoft.com/office/drawing/2014/main" xmlns="" id="{61C5663C-63C6-452D-A33E-DE95E2F6770C}"/>
                </a:ext>
              </a:extLst>
            </p:cNvPr>
            <p:cNvGrpSpPr/>
            <p:nvPr/>
          </p:nvGrpSpPr>
          <p:grpSpPr>
            <a:xfrm>
              <a:off x="3002146" y="5939738"/>
              <a:ext cx="216000" cy="216000"/>
              <a:chOff x="3006967" y="4670606"/>
              <a:chExt cx="231203" cy="243942"/>
            </a:xfrm>
          </p:grpSpPr>
          <p:sp>
            <p:nvSpPr>
              <p:cNvPr id="399" name="Retângulo 398">
                <a:extLst>
                  <a:ext uri="{FF2B5EF4-FFF2-40B4-BE49-F238E27FC236}">
                    <a16:creationId xmlns:a16="http://schemas.microsoft.com/office/drawing/2014/main" xmlns="" id="{9A2EBEC1-8334-487B-B432-F589A1061BE2}"/>
                  </a:ext>
                </a:extLst>
              </p:cNvPr>
              <p:cNvSpPr/>
              <p:nvPr/>
            </p:nvSpPr>
            <p:spPr>
              <a:xfrm>
                <a:off x="3006967" y="4670606"/>
                <a:ext cx="231203" cy="243941"/>
              </a:xfrm>
              <a:prstGeom prst="rect">
                <a:avLst/>
              </a:prstGeom>
              <a:noFill/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00" name="Conector reto 399">
                <a:extLst>
                  <a:ext uri="{FF2B5EF4-FFF2-40B4-BE49-F238E27FC236}">
                    <a16:creationId xmlns:a16="http://schemas.microsoft.com/office/drawing/2014/main" xmlns="" id="{4C14AE62-0C70-4B58-A1EA-491169D743A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06967" y="4670606"/>
                <a:ext cx="231203" cy="243942"/>
              </a:xfrm>
              <a:prstGeom prst="line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1" name="Agrupar 400">
              <a:extLst>
                <a:ext uri="{FF2B5EF4-FFF2-40B4-BE49-F238E27FC236}">
                  <a16:creationId xmlns:a16="http://schemas.microsoft.com/office/drawing/2014/main" xmlns="" id="{C80408B9-D2C3-4871-9C49-705574D68AE2}"/>
                </a:ext>
              </a:extLst>
            </p:cNvPr>
            <p:cNvGrpSpPr/>
            <p:nvPr/>
          </p:nvGrpSpPr>
          <p:grpSpPr>
            <a:xfrm>
              <a:off x="3267683" y="5938273"/>
              <a:ext cx="216000" cy="216000"/>
              <a:chOff x="3006967" y="4670606"/>
              <a:chExt cx="231203" cy="243942"/>
            </a:xfrm>
          </p:grpSpPr>
          <p:sp>
            <p:nvSpPr>
              <p:cNvPr id="402" name="Retângulo 401">
                <a:extLst>
                  <a:ext uri="{FF2B5EF4-FFF2-40B4-BE49-F238E27FC236}">
                    <a16:creationId xmlns:a16="http://schemas.microsoft.com/office/drawing/2014/main" xmlns="" id="{6D74B0C1-6832-4087-80AB-3A817E1F16A9}"/>
                  </a:ext>
                </a:extLst>
              </p:cNvPr>
              <p:cNvSpPr/>
              <p:nvPr/>
            </p:nvSpPr>
            <p:spPr>
              <a:xfrm>
                <a:off x="3006967" y="4670606"/>
                <a:ext cx="231203" cy="243941"/>
              </a:xfrm>
              <a:prstGeom prst="rect">
                <a:avLst/>
              </a:prstGeom>
              <a:noFill/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03" name="Conector reto 402">
                <a:extLst>
                  <a:ext uri="{FF2B5EF4-FFF2-40B4-BE49-F238E27FC236}">
                    <a16:creationId xmlns:a16="http://schemas.microsoft.com/office/drawing/2014/main" xmlns="" id="{BD703D12-C34B-4D73-BB2B-B403EDB24D8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06967" y="4670606"/>
                <a:ext cx="231203" cy="243942"/>
              </a:xfrm>
              <a:prstGeom prst="line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4" name="Agrupar 403">
              <a:extLst>
                <a:ext uri="{FF2B5EF4-FFF2-40B4-BE49-F238E27FC236}">
                  <a16:creationId xmlns:a16="http://schemas.microsoft.com/office/drawing/2014/main" xmlns="" id="{E3F85C49-6FA9-4B34-B0DA-1AFB0266195F}"/>
                </a:ext>
              </a:extLst>
            </p:cNvPr>
            <p:cNvGrpSpPr/>
            <p:nvPr/>
          </p:nvGrpSpPr>
          <p:grpSpPr>
            <a:xfrm>
              <a:off x="3542102" y="5938272"/>
              <a:ext cx="216000" cy="216000"/>
              <a:chOff x="3006967" y="4670606"/>
              <a:chExt cx="231203" cy="243942"/>
            </a:xfrm>
          </p:grpSpPr>
          <p:sp>
            <p:nvSpPr>
              <p:cNvPr id="405" name="Retângulo 404">
                <a:extLst>
                  <a:ext uri="{FF2B5EF4-FFF2-40B4-BE49-F238E27FC236}">
                    <a16:creationId xmlns:a16="http://schemas.microsoft.com/office/drawing/2014/main" xmlns="" id="{E14763C5-54AB-4EDE-BDAE-ACD9FA72EAB2}"/>
                  </a:ext>
                </a:extLst>
              </p:cNvPr>
              <p:cNvSpPr/>
              <p:nvPr/>
            </p:nvSpPr>
            <p:spPr>
              <a:xfrm>
                <a:off x="3006967" y="4670606"/>
                <a:ext cx="231203" cy="243941"/>
              </a:xfrm>
              <a:prstGeom prst="rect">
                <a:avLst/>
              </a:prstGeom>
              <a:noFill/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406" name="Conector reto 405">
                <a:extLst>
                  <a:ext uri="{FF2B5EF4-FFF2-40B4-BE49-F238E27FC236}">
                    <a16:creationId xmlns:a16="http://schemas.microsoft.com/office/drawing/2014/main" xmlns="" id="{D0E72427-5535-471B-B6BB-A93F5B93FDF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06967" y="4670606"/>
                <a:ext cx="231203" cy="243942"/>
              </a:xfrm>
              <a:prstGeom prst="line">
                <a:avLst/>
              </a:prstGeom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07" name="Retângulo 406">
            <a:extLst>
              <a:ext uri="{FF2B5EF4-FFF2-40B4-BE49-F238E27FC236}">
                <a16:creationId xmlns:a16="http://schemas.microsoft.com/office/drawing/2014/main" xmlns="" id="{ED6B6099-2D89-43E3-B8E1-FF0710876A9E}"/>
              </a:ext>
            </a:extLst>
          </p:cNvPr>
          <p:cNvSpPr/>
          <p:nvPr/>
        </p:nvSpPr>
        <p:spPr>
          <a:xfrm>
            <a:off x="6225077" y="4505553"/>
            <a:ext cx="2290273" cy="1785069"/>
          </a:xfrm>
          <a:prstGeom prst="rect">
            <a:avLst/>
          </a:prstGeom>
          <a:ln w="317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b="1" dirty="0">
                <a:solidFill>
                  <a:schemeClr val="tx2">
                    <a:lumMod val="75000"/>
                  </a:schemeClr>
                </a:solidFill>
              </a:rPr>
              <a:t>CÁLCULO:</a:t>
            </a:r>
          </a:p>
          <a:p>
            <a:pPr algn="ctr"/>
            <a:r>
              <a:rPr lang="pt-BR" b="1" dirty="0">
                <a:solidFill>
                  <a:schemeClr val="tx2">
                    <a:lumMod val="75000"/>
                  </a:schemeClr>
                </a:solidFill>
              </a:rPr>
              <a:t>UFC g-1 solo</a:t>
            </a:r>
          </a:p>
        </p:txBody>
      </p:sp>
      <p:sp>
        <p:nvSpPr>
          <p:cNvPr id="409" name="Seta: para a Direita 408">
            <a:extLst>
              <a:ext uri="{FF2B5EF4-FFF2-40B4-BE49-F238E27FC236}">
                <a16:creationId xmlns:a16="http://schemas.microsoft.com/office/drawing/2014/main" xmlns="" id="{709AA969-E3F7-4B73-9B7F-CD6FD71215E2}"/>
              </a:ext>
            </a:extLst>
          </p:cNvPr>
          <p:cNvSpPr/>
          <p:nvPr/>
        </p:nvSpPr>
        <p:spPr>
          <a:xfrm>
            <a:off x="2636874" y="5197065"/>
            <a:ext cx="370093" cy="4020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0" name="Seta: para a Direita 409">
            <a:extLst>
              <a:ext uri="{FF2B5EF4-FFF2-40B4-BE49-F238E27FC236}">
                <a16:creationId xmlns:a16="http://schemas.microsoft.com/office/drawing/2014/main" xmlns="" id="{DB9C2F7F-2DA4-474D-A8ED-9E44BFB985F6}"/>
              </a:ext>
            </a:extLst>
          </p:cNvPr>
          <p:cNvSpPr/>
          <p:nvPr/>
        </p:nvSpPr>
        <p:spPr>
          <a:xfrm>
            <a:off x="5723166" y="5197065"/>
            <a:ext cx="370093" cy="4020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1" name="CaixaDeTexto 410">
            <a:extLst>
              <a:ext uri="{FF2B5EF4-FFF2-40B4-BE49-F238E27FC236}">
                <a16:creationId xmlns:a16="http://schemas.microsoft.com/office/drawing/2014/main" xmlns="" id="{B76EF836-5520-45C9-834C-4B5EB3F68CAD}"/>
              </a:ext>
            </a:extLst>
          </p:cNvPr>
          <p:cNvSpPr txBox="1"/>
          <p:nvPr/>
        </p:nvSpPr>
        <p:spPr>
          <a:xfrm>
            <a:off x="7370485" y="3871104"/>
            <a:ext cx="11448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/>
              <a:t>Fonte: Google Imagens</a:t>
            </a:r>
          </a:p>
        </p:txBody>
      </p:sp>
      <p:pic>
        <p:nvPicPr>
          <p:cNvPr id="1026" name="Picture 2" descr="https://scontent.fcpq1-1.fna.fbcdn.net/v/t1.0-0/p480x480/13533360_918934581566834_8525367167284039412_n.jpg?oh=fc233164856806d9b14a78dfea8d5e09&amp;oe=5A1D4540">
            <a:extLst>
              <a:ext uri="{FF2B5EF4-FFF2-40B4-BE49-F238E27FC236}">
                <a16:creationId xmlns:a16="http://schemas.microsoft.com/office/drawing/2014/main" xmlns="" id="{FFBD022E-E766-467F-AB8F-2E726C8AA2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126" y="1605032"/>
            <a:ext cx="2403839" cy="2403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4B8EB27C-A304-445A-957F-294FE517BB98}"/>
              </a:ext>
            </a:extLst>
          </p:cNvPr>
          <p:cNvSpPr/>
          <p:nvPr/>
        </p:nvSpPr>
        <p:spPr>
          <a:xfrm>
            <a:off x="4212852" y="1339006"/>
            <a:ext cx="143838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>
                <a:solidFill>
                  <a:srgbClr val="1D2129"/>
                </a:solidFill>
                <a:latin typeface="Helvetica" panose="020B0604020202020204" pitchFamily="34" charset="0"/>
              </a:rPr>
              <a:t>CFU </a:t>
            </a:r>
            <a:r>
              <a:rPr lang="pt-BR" sz="1200" dirty="0" err="1">
                <a:solidFill>
                  <a:srgbClr val="1D2129"/>
                </a:solidFill>
                <a:latin typeface="Helvetica" panose="020B0604020202020204" pitchFamily="34" charset="0"/>
              </a:rPr>
              <a:t>Scope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99382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" grpId="0" animBg="1"/>
      <p:bldP spid="409" grpId="0" animBg="1"/>
      <p:bldP spid="4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6AD36EF5-0321-40B4-9374-2A0E52FFF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Estimativa do UFC g de solo</a:t>
            </a:r>
          </a:p>
        </p:txBody>
      </p:sp>
      <p:sp>
        <p:nvSpPr>
          <p:cNvPr id="6" name="Título 3"/>
          <p:cNvSpPr txBox="1">
            <a:spLocks/>
          </p:cNvSpPr>
          <p:nvPr/>
        </p:nvSpPr>
        <p:spPr>
          <a:xfrm>
            <a:off x="-528" y="116640"/>
            <a:ext cx="9180000" cy="18808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F117338E-5E98-4A48-8868-77835BD61A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993333"/>
              </p:ext>
            </p:extLst>
          </p:nvPr>
        </p:nvGraphicFramePr>
        <p:xfrm>
          <a:off x="393406" y="2304301"/>
          <a:ext cx="849541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3809">
                  <a:extLst>
                    <a:ext uri="{9D8B030D-6E8A-4147-A177-3AD203B41FA5}">
                      <a16:colId xmlns:a16="http://schemas.microsoft.com/office/drawing/2014/main" xmlns="" val="469140476"/>
                    </a:ext>
                  </a:extLst>
                </a:gridCol>
                <a:gridCol w="4051605">
                  <a:extLst>
                    <a:ext uri="{9D8B030D-6E8A-4147-A177-3AD203B41FA5}">
                      <a16:colId xmlns:a16="http://schemas.microsoft.com/office/drawing/2014/main" xmlns="" val="1858881996"/>
                    </a:ext>
                  </a:extLst>
                </a:gridCol>
              </a:tblGrid>
              <a:tr h="741680">
                <a:tc rowSpan="2">
                  <a:txBody>
                    <a:bodyPr/>
                    <a:lstStyle/>
                    <a:p>
                      <a:pPr algn="ctr"/>
                      <a:r>
                        <a:rPr lang="pt-BR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UFC g</a:t>
                      </a:r>
                      <a:r>
                        <a:rPr lang="pt-BR" sz="3200" b="1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r>
                        <a:rPr lang="pt-BR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Solo 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/>
                        <a:t>{[(NC × FD) ÷ VP]×VSS}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63250770"/>
                  </a:ext>
                </a:extLst>
              </a:tr>
              <a:tr h="74168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38513348"/>
                  </a:ext>
                </a:extLst>
              </a:tr>
            </a:tbl>
          </a:graphicData>
        </a:graphic>
      </p:graphicFrame>
      <p:sp>
        <p:nvSpPr>
          <p:cNvPr id="12" name="Título 4">
            <a:extLst>
              <a:ext uri="{FF2B5EF4-FFF2-40B4-BE49-F238E27FC236}">
                <a16:creationId xmlns:a16="http://schemas.microsoft.com/office/drawing/2014/main" xmlns="" id="{0CFC4A9D-4D4A-46AE-AD4C-55CA7904769D}"/>
              </a:ext>
            </a:extLst>
          </p:cNvPr>
          <p:cNvSpPr txBox="1">
            <a:spLocks/>
          </p:cNvSpPr>
          <p:nvPr/>
        </p:nvSpPr>
        <p:spPr>
          <a:xfrm>
            <a:off x="792831" y="378766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Onde: NC – números de colônias; FD – fator de diluição (sinal positivo); VP – Volume pipetado (mL); MS – Massa do solo;</a:t>
            </a:r>
          </a:p>
        </p:txBody>
      </p:sp>
      <p:sp>
        <p:nvSpPr>
          <p:cNvPr id="11" name="Título 4">
            <a:extLst>
              <a:ext uri="{FF2B5EF4-FFF2-40B4-BE49-F238E27FC236}">
                <a16:creationId xmlns:a16="http://schemas.microsoft.com/office/drawing/2014/main" xmlns="" id="{A8974F23-AFCF-472D-8042-C61C73A472E6}"/>
              </a:ext>
            </a:extLst>
          </p:cNvPr>
          <p:cNvSpPr txBox="1">
            <a:spLocks/>
          </p:cNvSpPr>
          <p:nvPr/>
        </p:nvSpPr>
        <p:spPr>
          <a:xfrm>
            <a:off x="800352" y="471474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Exemplo: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10 gramas de solo são suspendidos em 90 mL de solução salina, desta suspensão foram pipetados 100 µL das diluição 10</a:t>
            </a:r>
            <a:r>
              <a:rPr lang="pt-BR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e foram contadas 35 colônias na placa. Calcule o UFC g</a:t>
            </a:r>
            <a:r>
              <a:rPr lang="pt-BR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solo.</a:t>
            </a:r>
          </a:p>
          <a:p>
            <a:pPr algn="just"/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UFC g</a:t>
            </a:r>
            <a:r>
              <a:rPr lang="pt-BR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solo = {[(35 x 100) ÷ 0,1] x 90} ÷ 10 = 315.000 ou 3,15 x 10</a:t>
            </a:r>
            <a:r>
              <a:rPr lang="pt-BR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</a:p>
        </p:txBody>
      </p:sp>
    </p:spTree>
    <p:extLst>
      <p:ext uri="{BB962C8B-B14F-4D97-AF65-F5344CB8AC3E}">
        <p14:creationId xmlns:p14="http://schemas.microsoft.com/office/powerpoint/2010/main" val="87435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05AD9DF-F4F6-4A72-8D91-5CB2E5980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Estimativa: método alternativo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B8CB8C4B-15CA-4D99-9F54-3B5C96AA8743}"/>
              </a:ext>
            </a:extLst>
          </p:cNvPr>
          <p:cNvSpPr/>
          <p:nvPr/>
        </p:nvSpPr>
        <p:spPr>
          <a:xfrm>
            <a:off x="1573619" y="2392326"/>
            <a:ext cx="5805377" cy="20308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UFC g</a:t>
            </a:r>
            <a:r>
              <a:rPr lang="pt-BR" sz="2400" b="1" baseline="30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pt-BR" sz="24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Solo = NC x 10 x FD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8EABE7F5-DAE6-4AA9-A287-21DE03FC9882}"/>
              </a:ext>
            </a:extLst>
          </p:cNvPr>
          <p:cNvSpPr/>
          <p:nvPr/>
        </p:nvSpPr>
        <p:spPr>
          <a:xfrm>
            <a:off x="1573619" y="4837819"/>
            <a:ext cx="5805377" cy="14566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 defTabSz="914400">
              <a:lnSpc>
                <a:spcPct val="90000"/>
              </a:lnSpc>
              <a:spcBef>
                <a:spcPct val="0"/>
              </a:spcBef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Onde: NC = número de colônias; 10 = Massa de Solo; FD = fator de diluição (sinal positivo)</a:t>
            </a:r>
          </a:p>
        </p:txBody>
      </p:sp>
    </p:spTree>
    <p:extLst>
      <p:ext uri="{BB962C8B-B14F-4D97-AF65-F5344CB8AC3E}">
        <p14:creationId xmlns:p14="http://schemas.microsoft.com/office/powerpoint/2010/main" val="180905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55576" y="2959260"/>
            <a:ext cx="7848872" cy="720000"/>
          </a:xfrm>
        </p:spPr>
        <p:txBody>
          <a:bodyPr anchor="ctr">
            <a:normAutofit/>
          </a:bodyPr>
          <a:lstStyle/>
          <a:p>
            <a:pPr algn="ctr"/>
            <a:r>
              <a:rPr lang="pt-BR" sz="2800" spc="-100" dirty="0">
                <a:latin typeface="Arial" pitchFamily="34" charset="0"/>
                <a:cs typeface="Arial" pitchFamily="34" charset="0"/>
              </a:rPr>
              <a:t>BIOLOGIA DO SOLO (LSO – 400)</a:t>
            </a:r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ítulo 3"/>
          <p:cNvSpPr txBox="1">
            <a:spLocks/>
          </p:cNvSpPr>
          <p:nvPr/>
        </p:nvSpPr>
        <p:spPr>
          <a:xfrm>
            <a:off x="-528" y="116640"/>
            <a:ext cx="9180000" cy="18808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Universidade de São Paulo</a:t>
            </a:r>
          </a:p>
          <a:p>
            <a:pPr algn="ctr"/>
            <a:r>
              <a:rPr lang="pt-B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Escola Superior de Agricultura “Luiz de Queiroz”</a:t>
            </a:r>
          </a:p>
          <a:p>
            <a:pPr algn="ctr"/>
            <a:r>
              <a:rPr lang="pt-BR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Departamento de Ciência do Solo</a:t>
            </a:r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ubtítulo 4"/>
          <p:cNvSpPr txBox="1">
            <a:spLocks/>
          </p:cNvSpPr>
          <p:nvPr/>
        </p:nvSpPr>
        <p:spPr>
          <a:xfrm>
            <a:off x="3365472" y="5877272"/>
            <a:ext cx="2448000" cy="546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2º semestre de 2017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0" y="6433084"/>
            <a:ext cx="9144000" cy="360000"/>
            <a:chOff x="0" y="6408000"/>
            <a:chExt cx="9144000" cy="360000"/>
          </a:xfrm>
        </p:grpSpPr>
        <p:sp>
          <p:nvSpPr>
            <p:cNvPr id="10" name="Retângulo 9"/>
            <p:cNvSpPr/>
            <p:nvPr/>
          </p:nvSpPr>
          <p:spPr>
            <a:xfrm>
              <a:off x="0" y="6408000"/>
              <a:ext cx="9144000" cy="360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cxnSp>
          <p:nvCxnSpPr>
            <p:cNvPr id="7" name="Conector reto 6"/>
            <p:cNvCxnSpPr/>
            <p:nvPr/>
          </p:nvCxnSpPr>
          <p:spPr>
            <a:xfrm>
              <a:off x="252000" y="6588000"/>
              <a:ext cx="8640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Subtítulo 14">
            <a:extLst>
              <a:ext uri="{FF2B5EF4-FFF2-40B4-BE49-F238E27FC236}">
                <a16:creationId xmlns:a16="http://schemas.microsoft.com/office/drawing/2014/main" xmlns="" id="{B6BEFBB5-B6CC-4585-BBA3-A09FBC939F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0203" y="3882401"/>
            <a:ext cx="8058538" cy="451347"/>
          </a:xfrm>
        </p:spPr>
        <p:txBody>
          <a:bodyPr anchor="ctr">
            <a:noAutofit/>
          </a:bodyPr>
          <a:lstStyle/>
          <a:p>
            <a:r>
              <a:rPr lang="pt-BR" b="1" dirty="0"/>
              <a:t>Aula prática: RESPIRAÇÃO DO SOLO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632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D652339C-8F82-4EFC-8AE1-6FEF3BBAB4C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333" t="27764" r="13280" b="44599"/>
          <a:stretch/>
        </p:blipFill>
        <p:spPr>
          <a:xfrm>
            <a:off x="628650" y="1174008"/>
            <a:ext cx="6219886" cy="2844519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6D33EE41-1E39-42C5-9DD4-9B51876450EC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Princípio do método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259717" y="4659983"/>
            <a:ext cx="63957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CO</a:t>
            </a:r>
            <a:r>
              <a:rPr lang="pt-BR" sz="2400" baseline="-25000" dirty="0"/>
              <a:t>2</a:t>
            </a:r>
            <a:r>
              <a:rPr lang="pt-BR" sz="2400" dirty="0"/>
              <a:t> + 2NaOH + H</a:t>
            </a:r>
            <a:r>
              <a:rPr lang="pt-BR" sz="2400" baseline="-25000" dirty="0"/>
              <a:t>2</a:t>
            </a:r>
            <a:r>
              <a:rPr lang="pt-BR" sz="2400" dirty="0"/>
              <a:t>O   </a:t>
            </a:r>
            <a:r>
              <a:rPr lang="pt-BR" sz="2400" dirty="0">
                <a:sym typeface="Wingdings" panose="05000000000000000000" pitchFamily="2" charset="2"/>
              </a:rPr>
              <a:t>  Na</a:t>
            </a:r>
            <a:r>
              <a:rPr lang="pt-BR" sz="2400" baseline="-25000" dirty="0">
                <a:sym typeface="Wingdings" panose="05000000000000000000" pitchFamily="2" charset="2"/>
              </a:rPr>
              <a:t>2</a:t>
            </a:r>
            <a:r>
              <a:rPr lang="pt-BR" sz="2400" dirty="0">
                <a:sym typeface="Wingdings" panose="05000000000000000000" pitchFamily="2" charset="2"/>
              </a:rPr>
              <a:t>CO</a:t>
            </a:r>
            <a:r>
              <a:rPr lang="pt-BR" sz="2400" baseline="-25000" dirty="0">
                <a:sym typeface="Wingdings" panose="05000000000000000000" pitchFamily="2" charset="2"/>
              </a:rPr>
              <a:t>3</a:t>
            </a:r>
            <a:r>
              <a:rPr lang="pt-BR" sz="2400" dirty="0">
                <a:sym typeface="Wingdings" panose="05000000000000000000" pitchFamily="2" charset="2"/>
              </a:rPr>
              <a:t> + H</a:t>
            </a:r>
            <a:r>
              <a:rPr lang="pt-BR" sz="2400" baseline="-25000" dirty="0">
                <a:sym typeface="Wingdings" panose="05000000000000000000" pitchFamily="2" charset="2"/>
              </a:rPr>
              <a:t>2</a:t>
            </a:r>
            <a:r>
              <a:rPr lang="pt-BR" sz="2400" dirty="0">
                <a:sym typeface="Wingdings" panose="05000000000000000000" pitchFamily="2" charset="2"/>
              </a:rPr>
              <a:t>O + NaOH </a:t>
            </a:r>
          </a:p>
          <a:p>
            <a:endParaRPr lang="pt-BR" sz="2400" dirty="0">
              <a:sym typeface="Wingdings" panose="05000000000000000000" pitchFamily="2" charset="2"/>
            </a:endParaRPr>
          </a:p>
          <a:p>
            <a:r>
              <a:rPr lang="pt-BR" sz="2400" dirty="0">
                <a:sym typeface="Wingdings" panose="05000000000000000000" pitchFamily="2" charset="2"/>
              </a:rPr>
              <a:t>+ BaCl</a:t>
            </a:r>
            <a:r>
              <a:rPr lang="pt-BR" sz="2400" baseline="-25000" dirty="0">
                <a:sym typeface="Wingdings" panose="05000000000000000000" pitchFamily="2" charset="2"/>
              </a:rPr>
              <a:t>2</a:t>
            </a:r>
            <a:r>
              <a:rPr lang="pt-BR" sz="2400" dirty="0">
                <a:sym typeface="Wingdings" panose="05000000000000000000" pitchFamily="2" charset="2"/>
              </a:rPr>
              <a:t>  BaCO</a:t>
            </a:r>
            <a:r>
              <a:rPr lang="pt-BR" sz="2400" baseline="-25000" dirty="0">
                <a:sym typeface="Wingdings" panose="05000000000000000000" pitchFamily="2" charset="2"/>
              </a:rPr>
              <a:t>3</a:t>
            </a:r>
            <a:r>
              <a:rPr lang="pt-BR" sz="2400" dirty="0">
                <a:sym typeface="Wingdings" panose="05000000000000000000" pitchFamily="2" charset="2"/>
              </a:rPr>
              <a:t> + 2NaCl + H</a:t>
            </a:r>
            <a:r>
              <a:rPr lang="pt-BR" sz="2400" baseline="-25000" dirty="0">
                <a:sym typeface="Wingdings" panose="05000000000000000000" pitchFamily="2" charset="2"/>
              </a:rPr>
              <a:t>2</a:t>
            </a:r>
            <a:r>
              <a:rPr lang="pt-BR" sz="2400" dirty="0">
                <a:sym typeface="Wingdings" panose="05000000000000000000" pitchFamily="2" charset="2"/>
              </a:rPr>
              <a:t>O + NaOH</a:t>
            </a:r>
            <a:endParaRPr lang="pt-BR" sz="2400" dirty="0"/>
          </a:p>
        </p:txBody>
      </p:sp>
      <p:sp>
        <p:nvSpPr>
          <p:cNvPr id="11" name="Retângulo 10"/>
          <p:cNvSpPr/>
          <p:nvPr/>
        </p:nvSpPr>
        <p:spPr>
          <a:xfrm>
            <a:off x="1259717" y="4659983"/>
            <a:ext cx="620601" cy="44005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1272596" y="5404471"/>
            <a:ext cx="1045603" cy="44005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5443206" y="5407383"/>
            <a:ext cx="906082" cy="44005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618190" y="4288663"/>
            <a:ext cx="1933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Liberado pelo solo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5188045" y="5836542"/>
            <a:ext cx="1475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A ser titulado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2096841" y="6311563"/>
            <a:ext cx="4672561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/>
              <a:t>Fórmula: mg CO</a:t>
            </a:r>
            <a:r>
              <a:rPr lang="pt-BR" sz="2400" baseline="-25000" dirty="0"/>
              <a:t>2 </a:t>
            </a:r>
            <a:r>
              <a:rPr lang="pt-BR" sz="2400" dirty="0"/>
              <a:t> = 22 x (20 – V </a:t>
            </a:r>
            <a:r>
              <a:rPr lang="pt-BR" sz="2400" dirty="0" err="1"/>
              <a:t>HCl</a:t>
            </a:r>
            <a:r>
              <a:rPr lang="pt-BR" sz="2400" dirty="0"/>
              <a:t>)</a:t>
            </a:r>
            <a:endParaRPr lang="pt-BR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191982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xmlns="" id="{00000000-0008-0000-00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6446809"/>
              </p:ext>
            </p:extLst>
          </p:nvPr>
        </p:nvGraphicFramePr>
        <p:xfrm>
          <a:off x="-13252" y="13255"/>
          <a:ext cx="5618922" cy="3419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xmlns="" id="{00000000-0008-0000-00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220293"/>
              </p:ext>
            </p:extLst>
          </p:nvPr>
        </p:nvGraphicFramePr>
        <p:xfrm>
          <a:off x="3432313" y="3273287"/>
          <a:ext cx="5671929" cy="3353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2953C4C3-1EC3-49DE-9933-D077CB0E401C}"/>
              </a:ext>
            </a:extLst>
          </p:cNvPr>
          <p:cNvSpPr/>
          <p:nvPr/>
        </p:nvSpPr>
        <p:spPr>
          <a:xfrm>
            <a:off x="144435" y="5980688"/>
            <a:ext cx="14383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>
                <a:solidFill>
                  <a:srgbClr val="1D2129"/>
                </a:solidFill>
                <a:latin typeface="Helvetica" panose="020B0604020202020204" pitchFamily="34" charset="0"/>
              </a:rPr>
              <a:t>Arthur PA Pereira</a:t>
            </a:r>
          </a:p>
          <a:p>
            <a:pPr algn="ctr"/>
            <a:r>
              <a:rPr lang="pt-BR" sz="1200" dirty="0">
                <a:solidFill>
                  <a:srgbClr val="1D2129"/>
                </a:solidFill>
                <a:latin typeface="Helvetica" panose="020B0604020202020204" pitchFamily="34" charset="0"/>
              </a:rPr>
              <a:t>Disciplina da Pós</a:t>
            </a:r>
          </a:p>
          <a:p>
            <a:pPr algn="ctr"/>
            <a:r>
              <a:rPr lang="pt-BR" sz="1200" dirty="0">
                <a:solidFill>
                  <a:srgbClr val="1D2129"/>
                </a:solidFill>
                <a:latin typeface="Helvetica" panose="020B0604020202020204" pitchFamily="34" charset="0"/>
              </a:rPr>
              <a:t>Ano: 2013.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48472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/>
          <p:cNvSpPr txBox="1">
            <a:spLocks/>
          </p:cNvSpPr>
          <p:nvPr/>
        </p:nvSpPr>
        <p:spPr>
          <a:xfrm>
            <a:off x="-528" y="116640"/>
            <a:ext cx="9180000" cy="18808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0" y="6433084"/>
            <a:ext cx="9144000" cy="360000"/>
            <a:chOff x="0" y="6408000"/>
            <a:chExt cx="9144000" cy="360000"/>
          </a:xfrm>
        </p:grpSpPr>
        <p:sp>
          <p:nvSpPr>
            <p:cNvPr id="10" name="Retângulo 9"/>
            <p:cNvSpPr/>
            <p:nvPr/>
          </p:nvSpPr>
          <p:spPr>
            <a:xfrm>
              <a:off x="0" y="6408000"/>
              <a:ext cx="9144000" cy="360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cxnSp>
          <p:nvCxnSpPr>
            <p:cNvPr id="7" name="Conector reto 6"/>
            <p:cNvCxnSpPr/>
            <p:nvPr/>
          </p:nvCxnSpPr>
          <p:spPr>
            <a:xfrm>
              <a:off x="252000" y="6588000"/>
              <a:ext cx="8640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ítulo 11">
            <a:extLst>
              <a:ext uri="{FF2B5EF4-FFF2-40B4-BE49-F238E27FC236}">
                <a16:creationId xmlns:a16="http://schemas.microsoft.com/office/drawing/2014/main" xmlns="" id="{C7533729-BE93-46FE-80FD-1F1AA77584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35200"/>
            <a:ext cx="7772400" cy="2387600"/>
          </a:xfrm>
        </p:spPr>
        <p:txBody>
          <a:bodyPr anchor="ctr">
            <a:normAutofit/>
          </a:bodyPr>
          <a:lstStyle/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Obrigado pela atenção!</a:t>
            </a:r>
          </a:p>
        </p:txBody>
      </p:sp>
      <p:sp>
        <p:nvSpPr>
          <p:cNvPr id="13" name="Subtítulo 12">
            <a:extLst>
              <a:ext uri="{FF2B5EF4-FFF2-40B4-BE49-F238E27FC236}">
                <a16:creationId xmlns:a16="http://schemas.microsoft.com/office/drawing/2014/main" xmlns="" id="{E0193830-9830-424F-9395-36B70E1FD2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039441"/>
            <a:ext cx="6858000" cy="1655762"/>
          </a:xfrm>
        </p:spPr>
        <p:txBody>
          <a:bodyPr anchor="ctr">
            <a:normAutofit/>
          </a:bodyPr>
          <a:lstStyle/>
          <a:p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Perguntas?</a:t>
            </a:r>
          </a:p>
        </p:txBody>
      </p:sp>
    </p:spTree>
    <p:extLst>
      <p:ext uri="{BB962C8B-B14F-4D97-AF65-F5344CB8AC3E}">
        <p14:creationId xmlns:p14="http://schemas.microsoft.com/office/powerpoint/2010/main" val="306138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</TotalTime>
  <Words>387</Words>
  <Application>Microsoft Office PowerPoint</Application>
  <PresentationFormat>Apresentação na tela (4:3)</PresentationFormat>
  <Paragraphs>66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Helvetica</vt:lpstr>
      <vt:lpstr>Times New Roman</vt:lpstr>
      <vt:lpstr>Wingdings</vt:lpstr>
      <vt:lpstr>Tema do Office</vt:lpstr>
      <vt:lpstr>BIOLOGIA DO SOLO (LSO – 400)</vt:lpstr>
      <vt:lpstr>BIOLOGIA DO SOLO (LSO – 400)</vt:lpstr>
      <vt:lpstr>CONTAGEM</vt:lpstr>
      <vt:lpstr>Estimativa do UFC g de solo</vt:lpstr>
      <vt:lpstr>Estimativa: método alternativo</vt:lpstr>
      <vt:lpstr>BIOLOGIA DO SOLO (LSO – 400)</vt:lpstr>
      <vt:lpstr>Apresentação do PowerPoint</vt:lpstr>
      <vt:lpstr>Apresentação do PowerPoint</vt:lpstr>
      <vt:lpstr>Obrigado pela atenção!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Adijailton Jose de Souza</dc:creator>
  <cp:lastModifiedBy>Arthur Prudêncio</cp:lastModifiedBy>
  <cp:revision>38</cp:revision>
  <dcterms:created xsi:type="dcterms:W3CDTF">2017-08-13T03:24:30Z</dcterms:created>
  <dcterms:modified xsi:type="dcterms:W3CDTF">2017-08-23T15:48:32Z</dcterms:modified>
</cp:coreProperties>
</file>